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27.wmf" ContentType="image/x-wmf"/>
  <Override PartName="/ppt/media/image26.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21.wmf" ContentType="image/x-wmf"/>
  <Override PartName="/ppt/media/image19.wmf" ContentType="image/x-wmf"/>
  <Override PartName="/ppt/media/image20.wmf" ContentType="image/x-wmf"/>
  <Override PartName="/ppt/media/image18.wmf" ContentType="image/x-wmf"/>
  <Override PartName="/ppt/media/image17.wmf" ContentType="image/x-wmf"/>
  <Override PartName="/ppt/media/image15.png" ContentType="image/png"/>
  <Override PartName="/ppt/media/image30.wmf" ContentType="image/x-wmf"/>
  <Override PartName="/ppt/media/image1.png" ContentType="image/png"/>
  <Override PartName="/ppt/media/image28.wmf" ContentType="image/x-wmf"/>
  <Override PartName="/ppt/media/image36.png" ContentType="image/png"/>
  <Override PartName="/ppt/media/image4.png" ContentType="image/png"/>
  <Override PartName="/ppt/media/image33.wmf" ContentType="image/x-wmf"/>
  <Override PartName="/ppt/media/image13.png" ContentType="image/png"/>
  <Override PartName="/ppt/media/image31.wmf" ContentType="image/x-wmf"/>
  <Override PartName="/ppt/media/image29.wmf" ContentType="image/x-wmf"/>
  <Override PartName="/ppt/media/image32.wmf" ContentType="image/x-wmf"/>
  <Override PartName="/ppt/media/image35.jpeg" ContentType="image/jpeg"/>
  <Override PartName="/ppt/media/image12.wmf" ContentType="image/x-wmf"/>
  <Override PartName="/ppt/media/image3.wmf" ContentType="image/x-wmf"/>
  <Override PartName="/ppt/media/image37.png" ContentType="image/png"/>
  <Override PartName="/ppt/media/image40.wmf" ContentType="image/x-wmf"/>
  <Override PartName="/ppt/media/image9.png" ContentType="image/png"/>
  <Override PartName="/ppt/media/image38.png" ContentType="image/png"/>
  <Override PartName="/ppt/media/image41.wmf" ContentType="image/x-wmf"/>
  <Override PartName="/ppt/media/image11.wmf" ContentType="image/x-wmf"/>
  <Override PartName="/ppt/media/image8.png" ContentType="image/png"/>
  <Override PartName="/ppt/media/image39.wmf" ContentType="image/x-wmf"/>
  <Override PartName="/ppt/media/image7.wmf" ContentType="image/x-wmf"/>
  <Override PartName="/ppt/media/image16.wmf" ContentType="image/x-wmf"/>
  <Override PartName="/ppt/media/image10.wmf" ContentType="image/x-wmf"/>
  <Override PartName="/ppt/media/image6.wmf" ContentType="image/x-wmf"/>
  <Override PartName="/ppt/media/image5.wmf" ContentType="image/x-wmf"/>
  <Override PartName="/ppt/media/image14.wmf" ContentType="image/x-wmf"/>
  <Override PartName="/ppt/media/image2.png" ContentType="image/png"/>
  <Override PartName="/ppt/media/image34.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1.xlsx" ContentType="application/vnd.openxmlformats-officedocument.spreadsheetml.sheet"/>
  <Override PartName="/ppt/embeddings/oleObject3.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notesSlides/_rels/notesSlide8.xml.rels" ContentType="application/vnd.openxmlformats-package.relationships+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Lst>
  <p:sldSz cx="10288588"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44" name="PlaceHolder 1"/>
          <p:cNvSpPr>
            <a:spLocks noGrp="1"/>
          </p:cNvSpPr>
          <p:nvPr>
            <p:ph type="hdr"/>
          </p:nvPr>
        </p:nvSpPr>
        <p:spPr>
          <a:xfrm>
            <a:off x="-360" y="0"/>
            <a:ext cx="3087720" cy="471600"/>
          </a:xfrm>
          <a:prstGeom prst="rect">
            <a:avLst/>
          </a:prstGeom>
          <a:noFill/>
          <a:ln w="0">
            <a:noFill/>
          </a:ln>
        </p:spPr>
        <p:txBody>
          <a:bodyPr lIns="93960" rIns="93960" tIns="46800" bIns="46800" anchor="t">
            <a:noAutofit/>
          </a:bodyPr>
          <a:p>
            <a:pPr marL="216000" indent="0">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5" name="PlaceHolder 2"/>
          <p:cNvSpPr>
            <a:spLocks noGrp="1"/>
          </p:cNvSpPr>
          <p:nvPr>
            <p:ph type="dt" idx="25"/>
          </p:nvPr>
        </p:nvSpPr>
        <p:spPr>
          <a:xfrm>
            <a:off x="4035600" y="0"/>
            <a:ext cx="3087360" cy="471600"/>
          </a:xfrm>
          <a:prstGeom prst="rect">
            <a:avLst/>
          </a:prstGeom>
          <a:noFill/>
          <a:ln w="0">
            <a:noFill/>
          </a:ln>
        </p:spPr>
        <p:txBody>
          <a:bodyPr lIns="93960" rIns="93960" tIns="46800" bIns="46800" anchor="t">
            <a:noAutofit/>
          </a:bodyPr>
          <a:lstStyle>
            <a:lvl1pPr marL="216000" indent="0" algn="r">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defRPr b="0" lang="en-US" sz="1200" strike="noStrike" u="none">
                <a:solidFill>
                  <a:srgbClr val="000000"/>
                </a:solidFill>
                <a:effectLst/>
                <a:uFillTx/>
                <a:latin typeface="Times New Roman"/>
              </a:defRPr>
            </a:lvl1pPr>
          </a:lstStyle>
          <a:p>
            <a:pPr marL="216000" indent="0" algn="r">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6" name="PlaceHolder 3"/>
          <p:cNvSpPr>
            <a:spLocks noGrp="1"/>
          </p:cNvSpPr>
          <p:nvPr>
            <p:ph type="sldImg"/>
          </p:nvPr>
        </p:nvSpPr>
        <p:spPr>
          <a:xfrm>
            <a:off x="928800" y="704520"/>
            <a:ext cx="5294160" cy="35290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move the slide</a:t>
            </a:r>
            <a:endParaRPr b="0" lang="en-US" sz="3200" strike="noStrike" u="none">
              <a:solidFill>
                <a:srgbClr val="000000"/>
              </a:solidFill>
              <a:effectLst/>
              <a:uFillTx/>
              <a:latin typeface="Arial Black"/>
            </a:endParaRPr>
          </a:p>
        </p:txBody>
      </p:sp>
      <p:sp>
        <p:nvSpPr>
          <p:cNvPr id="47" name="PlaceHolder 4"/>
          <p:cNvSpPr>
            <a:spLocks noGrp="1"/>
          </p:cNvSpPr>
          <p:nvPr>
            <p:ph type="body"/>
          </p:nvPr>
        </p:nvSpPr>
        <p:spPr>
          <a:xfrm>
            <a:off x="949320" y="4470120"/>
            <a:ext cx="5224320" cy="4233960"/>
          </a:xfrm>
          <a:prstGeom prst="rect">
            <a:avLst/>
          </a:prstGeom>
          <a:noFill/>
          <a:ln w="0">
            <a:noFill/>
          </a:ln>
        </p:spPr>
        <p:txBody>
          <a:bodyPr lIns="93960" rIns="9396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48" name="PlaceHolder 5"/>
          <p:cNvSpPr>
            <a:spLocks noGrp="1"/>
          </p:cNvSpPr>
          <p:nvPr>
            <p:ph type="ftr" idx="26"/>
          </p:nvPr>
        </p:nvSpPr>
        <p:spPr>
          <a:xfrm>
            <a:off x="-360" y="8937360"/>
            <a:ext cx="3087720" cy="471240"/>
          </a:xfrm>
          <a:prstGeom prst="rect">
            <a:avLst/>
          </a:prstGeom>
          <a:noFill/>
          <a:ln w="0">
            <a:noFill/>
          </a:ln>
        </p:spPr>
        <p:txBody>
          <a:bodyPr lIns="93960" rIns="93960" tIns="46800" bIns="46800" anchor="b">
            <a:noAutofit/>
          </a:bodyPr>
          <a:lstStyle>
            <a:lvl1pPr marL="216000" indent="0">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defRPr b="0" lang="en-US" sz="1200" strike="noStrike" u="none">
                <a:solidFill>
                  <a:srgbClr val="000000"/>
                </a:solidFill>
                <a:effectLst/>
                <a:uFillTx/>
                <a:latin typeface="Times New Roman"/>
              </a:defRPr>
            </a:lvl1pPr>
          </a:lstStyle>
          <a:p>
            <a:pPr marL="216000" indent="0">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9" name="PlaceHolder 6"/>
          <p:cNvSpPr>
            <a:spLocks noGrp="1"/>
          </p:cNvSpPr>
          <p:nvPr>
            <p:ph type="sldNum" idx="27"/>
          </p:nvPr>
        </p:nvSpPr>
        <p:spPr>
          <a:xfrm>
            <a:off x="4035600" y="8937360"/>
            <a:ext cx="3087360" cy="471240"/>
          </a:xfrm>
          <a:prstGeom prst="rect">
            <a:avLst/>
          </a:prstGeom>
          <a:noFill/>
          <a:ln w="0">
            <a:noFill/>
          </a:ln>
        </p:spPr>
        <p:txBody>
          <a:bodyPr lIns="93960" rIns="93960" tIns="46800" bIns="46800" anchor="b">
            <a:noAutofit/>
          </a:bodyPr>
          <a:lstStyle>
            <a:lvl1pPr marL="216000" indent="0" algn="r">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defRPr b="0" lang="en-US" sz="1200" strike="noStrike" u="none">
                <a:solidFill>
                  <a:srgbClr val="000000"/>
                </a:solidFill>
                <a:effectLst/>
                <a:uFillTx/>
                <a:latin typeface="Times New Roman"/>
              </a:defRPr>
            </a:lvl1pPr>
          </a:lstStyle>
          <a:p>
            <a:pPr marL="216000" indent="0" algn="r">
              <a:buNone/>
              <a:tabLst>
                <a:tab algn="l" pos="0"/>
                <a:tab algn="l" pos="944640"/>
                <a:tab algn="l" pos="1889280"/>
                <a:tab algn="l" pos="2833560"/>
                <a:tab algn="l" pos="3778200"/>
                <a:tab algn="l" pos="4722840"/>
                <a:tab algn="l" pos="5667480"/>
                <a:tab algn="l" pos="6611760"/>
                <a:tab algn="l" pos="7556400"/>
                <a:tab algn="l" pos="8501040"/>
                <a:tab algn="l" pos="9445680"/>
                <a:tab algn="l" pos="10390320"/>
              </a:tabLst>
            </a:pPr>
            <a:fld id="{E6035320-A312-4F16-8500-BEA5E979DF6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55" name="PlaceHolder 1"/>
          <p:cNvSpPr>
            <a:spLocks noGrp="1"/>
          </p:cNvSpPr>
          <p:nvPr>
            <p:ph type="sldImg"/>
          </p:nvPr>
        </p:nvSpPr>
        <p:spPr>
          <a:xfrm>
            <a:off x="927000" y="704880"/>
            <a:ext cx="5295960" cy="3530520"/>
          </a:xfrm>
          <a:prstGeom prst="rect">
            <a:avLst/>
          </a:prstGeom>
          <a:ln w="0">
            <a:noFill/>
          </a:ln>
        </p:spPr>
      </p:sp>
      <p:sp>
        <p:nvSpPr>
          <p:cNvPr id="3656" name="PlaceHolder 2"/>
          <p:cNvSpPr>
            <a:spLocks noGrp="1"/>
          </p:cNvSpPr>
          <p:nvPr>
            <p:ph type="body"/>
          </p:nvPr>
        </p:nvSpPr>
        <p:spPr>
          <a:xfrm>
            <a:off x="949320" y="4468680"/>
            <a:ext cx="5224320" cy="4235760"/>
          </a:xfrm>
          <a:prstGeom prst="rect">
            <a:avLst/>
          </a:prstGeom>
          <a:solidFill>
            <a:srgbClr val="ffffff"/>
          </a:solidFill>
          <a:ln w="9360">
            <a:solidFill>
              <a:srgbClr val="000000"/>
            </a:solidFill>
            <a:miter/>
          </a:ln>
        </p:spPr>
        <p:txBody>
          <a:bodyPr lIns="92520" rIns="92520" tIns="46440" bIns="46440" anchor="t">
            <a:noAutofit/>
          </a:bodyPr>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Over the last decade, the FGT system has doubled in size. </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FGT has won regulatory treatment that has allowed expansions with staggered in-service dates.  This means that we are always adding just enough capacity to match market growth.  This has been key to maintaining our competitive edge.</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2000, FGT began gas service to Fort Myers, a market previously not served by natural gas.</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May, 2001, FGT placed in-service the Phase IV expansion. </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We received final FERC approvals in late July to construct our Phase V expansion. This project is due to be in-service by 2003.</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Together, Phase IV, V, VI will add about 700 million cubic feet per day of new capacity by 4</a:t>
            </a:r>
            <a:r>
              <a:rPr b="0" lang="en-US" sz="1000" strike="noStrike" u="none" baseline="30000">
                <a:solidFill>
                  <a:srgbClr val="000000"/>
                </a:solidFill>
                <a:effectLst/>
                <a:uFillTx/>
                <a:latin typeface="Times New Roman"/>
              </a:rPr>
              <a:t>th</a:t>
            </a:r>
            <a:r>
              <a:rPr b="0" lang="en-US" sz="1000" strike="noStrike" u="none">
                <a:solidFill>
                  <a:srgbClr val="000000"/>
                </a:solidFill>
                <a:effectLst/>
                <a:uFillTx/>
                <a:latin typeface="Times New Roman"/>
              </a:rPr>
              <a:t> quarter, 2003. More important, these expansions are secured by firm long-term contracts.</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Gulfstream has started construction on their pipeline to enter the Florida market. Before now, FGT was the only gas pipeline in peninsular Florida. This means that FGT will have to remain competitive and efficient to attract new customers and beat the competition.</a:t>
            </a:r>
            <a:endParaRPr b="0" lang="en-US" sz="10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 name="PlaceHolder 3"/>
          <p:cNvSpPr>
            <a:spLocks noGrp="1"/>
          </p:cNvSpPr>
          <p:nvPr>
            <p:ph type="dt" idx="1"/>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4"/>
          <p:cNvSpPr>
            <a:spLocks noGrp="1"/>
          </p:cNvSpPr>
          <p:nvPr>
            <p:ph type="ftr" idx="2"/>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4" name="PlaceHolder 5"/>
          <p:cNvSpPr>
            <a:spLocks noGrp="1"/>
          </p:cNvSpPr>
          <p:nvPr>
            <p:ph type="sldNum" idx="3"/>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88795E45-12CD-43B6-8468-398053195D43}"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6"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7" name="PlaceHolder 3"/>
          <p:cNvSpPr>
            <a:spLocks noGrp="1"/>
          </p:cNvSpPr>
          <p:nvPr>
            <p:ph type="dt" idx="4"/>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PlaceHolder 4"/>
          <p:cNvSpPr>
            <a:spLocks noGrp="1"/>
          </p:cNvSpPr>
          <p:nvPr>
            <p:ph type="ftr" idx="5"/>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9" name="PlaceHolder 5"/>
          <p:cNvSpPr>
            <a:spLocks noGrp="1"/>
          </p:cNvSpPr>
          <p:nvPr>
            <p:ph type="sldNum" idx="6"/>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AD2D4073-2521-42D4-9926-18ADBB500437}"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12" name="PlaceHolder 3"/>
          <p:cNvSpPr>
            <a:spLocks noGrp="1"/>
          </p:cNvSpPr>
          <p:nvPr>
            <p:ph type="dt" idx="7"/>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 name="PlaceHolder 4"/>
          <p:cNvSpPr>
            <a:spLocks noGrp="1"/>
          </p:cNvSpPr>
          <p:nvPr>
            <p:ph type="ftr" idx="8"/>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4" name="PlaceHolder 5"/>
          <p:cNvSpPr>
            <a:spLocks noGrp="1"/>
          </p:cNvSpPr>
          <p:nvPr>
            <p:ph type="sldNum" idx="9"/>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09F67664-E818-4C4C-8668-D1E671ACC51E}"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6"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17" name="PlaceHolder 3"/>
          <p:cNvSpPr>
            <a:spLocks noGrp="1"/>
          </p:cNvSpPr>
          <p:nvPr>
            <p:ph type="dt" idx="10"/>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PlaceHolder 4"/>
          <p:cNvSpPr>
            <a:spLocks noGrp="1"/>
          </p:cNvSpPr>
          <p:nvPr>
            <p:ph type="ftr" idx="11"/>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9" name="PlaceHolder 5"/>
          <p:cNvSpPr>
            <a:spLocks noGrp="1"/>
          </p:cNvSpPr>
          <p:nvPr>
            <p:ph type="sldNum" idx="12"/>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2A628BB0-726B-4E0B-8A78-8F827B4A8DC2}"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2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2" name="PlaceHolder 3"/>
          <p:cNvSpPr>
            <a:spLocks noGrp="1"/>
          </p:cNvSpPr>
          <p:nvPr>
            <p:ph type="dt" idx="13"/>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PlaceHolder 4"/>
          <p:cNvSpPr>
            <a:spLocks noGrp="1"/>
          </p:cNvSpPr>
          <p:nvPr>
            <p:ph type="ftr" idx="14"/>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24" name="PlaceHolder 5"/>
          <p:cNvSpPr>
            <a:spLocks noGrp="1"/>
          </p:cNvSpPr>
          <p:nvPr>
            <p:ph type="sldNum" idx="15"/>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5FCF2C7E-1B99-4B0F-8389-736D63450B49}"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26"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7" name="PlaceHolder 3"/>
          <p:cNvSpPr>
            <a:spLocks noGrp="1"/>
          </p:cNvSpPr>
          <p:nvPr>
            <p:ph type="dt" idx="16"/>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PlaceHolder 4"/>
          <p:cNvSpPr>
            <a:spLocks noGrp="1"/>
          </p:cNvSpPr>
          <p:nvPr>
            <p:ph type="ftr" idx="17"/>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29" name="PlaceHolder 5"/>
          <p:cNvSpPr>
            <a:spLocks noGrp="1"/>
          </p:cNvSpPr>
          <p:nvPr>
            <p:ph type="sldNum" idx="18"/>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7A6D0F5E-0D6B-4BA2-9F39-61CFBDA8D545}"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3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32" name="PlaceHolder 3"/>
          <p:cNvSpPr>
            <a:spLocks noGrp="1"/>
          </p:cNvSpPr>
          <p:nvPr>
            <p:ph type="dt" idx="19"/>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PlaceHolder 4"/>
          <p:cNvSpPr>
            <a:spLocks noGrp="1"/>
          </p:cNvSpPr>
          <p:nvPr>
            <p:ph type="ftr" idx="20"/>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34" name="PlaceHolder 5"/>
          <p:cNvSpPr>
            <a:spLocks noGrp="1"/>
          </p:cNvSpPr>
          <p:nvPr>
            <p:ph type="sldNum" idx="21"/>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D1F6E135-0764-41AD-AFE1-4ED275CE0736}"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71120" y="2895120"/>
            <a:ext cx="8744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36" name="PlaceHolder 2"/>
          <p:cNvSpPr>
            <a:spLocks noGrp="1"/>
          </p:cNvSpPr>
          <p:nvPr>
            <p:ph type="dt" idx="22"/>
          </p:nvPr>
        </p:nvSpPr>
        <p:spPr>
          <a:xfrm>
            <a:off x="771120" y="6248520"/>
            <a:ext cx="214308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37" name="PlaceHolder 3"/>
          <p:cNvSpPr>
            <a:spLocks noGrp="1"/>
          </p:cNvSpPr>
          <p:nvPr>
            <p:ph type="ftr" idx="23"/>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38" name="PlaceHolder 4"/>
          <p:cNvSpPr>
            <a:spLocks noGrp="1"/>
          </p:cNvSpPr>
          <p:nvPr>
            <p:ph type="sldNum" idx="24"/>
          </p:nvPr>
        </p:nvSpPr>
        <p:spPr>
          <a:xfrm>
            <a:off x="7372080" y="624852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09E931-C5B4-4019-94E7-C9B1A27D7DFF}"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grpSp>
        <p:nvGrpSpPr>
          <p:cNvPr id="39" name=""/>
          <p:cNvGrpSpPr/>
          <p:nvPr/>
        </p:nvGrpSpPr>
        <p:grpSpPr>
          <a:xfrm>
            <a:off x="3886200" y="1447920"/>
            <a:ext cx="2806560" cy="2361960"/>
            <a:chOff x="3886200" y="1447920"/>
            <a:chExt cx="2806560" cy="2361960"/>
          </a:xfrm>
        </p:grpSpPr>
        <p:pic>
          <p:nvPicPr>
            <p:cNvPr id="40" name="ENE_C_WHI" descr=""/>
            <p:cNvPicPr/>
            <p:nvPr/>
          </p:nvPicPr>
          <p:blipFill>
            <a:blip r:embed="rId2"/>
            <a:stretch/>
          </p:blipFill>
          <p:spPr>
            <a:xfrm>
              <a:off x="3886200" y="1447920"/>
              <a:ext cx="2454120" cy="2361960"/>
            </a:xfrm>
            <a:prstGeom prst="rect">
              <a:avLst/>
            </a:prstGeom>
            <a:noFill/>
            <a:ln w="0">
              <a:noFill/>
            </a:ln>
          </p:spPr>
        </p:pic>
        <p:sp>
          <p:nvSpPr>
            <p:cNvPr id="41" name=""/>
            <p:cNvSpPr/>
            <p:nvPr/>
          </p:nvSpPr>
          <p:spPr>
            <a:xfrm>
              <a:off x="6124680" y="2709720"/>
              <a:ext cx="568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42" name="PlaceHolder 5"/>
          <p:cNvSpPr>
            <a:spLocks noGrp="1"/>
          </p:cNvSpPr>
          <p:nvPr>
            <p:ph type="body"/>
          </p:nvPr>
        </p:nvSpPr>
        <p:spPr>
          <a:xfrm>
            <a:off x="514440" y="1604520"/>
            <a:ext cx="925956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457200" indent="11448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914400" indent="57240" algn="ctr">
              <a:spcBef>
                <a:spcPts val="49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371600" algn="ctr">
              <a:spcBef>
                <a:spcPts val="45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1828800" algn="ctr">
              <a:spcBef>
                <a:spcPts val="451"/>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7.wmf"/><Relationship Id="rId5" Type="http://schemas.openxmlformats.org/officeDocument/2006/relationships/slideLayout" Target="../slideLayouts/slideLayout7.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png"/><Relationship Id="rId3" Type="http://schemas.openxmlformats.org/officeDocument/2006/relationships/oleObject" Target="../embeddings/oleObject2.bin"/><Relationship Id="rId4" Type="http://schemas.openxmlformats.org/officeDocument/2006/relationships/image" Target="../media/image9.png"/><Relationship Id="rId5" Type="http://schemas.openxmlformats.org/officeDocument/2006/relationships/slideLayout" Target="../slideLayouts/slideLayout7.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oleObject" Target="../embeddings/oleObject1.bin"/><Relationship Id="rId5" Type="http://schemas.openxmlformats.org/officeDocument/2006/relationships/image" Target="../media/image10.wmf"/><Relationship Id="rId6" Type="http://schemas.openxmlformats.org/officeDocument/2006/relationships/slideLayout" Target="../slideLayouts/slideLayout7.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oleObject" Target="../embeddings/oleObject1.bin"/><Relationship Id="rId6" Type="http://schemas.openxmlformats.org/officeDocument/2006/relationships/image" Target="../media/image11.wmf"/><Relationship Id="rId7" Type="http://schemas.openxmlformats.org/officeDocument/2006/relationships/slideLayout" Target="../slideLayouts/slideLayout7.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image" Target="../media/image13.png"/><Relationship Id="rId4" Type="http://schemas.openxmlformats.org/officeDocument/2006/relationships/image" Target="../media/image13.png"/><Relationship Id="rId5" Type="http://schemas.openxmlformats.org/officeDocument/2006/relationships/image" Target="../media/image13.png"/><Relationship Id="rId6" Type="http://schemas.openxmlformats.org/officeDocument/2006/relationships/slideLayout" Target="../slideLayouts/slideLayout7.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oleObject" Target="../embeddings/oleObject1.bin"/><Relationship Id="rId3" Type="http://schemas.openxmlformats.org/officeDocument/2006/relationships/image" Target="../media/image17.wmf"/><Relationship Id="rId4" Type="http://schemas.openxmlformats.org/officeDocument/2006/relationships/oleObject" Target="../embeddings/oleObject2.bin"/><Relationship Id="rId5" Type="http://schemas.openxmlformats.org/officeDocument/2006/relationships/image" Target="../media/image18.wmf"/><Relationship Id="rId6" Type="http://schemas.openxmlformats.org/officeDocument/2006/relationships/slideLayout" Target="../slideLayouts/slideLayout7.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image" Target="../media/image4.png"/><Relationship Id="rId6" Type="http://schemas.openxmlformats.org/officeDocument/2006/relationships/oleObject" Target="../embeddings/oleObject2.bin"/><Relationship Id="rId7" Type="http://schemas.openxmlformats.org/officeDocument/2006/relationships/image" Target="../media/image20.wmf"/><Relationship Id="rId8" Type="http://schemas.openxmlformats.org/officeDocument/2006/relationships/oleObject" Target="../embeddings/oleObject3.bin"/><Relationship Id="rId9" Type="http://schemas.openxmlformats.org/officeDocument/2006/relationships/image" Target="../media/image21.wmf"/><Relationship Id="rId10"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wmf"/><Relationship Id="rId3" Type="http://schemas.openxmlformats.org/officeDocument/2006/relationships/oleObject" Target="../embeddings/oleObject2.bin"/><Relationship Id="rId4" Type="http://schemas.openxmlformats.org/officeDocument/2006/relationships/image" Target="../media/image23.wmf"/><Relationship Id="rId5" Type="http://schemas.openxmlformats.org/officeDocument/2006/relationships/oleObject" Target="../embeddings/oleObject3.bin"/><Relationship Id="rId6" Type="http://schemas.openxmlformats.org/officeDocument/2006/relationships/image" Target="../media/image24.wmf"/><Relationship Id="rId7" Type="http://schemas.openxmlformats.org/officeDocument/2006/relationships/slideLayout" Target="../slideLayouts/slideLayout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oleObject" Target="../embeddings/oleObject1.bin"/><Relationship Id="rId8" Type="http://schemas.openxmlformats.org/officeDocument/2006/relationships/image" Target="../media/image25.wmf"/><Relationship Id="rId9"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3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oleObject" Target="../embeddings/oleObject1.bin"/><Relationship Id="rId9" Type="http://schemas.openxmlformats.org/officeDocument/2006/relationships/image" Target="../media/image26.wmf"/><Relationship Id="rId10"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wmf"/><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oleObject" Target="../embeddings/oleObject2.bin"/><Relationship Id="rId7" Type="http://schemas.openxmlformats.org/officeDocument/2006/relationships/image" Target="../media/image28.wmf"/><Relationship Id="rId8" Type="http://schemas.openxmlformats.org/officeDocument/2006/relationships/oleObject" Target="../embeddings/oleObject3.bin"/><Relationship Id="rId9" Type="http://schemas.openxmlformats.org/officeDocument/2006/relationships/image" Target="../media/image29.wmf"/><Relationship Id="rId10"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0.wmf"/><Relationship Id="rId3" Type="http://schemas.openxmlformats.org/officeDocument/2006/relationships/oleObject" Target="../embeddings/oleObject2.bin"/><Relationship Id="rId4" Type="http://schemas.openxmlformats.org/officeDocument/2006/relationships/image" Target="../media/image31.wmf"/><Relationship Id="rId5" Type="http://schemas.openxmlformats.org/officeDocument/2006/relationships/oleObject" Target="../embeddings/oleObject3.bin"/><Relationship Id="rId6" Type="http://schemas.openxmlformats.org/officeDocument/2006/relationships/image" Target="../media/image32.wmf"/><Relationship Id="rId7" Type="http://schemas.openxmlformats.org/officeDocument/2006/relationships/slideLayout" Target="../slideLayouts/slideLayout7.xml"/>
</Relationships>
</file>

<file path=ppt/slides/_rels/slide3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3.wmf"/><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hyperlink" Target="file:///" TargetMode="External"/><Relationship Id="rId8" Type="http://schemas.openxmlformats.org/officeDocument/2006/relationships/image" Target="../media/image34.png"/><Relationship Id="rId9" Type="http://schemas.openxmlformats.org/officeDocument/2006/relationships/image" Target="../media/image35.jpeg"/><Relationship Id="rId10" Type="http://schemas.openxmlformats.org/officeDocument/2006/relationships/image" Target="../media/image36.png"/><Relationship Id="rId1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4.png"/><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image" Target="../media/image4.png"/><Relationship Id="rId6" Type="http://schemas.openxmlformats.org/officeDocument/2006/relationships/image" Target="../media/image1.png"/><Relationship Id="rId7" Type="http://schemas.openxmlformats.org/officeDocument/2006/relationships/image" Target="../media/image1.png"/><Relationship Id="rId8" Type="http://schemas.openxmlformats.org/officeDocument/2006/relationships/image" Target="../media/image1.png"/><Relationship Id="rId9" Type="http://schemas.openxmlformats.org/officeDocument/2006/relationships/image" Target="../media/image1.png"/><Relationship Id="rId10" Type="http://schemas.openxmlformats.org/officeDocument/2006/relationships/image" Target="../media/image1.png"/><Relationship Id="rId11" Type="http://schemas.openxmlformats.org/officeDocument/2006/relationships/image" Target="../media/image1.png"/><Relationship Id="rId12" Type="http://schemas.openxmlformats.org/officeDocument/2006/relationships/image" Target="../media/image37.png"/><Relationship Id="rId13" Type="http://schemas.openxmlformats.org/officeDocument/2006/relationships/image" Target="../media/image38.png"/><Relationship Id="rId14"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4.png"/><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oleObject" Target="../embeddings/oleObject1.bin"/><Relationship Id="rId6" Type="http://schemas.openxmlformats.org/officeDocument/2006/relationships/image" Target="../media/image39.wmf"/><Relationship Id="rId7"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0.wmf"/><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image" Target="../media/image4.png"/><Relationship Id="rId6" Type="http://schemas.openxmlformats.org/officeDocument/2006/relationships/image" Target="../media/image4.png"/><Relationship Id="rId7" Type="http://schemas.openxmlformats.org/officeDocument/2006/relationships/slideLayout" Target="../slideLayouts/slideLayout5.xml"/>
</Relationships>
</file>

<file path=ppt/slides/_rels/slide3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1.wmf"/><Relationship Id="rId3" Type="http://schemas.openxmlformats.org/officeDocument/2006/relationships/slideLayout" Target="../slideLayouts/slideLayout7.xml"/>
</Relationships>
</file>

<file path=ppt/slides/_rels/slide3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3.xml"/><Relationship Id="rId7"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4.png"/><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771120" y="3809520"/>
            <a:ext cx="874404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Third Quarter 2001</a:t>
            </a:r>
            <a:endParaRPr b="0" lang="en-US" sz="32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0" name=""/>
          <p:cNvSpPr/>
          <p:nvPr/>
        </p:nvSpPr>
        <p:spPr>
          <a:xfrm>
            <a:off x="547560" y="990720"/>
            <a:ext cx="4876920" cy="883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Capital Spending - Gross</a:t>
            </a:r>
            <a:endParaRPr b="0" lang="en-US" sz="1000" strike="noStrike" u="none">
              <a:solidFill>
                <a:srgbClr val="000000"/>
              </a:solidFill>
              <a:effectLst/>
              <a:uFillTx/>
              <a:latin typeface="Times New Roman"/>
            </a:endParaRPr>
          </a:p>
          <a:p>
            <a:pPr>
              <a:lnSpc>
                <a:spcPts val="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7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Capital Spending - Net of</a:t>
            </a:r>
            <a:endParaRPr b="0" lang="en-US" sz="1000" strike="noStrike" u="none">
              <a:solidFill>
                <a:srgbClr val="000000"/>
              </a:solidFill>
              <a:effectLst/>
              <a:uFillTx/>
              <a:latin typeface="Times New Roman"/>
            </a:endParaRPr>
          </a:p>
          <a:p>
            <a:pPr>
              <a:lnSpc>
                <a:spcPct val="7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Proceeds from Sale</a:t>
            </a:r>
            <a:endParaRPr b="0" lang="en-US" sz="1000" strike="noStrike" u="none">
              <a:solidFill>
                <a:srgbClr val="000000"/>
              </a:solidFill>
              <a:effectLst/>
              <a:uFillTx/>
              <a:latin typeface="Times New Roman"/>
            </a:endParaRPr>
          </a:p>
          <a:p>
            <a:pPr>
              <a:lnSpc>
                <a:spcPct val="7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91"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Capital Spending*</a:t>
            </a:r>
            <a:br>
              <a:rPr sz="3200"/>
            </a:br>
            <a:r>
              <a:rPr b="1" lang="en-US" sz="1800" strike="noStrike" u="none">
                <a:solidFill>
                  <a:srgbClr val="000000"/>
                </a:solidFill>
                <a:effectLst/>
                <a:uFillTx/>
                <a:latin typeface="Arial"/>
              </a:rPr>
              <a:t>($ in Millions)</a:t>
            </a:r>
            <a:endParaRPr b="0" lang="en-US" sz="1800" strike="noStrike" u="none">
              <a:solidFill>
                <a:srgbClr val="000000"/>
              </a:solidFill>
              <a:effectLst/>
              <a:uFillTx/>
              <a:latin typeface="Arial Black"/>
            </a:endParaRPr>
          </a:p>
        </p:txBody>
      </p:sp>
      <p:graphicFrame>
        <p:nvGraphicFramePr>
          <p:cNvPr id="492" name=""/>
          <p:cNvGraphicFramePr/>
          <p:nvPr/>
        </p:nvGraphicFramePr>
        <p:xfrm>
          <a:off x="609480" y="2057400"/>
          <a:ext cx="9258480" cy="3581280"/>
        </p:xfrm>
        <a:graphic>
          <a:graphicData uri="http://schemas.openxmlformats.org/presentationml/2006/ole">
            <p:oleObj r:id="rId1" spid="">
              <p:embed/>
              <p:pic>
                <p:nvPicPr>
                  <p:cNvPr id="493" name="" descr=""/>
                  <p:cNvPicPr/>
                  <p:nvPr/>
                </p:nvPicPr>
                <p:blipFill>
                  <a:blip r:embed="rId2"/>
                  <a:stretch/>
                </p:blipFill>
                <p:spPr>
                  <a:xfrm>
                    <a:off x="609480" y="2057400"/>
                    <a:ext cx="9258480" cy="3581280"/>
                  </a:xfrm>
                  <a:prstGeom prst="rect">
                    <a:avLst/>
                  </a:prstGeom>
                  <a:noFill/>
                  <a:ln w="0">
                    <a:noFill/>
                  </a:ln>
                </p:spPr>
              </p:pic>
            </p:oleObj>
          </a:graphicData>
        </a:graphic>
      </p:graphicFrame>
      <p:sp>
        <p:nvSpPr>
          <p:cNvPr id="494" name=""/>
          <p:cNvSpPr/>
          <p:nvPr/>
        </p:nvSpPr>
        <p:spPr>
          <a:xfrm>
            <a:off x="509760" y="5411880"/>
            <a:ext cx="16002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Transportation &amp; Distribution</a:t>
            </a:r>
            <a:endParaRPr b="0" lang="en-US" sz="1400" strike="noStrike" u="none">
              <a:solidFill>
                <a:srgbClr val="000000"/>
              </a:solidFill>
              <a:effectLst/>
              <a:uFillTx/>
              <a:latin typeface="Times New Roman"/>
            </a:endParaRPr>
          </a:p>
        </p:txBody>
      </p:sp>
      <p:sp>
        <p:nvSpPr>
          <p:cNvPr id="495" name=""/>
          <p:cNvSpPr/>
          <p:nvPr/>
        </p:nvSpPr>
        <p:spPr>
          <a:xfrm>
            <a:off x="2119320" y="54100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Americas</a:t>
            </a:r>
            <a:endParaRPr b="0" lang="en-US" sz="1400" strike="noStrike" u="none">
              <a:solidFill>
                <a:srgbClr val="000000"/>
              </a:solidFill>
              <a:effectLst/>
              <a:uFillTx/>
              <a:latin typeface="Times New Roman"/>
            </a:endParaRPr>
          </a:p>
        </p:txBody>
      </p:sp>
      <p:sp>
        <p:nvSpPr>
          <p:cNvPr id="496" name=""/>
          <p:cNvSpPr/>
          <p:nvPr/>
        </p:nvSpPr>
        <p:spPr>
          <a:xfrm>
            <a:off x="3610080" y="5411880"/>
            <a:ext cx="18907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Europe &amp; Other Commodity Markets</a:t>
            </a:r>
            <a:endParaRPr b="0" lang="en-US" sz="1400" strike="noStrike" u="none">
              <a:solidFill>
                <a:srgbClr val="000000"/>
              </a:solidFill>
              <a:effectLst/>
              <a:uFillTx/>
              <a:latin typeface="Times New Roman"/>
            </a:endParaRPr>
          </a:p>
        </p:txBody>
      </p:sp>
      <p:sp>
        <p:nvSpPr>
          <p:cNvPr id="497" name=""/>
          <p:cNvSpPr/>
          <p:nvPr/>
        </p:nvSpPr>
        <p:spPr>
          <a:xfrm>
            <a:off x="5257800" y="5411880"/>
            <a:ext cx="16002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Services</a:t>
            </a:r>
            <a:endParaRPr b="0" lang="en-US" sz="1400" strike="noStrike" u="none">
              <a:solidFill>
                <a:srgbClr val="000000"/>
              </a:solidFill>
              <a:effectLst/>
              <a:uFillTx/>
              <a:latin typeface="Times New Roman"/>
            </a:endParaRPr>
          </a:p>
        </p:txBody>
      </p:sp>
      <p:sp>
        <p:nvSpPr>
          <p:cNvPr id="498" name=""/>
          <p:cNvSpPr/>
          <p:nvPr/>
        </p:nvSpPr>
        <p:spPr>
          <a:xfrm>
            <a:off x="6858000" y="5411880"/>
            <a:ext cx="16002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Broadband Services</a:t>
            </a:r>
            <a:endParaRPr b="0" lang="en-US" sz="1400" strike="noStrike" u="none">
              <a:solidFill>
                <a:srgbClr val="000000"/>
              </a:solidFill>
              <a:effectLst/>
              <a:uFillTx/>
              <a:latin typeface="Times New Roman"/>
            </a:endParaRPr>
          </a:p>
        </p:txBody>
      </p:sp>
      <p:sp>
        <p:nvSpPr>
          <p:cNvPr id="499" name=""/>
          <p:cNvSpPr/>
          <p:nvPr/>
        </p:nvSpPr>
        <p:spPr>
          <a:xfrm>
            <a:off x="8491680" y="54100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Corp. &amp; Other</a:t>
            </a:r>
            <a:endParaRPr b="0" lang="en-US" sz="1400" strike="noStrike" u="none">
              <a:solidFill>
                <a:srgbClr val="000000"/>
              </a:solidFill>
              <a:effectLst/>
              <a:uFillTx/>
              <a:latin typeface="Times New Roman"/>
            </a:endParaRPr>
          </a:p>
        </p:txBody>
      </p:sp>
      <p:sp>
        <p:nvSpPr>
          <p:cNvPr id="500" name=""/>
          <p:cNvSpPr/>
          <p:nvPr/>
        </p:nvSpPr>
        <p:spPr>
          <a:xfrm>
            <a:off x="233280" y="320040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610</a:t>
            </a:r>
            <a:endParaRPr b="0" lang="en-US" sz="1400" strike="noStrike" u="none">
              <a:solidFill>
                <a:srgbClr val="000000"/>
              </a:solidFill>
              <a:effectLst/>
              <a:uFillTx/>
              <a:latin typeface="Times New Roman"/>
            </a:endParaRPr>
          </a:p>
        </p:txBody>
      </p:sp>
      <p:sp>
        <p:nvSpPr>
          <p:cNvPr id="501" name=""/>
          <p:cNvSpPr/>
          <p:nvPr/>
        </p:nvSpPr>
        <p:spPr>
          <a:xfrm>
            <a:off x="781200" y="32338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599</a:t>
            </a:r>
            <a:endParaRPr b="0" lang="en-US" sz="1400" strike="noStrike" u="none">
              <a:solidFill>
                <a:srgbClr val="000000"/>
              </a:solidFill>
              <a:effectLst/>
              <a:uFillTx/>
              <a:latin typeface="Times New Roman"/>
            </a:endParaRPr>
          </a:p>
        </p:txBody>
      </p:sp>
      <p:sp>
        <p:nvSpPr>
          <p:cNvPr id="502" name=""/>
          <p:cNvSpPr/>
          <p:nvPr/>
        </p:nvSpPr>
        <p:spPr>
          <a:xfrm>
            <a:off x="1800360" y="204300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1,305</a:t>
            </a:r>
            <a:endParaRPr b="0" lang="en-US" sz="1400" strike="noStrike" u="none">
              <a:solidFill>
                <a:srgbClr val="000000"/>
              </a:solidFill>
              <a:effectLst/>
              <a:uFillTx/>
              <a:latin typeface="Times New Roman"/>
            </a:endParaRPr>
          </a:p>
        </p:txBody>
      </p:sp>
      <p:sp>
        <p:nvSpPr>
          <p:cNvPr id="503" name=""/>
          <p:cNvSpPr/>
          <p:nvPr/>
        </p:nvSpPr>
        <p:spPr>
          <a:xfrm>
            <a:off x="3948120" y="31240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670</a:t>
            </a:r>
            <a:endParaRPr b="0" lang="en-US" sz="1400" strike="noStrike" u="none">
              <a:solidFill>
                <a:srgbClr val="000000"/>
              </a:solidFill>
              <a:effectLst/>
              <a:uFillTx/>
              <a:latin typeface="Times New Roman"/>
            </a:endParaRPr>
          </a:p>
        </p:txBody>
      </p:sp>
      <p:sp>
        <p:nvSpPr>
          <p:cNvPr id="504" name=""/>
          <p:cNvSpPr/>
          <p:nvPr/>
        </p:nvSpPr>
        <p:spPr>
          <a:xfrm>
            <a:off x="3390840" y="369252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339</a:t>
            </a:r>
            <a:endParaRPr b="0" lang="en-US" sz="1400" strike="noStrike" u="none">
              <a:solidFill>
                <a:srgbClr val="000000"/>
              </a:solidFill>
              <a:effectLst/>
              <a:uFillTx/>
              <a:latin typeface="Times New Roman"/>
            </a:endParaRPr>
          </a:p>
        </p:txBody>
      </p:sp>
      <p:sp>
        <p:nvSpPr>
          <p:cNvPr id="505" name=""/>
          <p:cNvSpPr/>
          <p:nvPr/>
        </p:nvSpPr>
        <p:spPr>
          <a:xfrm>
            <a:off x="5486400" y="417672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62</a:t>
            </a:r>
            <a:endParaRPr b="0" lang="en-US" sz="1400" strike="noStrike" u="none">
              <a:solidFill>
                <a:srgbClr val="000000"/>
              </a:solidFill>
              <a:effectLst/>
              <a:uFillTx/>
              <a:latin typeface="Times New Roman"/>
            </a:endParaRPr>
          </a:p>
        </p:txBody>
      </p:sp>
      <p:sp>
        <p:nvSpPr>
          <p:cNvPr id="506" name=""/>
          <p:cNvSpPr/>
          <p:nvPr/>
        </p:nvSpPr>
        <p:spPr>
          <a:xfrm>
            <a:off x="4952880" y="375768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307</a:t>
            </a:r>
            <a:endParaRPr b="0" lang="en-US" sz="1400" strike="noStrike" u="none">
              <a:solidFill>
                <a:srgbClr val="000000"/>
              </a:solidFill>
              <a:effectLst/>
              <a:uFillTx/>
              <a:latin typeface="Times New Roman"/>
            </a:endParaRPr>
          </a:p>
        </p:txBody>
      </p:sp>
      <p:sp>
        <p:nvSpPr>
          <p:cNvPr id="507" name=""/>
          <p:cNvSpPr/>
          <p:nvPr/>
        </p:nvSpPr>
        <p:spPr>
          <a:xfrm>
            <a:off x="2362320" y="256212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1,007</a:t>
            </a:r>
            <a:endParaRPr b="0" lang="en-US" sz="1400" strike="noStrike" u="none">
              <a:solidFill>
                <a:srgbClr val="000000"/>
              </a:solidFill>
              <a:effectLst/>
              <a:uFillTx/>
              <a:latin typeface="Times New Roman"/>
            </a:endParaRPr>
          </a:p>
        </p:txBody>
      </p:sp>
      <p:sp>
        <p:nvSpPr>
          <p:cNvPr id="508" name=""/>
          <p:cNvSpPr/>
          <p:nvPr/>
        </p:nvSpPr>
        <p:spPr>
          <a:xfrm>
            <a:off x="7072200" y="400536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169</a:t>
            </a:r>
            <a:endParaRPr b="0" lang="en-US" sz="1400" strike="noStrike" u="none">
              <a:solidFill>
                <a:srgbClr val="000000"/>
              </a:solidFill>
              <a:effectLst/>
              <a:uFillTx/>
              <a:latin typeface="Times New Roman"/>
            </a:endParaRPr>
          </a:p>
        </p:txBody>
      </p:sp>
      <p:sp>
        <p:nvSpPr>
          <p:cNvPr id="509" name=""/>
          <p:cNvSpPr/>
          <p:nvPr/>
        </p:nvSpPr>
        <p:spPr>
          <a:xfrm>
            <a:off x="8686800" y="329076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568</a:t>
            </a:r>
            <a:endParaRPr b="0" lang="en-US" sz="1400" strike="noStrike" u="none">
              <a:solidFill>
                <a:srgbClr val="000000"/>
              </a:solidFill>
              <a:effectLst/>
              <a:uFillTx/>
              <a:latin typeface="Times New Roman"/>
            </a:endParaRPr>
          </a:p>
        </p:txBody>
      </p:sp>
      <p:sp>
        <p:nvSpPr>
          <p:cNvPr id="510" name=""/>
          <p:cNvSpPr/>
          <p:nvPr/>
        </p:nvSpPr>
        <p:spPr>
          <a:xfrm>
            <a:off x="8158320" y="375300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317</a:t>
            </a:r>
            <a:endParaRPr b="0" lang="en-US" sz="1400" strike="noStrike" u="none">
              <a:solidFill>
                <a:srgbClr val="000000"/>
              </a:solidFill>
              <a:effectLst/>
              <a:uFillTx/>
              <a:latin typeface="Times New Roman"/>
            </a:endParaRPr>
          </a:p>
        </p:txBody>
      </p:sp>
      <p:sp>
        <p:nvSpPr>
          <p:cNvPr id="511" name=""/>
          <p:cNvSpPr/>
          <p:nvPr/>
        </p:nvSpPr>
        <p:spPr>
          <a:xfrm>
            <a:off x="6543720" y="3538440"/>
            <a:ext cx="1600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436</a:t>
            </a:r>
            <a:endParaRPr b="0" lang="en-US" sz="1400" strike="noStrike" u="none">
              <a:solidFill>
                <a:srgbClr val="000000"/>
              </a:solidFill>
              <a:effectLst/>
              <a:uFillTx/>
              <a:latin typeface="Times New Roman"/>
            </a:endParaRPr>
          </a:p>
        </p:txBody>
      </p:sp>
      <p:sp>
        <p:nvSpPr>
          <p:cNvPr id="512" name=""/>
          <p:cNvSpPr/>
          <p:nvPr/>
        </p:nvSpPr>
        <p:spPr>
          <a:xfrm>
            <a:off x="609480" y="6232680"/>
            <a:ext cx="6705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*Includes PP&amp;E and Equity Investments; Excludes Business Acquisitions and Other Investing Activities</a:t>
            </a:r>
            <a:endParaRPr b="0" lang="en-US" sz="1000" strike="noStrike" u="none">
              <a:solidFill>
                <a:srgbClr val="000000"/>
              </a:solidFill>
              <a:effectLst/>
              <a:uFillTx/>
              <a:latin typeface="Times New Roman"/>
            </a:endParaRPr>
          </a:p>
        </p:txBody>
      </p:sp>
      <p:sp>
        <p:nvSpPr>
          <p:cNvPr id="513" name=""/>
          <p:cNvSpPr/>
          <p:nvPr/>
        </p:nvSpPr>
        <p:spPr>
          <a:xfrm>
            <a:off x="233280" y="399240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440</a:t>
            </a:r>
            <a:endParaRPr b="0" lang="en-US" sz="1200" strike="noStrike" u="none">
              <a:solidFill>
                <a:srgbClr val="000000"/>
              </a:solidFill>
              <a:effectLst/>
              <a:uFillTx/>
              <a:latin typeface="Times New Roman"/>
            </a:endParaRPr>
          </a:p>
        </p:txBody>
      </p:sp>
      <p:sp>
        <p:nvSpPr>
          <p:cNvPr id="514" name=""/>
          <p:cNvSpPr/>
          <p:nvPr/>
        </p:nvSpPr>
        <p:spPr>
          <a:xfrm>
            <a:off x="1157400" y="429732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53</a:t>
            </a:r>
            <a:endParaRPr b="0" lang="en-US" sz="1200" strike="noStrike" u="none">
              <a:solidFill>
                <a:srgbClr val="000000"/>
              </a:solidFill>
              <a:effectLst/>
              <a:uFillTx/>
              <a:latin typeface="Times New Roman"/>
            </a:endParaRPr>
          </a:p>
        </p:txBody>
      </p:sp>
      <p:sp>
        <p:nvSpPr>
          <p:cNvPr id="515" name=""/>
          <p:cNvSpPr/>
          <p:nvPr/>
        </p:nvSpPr>
        <p:spPr>
          <a:xfrm>
            <a:off x="1828800" y="325908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1,262</a:t>
            </a:r>
            <a:endParaRPr b="0" lang="en-US" sz="1200" strike="noStrike" u="none">
              <a:solidFill>
                <a:srgbClr val="000000"/>
              </a:solidFill>
              <a:effectLst/>
              <a:uFillTx/>
              <a:latin typeface="Times New Roman"/>
            </a:endParaRPr>
          </a:p>
        </p:txBody>
      </p:sp>
      <p:sp>
        <p:nvSpPr>
          <p:cNvPr id="516" name=""/>
          <p:cNvSpPr/>
          <p:nvPr/>
        </p:nvSpPr>
        <p:spPr>
          <a:xfrm>
            <a:off x="2362320" y="472140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(353)</a:t>
            </a:r>
            <a:endParaRPr b="0" lang="en-US" sz="1200" strike="noStrike" u="none">
              <a:solidFill>
                <a:srgbClr val="000000"/>
              </a:solidFill>
              <a:effectLst/>
              <a:uFillTx/>
              <a:latin typeface="Times New Roman"/>
            </a:endParaRPr>
          </a:p>
        </p:txBody>
      </p:sp>
      <p:sp>
        <p:nvSpPr>
          <p:cNvPr id="517" name=""/>
          <p:cNvSpPr/>
          <p:nvPr/>
        </p:nvSpPr>
        <p:spPr>
          <a:xfrm>
            <a:off x="3386160" y="419256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212</a:t>
            </a:r>
            <a:endParaRPr b="0" lang="en-US" sz="1200" strike="noStrike" u="none">
              <a:solidFill>
                <a:srgbClr val="000000"/>
              </a:solidFill>
              <a:effectLst/>
              <a:uFillTx/>
              <a:latin typeface="Times New Roman"/>
            </a:endParaRPr>
          </a:p>
        </p:txBody>
      </p:sp>
      <p:sp>
        <p:nvSpPr>
          <p:cNvPr id="518" name=""/>
          <p:cNvSpPr/>
          <p:nvPr/>
        </p:nvSpPr>
        <p:spPr>
          <a:xfrm>
            <a:off x="3929040" y="411156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356</a:t>
            </a:r>
            <a:endParaRPr b="0" lang="en-US" sz="1200" strike="noStrike" u="none">
              <a:solidFill>
                <a:srgbClr val="000000"/>
              </a:solidFill>
              <a:effectLst/>
              <a:uFillTx/>
              <a:latin typeface="Times New Roman"/>
            </a:endParaRPr>
          </a:p>
        </p:txBody>
      </p:sp>
      <p:sp>
        <p:nvSpPr>
          <p:cNvPr id="519" name=""/>
          <p:cNvSpPr/>
          <p:nvPr/>
        </p:nvSpPr>
        <p:spPr>
          <a:xfrm>
            <a:off x="4952880" y="417816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232</a:t>
            </a:r>
            <a:endParaRPr b="0" lang="en-US" sz="1200" strike="noStrike" u="none">
              <a:solidFill>
                <a:srgbClr val="000000"/>
              </a:solidFill>
              <a:effectLst/>
              <a:uFillTx/>
              <a:latin typeface="Times New Roman"/>
            </a:endParaRPr>
          </a:p>
        </p:txBody>
      </p:sp>
      <p:sp>
        <p:nvSpPr>
          <p:cNvPr id="520" name=""/>
          <p:cNvSpPr/>
          <p:nvPr/>
        </p:nvSpPr>
        <p:spPr>
          <a:xfrm>
            <a:off x="5915160" y="428292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12</a:t>
            </a:r>
            <a:endParaRPr b="0" lang="en-US" sz="1200" strike="noStrike" u="none">
              <a:solidFill>
                <a:srgbClr val="000000"/>
              </a:solidFill>
              <a:effectLst/>
              <a:uFillTx/>
              <a:latin typeface="Times New Roman"/>
            </a:endParaRPr>
          </a:p>
        </p:txBody>
      </p:sp>
      <p:sp>
        <p:nvSpPr>
          <p:cNvPr id="521" name=""/>
          <p:cNvSpPr/>
          <p:nvPr/>
        </p:nvSpPr>
        <p:spPr>
          <a:xfrm>
            <a:off x="8153280" y="414504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238</a:t>
            </a:r>
            <a:endParaRPr b="0" lang="en-US" sz="1200" strike="noStrike" u="none">
              <a:solidFill>
                <a:srgbClr val="000000"/>
              </a:solidFill>
              <a:effectLst/>
              <a:uFillTx/>
              <a:latin typeface="Times New Roman"/>
            </a:endParaRPr>
          </a:p>
        </p:txBody>
      </p:sp>
      <p:sp>
        <p:nvSpPr>
          <p:cNvPr id="522" name=""/>
          <p:cNvSpPr/>
          <p:nvPr/>
        </p:nvSpPr>
        <p:spPr>
          <a:xfrm>
            <a:off x="8653320" y="394488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529</a:t>
            </a:r>
            <a:endParaRPr b="0" lang="en-US" sz="1200" strike="noStrike" u="none">
              <a:solidFill>
                <a:srgbClr val="000000"/>
              </a:solidFill>
              <a:effectLst/>
              <a:uFillTx/>
              <a:latin typeface="Times New Roman"/>
            </a:endParaRPr>
          </a:p>
        </p:txBody>
      </p:sp>
      <p:sp>
        <p:nvSpPr>
          <p:cNvPr id="523" name=""/>
          <p:cNvSpPr/>
          <p:nvPr/>
        </p:nvSpPr>
        <p:spPr>
          <a:xfrm>
            <a:off x="7086600" y="4249800"/>
            <a:ext cx="160020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153</a:t>
            </a:r>
            <a:endParaRPr b="0" lang="en-US" sz="1200" strike="noStrike" u="none">
              <a:solidFill>
                <a:srgbClr val="000000"/>
              </a:solidFill>
              <a:effectLst/>
              <a:uFillTx/>
              <a:latin typeface="Times New Roman"/>
            </a:endParaRPr>
          </a:p>
        </p:txBody>
      </p:sp>
      <p:sp>
        <p:nvSpPr>
          <p:cNvPr id="524" name=""/>
          <p:cNvSpPr/>
          <p:nvPr/>
        </p:nvSpPr>
        <p:spPr>
          <a:xfrm>
            <a:off x="380880" y="1035000"/>
            <a:ext cx="136800" cy="136440"/>
          </a:xfrm>
          <a:prstGeom prst="rect">
            <a:avLst/>
          </a:prstGeom>
          <a:solidFill>
            <a:srgbClr val="c0c0c0"/>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525" name=""/>
          <p:cNvSpPr/>
          <p:nvPr/>
        </p:nvSpPr>
        <p:spPr>
          <a:xfrm>
            <a:off x="385920" y="1311120"/>
            <a:ext cx="136440" cy="136800"/>
          </a:xfrm>
          <a:prstGeom prst="rect">
            <a:avLst/>
          </a:prstGeom>
          <a:solidFill>
            <a:srgbClr val="0091f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526" name=""/>
          <p:cNvSpPr/>
          <p:nvPr/>
        </p:nvSpPr>
        <p:spPr>
          <a:xfrm>
            <a:off x="5638680" y="1219320"/>
            <a:ext cx="4114800" cy="304560"/>
          </a:xfrm>
          <a:prstGeom prst="rect">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Capital Spending</a:t>
            </a:r>
            <a:endParaRPr b="0" lang="en-US" sz="1600" strike="noStrike" u="none">
              <a:solidFill>
                <a:srgbClr val="000000"/>
              </a:solidFill>
              <a:effectLst/>
              <a:uFillTx/>
              <a:latin typeface="Times New Roman"/>
            </a:endParaRPr>
          </a:p>
        </p:txBody>
      </p:sp>
      <p:sp>
        <p:nvSpPr>
          <p:cNvPr id="527" name=""/>
          <p:cNvSpPr/>
          <p:nvPr/>
        </p:nvSpPr>
        <p:spPr>
          <a:xfrm>
            <a:off x="5638680" y="1523880"/>
            <a:ext cx="4114800" cy="22860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2000           2001E</a:t>
            </a:r>
            <a:endParaRPr b="0" lang="en-US" sz="1400" strike="noStrike" u="none">
              <a:solidFill>
                <a:srgbClr val="000000"/>
              </a:solidFill>
              <a:effectLst/>
              <a:uFillTx/>
              <a:latin typeface="Times New Roman"/>
            </a:endParaRPr>
          </a:p>
          <a:p>
            <a:pPr marL="457200" indent="-457200"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28" name=""/>
          <p:cNvSpPr/>
          <p:nvPr/>
        </p:nvSpPr>
        <p:spPr>
          <a:xfrm>
            <a:off x="5638680" y="1752480"/>
            <a:ext cx="4114800" cy="99072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Capital Expenditures</a:t>
            </a:r>
            <a:r>
              <a:rPr b="1" lang="en-US" sz="1300" strike="noStrike" u="none">
                <a:solidFill>
                  <a:srgbClr val="000000"/>
                </a:solidFill>
                <a:effectLst/>
                <a:uFillTx/>
                <a:latin typeface="Arial"/>
              </a:rPr>
              <a:t>	</a:t>
            </a:r>
            <a:r>
              <a:rPr b="1" lang="en-US" sz="1300" strike="noStrike" u="none">
                <a:solidFill>
                  <a:srgbClr val="000000"/>
                </a:solidFill>
                <a:effectLst/>
                <a:uFillTx/>
                <a:latin typeface="Arial"/>
              </a:rPr>
              <a:t>        $    2,381       $   1,925 </a:t>
            </a:r>
            <a:endParaRPr b="0" lang="en-US" sz="1300" strike="noStrike" u="none">
              <a:solidFill>
                <a:srgbClr val="000000"/>
              </a:solidFill>
              <a:effectLst/>
              <a:uFillTx/>
              <a:latin typeface="Times New Roman"/>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Equity Investments </a:t>
            </a:r>
            <a:r>
              <a:rPr b="1" lang="en-US" sz="1300" strike="noStrike" u="none">
                <a:solidFill>
                  <a:srgbClr val="000000"/>
                </a:solidFill>
                <a:effectLst/>
                <a:uFillTx/>
                <a:latin typeface="Arial"/>
              </a:rPr>
              <a:t>	</a:t>
            </a:r>
            <a:r>
              <a:rPr b="1" lang="en-US" sz="1300" strike="noStrike" u="none">
                <a:solidFill>
                  <a:srgbClr val="000000"/>
                </a:solidFill>
                <a:effectLst/>
                <a:uFillTx/>
                <a:latin typeface="Arial"/>
              </a:rPr>
              <a:t>                 933            1,150</a:t>
            </a:r>
            <a:endParaRPr b="0" lang="en-US" sz="1300" strike="noStrike" u="none">
              <a:solidFill>
                <a:srgbClr val="000000"/>
              </a:solidFill>
              <a:effectLst/>
              <a:uFillTx/>
              <a:latin typeface="Times New Roman"/>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Proceeds from Sale                     (494)          (2,325)</a:t>
            </a:r>
            <a:endParaRPr b="0" lang="en-US" sz="1300" strike="noStrike" u="none">
              <a:solidFill>
                <a:srgbClr val="000000"/>
              </a:solidFill>
              <a:effectLst/>
              <a:uFillTx/>
              <a:latin typeface="Times New Roman"/>
            </a:endParaRPr>
          </a:p>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Capital Spending, Net        $   2,820        $      750</a:t>
            </a:r>
            <a:endParaRPr b="0" lang="en-US" sz="1300" strike="noStrike" u="none">
              <a:solidFill>
                <a:srgbClr val="000000"/>
              </a:solidFill>
              <a:effectLst/>
              <a:uFillTx/>
              <a:latin typeface="Times New Roman"/>
            </a:endParaRPr>
          </a:p>
          <a:p>
            <a:pPr marL="457200" indent="-457200"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529" name=""/>
          <p:cNvSpPr/>
          <p:nvPr/>
        </p:nvSpPr>
        <p:spPr>
          <a:xfrm>
            <a:off x="7696080" y="2362320"/>
            <a:ext cx="19814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0" name=""/>
          <p:cNvSpPr/>
          <p:nvPr/>
        </p:nvSpPr>
        <p:spPr>
          <a:xfrm>
            <a:off x="2209680" y="4495680"/>
            <a:ext cx="71928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2000</a:t>
            </a:r>
            <a:endParaRPr b="0" lang="en-US" sz="1300" strike="noStrike" u="none">
              <a:solidFill>
                <a:srgbClr val="000000"/>
              </a:solidFill>
              <a:effectLst/>
              <a:uFillTx/>
              <a:latin typeface="Times New Roman"/>
            </a:endParaRPr>
          </a:p>
        </p:txBody>
      </p:sp>
      <p:sp>
        <p:nvSpPr>
          <p:cNvPr id="531" name=""/>
          <p:cNvSpPr/>
          <p:nvPr/>
        </p:nvSpPr>
        <p:spPr>
          <a:xfrm>
            <a:off x="3881520" y="4495680"/>
            <a:ext cx="71892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2" name=""/>
          <p:cNvSpPr/>
          <p:nvPr/>
        </p:nvSpPr>
        <p:spPr>
          <a:xfrm>
            <a:off x="4695840" y="4495680"/>
            <a:ext cx="7192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3" name=""/>
          <p:cNvSpPr/>
          <p:nvPr/>
        </p:nvSpPr>
        <p:spPr>
          <a:xfrm>
            <a:off x="5519880" y="4495680"/>
            <a:ext cx="71892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4" name=""/>
          <p:cNvSpPr/>
          <p:nvPr/>
        </p:nvSpPr>
        <p:spPr>
          <a:xfrm>
            <a:off x="6367320" y="4495680"/>
            <a:ext cx="7192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5" name=""/>
          <p:cNvSpPr/>
          <p:nvPr/>
        </p:nvSpPr>
        <p:spPr>
          <a:xfrm>
            <a:off x="609480" y="45244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2000   2001E</a:t>
            </a:r>
            <a:endParaRPr b="0" lang="en-US" sz="1300" strike="noStrike" u="none">
              <a:solidFill>
                <a:srgbClr val="000000"/>
              </a:solidFill>
              <a:effectLst/>
              <a:uFillTx/>
              <a:latin typeface="Times New Roman"/>
            </a:endParaRPr>
          </a:p>
        </p:txBody>
      </p:sp>
      <p:sp>
        <p:nvSpPr>
          <p:cNvPr id="536" name=""/>
          <p:cNvSpPr/>
          <p:nvPr/>
        </p:nvSpPr>
        <p:spPr>
          <a:xfrm>
            <a:off x="2133720" y="5181480"/>
            <a:ext cx="137160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7" name=""/>
          <p:cNvSpPr/>
          <p:nvPr/>
        </p:nvSpPr>
        <p:spPr>
          <a:xfrm>
            <a:off x="534816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8" name=""/>
          <p:cNvSpPr/>
          <p:nvPr/>
        </p:nvSpPr>
        <p:spPr>
          <a:xfrm>
            <a:off x="691992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9" name=""/>
          <p:cNvSpPr/>
          <p:nvPr/>
        </p:nvSpPr>
        <p:spPr>
          <a:xfrm>
            <a:off x="853452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0" name=""/>
          <p:cNvSpPr/>
          <p:nvPr/>
        </p:nvSpPr>
        <p:spPr>
          <a:xfrm>
            <a:off x="3809880" y="45244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2000   2001E</a:t>
            </a:r>
            <a:endParaRPr b="0" lang="en-US" sz="1300" strike="noStrike" u="none">
              <a:solidFill>
                <a:srgbClr val="000000"/>
              </a:solidFill>
              <a:effectLst/>
              <a:uFillTx/>
              <a:latin typeface="Times New Roman"/>
            </a:endParaRPr>
          </a:p>
        </p:txBody>
      </p:sp>
      <p:sp>
        <p:nvSpPr>
          <p:cNvPr id="541" name=""/>
          <p:cNvSpPr/>
          <p:nvPr/>
        </p:nvSpPr>
        <p:spPr>
          <a:xfrm>
            <a:off x="533412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2" name=""/>
          <p:cNvSpPr/>
          <p:nvPr/>
        </p:nvSpPr>
        <p:spPr>
          <a:xfrm>
            <a:off x="699624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3" name=""/>
          <p:cNvSpPr/>
          <p:nvPr/>
        </p:nvSpPr>
        <p:spPr>
          <a:xfrm>
            <a:off x="854856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4" name=""/>
          <p:cNvSpPr/>
          <p:nvPr/>
        </p:nvSpPr>
        <p:spPr>
          <a:xfrm>
            <a:off x="1012032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5" name=""/>
          <p:cNvSpPr/>
          <p:nvPr/>
        </p:nvSpPr>
        <p:spPr>
          <a:xfrm>
            <a:off x="11734920" y="425304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546" name=""/>
          <p:cNvGrpSpPr/>
          <p:nvPr/>
        </p:nvGrpSpPr>
        <p:grpSpPr>
          <a:xfrm>
            <a:off x="5410080" y="4510080"/>
            <a:ext cx="9296280" cy="304560"/>
            <a:chOff x="5410080" y="4510080"/>
            <a:chExt cx="9296280" cy="304560"/>
          </a:xfrm>
        </p:grpSpPr>
        <p:sp>
          <p:nvSpPr>
            <p:cNvPr id="547" name=""/>
            <p:cNvSpPr/>
            <p:nvPr/>
          </p:nvSpPr>
          <p:spPr>
            <a:xfrm>
              <a:off x="5410080" y="45100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2000   2001E</a:t>
              </a:r>
              <a:endParaRPr b="0" lang="en-US" sz="1300" strike="noStrike" u="none">
                <a:solidFill>
                  <a:srgbClr val="000000"/>
                </a:solidFill>
                <a:effectLst/>
                <a:uFillTx/>
                <a:latin typeface="Times New Roman"/>
              </a:endParaRPr>
            </a:p>
          </p:txBody>
        </p:sp>
        <p:sp>
          <p:nvSpPr>
            <p:cNvPr id="548" name=""/>
            <p:cNvSpPr/>
            <p:nvPr/>
          </p:nvSpPr>
          <p:spPr>
            <a:xfrm>
              <a:off x="693396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9" name=""/>
            <p:cNvSpPr/>
            <p:nvPr/>
          </p:nvSpPr>
          <p:spPr>
            <a:xfrm>
              <a:off x="859608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0" name=""/>
            <p:cNvSpPr/>
            <p:nvPr/>
          </p:nvSpPr>
          <p:spPr>
            <a:xfrm>
              <a:off x="1014876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1" name=""/>
            <p:cNvSpPr/>
            <p:nvPr/>
          </p:nvSpPr>
          <p:spPr>
            <a:xfrm>
              <a:off x="1172016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2" name=""/>
            <p:cNvSpPr/>
            <p:nvPr/>
          </p:nvSpPr>
          <p:spPr>
            <a:xfrm>
              <a:off x="1333476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553" name=""/>
          <p:cNvGrpSpPr/>
          <p:nvPr/>
        </p:nvGrpSpPr>
        <p:grpSpPr>
          <a:xfrm>
            <a:off x="6934320" y="4510080"/>
            <a:ext cx="9296280" cy="304560"/>
            <a:chOff x="6934320" y="4510080"/>
            <a:chExt cx="9296280" cy="304560"/>
          </a:xfrm>
        </p:grpSpPr>
        <p:sp>
          <p:nvSpPr>
            <p:cNvPr id="554" name=""/>
            <p:cNvSpPr/>
            <p:nvPr/>
          </p:nvSpPr>
          <p:spPr>
            <a:xfrm>
              <a:off x="6934320" y="45100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2000  2001E</a:t>
              </a:r>
              <a:endParaRPr b="0" lang="en-US" sz="1300" strike="noStrike" u="none">
                <a:solidFill>
                  <a:srgbClr val="000000"/>
                </a:solidFill>
                <a:effectLst/>
                <a:uFillTx/>
                <a:latin typeface="Times New Roman"/>
              </a:endParaRPr>
            </a:p>
          </p:txBody>
        </p:sp>
        <p:sp>
          <p:nvSpPr>
            <p:cNvPr id="555" name=""/>
            <p:cNvSpPr/>
            <p:nvPr/>
          </p:nvSpPr>
          <p:spPr>
            <a:xfrm>
              <a:off x="84582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6" name=""/>
            <p:cNvSpPr/>
            <p:nvPr/>
          </p:nvSpPr>
          <p:spPr>
            <a:xfrm>
              <a:off x="1012032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7" name=""/>
            <p:cNvSpPr/>
            <p:nvPr/>
          </p:nvSpPr>
          <p:spPr>
            <a:xfrm>
              <a:off x="116730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8" name=""/>
            <p:cNvSpPr/>
            <p:nvPr/>
          </p:nvSpPr>
          <p:spPr>
            <a:xfrm>
              <a:off x="132444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9" name=""/>
            <p:cNvSpPr/>
            <p:nvPr/>
          </p:nvSpPr>
          <p:spPr>
            <a:xfrm>
              <a:off x="148590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560" name=""/>
          <p:cNvGrpSpPr/>
          <p:nvPr/>
        </p:nvGrpSpPr>
        <p:grpSpPr>
          <a:xfrm>
            <a:off x="8534520" y="4510080"/>
            <a:ext cx="9296280" cy="304560"/>
            <a:chOff x="8534520" y="4510080"/>
            <a:chExt cx="9296280" cy="304560"/>
          </a:xfrm>
        </p:grpSpPr>
        <p:sp>
          <p:nvSpPr>
            <p:cNvPr id="561" name=""/>
            <p:cNvSpPr/>
            <p:nvPr/>
          </p:nvSpPr>
          <p:spPr>
            <a:xfrm>
              <a:off x="8534520" y="4510080"/>
              <a:ext cx="1371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  2000   2001E</a:t>
              </a:r>
              <a:endParaRPr b="0" lang="en-US" sz="1300" strike="noStrike" u="none">
                <a:solidFill>
                  <a:srgbClr val="000000"/>
                </a:solidFill>
                <a:effectLst/>
                <a:uFillTx/>
                <a:latin typeface="Times New Roman"/>
              </a:endParaRPr>
            </a:p>
          </p:txBody>
        </p:sp>
        <p:sp>
          <p:nvSpPr>
            <p:cNvPr id="562" name=""/>
            <p:cNvSpPr/>
            <p:nvPr/>
          </p:nvSpPr>
          <p:spPr>
            <a:xfrm>
              <a:off x="100584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3" name=""/>
            <p:cNvSpPr/>
            <p:nvPr/>
          </p:nvSpPr>
          <p:spPr>
            <a:xfrm>
              <a:off x="1172052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4" name=""/>
            <p:cNvSpPr/>
            <p:nvPr/>
          </p:nvSpPr>
          <p:spPr>
            <a:xfrm>
              <a:off x="132732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5" name=""/>
            <p:cNvSpPr/>
            <p:nvPr/>
          </p:nvSpPr>
          <p:spPr>
            <a:xfrm>
              <a:off x="148446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66" name=""/>
            <p:cNvSpPr/>
            <p:nvPr/>
          </p:nvSpPr>
          <p:spPr>
            <a:xfrm>
              <a:off x="16459200" y="4510080"/>
              <a:ext cx="1371600" cy="304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567" name=""/>
          <p:cNvSpPr/>
          <p:nvPr/>
        </p:nvSpPr>
        <p:spPr>
          <a:xfrm>
            <a:off x="2828880" y="5100480"/>
            <a:ext cx="71928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14"/>
              </a:spcBef>
              <a:tabLst>
                <a:tab algn="l" pos="0"/>
                <a:tab algn="l" pos="5191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2001E</a:t>
            </a:r>
            <a:endParaRPr b="0" lang="en-US" sz="13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BE05C75-7CA4-4106-AEBD-7FD099A188B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68" name=""/>
          <p:cNvGrpSpPr/>
          <p:nvPr/>
        </p:nvGrpSpPr>
        <p:grpSpPr>
          <a:xfrm>
            <a:off x="4038480" y="228600"/>
            <a:ext cx="2032200" cy="1828800"/>
            <a:chOff x="4038480" y="228600"/>
            <a:chExt cx="2032200" cy="1828800"/>
          </a:xfrm>
        </p:grpSpPr>
        <p:pic>
          <p:nvPicPr>
            <p:cNvPr id="569" name="ENE_C_WHI" descr=""/>
            <p:cNvPicPr/>
            <p:nvPr/>
          </p:nvPicPr>
          <p:blipFill>
            <a:blip r:embed="rId1"/>
            <a:stretch/>
          </p:blipFill>
          <p:spPr>
            <a:xfrm>
              <a:off x="4038480" y="228600"/>
              <a:ext cx="1835280" cy="1828800"/>
            </a:xfrm>
            <a:prstGeom prst="rect">
              <a:avLst/>
            </a:prstGeom>
            <a:noFill/>
            <a:ln w="0">
              <a:noFill/>
            </a:ln>
          </p:spPr>
        </p:pic>
        <p:sp>
          <p:nvSpPr>
            <p:cNvPr id="570" name=""/>
            <p:cNvSpPr/>
            <p:nvPr/>
          </p:nvSpPr>
          <p:spPr>
            <a:xfrm>
              <a:off x="5645160" y="1185840"/>
              <a:ext cx="425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571" name=""/>
          <p:cNvSpPr/>
          <p:nvPr/>
        </p:nvSpPr>
        <p:spPr>
          <a:xfrm>
            <a:off x="6495840" y="3962520"/>
            <a:ext cx="1964160" cy="734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Energy Services</a:t>
            </a:r>
            <a:br>
              <a:rPr sz="1400"/>
            </a:br>
            <a:r>
              <a:rPr b="1" lang="en-US" sz="1400" strike="noStrike" u="none">
                <a:solidFill>
                  <a:srgbClr val="c0c0c0"/>
                </a:solidFill>
                <a:effectLst/>
                <a:uFillTx/>
                <a:latin typeface="Arial"/>
              </a:rPr>
              <a:t>for Commercial and </a:t>
            </a:r>
            <a:br>
              <a:rPr sz="1400"/>
            </a:br>
            <a:r>
              <a:rPr b="1" lang="en-US" sz="1400" strike="noStrike" u="none">
                <a:solidFill>
                  <a:srgbClr val="c0c0c0"/>
                </a:solidFill>
                <a:effectLst/>
                <a:uFillTx/>
                <a:latin typeface="Arial"/>
              </a:rPr>
              <a:t>Industrial Customers</a:t>
            </a:r>
            <a:endParaRPr b="0" lang="en-US" sz="1400" strike="noStrike" u="none">
              <a:solidFill>
                <a:srgbClr val="000000"/>
              </a:solidFill>
              <a:effectLst/>
              <a:uFillTx/>
              <a:latin typeface="Times New Roman"/>
            </a:endParaRPr>
          </a:p>
        </p:txBody>
      </p:sp>
      <p:sp>
        <p:nvSpPr>
          <p:cNvPr id="572" name=""/>
          <p:cNvSpPr/>
          <p:nvPr/>
        </p:nvSpPr>
        <p:spPr>
          <a:xfrm>
            <a:off x="1295280" y="2541600"/>
            <a:ext cx="2286000" cy="1300320"/>
          </a:xfrm>
          <a:prstGeom prst="rect">
            <a:avLst/>
          </a:prstGeom>
          <a:solidFill>
            <a:srgbClr val="808080"/>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Transportation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&amp; Distribution</a:t>
            </a:r>
            <a:endParaRPr b="0" lang="en-US" sz="2000" strike="noStrike" u="none">
              <a:solidFill>
                <a:srgbClr val="000000"/>
              </a:solidFill>
              <a:effectLst/>
              <a:uFillTx/>
              <a:latin typeface="Times New Roman"/>
            </a:endParaRPr>
          </a:p>
        </p:txBody>
      </p:sp>
      <p:sp>
        <p:nvSpPr>
          <p:cNvPr id="573" name=""/>
          <p:cNvSpPr/>
          <p:nvPr/>
        </p:nvSpPr>
        <p:spPr>
          <a:xfrm>
            <a:off x="6324480" y="2541600"/>
            <a:ext cx="2286000" cy="1300320"/>
          </a:xfrm>
          <a:prstGeom prst="rect">
            <a:avLst/>
          </a:prstGeom>
          <a:solidFill>
            <a:srgbClr val="808080"/>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Retail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Services</a:t>
            </a:r>
            <a:endParaRPr b="0" lang="en-US" sz="2000" strike="noStrike" u="none">
              <a:solidFill>
                <a:srgbClr val="000000"/>
              </a:solidFill>
              <a:effectLst/>
              <a:uFillTx/>
              <a:latin typeface="Times New Roman"/>
            </a:endParaRPr>
          </a:p>
        </p:txBody>
      </p:sp>
      <p:cxnSp>
        <p:nvCxnSpPr>
          <p:cNvPr id="574" name=""/>
          <p:cNvCxnSpPr>
            <a:stCxn id="572" idx="0"/>
          </p:cNvCxnSpPr>
          <p:nvPr/>
        </p:nvCxnSpPr>
        <p:spPr>
          <a:xfrm flipH="1" flipV="1" rot="5400000">
            <a:off x="3453120" y="1041480"/>
            <a:ext cx="484920" cy="2515320"/>
          </a:xfrm>
          <a:prstGeom prst="bentConnector3">
            <a:avLst>
              <a:gd name="adj1" fmla="val 49777"/>
            </a:avLst>
          </a:prstGeom>
          <a:ln w="9360">
            <a:solidFill>
              <a:srgbClr val="000000"/>
            </a:solidFill>
            <a:miter/>
          </a:ln>
        </p:spPr>
      </p:cxnSp>
      <p:cxnSp>
        <p:nvCxnSpPr>
          <p:cNvPr id="575" name=""/>
          <p:cNvCxnSpPr>
            <a:stCxn id="573" idx="0"/>
          </p:cNvCxnSpPr>
          <p:nvPr/>
        </p:nvCxnSpPr>
        <p:spPr>
          <a:xfrm flipV="1" rot="16200000">
            <a:off x="5967360" y="1041480"/>
            <a:ext cx="484920" cy="2515320"/>
          </a:xfrm>
          <a:prstGeom prst="bentConnector3">
            <a:avLst>
              <a:gd name="adj1" fmla="val 49777"/>
            </a:avLst>
          </a:prstGeom>
          <a:ln w="9360">
            <a:solidFill>
              <a:srgbClr val="000000"/>
            </a:solidFill>
            <a:miter/>
          </a:ln>
        </p:spPr>
      </p:cxnSp>
      <p:cxnSp>
        <p:nvCxnSpPr>
          <p:cNvPr id="576" name=""/>
          <p:cNvCxnSpPr/>
          <p:nvPr/>
        </p:nvCxnSpPr>
        <p:spPr>
          <a:xfrm flipV="1">
            <a:off x="4952520" y="2056680"/>
            <a:ext cx="1080" cy="484920"/>
          </a:xfrm>
          <a:prstGeom prst="straightConnector1">
            <a:avLst/>
          </a:prstGeom>
          <a:ln w="9360">
            <a:solidFill>
              <a:srgbClr val="000000"/>
            </a:solidFill>
            <a:miter/>
          </a:ln>
        </p:spPr>
      </p:cxnSp>
      <p:sp>
        <p:nvSpPr>
          <p:cNvPr id="577" name=""/>
          <p:cNvSpPr/>
          <p:nvPr/>
        </p:nvSpPr>
        <p:spPr>
          <a:xfrm>
            <a:off x="1193760" y="3962520"/>
            <a:ext cx="2666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Natural Gas Transportation, Electric Distribution and Global Assets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578" name=""/>
          <p:cNvSpPr/>
          <p:nvPr/>
        </p:nvSpPr>
        <p:spPr>
          <a:xfrm>
            <a:off x="3905280" y="3962520"/>
            <a:ext cx="21906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Commodity Marketing and Delivery </a:t>
            </a:r>
            <a:endParaRPr b="0" lang="en-US" sz="1400" strike="noStrike" u="none">
              <a:solidFill>
                <a:srgbClr val="000000"/>
              </a:solidFill>
              <a:effectLst/>
              <a:uFillTx/>
              <a:latin typeface="Times New Roman"/>
            </a:endParaRPr>
          </a:p>
        </p:txBody>
      </p:sp>
      <p:sp>
        <p:nvSpPr>
          <p:cNvPr id="579" name=""/>
          <p:cNvSpPr/>
          <p:nvPr/>
        </p:nvSpPr>
        <p:spPr>
          <a:xfrm>
            <a:off x="3809880" y="2541600"/>
            <a:ext cx="2286000" cy="1300320"/>
          </a:xfrm>
          <a:prstGeom prst="rect">
            <a:avLst/>
          </a:prstGeom>
          <a:solidFill>
            <a:srgbClr val="0091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Wholesale Services</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1267D56-6C16-40AA-8BDB-64C9CEFBD17A}"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0" name="PlaceHolder 1"/>
          <p:cNvSpPr>
            <a:spLocks noGrp="1"/>
          </p:cNvSpPr>
          <p:nvPr>
            <p:ph type="title"/>
          </p:nvPr>
        </p:nvSpPr>
        <p:spPr>
          <a:xfrm>
            <a:off x="514080" y="30492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Enron’s Wholesale Businesses</a:t>
            </a:r>
            <a:br>
              <a:rPr sz="3200"/>
            </a:br>
            <a:endParaRPr b="0" lang="en-US" sz="3200" strike="noStrike" u="none">
              <a:solidFill>
                <a:srgbClr val="000000"/>
              </a:solidFill>
              <a:effectLst/>
              <a:uFillTx/>
              <a:latin typeface="Arial Black"/>
            </a:endParaRPr>
          </a:p>
        </p:txBody>
      </p:sp>
      <p:sp>
        <p:nvSpPr>
          <p:cNvPr id="581" name=""/>
          <p:cNvSpPr/>
          <p:nvPr/>
        </p:nvSpPr>
        <p:spPr>
          <a:xfrm>
            <a:off x="2666880" y="3544920"/>
            <a:ext cx="2133720" cy="1170000"/>
          </a:xfrm>
          <a:prstGeom prst="rect">
            <a:avLst/>
          </a:prstGeom>
          <a:solidFill>
            <a:srgbClr val="fc012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Americas</a:t>
            </a:r>
            <a:endParaRPr b="0" lang="en-US" sz="2000" strike="noStrike" u="none">
              <a:solidFill>
                <a:srgbClr val="000000"/>
              </a:solidFill>
              <a:effectLst/>
              <a:uFillTx/>
              <a:latin typeface="Times New Roman"/>
            </a:endParaRPr>
          </a:p>
        </p:txBody>
      </p:sp>
      <p:sp>
        <p:nvSpPr>
          <p:cNvPr id="582" name=""/>
          <p:cNvSpPr/>
          <p:nvPr/>
        </p:nvSpPr>
        <p:spPr>
          <a:xfrm>
            <a:off x="5486400" y="3543480"/>
            <a:ext cx="2209680" cy="1169640"/>
          </a:xfrm>
          <a:prstGeom prst="rect">
            <a:avLst/>
          </a:prstGeom>
          <a:solidFill>
            <a:srgbClr val="fc012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Europe &amp; Other Commodity Markets </a:t>
            </a:r>
            <a:endParaRPr b="0" lang="en-US" sz="2000" strike="noStrike" u="none">
              <a:solidFill>
                <a:srgbClr val="000000"/>
              </a:solidFill>
              <a:effectLst/>
              <a:uFillTx/>
              <a:latin typeface="Times New Roman"/>
            </a:endParaRPr>
          </a:p>
        </p:txBody>
      </p:sp>
      <p:sp>
        <p:nvSpPr>
          <p:cNvPr id="583" name=""/>
          <p:cNvSpPr/>
          <p:nvPr/>
        </p:nvSpPr>
        <p:spPr>
          <a:xfrm>
            <a:off x="2819520" y="4800600"/>
            <a:ext cx="24382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Natural Gas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Power</a:t>
            </a:r>
            <a:endParaRPr b="0" lang="en-US" sz="1400" strike="noStrike" u="none">
              <a:solidFill>
                <a:srgbClr val="000000"/>
              </a:solidFill>
              <a:effectLst/>
              <a:uFillTx/>
              <a:latin typeface="Times New Roman"/>
            </a:endParaRPr>
          </a:p>
        </p:txBody>
      </p:sp>
      <p:sp>
        <p:nvSpPr>
          <p:cNvPr id="584" name=""/>
          <p:cNvSpPr/>
          <p:nvPr/>
        </p:nvSpPr>
        <p:spPr>
          <a:xfrm>
            <a:off x="5562720" y="4800600"/>
            <a:ext cx="2590560" cy="116136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Europe Natural Gas</a:t>
            </a:r>
            <a:endParaRPr b="0" lang="en-US" sz="1400" strike="noStrike" u="none">
              <a:solidFill>
                <a:srgbClr val="000000"/>
              </a:solidFill>
              <a:effectLst/>
              <a:uFillTx/>
              <a:latin typeface="Times New Roman"/>
            </a:endParaRPr>
          </a:p>
          <a:p>
            <a:pPr marL="171360" indent="-171360">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and Power</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Metals</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Energy-Related Markets</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Industrial Markets</a:t>
            </a:r>
            <a:endParaRPr b="0" lang="en-US" sz="1400" strike="noStrike" u="none">
              <a:solidFill>
                <a:srgbClr val="000000"/>
              </a:solidFill>
              <a:effectLst/>
              <a:uFillTx/>
              <a:latin typeface="Times New Roman"/>
            </a:endParaRPr>
          </a:p>
        </p:txBody>
      </p:sp>
      <p:sp>
        <p:nvSpPr>
          <p:cNvPr id="585" name=""/>
          <p:cNvSpPr/>
          <p:nvPr/>
        </p:nvSpPr>
        <p:spPr>
          <a:xfrm>
            <a:off x="3962520" y="1752480"/>
            <a:ext cx="2286000" cy="1295640"/>
          </a:xfrm>
          <a:prstGeom prst="rect">
            <a:avLst/>
          </a:prstGeom>
          <a:solidFill>
            <a:srgbClr val="0091ff"/>
          </a:solidFill>
          <a:ln w="12600">
            <a:solidFill>
              <a:srgbClr val="000000"/>
            </a:solidFill>
            <a:miter/>
          </a:ln>
        </p:spPr>
        <p:style>
          <a:lnRef idx="0"/>
          <a:fillRef idx="0"/>
          <a:effectRef idx="0"/>
          <a:fontRef idx="minor"/>
        </p:style>
        <p:txBody>
          <a:bodyPr lIns="45720" rIns="45720" tIns="46800" bIns="46800" anchor="b"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Wholesale Services </a:t>
            </a:r>
            <a:endParaRPr b="0" lang="en-US" sz="2000" strike="noStrike" u="none">
              <a:solidFill>
                <a:srgbClr val="000000"/>
              </a:solidFill>
              <a:effectLst/>
              <a:uFillTx/>
              <a:latin typeface="Times New Roman"/>
            </a:endParaRPr>
          </a:p>
        </p:txBody>
      </p:sp>
      <p:grpSp>
        <p:nvGrpSpPr>
          <p:cNvPr id="586" name=""/>
          <p:cNvGrpSpPr/>
          <p:nvPr/>
        </p:nvGrpSpPr>
        <p:grpSpPr>
          <a:xfrm>
            <a:off x="4851360" y="1860480"/>
            <a:ext cx="574200" cy="463680"/>
            <a:chOff x="4851360" y="1860480"/>
            <a:chExt cx="574200" cy="463680"/>
          </a:xfrm>
        </p:grpSpPr>
        <p:pic>
          <p:nvPicPr>
            <p:cNvPr id="587" name="ENE_C_WHI" descr=""/>
            <p:cNvPicPr/>
            <p:nvPr/>
          </p:nvPicPr>
          <p:blipFill>
            <a:blip r:embed="rId1"/>
            <a:stretch/>
          </p:blipFill>
          <p:spPr>
            <a:xfrm>
              <a:off x="4851360" y="1860480"/>
              <a:ext cx="504720" cy="463680"/>
            </a:xfrm>
            <a:prstGeom prst="rect">
              <a:avLst/>
            </a:prstGeom>
            <a:noFill/>
            <a:ln w="0">
              <a:noFill/>
            </a:ln>
          </p:spPr>
        </p:pic>
        <p:sp>
          <p:nvSpPr>
            <p:cNvPr id="588" name=""/>
            <p:cNvSpPr/>
            <p:nvPr/>
          </p:nvSpPr>
          <p:spPr>
            <a:xfrm>
              <a:off x="5196240" y="2082960"/>
              <a:ext cx="229320" cy="169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9bff"/>
                  </a:solidFill>
                  <a:effectLst/>
                  <a:uFillTx/>
                  <a:latin typeface="Frutiger"/>
                </a:rPr>
                <a:t>®</a:t>
              </a:r>
              <a:endParaRPr b="0" lang="en-US" sz="500" strike="noStrike" u="none">
                <a:solidFill>
                  <a:srgbClr val="000000"/>
                </a:solidFill>
                <a:effectLst/>
                <a:uFillTx/>
                <a:latin typeface="Times New Roman"/>
              </a:endParaRPr>
            </a:p>
          </p:txBody>
        </p:sp>
      </p:grpSp>
      <p:cxnSp>
        <p:nvCxnSpPr>
          <p:cNvPr id="589" name=""/>
          <p:cNvCxnSpPr>
            <a:stCxn id="585" idx="2"/>
            <a:endCxn id="581" idx="0"/>
          </p:cNvCxnSpPr>
          <p:nvPr/>
        </p:nvCxnSpPr>
        <p:spPr>
          <a:xfrm rot="5400000">
            <a:off x="4170600" y="2610720"/>
            <a:ext cx="497520" cy="1372320"/>
          </a:xfrm>
          <a:prstGeom prst="bentConnector3">
            <a:avLst>
              <a:gd name="adj1" fmla="val 49818"/>
            </a:avLst>
          </a:prstGeom>
          <a:ln w="9360">
            <a:solidFill>
              <a:srgbClr val="000000"/>
            </a:solidFill>
            <a:miter/>
          </a:ln>
        </p:spPr>
      </p:cxnSp>
      <p:cxnSp>
        <p:nvCxnSpPr>
          <p:cNvPr id="590" name=""/>
          <p:cNvCxnSpPr>
            <a:stCxn id="585" idx="2"/>
            <a:endCxn id="582" idx="0"/>
          </p:cNvCxnSpPr>
          <p:nvPr/>
        </p:nvCxnSpPr>
        <p:spPr>
          <a:xfrm flipH="1" rot="16200000">
            <a:off x="5599800" y="2552760"/>
            <a:ext cx="496080" cy="1486440"/>
          </a:xfrm>
          <a:prstGeom prst="bentConnector3">
            <a:avLst>
              <a:gd name="adj1" fmla="val 49963"/>
            </a:avLst>
          </a:prstGeom>
          <a:ln w="9360">
            <a:solidFill>
              <a:srgbClr val="000000"/>
            </a:solidFill>
            <a:miter/>
          </a:ln>
        </p:spPr>
      </p:cxnSp>
      <p:sp>
        <p:nvSpPr>
          <p:cNvPr id="3" name="PlaceHolder 2"/>
          <p:cNvSpPr>
            <a:spLocks noGrp="1"/>
          </p:cNvSpPr>
          <p:nvPr>
            <p:ph type="sldNum" idx="3"/>
          </p:nvPr>
        </p:nvSpPr>
        <p:spPr/>
        <p:txBody>
          <a:bodyPr/>
          <a:p>
            <a:fld id="{0F001E4B-2CF4-4944-AC7A-D17917FF7647}"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1"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Performance Highlights</a:t>
            </a:r>
            <a:endParaRPr b="0" lang="en-US" sz="3200" strike="noStrike" u="none">
              <a:solidFill>
                <a:srgbClr val="000000"/>
              </a:solidFill>
              <a:effectLst/>
              <a:uFillTx/>
              <a:latin typeface="Arial Black"/>
            </a:endParaRPr>
          </a:p>
        </p:txBody>
      </p:sp>
      <p:graphicFrame>
        <p:nvGraphicFramePr>
          <p:cNvPr id="592" name=""/>
          <p:cNvGraphicFramePr/>
          <p:nvPr/>
        </p:nvGraphicFramePr>
        <p:xfrm>
          <a:off x="5424480" y="1471680"/>
          <a:ext cx="4230720" cy="4546440"/>
        </p:xfrm>
        <a:graphic>
          <a:graphicData uri="http://schemas.openxmlformats.org/presentationml/2006/ole">
            <p:oleObj r:id="rId1" spid="">
              <p:embed/>
              <p:pic>
                <p:nvPicPr>
                  <p:cNvPr id="593" name="" descr=""/>
                  <p:cNvPicPr/>
                  <p:nvPr/>
                </p:nvPicPr>
                <p:blipFill>
                  <a:blip r:embed="rId2"/>
                  <a:stretch/>
                </p:blipFill>
                <p:spPr>
                  <a:xfrm>
                    <a:off x="5424480" y="1471680"/>
                    <a:ext cx="4230720" cy="4546440"/>
                  </a:xfrm>
                  <a:prstGeom prst="rect">
                    <a:avLst/>
                  </a:prstGeom>
                  <a:noFill/>
                  <a:ln w="0">
                    <a:noFill/>
                  </a:ln>
                </p:spPr>
              </p:pic>
            </p:oleObj>
          </a:graphicData>
        </a:graphic>
      </p:graphicFrame>
      <p:sp>
        <p:nvSpPr>
          <p:cNvPr id="594" name=""/>
          <p:cNvSpPr/>
          <p:nvPr/>
        </p:nvSpPr>
        <p:spPr>
          <a:xfrm>
            <a:off x="7094520" y="4432320"/>
            <a:ext cx="88092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28%</a:t>
            </a:r>
            <a:endParaRPr b="0" lang="en-US" sz="1600" strike="noStrike" u="none">
              <a:solidFill>
                <a:srgbClr val="000000"/>
              </a:solidFill>
              <a:effectLst/>
              <a:uFillTx/>
              <a:latin typeface="Times New Roman"/>
            </a:endParaRPr>
          </a:p>
        </p:txBody>
      </p:sp>
      <p:sp>
        <p:nvSpPr>
          <p:cNvPr id="595" name=""/>
          <p:cNvSpPr/>
          <p:nvPr/>
        </p:nvSpPr>
        <p:spPr>
          <a:xfrm>
            <a:off x="7839000" y="1978200"/>
            <a:ext cx="1322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$754</a:t>
            </a:r>
            <a:endParaRPr b="0" lang="en-US" sz="1600" strike="noStrike" u="none">
              <a:solidFill>
                <a:srgbClr val="000000"/>
              </a:solidFill>
              <a:effectLst/>
              <a:uFillTx/>
              <a:latin typeface="Times New Roman"/>
            </a:endParaRPr>
          </a:p>
        </p:txBody>
      </p:sp>
      <p:sp>
        <p:nvSpPr>
          <p:cNvPr id="596" name=""/>
          <p:cNvSpPr/>
          <p:nvPr/>
        </p:nvSpPr>
        <p:spPr>
          <a:xfrm>
            <a:off x="5916600" y="2664000"/>
            <a:ext cx="1322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$589</a:t>
            </a:r>
            <a:endParaRPr b="0" lang="en-US" sz="1600" strike="noStrike" u="none">
              <a:solidFill>
                <a:srgbClr val="000000"/>
              </a:solidFill>
              <a:effectLst/>
              <a:uFillTx/>
              <a:latin typeface="Times New Roman"/>
            </a:endParaRPr>
          </a:p>
        </p:txBody>
      </p:sp>
      <p:sp>
        <p:nvSpPr>
          <p:cNvPr id="597" name=""/>
          <p:cNvSpPr/>
          <p:nvPr/>
        </p:nvSpPr>
        <p:spPr>
          <a:xfrm>
            <a:off x="5353200" y="1109520"/>
            <a:ext cx="4524120" cy="612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Income Before Interest and Taxes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(Millions)</a:t>
            </a:r>
            <a:endParaRPr b="0" lang="en-US" sz="1400" strike="noStrike" u="none">
              <a:solidFill>
                <a:srgbClr val="000000"/>
              </a:solidFill>
              <a:effectLst/>
              <a:uFillTx/>
              <a:latin typeface="Times New Roman"/>
            </a:endParaRPr>
          </a:p>
        </p:txBody>
      </p:sp>
      <p:sp>
        <p:nvSpPr>
          <p:cNvPr id="598" name=""/>
          <p:cNvSpPr/>
          <p:nvPr/>
        </p:nvSpPr>
        <p:spPr>
          <a:xfrm>
            <a:off x="5305320" y="990720"/>
            <a:ext cx="4496040" cy="4952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9" name=""/>
          <p:cNvSpPr/>
          <p:nvPr/>
        </p:nvSpPr>
        <p:spPr>
          <a:xfrm>
            <a:off x="1283400" y="6257160"/>
            <a:ext cx="7446960" cy="3682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Diversified Businesses Drive Consistent Volume and Profit Growth</a:t>
            </a:r>
            <a:endParaRPr b="0" lang="en-US" sz="1800" strike="noStrike" u="none">
              <a:solidFill>
                <a:srgbClr val="000000"/>
              </a:solidFill>
              <a:effectLst/>
              <a:uFillTx/>
              <a:latin typeface="Times New Roman"/>
            </a:endParaRPr>
          </a:p>
        </p:txBody>
      </p:sp>
      <p:sp>
        <p:nvSpPr>
          <p:cNvPr id="600" name=""/>
          <p:cNvSpPr/>
          <p:nvPr/>
        </p:nvSpPr>
        <p:spPr>
          <a:xfrm>
            <a:off x="428760" y="990720"/>
            <a:ext cx="4495680" cy="4952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01" name=""/>
          <p:cNvGrpSpPr/>
          <p:nvPr/>
        </p:nvGrpSpPr>
        <p:grpSpPr>
          <a:xfrm>
            <a:off x="6005520" y="5457960"/>
            <a:ext cx="3220560" cy="368280"/>
            <a:chOff x="6005520" y="5457960"/>
            <a:chExt cx="3220560" cy="368280"/>
          </a:xfrm>
        </p:grpSpPr>
        <p:sp>
          <p:nvSpPr>
            <p:cNvPr id="602" name=""/>
            <p:cNvSpPr/>
            <p:nvPr/>
          </p:nvSpPr>
          <p:spPr>
            <a:xfrm>
              <a:off x="6005520" y="545796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3Q00</a:t>
              </a:r>
              <a:endParaRPr b="0" lang="en-US" sz="1800" strike="noStrike" u="none">
                <a:solidFill>
                  <a:srgbClr val="000000"/>
                </a:solidFill>
                <a:effectLst/>
                <a:uFillTx/>
                <a:latin typeface="Times New Roman"/>
              </a:endParaRPr>
            </a:p>
          </p:txBody>
        </p:sp>
        <p:sp>
          <p:nvSpPr>
            <p:cNvPr id="603" name=""/>
            <p:cNvSpPr/>
            <p:nvPr/>
          </p:nvSpPr>
          <p:spPr>
            <a:xfrm>
              <a:off x="7903800" y="545796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3Q01</a:t>
              </a:r>
              <a:endParaRPr b="0" lang="en-US" sz="1800" strike="noStrike" u="none">
                <a:solidFill>
                  <a:srgbClr val="000000"/>
                </a:solidFill>
                <a:effectLst/>
                <a:uFillTx/>
                <a:latin typeface="Times New Roman"/>
              </a:endParaRPr>
            </a:p>
          </p:txBody>
        </p:sp>
      </p:grpSp>
      <p:graphicFrame>
        <p:nvGraphicFramePr>
          <p:cNvPr id="604" name=""/>
          <p:cNvGraphicFramePr/>
          <p:nvPr/>
        </p:nvGraphicFramePr>
        <p:xfrm>
          <a:off x="539640" y="1447920"/>
          <a:ext cx="4294440" cy="4557600"/>
        </p:xfrm>
        <a:graphic>
          <a:graphicData uri="http://schemas.openxmlformats.org/presentationml/2006/ole">
            <p:oleObj r:id="rId3" spid="">
              <p:embed/>
              <p:pic>
                <p:nvPicPr>
                  <p:cNvPr id="605" name="" descr=""/>
                  <p:cNvPicPr/>
                  <p:nvPr/>
                </p:nvPicPr>
                <p:blipFill>
                  <a:blip r:embed="rId4"/>
                  <a:stretch/>
                </p:blipFill>
                <p:spPr>
                  <a:xfrm>
                    <a:off x="539640" y="1447920"/>
                    <a:ext cx="4294440" cy="4557600"/>
                  </a:xfrm>
                  <a:prstGeom prst="rect">
                    <a:avLst/>
                  </a:prstGeom>
                  <a:noFill/>
                  <a:ln w="0">
                    <a:noFill/>
                  </a:ln>
                </p:spPr>
              </p:pic>
            </p:oleObj>
          </a:graphicData>
        </a:graphic>
      </p:graphicFrame>
      <p:sp>
        <p:nvSpPr>
          <p:cNvPr id="606" name=""/>
          <p:cNvSpPr/>
          <p:nvPr/>
        </p:nvSpPr>
        <p:spPr>
          <a:xfrm>
            <a:off x="1143000" y="309420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53.5</a:t>
            </a:r>
            <a:endParaRPr b="0" lang="en-US" sz="1600" strike="noStrike" u="none">
              <a:solidFill>
                <a:srgbClr val="000000"/>
              </a:solidFill>
              <a:effectLst/>
              <a:uFillTx/>
              <a:latin typeface="Times New Roman"/>
            </a:endParaRPr>
          </a:p>
        </p:txBody>
      </p:sp>
      <p:sp>
        <p:nvSpPr>
          <p:cNvPr id="607" name=""/>
          <p:cNvSpPr/>
          <p:nvPr/>
        </p:nvSpPr>
        <p:spPr>
          <a:xfrm>
            <a:off x="3110040" y="175428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88.2</a:t>
            </a:r>
            <a:endParaRPr b="0" lang="en-US" sz="1600" strike="noStrike" u="none">
              <a:solidFill>
                <a:srgbClr val="000000"/>
              </a:solidFill>
              <a:effectLst/>
              <a:uFillTx/>
              <a:latin typeface="Times New Roman"/>
            </a:endParaRPr>
          </a:p>
        </p:txBody>
      </p:sp>
      <p:sp>
        <p:nvSpPr>
          <p:cNvPr id="608" name=""/>
          <p:cNvSpPr/>
          <p:nvPr/>
        </p:nvSpPr>
        <p:spPr>
          <a:xfrm>
            <a:off x="533520" y="1114560"/>
            <a:ext cx="4267080" cy="612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Physical Settlements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(Bcfe/d)</a:t>
            </a:r>
            <a:endParaRPr b="0" lang="en-US" sz="1400" strike="noStrike" u="none">
              <a:solidFill>
                <a:srgbClr val="000000"/>
              </a:solidFill>
              <a:effectLst/>
              <a:uFillTx/>
              <a:latin typeface="Times New Roman"/>
            </a:endParaRPr>
          </a:p>
        </p:txBody>
      </p:sp>
      <p:sp>
        <p:nvSpPr>
          <p:cNvPr id="609" name=""/>
          <p:cNvSpPr/>
          <p:nvPr/>
        </p:nvSpPr>
        <p:spPr>
          <a:xfrm>
            <a:off x="2235240" y="4419720"/>
            <a:ext cx="8809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65%</a:t>
            </a:r>
            <a:endParaRPr b="0" lang="en-US" sz="1600" strike="noStrike" u="none">
              <a:solidFill>
                <a:srgbClr val="000000"/>
              </a:solidFill>
              <a:effectLst/>
              <a:uFillTx/>
              <a:latin typeface="Times New Roman"/>
            </a:endParaRPr>
          </a:p>
        </p:txBody>
      </p:sp>
      <p:grpSp>
        <p:nvGrpSpPr>
          <p:cNvPr id="610" name=""/>
          <p:cNvGrpSpPr/>
          <p:nvPr/>
        </p:nvGrpSpPr>
        <p:grpSpPr>
          <a:xfrm>
            <a:off x="1046160" y="5429160"/>
            <a:ext cx="3220560" cy="368280"/>
            <a:chOff x="1046160" y="5429160"/>
            <a:chExt cx="3220560" cy="368280"/>
          </a:xfrm>
        </p:grpSpPr>
        <p:sp>
          <p:nvSpPr>
            <p:cNvPr id="611" name=""/>
            <p:cNvSpPr/>
            <p:nvPr/>
          </p:nvSpPr>
          <p:spPr>
            <a:xfrm>
              <a:off x="1046160" y="542916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3Q00</a:t>
              </a:r>
              <a:endParaRPr b="0" lang="en-US" sz="1800" strike="noStrike" u="none">
                <a:solidFill>
                  <a:srgbClr val="000000"/>
                </a:solidFill>
                <a:effectLst/>
                <a:uFillTx/>
                <a:latin typeface="Times New Roman"/>
              </a:endParaRPr>
            </a:p>
          </p:txBody>
        </p:sp>
        <p:sp>
          <p:nvSpPr>
            <p:cNvPr id="612" name=""/>
            <p:cNvSpPr/>
            <p:nvPr/>
          </p:nvSpPr>
          <p:spPr>
            <a:xfrm>
              <a:off x="2944440" y="542916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3Q01</a:t>
              </a:r>
              <a:endParaRPr b="0" lang="en-US" sz="1800" strike="noStrike" u="none">
                <a:solidFill>
                  <a:srgbClr val="000000"/>
                </a:solidFill>
                <a:effectLst/>
                <a:uFillTx/>
                <a:latin typeface="Times New Roman"/>
              </a:endParaRPr>
            </a:p>
          </p:txBody>
        </p:sp>
      </p:grpSp>
      <p:sp>
        <p:nvSpPr>
          <p:cNvPr id="3" name="PlaceHolder 2"/>
          <p:cNvSpPr>
            <a:spLocks noGrp="1"/>
          </p:cNvSpPr>
          <p:nvPr>
            <p:ph type="sldNum" idx="3"/>
          </p:nvPr>
        </p:nvSpPr>
        <p:spPr/>
        <p:txBody>
          <a:bodyPr/>
          <a:p>
            <a:fld id="{E08291DC-90E0-4A7E-822C-4EFDB0B980AF}"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13" name=""/>
          <p:cNvGraphicFramePr/>
          <p:nvPr/>
        </p:nvGraphicFramePr>
        <p:xfrm>
          <a:off x="1362240" y="990720"/>
          <a:ext cx="8772480" cy="4863960"/>
        </p:xfrm>
        <a:graphic>
          <a:graphicData uri="http://schemas.openxmlformats.org/presentationml/2006/ole">
            <p:oleObj r:id="rId1" spid="">
              <p:embed/>
              <p:pic>
                <p:nvPicPr>
                  <p:cNvPr id="614" name="" descr=""/>
                  <p:cNvPicPr/>
                  <p:nvPr/>
                </p:nvPicPr>
                <p:blipFill>
                  <a:blip r:embed="rId2"/>
                  <a:stretch/>
                </p:blipFill>
                <p:spPr>
                  <a:xfrm>
                    <a:off x="1362240" y="990720"/>
                    <a:ext cx="8772480" cy="4863960"/>
                  </a:xfrm>
                  <a:prstGeom prst="rect">
                    <a:avLst/>
                  </a:prstGeom>
                  <a:noFill/>
                  <a:ln w="0">
                    <a:noFill/>
                  </a:ln>
                </p:spPr>
              </p:pic>
            </p:oleObj>
          </a:graphicData>
        </a:graphic>
      </p:graphicFrame>
      <p:sp>
        <p:nvSpPr>
          <p:cNvPr id="615" name=""/>
          <p:cNvSpPr/>
          <p:nvPr/>
        </p:nvSpPr>
        <p:spPr>
          <a:xfrm>
            <a:off x="3910320" y="428004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19.5</a:t>
            </a:r>
            <a:endParaRPr b="0" lang="en-US" sz="1600" strike="noStrike" u="none">
              <a:solidFill>
                <a:srgbClr val="000000"/>
              </a:solidFill>
              <a:effectLst/>
              <a:uFillTx/>
              <a:latin typeface="Times New Roman"/>
            </a:endParaRPr>
          </a:p>
        </p:txBody>
      </p:sp>
      <p:sp>
        <p:nvSpPr>
          <p:cNvPr id="616" name=""/>
          <p:cNvSpPr/>
          <p:nvPr/>
        </p:nvSpPr>
        <p:spPr>
          <a:xfrm>
            <a:off x="6652080" y="440676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17.3</a:t>
            </a:r>
            <a:endParaRPr b="0" lang="en-US" sz="1600" strike="noStrike" u="none">
              <a:solidFill>
                <a:srgbClr val="000000"/>
              </a:solidFill>
              <a:effectLst/>
              <a:uFillTx/>
              <a:latin typeface="Times New Roman"/>
            </a:endParaRPr>
          </a:p>
        </p:txBody>
      </p:sp>
      <p:grpSp>
        <p:nvGrpSpPr>
          <p:cNvPr id="617" name=""/>
          <p:cNvGrpSpPr/>
          <p:nvPr/>
        </p:nvGrpSpPr>
        <p:grpSpPr>
          <a:xfrm>
            <a:off x="8948880" y="1745280"/>
            <a:ext cx="803520" cy="567360"/>
            <a:chOff x="8948880" y="1745280"/>
            <a:chExt cx="803520" cy="567360"/>
          </a:xfrm>
        </p:grpSpPr>
        <p:sp>
          <p:nvSpPr>
            <p:cNvPr id="618" name=""/>
            <p:cNvSpPr/>
            <p:nvPr/>
          </p:nvSpPr>
          <p:spPr>
            <a:xfrm>
              <a:off x="8948880" y="1791000"/>
              <a:ext cx="203040" cy="1587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9" name=""/>
            <p:cNvSpPr/>
            <p:nvPr/>
          </p:nvSpPr>
          <p:spPr>
            <a:xfrm>
              <a:off x="8948880" y="2081520"/>
              <a:ext cx="203040" cy="158760"/>
            </a:xfrm>
            <a:prstGeom prst="rect">
              <a:avLst/>
            </a:prstGeom>
            <a:solidFill>
              <a:srgbClr val="33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20" name=""/>
            <p:cNvGrpSpPr/>
            <p:nvPr/>
          </p:nvGrpSpPr>
          <p:grpSpPr>
            <a:xfrm>
              <a:off x="9114480" y="1745280"/>
              <a:ext cx="637920" cy="567360"/>
              <a:chOff x="9114480" y="1745280"/>
              <a:chExt cx="637920" cy="567360"/>
            </a:xfrm>
          </p:grpSpPr>
          <p:sp>
            <p:nvSpPr>
              <p:cNvPr id="621" name=""/>
              <p:cNvSpPr/>
              <p:nvPr/>
            </p:nvSpPr>
            <p:spPr>
              <a:xfrm>
                <a:off x="9114480" y="1745280"/>
                <a:ext cx="63792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a:t>
                </a:r>
                <a:endParaRPr b="0" lang="en-US" sz="1200" strike="noStrike" u="none">
                  <a:solidFill>
                    <a:srgbClr val="000000"/>
                  </a:solidFill>
                  <a:effectLst/>
                  <a:uFillTx/>
                  <a:latin typeface="Times New Roman"/>
                </a:endParaRPr>
              </a:p>
            </p:txBody>
          </p:sp>
          <p:sp>
            <p:nvSpPr>
              <p:cNvPr id="622" name=""/>
              <p:cNvSpPr/>
              <p:nvPr/>
            </p:nvSpPr>
            <p:spPr>
              <a:xfrm>
                <a:off x="9114840" y="2035800"/>
                <a:ext cx="46872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grpSp>
      </p:grpSp>
      <p:sp>
        <p:nvSpPr>
          <p:cNvPr id="623" name=""/>
          <p:cNvSpPr/>
          <p:nvPr/>
        </p:nvSpPr>
        <p:spPr>
          <a:xfrm>
            <a:off x="4878720" y="428004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19.4</a:t>
            </a:r>
            <a:endParaRPr b="0" lang="en-US" sz="1600" strike="noStrike" u="none">
              <a:solidFill>
                <a:srgbClr val="000000"/>
              </a:solidFill>
              <a:effectLst/>
              <a:uFillTx/>
              <a:latin typeface="Times New Roman"/>
            </a:endParaRPr>
          </a:p>
        </p:txBody>
      </p:sp>
      <p:sp>
        <p:nvSpPr>
          <p:cNvPr id="624" name=""/>
          <p:cNvSpPr/>
          <p:nvPr/>
        </p:nvSpPr>
        <p:spPr>
          <a:xfrm>
            <a:off x="5753520" y="433080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18.6</a:t>
            </a:r>
            <a:endParaRPr b="0" lang="en-US" sz="1600" strike="noStrike" u="none">
              <a:solidFill>
                <a:srgbClr val="000000"/>
              </a:solidFill>
              <a:effectLst/>
              <a:uFillTx/>
              <a:latin typeface="Times New Roman"/>
            </a:endParaRPr>
          </a:p>
        </p:txBody>
      </p:sp>
      <p:sp>
        <p:nvSpPr>
          <p:cNvPr id="625" name=""/>
          <p:cNvSpPr/>
          <p:nvPr/>
        </p:nvSpPr>
        <p:spPr>
          <a:xfrm>
            <a:off x="76320" y="6324480"/>
            <a:ext cx="40561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Source:  Gas Daily, Power Markets Week, Company Reports</a:t>
            </a:r>
            <a:endParaRPr b="0" lang="en-US" sz="1000" strike="noStrike" u="none">
              <a:solidFill>
                <a:srgbClr val="000000"/>
              </a:solidFill>
              <a:effectLst/>
              <a:uFillTx/>
              <a:latin typeface="Times New Roman"/>
            </a:endParaRPr>
          </a:p>
        </p:txBody>
      </p:sp>
      <p:sp>
        <p:nvSpPr>
          <p:cNvPr id="626" name=""/>
          <p:cNvSpPr/>
          <p:nvPr/>
        </p:nvSpPr>
        <p:spPr>
          <a:xfrm>
            <a:off x="3034080" y="419112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21.1</a:t>
            </a:r>
            <a:endParaRPr b="0" lang="en-US" sz="1600" strike="noStrike" u="none">
              <a:solidFill>
                <a:srgbClr val="000000"/>
              </a:solidFill>
              <a:effectLst/>
              <a:uFillTx/>
              <a:latin typeface="Times New Roman"/>
            </a:endParaRPr>
          </a:p>
        </p:txBody>
      </p:sp>
      <p:sp>
        <p:nvSpPr>
          <p:cNvPr id="627" name=""/>
          <p:cNvSpPr/>
          <p:nvPr/>
        </p:nvSpPr>
        <p:spPr>
          <a:xfrm>
            <a:off x="7533000" y="454032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15.0</a:t>
            </a:r>
            <a:endParaRPr b="0" lang="en-US" sz="1600" strike="noStrike" u="none">
              <a:solidFill>
                <a:srgbClr val="000000"/>
              </a:solidFill>
              <a:effectLst/>
              <a:uFillTx/>
              <a:latin typeface="Times New Roman"/>
            </a:endParaRPr>
          </a:p>
        </p:txBody>
      </p:sp>
      <p:sp>
        <p:nvSpPr>
          <p:cNvPr id="628" name=""/>
          <p:cNvSpPr/>
          <p:nvPr/>
        </p:nvSpPr>
        <p:spPr>
          <a:xfrm>
            <a:off x="8447400" y="458784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14.2</a:t>
            </a:r>
            <a:endParaRPr b="0" lang="en-US" sz="1600" strike="noStrike" u="none">
              <a:solidFill>
                <a:srgbClr val="000000"/>
              </a:solidFill>
              <a:effectLst/>
              <a:uFillTx/>
              <a:latin typeface="Times New Roman"/>
            </a:endParaRPr>
          </a:p>
        </p:txBody>
      </p:sp>
      <p:sp>
        <p:nvSpPr>
          <p:cNvPr id="629" name=""/>
          <p:cNvSpPr/>
          <p:nvPr/>
        </p:nvSpPr>
        <p:spPr>
          <a:xfrm>
            <a:off x="2135520" y="416556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21.6</a:t>
            </a:r>
            <a:endParaRPr b="0" lang="en-US" sz="1600" strike="noStrike" u="none">
              <a:solidFill>
                <a:srgbClr val="000000"/>
              </a:solidFill>
              <a:effectLst/>
              <a:uFillTx/>
              <a:latin typeface="Times New Roman"/>
            </a:endParaRPr>
          </a:p>
        </p:txBody>
      </p:sp>
      <p:sp>
        <p:nvSpPr>
          <p:cNvPr id="630" name=""/>
          <p:cNvSpPr/>
          <p:nvPr/>
        </p:nvSpPr>
        <p:spPr>
          <a:xfrm>
            <a:off x="9328680" y="4629240"/>
            <a:ext cx="5752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12.9</a:t>
            </a:r>
            <a:endParaRPr b="0" lang="en-US" sz="1600" strike="noStrike" u="none">
              <a:solidFill>
                <a:srgbClr val="000000"/>
              </a:solidFill>
              <a:effectLst/>
              <a:uFillTx/>
              <a:latin typeface="Times New Roman"/>
            </a:endParaRPr>
          </a:p>
        </p:txBody>
      </p:sp>
      <p:sp>
        <p:nvSpPr>
          <p:cNvPr id="631" name=""/>
          <p:cNvSpPr/>
          <p:nvPr/>
        </p:nvSpPr>
        <p:spPr>
          <a:xfrm>
            <a:off x="2095560" y="5702400"/>
            <a:ext cx="9105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687240"/>
                <a:tab algn="l" pos="1481040"/>
                <a:tab algn="l" pos="2394000"/>
                <a:tab algn="l" pos="3029040"/>
                <a:tab algn="l" pos="3889440"/>
                <a:tab algn="l" pos="4802040"/>
                <a:tab algn="l" pos="5424480"/>
                <a:tab algn="l" pos="6230880"/>
                <a:tab algn="l" pos="6400800"/>
                <a:tab algn="l" pos="7315200"/>
                <a:tab algn="l" pos="8229600"/>
                <a:tab algn="l" pos="9144000"/>
                <a:tab algn="l" pos="10058400"/>
              </a:tabLst>
            </a:pPr>
            <a:r>
              <a:rPr b="1" lang="en-US" sz="1200" strike="noStrike" u="none">
                <a:solidFill>
                  <a:srgbClr val="000000"/>
                </a:solidFill>
                <a:effectLst/>
                <a:uFillTx/>
                <a:latin typeface="Arial"/>
              </a:rPr>
              <a:t>  AEP</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Reliant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Mirant          Duke           Dynegy         Aquila             BP            El Paso         PG&amp;E</a:t>
            </a:r>
            <a:endParaRPr b="0" lang="en-US" sz="1200" strike="noStrike" u="none">
              <a:solidFill>
                <a:srgbClr val="000000"/>
              </a:solidFill>
              <a:effectLst/>
              <a:uFillTx/>
              <a:latin typeface="Times New Roman"/>
            </a:endParaRPr>
          </a:p>
        </p:txBody>
      </p:sp>
      <p:sp>
        <p:nvSpPr>
          <p:cNvPr id="632" name=""/>
          <p:cNvSpPr/>
          <p:nvPr/>
        </p:nvSpPr>
        <p:spPr>
          <a:xfrm>
            <a:off x="1981080" y="6172200"/>
            <a:ext cx="79120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3" name=""/>
          <p:cNvSpPr/>
          <p:nvPr/>
        </p:nvSpPr>
        <p:spPr>
          <a:xfrm>
            <a:off x="4724280" y="6006960"/>
            <a:ext cx="1854360" cy="520920"/>
          </a:xfrm>
          <a:prstGeom prst="rect">
            <a:avLst/>
          </a:prstGeom>
          <a:solidFill>
            <a:srgbClr val="ffff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687240"/>
                <a:tab algn="l" pos="1481040"/>
                <a:tab algn="l" pos="2394000"/>
                <a:tab algn="l" pos="3029040"/>
                <a:tab algn="l" pos="3889440"/>
                <a:tab algn="l" pos="4802040"/>
                <a:tab algn="l" pos="5424480"/>
                <a:tab algn="l" pos="6230880"/>
                <a:tab algn="l" pos="6400800"/>
                <a:tab algn="l" pos="7315200"/>
                <a:tab algn="l" pos="8229600"/>
                <a:tab algn="l" pos="9144000"/>
                <a:tab algn="l" pos="10058400"/>
              </a:tabLst>
            </a:pPr>
            <a:r>
              <a:rPr b="1" lang="en-US" sz="1400" strike="noStrike" u="none">
                <a:solidFill>
                  <a:srgbClr val="000000"/>
                </a:solidFill>
                <a:effectLst/>
                <a:uFillTx/>
                <a:latin typeface="Arial"/>
              </a:rPr>
              <a:t>Second Quarter 2001</a:t>
            </a:r>
            <a:endParaRPr b="0" lang="en-US" sz="1400" strike="noStrike" u="none">
              <a:solidFill>
                <a:srgbClr val="000000"/>
              </a:solidFill>
              <a:effectLst/>
              <a:uFillTx/>
              <a:latin typeface="Times New Roman"/>
            </a:endParaRPr>
          </a:p>
        </p:txBody>
      </p:sp>
      <p:graphicFrame>
        <p:nvGraphicFramePr>
          <p:cNvPr id="634" name=""/>
          <p:cNvGraphicFramePr/>
          <p:nvPr/>
        </p:nvGraphicFramePr>
        <p:xfrm>
          <a:off x="-114480" y="990720"/>
          <a:ext cx="2001960" cy="4867200"/>
        </p:xfrm>
        <a:graphic>
          <a:graphicData uri="http://schemas.openxmlformats.org/presentationml/2006/ole">
            <p:oleObj r:id="rId3" spid="">
              <p:embed/>
              <p:pic>
                <p:nvPicPr>
                  <p:cNvPr id="635" name="" descr=""/>
                  <p:cNvPicPr/>
                  <p:nvPr/>
                </p:nvPicPr>
                <p:blipFill>
                  <a:blip r:embed="rId4"/>
                  <a:stretch/>
                </p:blipFill>
                <p:spPr>
                  <a:xfrm>
                    <a:off x="-114480" y="990720"/>
                    <a:ext cx="2001960" cy="4867200"/>
                  </a:xfrm>
                  <a:prstGeom prst="rect">
                    <a:avLst/>
                  </a:prstGeom>
                  <a:noFill/>
                  <a:ln w="0">
                    <a:noFill/>
                  </a:ln>
                </p:spPr>
              </p:pic>
            </p:oleObj>
          </a:graphicData>
        </a:graphic>
      </p:graphicFrame>
      <p:sp>
        <p:nvSpPr>
          <p:cNvPr id="636" name=""/>
          <p:cNvSpPr/>
          <p:nvPr/>
        </p:nvSpPr>
        <p:spPr>
          <a:xfrm>
            <a:off x="76320" y="5719680"/>
            <a:ext cx="167616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7240"/>
                <a:tab algn="l" pos="1481040"/>
                <a:tab algn="l" pos="2394000"/>
                <a:tab algn="l" pos="3029040"/>
                <a:tab algn="l" pos="3889440"/>
                <a:tab algn="l" pos="4802040"/>
                <a:tab algn="l" pos="5424480"/>
                <a:tab algn="l" pos="6230880"/>
                <a:tab algn="l" pos="6400800"/>
                <a:tab algn="l" pos="7315200"/>
                <a:tab algn="l" pos="8229600"/>
                <a:tab algn="l" pos="9144000"/>
                <a:tab algn="l" pos="10058400"/>
              </a:tabLst>
            </a:pPr>
            <a:r>
              <a:rPr b="1" lang="en-US" sz="1200" strike="noStrike" u="none">
                <a:solidFill>
                  <a:srgbClr val="000000"/>
                </a:solidFill>
                <a:effectLst/>
                <a:uFillTx/>
                <a:latin typeface="Arial"/>
              </a:rPr>
              <a:t>Enron</a:t>
            </a:r>
            <a:endParaRPr b="0" lang="en-US" sz="1200" strike="noStrike" u="none">
              <a:solidFill>
                <a:srgbClr val="000000"/>
              </a:solidFill>
              <a:effectLst/>
              <a:uFillTx/>
              <a:latin typeface="Times New Roman"/>
            </a:endParaRPr>
          </a:p>
        </p:txBody>
      </p:sp>
      <p:sp>
        <p:nvSpPr>
          <p:cNvPr id="637" name=""/>
          <p:cNvSpPr/>
          <p:nvPr/>
        </p:nvSpPr>
        <p:spPr>
          <a:xfrm>
            <a:off x="303840" y="6054480"/>
            <a:ext cx="373680" cy="183240"/>
          </a:xfrm>
          <a:prstGeom prst="rect">
            <a:avLst/>
          </a:prstGeom>
          <a:solidFill>
            <a:srgbClr val="ffffff"/>
          </a:solidFill>
          <a:ln w="0">
            <a:noFill/>
          </a:ln>
        </p:spPr>
        <p:style>
          <a:lnRef idx="0"/>
          <a:fillRef idx="0"/>
          <a:effectRef idx="0"/>
          <a:fontRef idx="minor"/>
        </p:style>
        <p:txBody>
          <a:bodyPr wrap="none" lIns="0" rIns="0" tIns="0" bIns="0" anchor="ctr" anchorCtr="1">
            <a:spAutoFit/>
          </a:bodyPr>
          <a:p>
            <a:pPr algn="ctr">
              <a:lnSpc>
                <a:spcPct val="100000"/>
              </a:lnSpc>
              <a:tabLst>
                <a:tab algn="l" pos="0"/>
                <a:tab algn="l" pos="687240"/>
                <a:tab algn="l" pos="1481040"/>
                <a:tab algn="l" pos="2394000"/>
                <a:tab algn="l" pos="3029040"/>
                <a:tab algn="l" pos="3889440"/>
                <a:tab algn="l" pos="4802040"/>
                <a:tab algn="l" pos="5424480"/>
                <a:tab algn="l" pos="6230880"/>
                <a:tab algn="l" pos="6400800"/>
                <a:tab algn="l" pos="7315200"/>
                <a:tab algn="l" pos="8229600"/>
                <a:tab algn="l" pos="9144000"/>
                <a:tab algn="l" pos="10058400"/>
              </a:tabLst>
            </a:pPr>
            <a:r>
              <a:rPr b="1" lang="en-US" sz="1200" strike="noStrike" u="none">
                <a:solidFill>
                  <a:srgbClr val="000000"/>
                </a:solidFill>
                <a:effectLst/>
                <a:uFillTx/>
                <a:latin typeface="Arial"/>
              </a:rPr>
              <a:t>2Q01</a:t>
            </a:r>
            <a:endParaRPr b="0" lang="en-US" sz="1200" strike="noStrike" u="none">
              <a:solidFill>
                <a:srgbClr val="000000"/>
              </a:solidFill>
              <a:effectLst/>
              <a:uFillTx/>
              <a:latin typeface="Times New Roman"/>
            </a:endParaRPr>
          </a:p>
        </p:txBody>
      </p:sp>
      <p:sp>
        <p:nvSpPr>
          <p:cNvPr id="638" name=""/>
          <p:cNvSpPr/>
          <p:nvPr/>
        </p:nvSpPr>
        <p:spPr>
          <a:xfrm>
            <a:off x="1213200" y="6057720"/>
            <a:ext cx="373680" cy="183240"/>
          </a:xfrm>
          <a:prstGeom prst="rect">
            <a:avLst/>
          </a:prstGeom>
          <a:solidFill>
            <a:srgbClr val="ffffff"/>
          </a:solidFill>
          <a:ln w="0">
            <a:noFill/>
          </a:ln>
        </p:spPr>
        <p:style>
          <a:lnRef idx="0"/>
          <a:fillRef idx="0"/>
          <a:effectRef idx="0"/>
          <a:fontRef idx="minor"/>
        </p:style>
        <p:txBody>
          <a:bodyPr wrap="none" lIns="0" rIns="0" tIns="0" bIns="0" anchor="ctr" anchorCtr="1">
            <a:spAutoFit/>
          </a:bodyPr>
          <a:p>
            <a:pPr algn="ctr">
              <a:lnSpc>
                <a:spcPct val="100000"/>
              </a:lnSpc>
              <a:tabLst>
                <a:tab algn="l" pos="0"/>
                <a:tab algn="l" pos="687240"/>
                <a:tab algn="l" pos="1481040"/>
                <a:tab algn="l" pos="2394000"/>
                <a:tab algn="l" pos="3029040"/>
                <a:tab algn="l" pos="3889440"/>
                <a:tab algn="l" pos="4802040"/>
                <a:tab algn="l" pos="5424480"/>
                <a:tab algn="l" pos="6230880"/>
                <a:tab algn="l" pos="6400800"/>
                <a:tab algn="l" pos="7315200"/>
                <a:tab algn="l" pos="8229600"/>
                <a:tab algn="l" pos="9144000"/>
                <a:tab algn="l" pos="10058400"/>
              </a:tabLst>
            </a:pPr>
            <a:r>
              <a:rPr b="1" lang="en-US" sz="1200" strike="noStrike" u="none">
                <a:solidFill>
                  <a:srgbClr val="000000"/>
                </a:solidFill>
                <a:effectLst/>
                <a:uFillTx/>
                <a:latin typeface="Arial"/>
              </a:rPr>
              <a:t>3Q01</a:t>
            </a:r>
            <a:endParaRPr b="0" lang="en-US" sz="1200" strike="noStrike" u="none">
              <a:solidFill>
                <a:srgbClr val="000000"/>
              </a:solidFill>
              <a:effectLst/>
              <a:uFillTx/>
              <a:latin typeface="Times New Roman"/>
            </a:endParaRPr>
          </a:p>
        </p:txBody>
      </p:sp>
      <p:sp>
        <p:nvSpPr>
          <p:cNvPr id="639" name=""/>
          <p:cNvSpPr/>
          <p:nvPr/>
        </p:nvSpPr>
        <p:spPr>
          <a:xfrm>
            <a:off x="291960" y="1866960"/>
            <a:ext cx="6098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64.7</a:t>
            </a:r>
            <a:endParaRPr b="0" lang="en-US" sz="1600" strike="noStrike" u="none">
              <a:solidFill>
                <a:srgbClr val="000000"/>
              </a:solidFill>
              <a:effectLst/>
              <a:uFillTx/>
              <a:latin typeface="Times New Roman"/>
            </a:endParaRPr>
          </a:p>
        </p:txBody>
      </p:sp>
      <p:sp>
        <p:nvSpPr>
          <p:cNvPr id="640" name=""/>
          <p:cNvSpPr/>
          <p:nvPr/>
        </p:nvSpPr>
        <p:spPr>
          <a:xfrm>
            <a:off x="1130400" y="1117440"/>
            <a:ext cx="6094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78.8</a:t>
            </a:r>
            <a:endParaRPr b="0" lang="en-US" sz="1600" strike="noStrike" u="none">
              <a:solidFill>
                <a:srgbClr val="000000"/>
              </a:solidFill>
              <a:effectLst/>
              <a:uFillTx/>
              <a:latin typeface="Times New Roman"/>
            </a:endParaRPr>
          </a:p>
        </p:txBody>
      </p:sp>
      <p:sp>
        <p:nvSpPr>
          <p:cNvPr id="641" name="PlaceHolder 1"/>
          <p:cNvSpPr>
            <a:spLocks noGrp="1"/>
          </p:cNvSpPr>
          <p:nvPr>
            <p:ph type="title"/>
          </p:nvPr>
        </p:nvSpPr>
        <p:spPr>
          <a:xfrm>
            <a:off x="514080" y="152280"/>
            <a:ext cx="9258120" cy="952560"/>
          </a:xfrm>
          <a:prstGeom prst="rect">
            <a:avLst/>
          </a:prstGeom>
          <a:noFill/>
          <a:ln w="0">
            <a:noFill/>
          </a:ln>
        </p:spPr>
        <p:txBody>
          <a:bodyPr lIns="91440" rIns="91440" tIns="45720" bIns="4572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Enron’s Leading Market Position</a:t>
            </a:r>
            <a:br>
              <a:rPr sz="3200"/>
            </a:br>
            <a:r>
              <a:rPr b="1" lang="en-US" sz="1800" strike="noStrike" u="none">
                <a:solidFill>
                  <a:srgbClr val="000000"/>
                </a:solidFill>
                <a:effectLst/>
                <a:uFillTx/>
                <a:latin typeface="Arial"/>
              </a:rPr>
              <a:t>(Physical Settlements in Bcfe/d)</a:t>
            </a:r>
            <a:endParaRPr b="0" lang="en-US" sz="1800" strike="noStrike" u="none">
              <a:solidFill>
                <a:srgbClr val="000000"/>
              </a:solidFill>
              <a:effectLst/>
              <a:uFillTx/>
              <a:latin typeface="Arial Black"/>
            </a:endParaRPr>
          </a:p>
        </p:txBody>
      </p:sp>
      <p:sp>
        <p:nvSpPr>
          <p:cNvPr id="3" name="PlaceHolder 2"/>
          <p:cNvSpPr>
            <a:spLocks noGrp="1"/>
          </p:cNvSpPr>
          <p:nvPr>
            <p:ph type="sldNum" idx="3"/>
          </p:nvPr>
        </p:nvSpPr>
        <p:spPr/>
        <p:txBody>
          <a:bodyPr/>
          <a:p>
            <a:fld id="{0860A7DA-794D-4380-BD1E-DEB72B84BE5D}"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2"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Financial Settlements</a:t>
            </a:r>
            <a:endParaRPr b="0" lang="en-US" sz="3200" strike="noStrike" u="none">
              <a:solidFill>
                <a:srgbClr val="000000"/>
              </a:solidFill>
              <a:effectLst/>
              <a:uFillTx/>
              <a:latin typeface="Arial Black"/>
            </a:endParaRPr>
          </a:p>
        </p:txBody>
      </p:sp>
      <p:sp>
        <p:nvSpPr>
          <p:cNvPr id="643" name=""/>
          <p:cNvSpPr/>
          <p:nvPr/>
        </p:nvSpPr>
        <p:spPr>
          <a:xfrm>
            <a:off x="5486400" y="1295280"/>
            <a:ext cx="4267080" cy="5105520"/>
          </a:xfrm>
          <a:prstGeom prst="rect">
            <a:avLst/>
          </a:prstGeom>
          <a:noFill/>
          <a:ln w="0">
            <a:noFill/>
          </a:ln>
        </p:spPr>
        <p:style>
          <a:lnRef idx="0"/>
          <a:fillRef idx="0"/>
          <a:effectRef idx="0"/>
          <a:fontRef idx="minor"/>
        </p:style>
        <p:txBody>
          <a:bodyPr lIns="90000" rIns="90000" tIns="46800" bIns="46800" anchor="t">
            <a:noAutofit/>
          </a:bodyPr>
          <a:p>
            <a:pPr marL="339840" indent="-339840">
              <a:lnSpc>
                <a:spcPct val="100000"/>
              </a:lnSpc>
              <a:spcBef>
                <a:spcPts val="2500"/>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Contracts Settled with Net Cash Payments Without Physical Deliveries</a:t>
            </a:r>
            <a:endParaRPr b="0" lang="en-US" sz="2000" strike="noStrike" u="none">
              <a:solidFill>
                <a:srgbClr val="000000"/>
              </a:solidFill>
              <a:effectLst/>
              <a:uFillTx/>
              <a:latin typeface="Times New Roman"/>
            </a:endParaRPr>
          </a:p>
          <a:p>
            <a:pPr marL="339840" indent="-339840">
              <a:lnSpc>
                <a:spcPct val="100000"/>
              </a:lnSpc>
              <a:spcBef>
                <a:spcPts val="25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Comprises Significant Portion of Enron’s Longer Term Products</a:t>
            </a:r>
            <a:endParaRPr b="0" lang="en-US" sz="2000" strike="noStrike" u="none">
              <a:solidFill>
                <a:srgbClr val="000000"/>
              </a:solidFill>
              <a:effectLst/>
              <a:uFillTx/>
              <a:latin typeface="Times New Roman"/>
            </a:endParaRPr>
          </a:p>
          <a:p>
            <a:pPr marL="339840" indent="-339840">
              <a:lnSpc>
                <a:spcPct val="100000"/>
              </a:lnSpc>
              <a:spcBef>
                <a:spcPts val="25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Lead Role Provides Distinct Competitive Advantages</a:t>
            </a:r>
            <a:endParaRPr b="0" lang="en-US" sz="2000" strike="noStrike" u="none">
              <a:solidFill>
                <a:srgbClr val="000000"/>
              </a:solidFill>
              <a:effectLst/>
              <a:uFillTx/>
              <a:latin typeface="Times New Roman"/>
            </a:endParaRPr>
          </a:p>
          <a:p>
            <a:pPr lvl="1" marL="739800" indent="-2858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Valuable Market Insight</a:t>
            </a:r>
            <a:endParaRPr b="0" lang="en-US" sz="1800" strike="noStrike" u="none">
              <a:solidFill>
                <a:srgbClr val="000000"/>
              </a:solidFill>
              <a:effectLst/>
              <a:uFillTx/>
              <a:latin typeface="Times New Roman"/>
            </a:endParaRPr>
          </a:p>
          <a:p>
            <a:pPr lvl="1" marL="739800" indent="-285840">
              <a:lnSpc>
                <a:spcPct val="100000"/>
              </a:lnSpc>
              <a:spcBef>
                <a:spcPts val="56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Important Tool to Manage Enron’s Broad-Based Portfolio</a:t>
            </a:r>
            <a:endParaRPr b="0" lang="en-US" sz="1800" strike="noStrike" u="none">
              <a:solidFill>
                <a:srgbClr val="000000"/>
              </a:solidFill>
              <a:effectLst/>
              <a:uFillTx/>
              <a:latin typeface="Times New Roman"/>
            </a:endParaRPr>
          </a:p>
        </p:txBody>
      </p:sp>
      <p:sp>
        <p:nvSpPr>
          <p:cNvPr id="644" name=""/>
          <p:cNvSpPr/>
          <p:nvPr/>
        </p:nvSpPr>
        <p:spPr>
          <a:xfrm>
            <a:off x="428760" y="990720"/>
            <a:ext cx="4495680" cy="5486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45" name=""/>
          <p:cNvGraphicFramePr/>
          <p:nvPr/>
        </p:nvGraphicFramePr>
        <p:xfrm>
          <a:off x="539640" y="1523880"/>
          <a:ext cx="4294440" cy="5158080"/>
        </p:xfrm>
        <a:graphic>
          <a:graphicData uri="http://schemas.openxmlformats.org/presentationml/2006/ole">
            <p:oleObj r:id="rId4" spid="">
              <p:embed/>
              <p:pic>
                <p:nvPicPr>
                  <p:cNvPr id="646" name="" descr=""/>
                  <p:cNvPicPr/>
                  <p:nvPr/>
                </p:nvPicPr>
                <p:blipFill>
                  <a:blip r:embed="rId5"/>
                  <a:stretch/>
                </p:blipFill>
                <p:spPr>
                  <a:xfrm>
                    <a:off x="539640" y="1523880"/>
                    <a:ext cx="4294440" cy="5158080"/>
                  </a:xfrm>
                  <a:prstGeom prst="rect">
                    <a:avLst/>
                  </a:prstGeom>
                  <a:noFill/>
                  <a:ln w="0">
                    <a:noFill/>
                  </a:ln>
                </p:spPr>
              </p:pic>
            </p:oleObj>
          </a:graphicData>
        </a:graphic>
      </p:graphicFrame>
      <p:sp>
        <p:nvSpPr>
          <p:cNvPr id="647" name=""/>
          <p:cNvSpPr/>
          <p:nvPr/>
        </p:nvSpPr>
        <p:spPr>
          <a:xfrm>
            <a:off x="1143000" y="311940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212.2</a:t>
            </a:r>
            <a:endParaRPr b="0" lang="en-US" sz="1600" strike="noStrike" u="none">
              <a:solidFill>
                <a:srgbClr val="000000"/>
              </a:solidFill>
              <a:effectLst/>
              <a:uFillTx/>
              <a:latin typeface="Times New Roman"/>
            </a:endParaRPr>
          </a:p>
        </p:txBody>
      </p:sp>
      <p:sp>
        <p:nvSpPr>
          <p:cNvPr id="648" name=""/>
          <p:cNvSpPr/>
          <p:nvPr/>
        </p:nvSpPr>
        <p:spPr>
          <a:xfrm>
            <a:off x="3111480" y="178452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319.4</a:t>
            </a:r>
            <a:endParaRPr b="0" lang="en-US" sz="1600" strike="noStrike" u="none">
              <a:solidFill>
                <a:srgbClr val="000000"/>
              </a:solidFill>
              <a:effectLst/>
              <a:uFillTx/>
              <a:latin typeface="Times New Roman"/>
            </a:endParaRPr>
          </a:p>
        </p:txBody>
      </p:sp>
      <p:sp>
        <p:nvSpPr>
          <p:cNvPr id="649" name=""/>
          <p:cNvSpPr/>
          <p:nvPr/>
        </p:nvSpPr>
        <p:spPr>
          <a:xfrm>
            <a:off x="533520" y="1114560"/>
            <a:ext cx="4267080" cy="612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Financial Settlements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(Bcfe/d)</a:t>
            </a:r>
            <a:endParaRPr b="0" lang="en-US" sz="1400" strike="noStrike" u="none">
              <a:solidFill>
                <a:srgbClr val="000000"/>
              </a:solidFill>
              <a:effectLst/>
              <a:uFillTx/>
              <a:latin typeface="Times New Roman"/>
            </a:endParaRPr>
          </a:p>
        </p:txBody>
      </p:sp>
      <p:sp>
        <p:nvSpPr>
          <p:cNvPr id="650" name=""/>
          <p:cNvSpPr/>
          <p:nvPr/>
        </p:nvSpPr>
        <p:spPr>
          <a:xfrm>
            <a:off x="2209680" y="4952880"/>
            <a:ext cx="88128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51%</a:t>
            </a:r>
            <a:endParaRPr b="0" lang="en-US" sz="1600" strike="noStrike" u="none">
              <a:solidFill>
                <a:srgbClr val="000000"/>
              </a:solidFill>
              <a:effectLst/>
              <a:uFillTx/>
              <a:latin typeface="Times New Roman"/>
            </a:endParaRPr>
          </a:p>
        </p:txBody>
      </p:sp>
      <p:grpSp>
        <p:nvGrpSpPr>
          <p:cNvPr id="651" name=""/>
          <p:cNvGrpSpPr/>
          <p:nvPr/>
        </p:nvGrpSpPr>
        <p:grpSpPr>
          <a:xfrm>
            <a:off x="1060560" y="6072120"/>
            <a:ext cx="3220560" cy="368280"/>
            <a:chOff x="1060560" y="6072120"/>
            <a:chExt cx="3220560" cy="368280"/>
          </a:xfrm>
        </p:grpSpPr>
        <p:sp>
          <p:nvSpPr>
            <p:cNvPr id="652" name=""/>
            <p:cNvSpPr/>
            <p:nvPr/>
          </p:nvSpPr>
          <p:spPr>
            <a:xfrm>
              <a:off x="1060560" y="607212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3Q00</a:t>
              </a:r>
              <a:endParaRPr b="0" lang="en-US" sz="1800" strike="noStrike" u="none">
                <a:solidFill>
                  <a:srgbClr val="000000"/>
                </a:solidFill>
                <a:effectLst/>
                <a:uFillTx/>
                <a:latin typeface="Times New Roman"/>
              </a:endParaRPr>
            </a:p>
          </p:txBody>
        </p:sp>
        <p:sp>
          <p:nvSpPr>
            <p:cNvPr id="653" name=""/>
            <p:cNvSpPr/>
            <p:nvPr/>
          </p:nvSpPr>
          <p:spPr>
            <a:xfrm>
              <a:off x="2958840" y="607212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3Q01</a:t>
              </a:r>
              <a:endParaRPr b="0" lang="en-US" sz="1800" strike="noStrike" u="none">
                <a:solidFill>
                  <a:srgbClr val="000000"/>
                </a:solidFill>
                <a:effectLst/>
                <a:uFillTx/>
                <a:latin typeface="Times New Roman"/>
              </a:endParaRPr>
            </a:p>
          </p:txBody>
        </p:sp>
      </p:grpSp>
      <p:sp>
        <p:nvSpPr>
          <p:cNvPr id="3" name="PlaceHolder 2"/>
          <p:cNvSpPr>
            <a:spLocks noGrp="1"/>
          </p:cNvSpPr>
          <p:nvPr>
            <p:ph type="sldNum" idx="3"/>
          </p:nvPr>
        </p:nvSpPr>
        <p:spPr/>
        <p:txBody>
          <a:bodyPr/>
          <a:p>
            <a:fld id="{DEDAFDDA-F090-4E37-8E5B-B9657172915B}"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4"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New Contract Execution</a:t>
            </a:r>
            <a:endParaRPr b="0" lang="en-US" sz="3200" strike="noStrike" u="none">
              <a:solidFill>
                <a:srgbClr val="000000"/>
              </a:solidFill>
              <a:effectLst/>
              <a:uFillTx/>
              <a:latin typeface="Arial Black"/>
            </a:endParaRPr>
          </a:p>
        </p:txBody>
      </p:sp>
      <p:sp>
        <p:nvSpPr>
          <p:cNvPr id="655" name=""/>
          <p:cNvSpPr/>
          <p:nvPr/>
        </p:nvSpPr>
        <p:spPr>
          <a:xfrm>
            <a:off x="5334120" y="1066680"/>
            <a:ext cx="4724280" cy="5486400"/>
          </a:xfrm>
          <a:prstGeom prst="rect">
            <a:avLst/>
          </a:prstGeom>
          <a:noFill/>
          <a:ln w="0">
            <a:noFill/>
          </a:ln>
        </p:spPr>
        <p:style>
          <a:lnRef idx="0"/>
          <a:fillRef idx="0"/>
          <a:effectRef idx="0"/>
          <a:fontRef idx="minor"/>
        </p:style>
        <p:txBody>
          <a:bodyPr lIns="90000" rIns="90000" tIns="46800" bIns="46800" anchor="t">
            <a:noAutofit/>
          </a:bodyPr>
          <a:p>
            <a:pPr marL="339840" indent="-339840">
              <a:lnSpc>
                <a:spcPct val="100000"/>
              </a:lnSpc>
              <a:spcBef>
                <a:spcPts val="2500"/>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Volumes Originated During Current Period for Future Settlement</a:t>
            </a:r>
            <a:endParaRPr b="0" lang="en-US" sz="2000" strike="noStrike" u="none">
              <a:solidFill>
                <a:srgbClr val="000000"/>
              </a:solidFill>
              <a:effectLst/>
              <a:uFillTx/>
              <a:latin typeface="Times New Roman"/>
            </a:endParaRPr>
          </a:p>
          <a:p>
            <a:pPr marL="339840" indent="-339840">
              <a:lnSpc>
                <a:spcPct val="100000"/>
              </a:lnSpc>
              <a:spcBef>
                <a:spcPts val="25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Record Level Transacted in 3Q01; Driven by Both Gas and Power  </a:t>
            </a:r>
            <a:endParaRPr b="0" lang="en-US" sz="2000" strike="noStrike" u="none">
              <a:solidFill>
                <a:srgbClr val="000000"/>
              </a:solidFill>
              <a:effectLst/>
              <a:uFillTx/>
              <a:latin typeface="Times New Roman"/>
            </a:endParaRPr>
          </a:p>
          <a:p>
            <a:pPr marL="339840" indent="-339840">
              <a:lnSpc>
                <a:spcPct val="100000"/>
              </a:lnSpc>
              <a:spcBef>
                <a:spcPts val="25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Power Comprises Almost  45% of Physical Activity - Up from 20% in 3Q00</a:t>
            </a:r>
            <a:endParaRPr b="0" lang="en-US" sz="2000" strike="noStrike" u="none">
              <a:solidFill>
                <a:srgbClr val="000000"/>
              </a:solidFill>
              <a:effectLst/>
              <a:uFillTx/>
              <a:latin typeface="Times New Roman"/>
            </a:endParaRPr>
          </a:p>
          <a:p>
            <a:pPr marL="339840" indent="-339840">
              <a:lnSpc>
                <a:spcPct val="100000"/>
              </a:lnSpc>
              <a:spcBef>
                <a:spcPts val="2500"/>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Financial Product Expansion Driven by Enron’s Distinct Ability to Make Term Commitments</a:t>
            </a:r>
            <a:endParaRPr b="0" lang="en-US" sz="2000" strike="noStrike" u="none">
              <a:solidFill>
                <a:srgbClr val="000000"/>
              </a:solidFill>
              <a:effectLst/>
              <a:uFillTx/>
              <a:latin typeface="Times New Roman"/>
            </a:endParaRPr>
          </a:p>
          <a:p>
            <a:pPr lvl="1" marL="73980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Average Term Lengthening; Delivery Commitments through 2003</a:t>
            </a:r>
            <a:endParaRPr b="0" lang="en-US" sz="1800" strike="noStrike" u="none">
              <a:solidFill>
                <a:srgbClr val="000000"/>
              </a:solidFill>
              <a:effectLst/>
              <a:uFillTx/>
              <a:latin typeface="Times New Roman"/>
            </a:endParaRPr>
          </a:p>
          <a:p>
            <a:pPr marL="339840" indent="-33984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56" name=""/>
          <p:cNvSpPr/>
          <p:nvPr/>
        </p:nvSpPr>
        <p:spPr>
          <a:xfrm>
            <a:off x="428760" y="990720"/>
            <a:ext cx="4495680" cy="5486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657" name=""/>
          <p:cNvGraphicFramePr/>
          <p:nvPr/>
        </p:nvGraphicFramePr>
        <p:xfrm>
          <a:off x="539640" y="1523880"/>
          <a:ext cx="4294440" cy="5257800"/>
        </p:xfrm>
        <a:graphic>
          <a:graphicData uri="http://schemas.openxmlformats.org/presentationml/2006/ole">
            <p:oleObj r:id="rId5" spid="">
              <p:embed/>
              <p:pic>
                <p:nvPicPr>
                  <p:cNvPr id="658" name="" descr=""/>
                  <p:cNvPicPr/>
                  <p:nvPr/>
                </p:nvPicPr>
                <p:blipFill>
                  <a:blip r:embed="rId6"/>
                  <a:stretch/>
                </p:blipFill>
                <p:spPr>
                  <a:xfrm>
                    <a:off x="539640" y="1523880"/>
                    <a:ext cx="4294440" cy="5257800"/>
                  </a:xfrm>
                  <a:prstGeom prst="rect">
                    <a:avLst/>
                  </a:prstGeom>
                  <a:noFill/>
                  <a:ln w="0">
                    <a:noFill/>
                  </a:ln>
                </p:spPr>
              </p:pic>
            </p:oleObj>
          </a:graphicData>
        </a:graphic>
      </p:graphicFrame>
      <p:sp>
        <p:nvSpPr>
          <p:cNvPr id="659" name=""/>
          <p:cNvSpPr/>
          <p:nvPr/>
        </p:nvSpPr>
        <p:spPr>
          <a:xfrm>
            <a:off x="1143000" y="286380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669.8</a:t>
            </a:r>
            <a:endParaRPr b="0" lang="en-US" sz="1600" strike="noStrike" u="none">
              <a:solidFill>
                <a:srgbClr val="000000"/>
              </a:solidFill>
              <a:effectLst/>
              <a:uFillTx/>
              <a:latin typeface="Times New Roman"/>
            </a:endParaRPr>
          </a:p>
        </p:txBody>
      </p:sp>
      <p:sp>
        <p:nvSpPr>
          <p:cNvPr id="660" name=""/>
          <p:cNvSpPr/>
          <p:nvPr/>
        </p:nvSpPr>
        <p:spPr>
          <a:xfrm>
            <a:off x="3110040" y="190512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887.7</a:t>
            </a:r>
            <a:endParaRPr b="0" lang="en-US" sz="1600" strike="noStrike" u="none">
              <a:solidFill>
                <a:srgbClr val="000000"/>
              </a:solidFill>
              <a:effectLst/>
              <a:uFillTx/>
              <a:latin typeface="Times New Roman"/>
            </a:endParaRPr>
          </a:p>
        </p:txBody>
      </p:sp>
      <p:sp>
        <p:nvSpPr>
          <p:cNvPr id="661" name=""/>
          <p:cNvSpPr/>
          <p:nvPr/>
        </p:nvSpPr>
        <p:spPr>
          <a:xfrm>
            <a:off x="533520" y="1114560"/>
            <a:ext cx="4267080" cy="6123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Transacted Volumes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(New Contracts in Bcfe/d)</a:t>
            </a:r>
            <a:endParaRPr b="0" lang="en-US" sz="1400" strike="noStrike" u="none">
              <a:solidFill>
                <a:srgbClr val="000000"/>
              </a:solidFill>
              <a:effectLst/>
              <a:uFillTx/>
              <a:latin typeface="Times New Roman"/>
            </a:endParaRPr>
          </a:p>
        </p:txBody>
      </p:sp>
      <p:sp>
        <p:nvSpPr>
          <p:cNvPr id="662" name=""/>
          <p:cNvSpPr/>
          <p:nvPr/>
        </p:nvSpPr>
        <p:spPr>
          <a:xfrm>
            <a:off x="2232000" y="5029200"/>
            <a:ext cx="88092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a:t>
            </a:r>
            <a:endParaRPr b="0" lang="en-US" sz="1600" strike="noStrike" u="none">
              <a:solidFill>
                <a:srgbClr val="000000"/>
              </a:solidFill>
              <a:effectLst/>
              <a:uFillTx/>
              <a:latin typeface="Times New Roman"/>
            </a:endParaRPr>
          </a:p>
        </p:txBody>
      </p:sp>
      <p:grpSp>
        <p:nvGrpSpPr>
          <p:cNvPr id="663" name=""/>
          <p:cNvGrpSpPr/>
          <p:nvPr/>
        </p:nvGrpSpPr>
        <p:grpSpPr>
          <a:xfrm>
            <a:off x="1046160" y="6095880"/>
            <a:ext cx="3220560" cy="368280"/>
            <a:chOff x="1046160" y="6095880"/>
            <a:chExt cx="3220560" cy="368280"/>
          </a:xfrm>
        </p:grpSpPr>
        <p:sp>
          <p:nvSpPr>
            <p:cNvPr id="664" name=""/>
            <p:cNvSpPr/>
            <p:nvPr/>
          </p:nvSpPr>
          <p:spPr>
            <a:xfrm>
              <a:off x="1046160" y="609588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3Q00</a:t>
              </a:r>
              <a:endParaRPr b="0" lang="en-US" sz="1800" strike="noStrike" u="none">
                <a:solidFill>
                  <a:srgbClr val="000000"/>
                </a:solidFill>
                <a:effectLst/>
                <a:uFillTx/>
                <a:latin typeface="Times New Roman"/>
              </a:endParaRPr>
            </a:p>
          </p:txBody>
        </p:sp>
        <p:sp>
          <p:nvSpPr>
            <p:cNvPr id="665" name=""/>
            <p:cNvSpPr/>
            <p:nvPr/>
          </p:nvSpPr>
          <p:spPr>
            <a:xfrm>
              <a:off x="2944440" y="6095880"/>
              <a:ext cx="13222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3Q01</a:t>
              </a:r>
              <a:endParaRPr b="0" lang="en-US" sz="1800" strike="noStrike" u="none">
                <a:solidFill>
                  <a:srgbClr val="000000"/>
                </a:solidFill>
                <a:effectLst/>
                <a:uFillTx/>
                <a:latin typeface="Times New Roman"/>
              </a:endParaRPr>
            </a:p>
          </p:txBody>
        </p:sp>
      </p:grpSp>
      <p:grpSp>
        <p:nvGrpSpPr>
          <p:cNvPr id="666" name=""/>
          <p:cNvGrpSpPr/>
          <p:nvPr/>
        </p:nvGrpSpPr>
        <p:grpSpPr>
          <a:xfrm>
            <a:off x="685800" y="2209680"/>
            <a:ext cx="2048040" cy="457200"/>
            <a:chOff x="685800" y="2209680"/>
            <a:chExt cx="2048040" cy="457200"/>
          </a:xfrm>
        </p:grpSpPr>
        <p:sp>
          <p:nvSpPr>
            <p:cNvPr id="667" name=""/>
            <p:cNvSpPr/>
            <p:nvPr/>
          </p:nvSpPr>
          <p:spPr>
            <a:xfrm>
              <a:off x="828720" y="2209680"/>
              <a:ext cx="1905120" cy="45720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Financial</a:t>
              </a:r>
              <a:endParaRPr b="0" lang="en-US" sz="1200" strike="noStrike" u="none">
                <a:solidFill>
                  <a:srgbClr val="000000"/>
                </a:solidFill>
                <a:effectLst/>
                <a:uFillTx/>
                <a:latin typeface="Times New Roman"/>
              </a:endParaRPr>
            </a:p>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Physical</a:t>
              </a:r>
              <a:endParaRPr b="0" lang="en-US" sz="1200" strike="noStrike" u="none">
                <a:solidFill>
                  <a:srgbClr val="000000"/>
                </a:solidFill>
                <a:effectLst/>
                <a:uFillTx/>
                <a:latin typeface="Times New Roman"/>
              </a:endParaRPr>
            </a:p>
          </p:txBody>
        </p:sp>
        <p:sp>
          <p:nvSpPr>
            <p:cNvPr id="668" name=""/>
            <p:cNvSpPr/>
            <p:nvPr/>
          </p:nvSpPr>
          <p:spPr>
            <a:xfrm>
              <a:off x="685800" y="2262240"/>
              <a:ext cx="136440" cy="13644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669" name=""/>
            <p:cNvSpPr/>
            <p:nvPr/>
          </p:nvSpPr>
          <p:spPr>
            <a:xfrm>
              <a:off x="690480" y="2468520"/>
              <a:ext cx="136440" cy="13644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3"/>
          </p:nvPr>
        </p:nvSpPr>
        <p:spPr/>
        <p:txBody>
          <a:bodyPr/>
          <a:p>
            <a:fld id="{89A5A2FB-B01C-4A6C-A332-BAEA85A5AC6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670" name=""/>
          <p:cNvGraphicFramePr/>
          <p:nvPr/>
        </p:nvGraphicFramePr>
        <p:xfrm>
          <a:off x="504720" y="838080"/>
          <a:ext cx="9401400" cy="5170680"/>
        </p:xfrm>
        <a:graphic>
          <a:graphicData uri="http://schemas.openxmlformats.org/presentationml/2006/ole">
            <p:oleObj progId="Excel.Sheet.12" r:id="rId1" spid="">
              <p:embed/>
              <p:pic>
                <p:nvPicPr>
                  <p:cNvPr id="671" name="" descr=""/>
                  <p:cNvPicPr/>
                  <p:nvPr/>
                </p:nvPicPr>
                <p:blipFill>
                  <a:blip r:embed="rId2"/>
                  <a:stretch/>
                </p:blipFill>
                <p:spPr>
                  <a:xfrm>
                    <a:off x="504720" y="838080"/>
                    <a:ext cx="9401400" cy="5170680"/>
                  </a:xfrm>
                  <a:prstGeom prst="rect">
                    <a:avLst/>
                  </a:prstGeom>
                  <a:noFill/>
                  <a:ln w="0">
                    <a:noFill/>
                  </a:ln>
                </p:spPr>
              </p:pic>
            </p:oleObj>
          </a:graphicData>
        </a:graphic>
      </p:graphicFrame>
      <p:sp>
        <p:nvSpPr>
          <p:cNvPr id="672" name=""/>
          <p:cNvSpPr/>
          <p:nvPr/>
        </p:nvSpPr>
        <p:spPr>
          <a:xfrm>
            <a:off x="738720" y="6032520"/>
            <a:ext cx="8499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Nov 1999</a:t>
            </a:r>
            <a:endParaRPr b="0" lang="en-US" sz="1200" strike="noStrike" u="none">
              <a:solidFill>
                <a:srgbClr val="000000"/>
              </a:solidFill>
              <a:effectLst/>
              <a:uFillTx/>
              <a:latin typeface="Times New Roman"/>
            </a:endParaRPr>
          </a:p>
        </p:txBody>
      </p:sp>
      <p:sp>
        <p:nvSpPr>
          <p:cNvPr id="673" name=""/>
          <p:cNvSpPr/>
          <p:nvPr/>
        </p:nvSpPr>
        <p:spPr>
          <a:xfrm>
            <a:off x="8846280" y="6032520"/>
            <a:ext cx="81612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Oct 2001</a:t>
            </a:r>
            <a:endParaRPr b="0" lang="en-US" sz="1200" strike="noStrike" u="none">
              <a:solidFill>
                <a:srgbClr val="000000"/>
              </a:solidFill>
              <a:effectLst/>
              <a:uFillTx/>
              <a:latin typeface="Times New Roman"/>
            </a:endParaRPr>
          </a:p>
        </p:txBody>
      </p:sp>
      <p:sp>
        <p:nvSpPr>
          <p:cNvPr id="674" name=""/>
          <p:cNvSpPr/>
          <p:nvPr/>
        </p:nvSpPr>
        <p:spPr>
          <a:xfrm>
            <a:off x="2170080" y="6040440"/>
            <a:ext cx="83304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 2000</a:t>
            </a:r>
            <a:endParaRPr b="0" lang="en-US" sz="1200" strike="noStrike" u="none">
              <a:solidFill>
                <a:srgbClr val="000000"/>
              </a:solidFill>
              <a:effectLst/>
              <a:uFillTx/>
              <a:latin typeface="Times New Roman"/>
            </a:endParaRPr>
          </a:p>
        </p:txBody>
      </p:sp>
      <p:sp>
        <p:nvSpPr>
          <p:cNvPr id="675" name=""/>
          <p:cNvSpPr/>
          <p:nvPr/>
        </p:nvSpPr>
        <p:spPr>
          <a:xfrm>
            <a:off x="3458520" y="6040440"/>
            <a:ext cx="7822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Jul 2000</a:t>
            </a:r>
            <a:endParaRPr b="0" lang="en-US" sz="1200" strike="noStrike" u="none">
              <a:solidFill>
                <a:srgbClr val="000000"/>
              </a:solidFill>
              <a:effectLst/>
              <a:uFillTx/>
              <a:latin typeface="Times New Roman"/>
            </a:endParaRPr>
          </a:p>
        </p:txBody>
      </p:sp>
      <p:sp>
        <p:nvSpPr>
          <p:cNvPr id="676" name=""/>
          <p:cNvSpPr/>
          <p:nvPr/>
        </p:nvSpPr>
        <p:spPr>
          <a:xfrm>
            <a:off x="4764960" y="6045120"/>
            <a:ext cx="81612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Oct 2000</a:t>
            </a:r>
            <a:endParaRPr b="0" lang="en-US" sz="1200" strike="noStrike" u="none">
              <a:solidFill>
                <a:srgbClr val="000000"/>
              </a:solidFill>
              <a:effectLst/>
              <a:uFillTx/>
              <a:latin typeface="Times New Roman"/>
            </a:endParaRPr>
          </a:p>
        </p:txBody>
      </p:sp>
      <p:grpSp>
        <p:nvGrpSpPr>
          <p:cNvPr id="677" name=""/>
          <p:cNvGrpSpPr/>
          <p:nvPr/>
        </p:nvGrpSpPr>
        <p:grpSpPr>
          <a:xfrm>
            <a:off x="1523880" y="1657440"/>
            <a:ext cx="2755800" cy="1694880"/>
            <a:chOff x="1523880" y="1657440"/>
            <a:chExt cx="2755800" cy="1694880"/>
          </a:xfrm>
        </p:grpSpPr>
        <p:grpSp>
          <p:nvGrpSpPr>
            <p:cNvPr id="678" name=""/>
            <p:cNvGrpSpPr/>
            <p:nvPr/>
          </p:nvGrpSpPr>
          <p:grpSpPr>
            <a:xfrm>
              <a:off x="1523880" y="1657440"/>
              <a:ext cx="2755800" cy="1434240"/>
              <a:chOff x="1523880" y="1657440"/>
              <a:chExt cx="2755800" cy="1434240"/>
            </a:xfrm>
          </p:grpSpPr>
          <p:sp>
            <p:nvSpPr>
              <p:cNvPr id="679" name=""/>
              <p:cNvSpPr/>
              <p:nvPr/>
            </p:nvSpPr>
            <p:spPr>
              <a:xfrm>
                <a:off x="1536480" y="1949040"/>
                <a:ext cx="2743200" cy="107928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spcAft>
                    <a:spcPts val="1001"/>
                  </a:spcAft>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1,550,000 Transactions</a:t>
                </a:r>
                <a:endParaRPr b="0" lang="en-US" sz="1600" strike="noStrike" u="none">
                  <a:solidFill>
                    <a:srgbClr val="000000"/>
                  </a:solidFill>
                  <a:effectLst/>
                  <a:uFillTx/>
                  <a:latin typeface="Times New Roman"/>
                </a:endParaRPr>
              </a:p>
              <a:p>
                <a:pPr marL="177840" indent="-177840">
                  <a:lnSpc>
                    <a:spcPct val="100000"/>
                  </a:lnSpc>
                  <a:spcAft>
                    <a:spcPts val="1001"/>
                  </a:spcAft>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$860 Billion Gross Value</a:t>
                </a:r>
                <a:endParaRPr b="0" lang="en-US" sz="1600" strike="noStrike" u="none">
                  <a:solidFill>
                    <a:srgbClr val="000000"/>
                  </a:solidFill>
                  <a:effectLst/>
                  <a:uFillTx/>
                  <a:latin typeface="Times New Roman"/>
                </a:endParaRPr>
              </a:p>
              <a:p>
                <a:pPr marL="177840" indent="-177840">
                  <a:lnSpc>
                    <a:spcPct val="100000"/>
                  </a:lnSpc>
                  <a:spcAft>
                    <a:spcPts val="1001"/>
                  </a:spcAft>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&gt;1,800 Products Offered</a:t>
                </a:r>
                <a:endParaRPr b="0" lang="en-US" sz="1600" strike="noStrike" u="none">
                  <a:solidFill>
                    <a:srgbClr val="000000"/>
                  </a:solidFill>
                  <a:effectLst/>
                  <a:uFillTx/>
                  <a:latin typeface="Times New Roman"/>
                </a:endParaRPr>
              </a:p>
            </p:txBody>
          </p:sp>
          <p:sp>
            <p:nvSpPr>
              <p:cNvPr id="680" name=""/>
              <p:cNvSpPr/>
              <p:nvPr/>
            </p:nvSpPr>
            <p:spPr>
              <a:xfrm>
                <a:off x="2073600" y="1657440"/>
                <a:ext cx="16786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Since Inception</a:t>
                </a:r>
                <a:endParaRPr b="0" lang="en-US" sz="1600" strike="noStrike" u="none">
                  <a:solidFill>
                    <a:srgbClr val="000000"/>
                  </a:solidFill>
                  <a:effectLst/>
                  <a:uFillTx/>
                  <a:latin typeface="Times New Roman"/>
                </a:endParaRPr>
              </a:p>
            </p:txBody>
          </p:sp>
          <p:sp>
            <p:nvSpPr>
              <p:cNvPr id="681" name=""/>
              <p:cNvSpPr/>
              <p:nvPr/>
            </p:nvSpPr>
            <p:spPr>
              <a:xfrm>
                <a:off x="1523880" y="1661760"/>
                <a:ext cx="2705040" cy="1429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82" name=""/>
            <p:cNvSpPr/>
            <p:nvPr/>
          </p:nvSpPr>
          <p:spPr>
            <a:xfrm>
              <a:off x="1981080" y="2863440"/>
              <a:ext cx="2209680" cy="48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683" name="PlaceHolder 1"/>
          <p:cNvSpPr>
            <a:spLocks noGrp="1"/>
          </p:cNvSpPr>
          <p:nvPr>
            <p:ph type="title"/>
          </p:nvPr>
        </p:nvSpPr>
        <p:spPr>
          <a:xfrm>
            <a:off x="761760" y="152280"/>
            <a:ext cx="9258120" cy="952560"/>
          </a:xfrm>
          <a:prstGeom prst="rect">
            <a:avLst/>
          </a:prstGeom>
          <a:noFill/>
          <a:ln w="0">
            <a:noFill/>
          </a:ln>
        </p:spPr>
        <p:txBody>
          <a:bodyPr lIns="91440" rIns="91440" tIns="45720" bIns="4572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EnronOnline</a:t>
            </a:r>
            <a:br>
              <a:rPr sz="2400"/>
            </a:br>
            <a:r>
              <a:rPr b="0" lang="en-US" sz="3200" strike="noStrike" u="none">
                <a:solidFill>
                  <a:srgbClr val="000000"/>
                </a:solidFill>
                <a:effectLst/>
                <a:uFillTx/>
                <a:latin typeface="Arial Black"/>
              </a:rPr>
              <a:t>Average Daily Transactions</a:t>
            </a:r>
            <a:endParaRPr b="0" lang="en-US" sz="3200" strike="noStrike" u="none">
              <a:solidFill>
                <a:srgbClr val="000000"/>
              </a:solidFill>
              <a:effectLst/>
              <a:uFillTx/>
              <a:latin typeface="Arial Black"/>
            </a:endParaRPr>
          </a:p>
        </p:txBody>
      </p:sp>
      <p:sp>
        <p:nvSpPr>
          <p:cNvPr id="684" name=""/>
          <p:cNvSpPr/>
          <p:nvPr/>
        </p:nvSpPr>
        <p:spPr>
          <a:xfrm>
            <a:off x="6032880" y="6032520"/>
            <a:ext cx="8247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 2001</a:t>
            </a:r>
            <a:endParaRPr b="0" lang="en-US" sz="1200" strike="noStrike" u="none">
              <a:solidFill>
                <a:srgbClr val="000000"/>
              </a:solidFill>
              <a:effectLst/>
              <a:uFillTx/>
              <a:latin typeface="Times New Roman"/>
            </a:endParaRPr>
          </a:p>
        </p:txBody>
      </p:sp>
      <p:sp>
        <p:nvSpPr>
          <p:cNvPr id="685" name=""/>
          <p:cNvSpPr/>
          <p:nvPr/>
        </p:nvSpPr>
        <p:spPr>
          <a:xfrm>
            <a:off x="7418520" y="6019920"/>
            <a:ext cx="8586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May 2001</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C79946AC-E139-4127-A1D9-3A405B70461B}"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6"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Transaction Mix</a:t>
            </a:r>
            <a:br>
              <a:rPr sz="3200"/>
            </a:br>
            <a:endParaRPr b="0" lang="en-US" sz="3200" strike="noStrike" u="none">
              <a:solidFill>
                <a:srgbClr val="000000"/>
              </a:solidFill>
              <a:effectLst/>
              <a:uFillTx/>
              <a:latin typeface="Arial Black"/>
            </a:endParaRPr>
          </a:p>
        </p:txBody>
      </p:sp>
      <p:graphicFrame>
        <p:nvGraphicFramePr>
          <p:cNvPr id="687" name=""/>
          <p:cNvGraphicFramePr/>
          <p:nvPr/>
        </p:nvGraphicFramePr>
        <p:xfrm>
          <a:off x="503280" y="1600200"/>
          <a:ext cx="3524040" cy="5089680"/>
        </p:xfrm>
        <a:graphic>
          <a:graphicData uri="http://schemas.openxmlformats.org/presentationml/2006/ole">
            <p:oleObj r:id="rId1" spid="">
              <p:embed/>
              <p:pic>
                <p:nvPicPr>
                  <p:cNvPr id="688" name="" descr=""/>
                  <p:cNvPicPr/>
                  <p:nvPr/>
                </p:nvPicPr>
                <p:blipFill>
                  <a:blip r:embed="rId2"/>
                  <a:stretch/>
                </p:blipFill>
                <p:spPr>
                  <a:xfrm>
                    <a:off x="503280" y="1600200"/>
                    <a:ext cx="3524040" cy="5089680"/>
                  </a:xfrm>
                  <a:prstGeom prst="rect">
                    <a:avLst/>
                  </a:prstGeom>
                  <a:noFill/>
                  <a:ln w="0">
                    <a:noFill/>
                  </a:ln>
                </p:spPr>
              </p:pic>
            </p:oleObj>
          </a:graphicData>
        </a:graphic>
      </p:graphicFrame>
      <p:sp>
        <p:nvSpPr>
          <p:cNvPr id="689" name="PlaceHolder 2"/>
          <p:cNvSpPr>
            <a:spLocks noGrp="1"/>
          </p:cNvSpPr>
          <p:nvPr>
            <p:ph/>
          </p:nvPr>
        </p:nvSpPr>
        <p:spPr>
          <a:xfrm>
            <a:off x="4647960" y="2565360"/>
            <a:ext cx="5460840" cy="457200"/>
          </a:xfrm>
          <a:prstGeom prst="rect">
            <a:avLst/>
          </a:prstGeom>
          <a:noFill/>
          <a:ln w="0">
            <a:noFill/>
          </a:ln>
        </p:spPr>
        <p:txBody>
          <a:bodyPr lIns="90000" rIns="90000" tIns="46800" bIns="46800" anchor="t">
            <a:normAutofit fontScale="70000" lnSpcReduction="19999"/>
          </a:bodyPr>
          <a:p>
            <a:pPr marL="457200" indent="-457200">
              <a:lnSpc>
                <a:spcPct val="90000"/>
              </a:lnSpc>
              <a:spcBef>
                <a:spcPts val="1001"/>
              </a:spcBef>
              <a:buSzPct val="144124"/>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Longer-Term Structured Transactions </a:t>
            </a:r>
            <a:endParaRPr b="1" lang="en-US" sz="1600" strike="noStrike" u="none">
              <a:solidFill>
                <a:srgbClr val="000000"/>
              </a:solidFill>
              <a:effectLst/>
              <a:uFillTx/>
              <a:latin typeface="Arial"/>
            </a:endParaRPr>
          </a:p>
          <a:p>
            <a:pPr marL="457200" indent="-457200">
              <a:lnSpc>
                <a:spcPct val="90000"/>
              </a:lnSpc>
              <a:spcBef>
                <a:spcPts val="1001"/>
              </a:spcBef>
              <a:buSzPct val="144124"/>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Opportunities for Transition to EnronOnline</a:t>
            </a:r>
            <a:endParaRPr b="1" lang="en-US" sz="1600" strike="noStrike" u="none">
              <a:solidFill>
                <a:srgbClr val="000000"/>
              </a:solidFill>
              <a:effectLst/>
              <a:uFillTx/>
              <a:latin typeface="Arial"/>
            </a:endParaRPr>
          </a:p>
          <a:p>
            <a:pPr marL="457200" indent="-457200">
              <a:lnSpc>
                <a:spcPct val="90000"/>
              </a:lnSpc>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690" name=""/>
          <p:cNvSpPr/>
          <p:nvPr/>
        </p:nvSpPr>
        <p:spPr>
          <a:xfrm>
            <a:off x="838080" y="5911920"/>
            <a:ext cx="40388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2289240"/>
                <a:tab algn="l" pos="251316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3Q00                     3Q01</a:t>
            </a:r>
            <a:endParaRPr b="0" lang="en-US" sz="1600" strike="noStrike" u="none">
              <a:solidFill>
                <a:srgbClr val="000000"/>
              </a:solidFill>
              <a:effectLst/>
              <a:uFillTx/>
              <a:latin typeface="Times New Roman"/>
            </a:endParaRPr>
          </a:p>
        </p:txBody>
      </p:sp>
      <p:sp>
        <p:nvSpPr>
          <p:cNvPr id="691" name=""/>
          <p:cNvSpPr/>
          <p:nvPr/>
        </p:nvSpPr>
        <p:spPr>
          <a:xfrm>
            <a:off x="723960" y="5234040"/>
            <a:ext cx="182520" cy="2826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2" name=""/>
          <p:cNvSpPr/>
          <p:nvPr/>
        </p:nvSpPr>
        <p:spPr>
          <a:xfrm>
            <a:off x="2630520" y="258588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38%</a:t>
            </a:r>
            <a:endParaRPr b="0" lang="en-US" sz="1600" strike="noStrike" u="none">
              <a:solidFill>
                <a:srgbClr val="000000"/>
              </a:solidFill>
              <a:effectLst/>
              <a:uFillTx/>
              <a:latin typeface="Times New Roman"/>
            </a:endParaRPr>
          </a:p>
        </p:txBody>
      </p:sp>
      <p:sp>
        <p:nvSpPr>
          <p:cNvPr id="693" name=""/>
          <p:cNvSpPr/>
          <p:nvPr/>
        </p:nvSpPr>
        <p:spPr>
          <a:xfrm>
            <a:off x="987480" y="3962520"/>
            <a:ext cx="10285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57%</a:t>
            </a:r>
            <a:endParaRPr b="0" lang="en-US" sz="1600" strike="noStrike" u="none">
              <a:solidFill>
                <a:srgbClr val="000000"/>
              </a:solidFill>
              <a:effectLst/>
              <a:uFillTx/>
              <a:latin typeface="Times New Roman"/>
            </a:endParaRPr>
          </a:p>
        </p:txBody>
      </p:sp>
      <p:sp>
        <p:nvSpPr>
          <p:cNvPr id="694" name=""/>
          <p:cNvSpPr/>
          <p:nvPr/>
        </p:nvSpPr>
        <p:spPr>
          <a:xfrm>
            <a:off x="2666880" y="4419720"/>
            <a:ext cx="10670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62%</a:t>
            </a:r>
            <a:endParaRPr b="0" lang="en-US" sz="1600" strike="noStrike" u="none">
              <a:solidFill>
                <a:srgbClr val="000000"/>
              </a:solidFill>
              <a:effectLst/>
              <a:uFillTx/>
              <a:latin typeface="Times New Roman"/>
            </a:endParaRPr>
          </a:p>
        </p:txBody>
      </p:sp>
      <p:sp>
        <p:nvSpPr>
          <p:cNvPr id="695" name=""/>
          <p:cNvSpPr/>
          <p:nvPr/>
        </p:nvSpPr>
        <p:spPr>
          <a:xfrm>
            <a:off x="979560" y="5181480"/>
            <a:ext cx="9903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43%</a:t>
            </a:r>
            <a:endParaRPr b="0" lang="en-US" sz="1600" strike="noStrike" u="none">
              <a:solidFill>
                <a:srgbClr val="000000"/>
              </a:solidFill>
              <a:effectLst/>
              <a:uFillTx/>
              <a:latin typeface="Times New Roman"/>
            </a:endParaRPr>
          </a:p>
        </p:txBody>
      </p:sp>
      <p:sp>
        <p:nvSpPr>
          <p:cNvPr id="696" name=""/>
          <p:cNvSpPr/>
          <p:nvPr/>
        </p:nvSpPr>
        <p:spPr>
          <a:xfrm rot="5365800">
            <a:off x="3493080" y="2588400"/>
            <a:ext cx="1447560" cy="382680"/>
          </a:xfrm>
          <a:prstGeom prst="triangle">
            <a:avLst>
              <a:gd name="adj" fmla="val 50000"/>
            </a:avLst>
          </a:prstGeom>
          <a:solidFill>
            <a:srgbClr val="c0c0c0"/>
          </a:solid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697" name=""/>
          <p:cNvSpPr/>
          <p:nvPr/>
        </p:nvSpPr>
        <p:spPr>
          <a:xfrm rot="5365800">
            <a:off x="3068280" y="4500360"/>
            <a:ext cx="2335320" cy="395280"/>
          </a:xfrm>
          <a:prstGeom prst="triangle">
            <a:avLst>
              <a:gd name="adj" fmla="val 49750"/>
            </a:avLst>
          </a:prstGeom>
          <a:solidFill>
            <a:srgbClr val="c0c0c0"/>
          </a:solid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698" name=""/>
          <p:cNvSpPr/>
          <p:nvPr/>
        </p:nvSpPr>
        <p:spPr>
          <a:xfrm>
            <a:off x="4648320" y="4191120"/>
            <a:ext cx="5460840" cy="1828800"/>
          </a:xfrm>
          <a:prstGeom prst="rect">
            <a:avLst/>
          </a:prstGeom>
          <a:noFill/>
          <a:ln w="0">
            <a:noFill/>
          </a:ln>
        </p:spPr>
        <p:style>
          <a:lnRef idx="0"/>
          <a:fillRef idx="0"/>
          <a:effectRef idx="0"/>
          <a:fontRef idx="minor"/>
        </p:style>
        <p:txBody>
          <a:bodyPr lIns="90000" rIns="90000" tIns="46800" bIns="46800" anchor="t">
            <a:noAutofit/>
          </a:bodyPr>
          <a:p>
            <a:pPr marL="339840" indent="-339840">
              <a:lnSpc>
                <a:spcPct val="100000"/>
              </a:lnSpc>
              <a:spcBef>
                <a:spcPts val="1001"/>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High Penetration in North America Gas &amp; Power; Growing Acceptance in Europe</a:t>
            </a:r>
            <a:endParaRPr b="0" lang="en-US" sz="1600" strike="noStrike" u="none">
              <a:solidFill>
                <a:srgbClr val="000000"/>
              </a:solidFill>
              <a:effectLst/>
              <a:uFillTx/>
              <a:latin typeface="Times New Roman"/>
            </a:endParaRPr>
          </a:p>
          <a:p>
            <a:pPr marL="339840" indent="-339840">
              <a:lnSpc>
                <a:spcPct val="100000"/>
              </a:lnSpc>
              <a:spcBef>
                <a:spcPts val="1001"/>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Rapid Acceptance in Non-Energy Products </a:t>
            </a:r>
            <a:endParaRPr b="0" lang="en-US" sz="1600" strike="noStrike" u="none">
              <a:solidFill>
                <a:srgbClr val="000000"/>
              </a:solidFill>
              <a:effectLst/>
              <a:uFillTx/>
              <a:latin typeface="Times New Roman"/>
            </a:endParaRPr>
          </a:p>
          <a:p>
            <a:pPr marL="339840" indent="-339840">
              <a:lnSpc>
                <a:spcPct val="100000"/>
              </a:lnSpc>
              <a:spcBef>
                <a:spcPts val="1001"/>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Integrated with Logistics and Back Office for Scale Efficiencies</a:t>
            </a:r>
            <a:endParaRPr b="0" lang="en-US" sz="1600" strike="noStrike" u="none">
              <a:solidFill>
                <a:srgbClr val="000000"/>
              </a:solidFill>
              <a:effectLst/>
              <a:uFillTx/>
              <a:latin typeface="Times New Roman"/>
            </a:endParaRPr>
          </a:p>
        </p:txBody>
      </p:sp>
      <p:sp>
        <p:nvSpPr>
          <p:cNvPr id="699" name=""/>
          <p:cNvSpPr/>
          <p:nvPr/>
        </p:nvSpPr>
        <p:spPr>
          <a:xfrm>
            <a:off x="4724280" y="2077920"/>
            <a:ext cx="1524240" cy="41112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Traditional</a:t>
            </a:r>
            <a:endParaRPr b="0" lang="en-US" sz="1800" strike="noStrike" u="none">
              <a:solidFill>
                <a:srgbClr val="000000"/>
              </a:solidFill>
              <a:effectLst/>
              <a:uFillTx/>
              <a:latin typeface="Times New Roman"/>
            </a:endParaRPr>
          </a:p>
        </p:txBody>
      </p:sp>
      <p:sp>
        <p:nvSpPr>
          <p:cNvPr id="700" name=""/>
          <p:cNvSpPr/>
          <p:nvPr/>
        </p:nvSpPr>
        <p:spPr>
          <a:xfrm>
            <a:off x="2666880" y="1828800"/>
            <a:ext cx="13716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2289240"/>
                <a:tab algn="l" pos="251316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550,000</a:t>
            </a:r>
            <a:endParaRPr b="0" lang="en-US" sz="1600" strike="noStrike" u="none">
              <a:solidFill>
                <a:srgbClr val="000000"/>
              </a:solidFill>
              <a:effectLst/>
              <a:uFillTx/>
              <a:latin typeface="Times New Roman"/>
            </a:endParaRPr>
          </a:p>
        </p:txBody>
      </p:sp>
      <p:sp>
        <p:nvSpPr>
          <p:cNvPr id="701" name=""/>
          <p:cNvSpPr/>
          <p:nvPr/>
        </p:nvSpPr>
        <p:spPr>
          <a:xfrm>
            <a:off x="990720" y="3200400"/>
            <a:ext cx="13716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2289240"/>
                <a:tab algn="l" pos="251316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349,000</a:t>
            </a:r>
            <a:endParaRPr b="0" lang="en-US" sz="1600" strike="noStrike" u="none">
              <a:solidFill>
                <a:srgbClr val="000000"/>
              </a:solidFill>
              <a:effectLst/>
              <a:uFillTx/>
              <a:latin typeface="Times New Roman"/>
            </a:endParaRPr>
          </a:p>
        </p:txBody>
      </p:sp>
      <p:sp>
        <p:nvSpPr>
          <p:cNvPr id="702" name=""/>
          <p:cNvSpPr/>
          <p:nvPr/>
        </p:nvSpPr>
        <p:spPr>
          <a:xfrm>
            <a:off x="609480" y="1050840"/>
            <a:ext cx="40388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2289240"/>
                <a:tab algn="l" pos="251316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Total Enron Transactions</a:t>
            </a:r>
            <a:endParaRPr b="0" lang="en-US" sz="2000" strike="noStrike" u="none">
              <a:solidFill>
                <a:srgbClr val="000000"/>
              </a:solidFill>
              <a:effectLst/>
              <a:uFillTx/>
              <a:latin typeface="Times New Roman"/>
            </a:endParaRPr>
          </a:p>
        </p:txBody>
      </p:sp>
      <p:sp>
        <p:nvSpPr>
          <p:cNvPr id="703" name=""/>
          <p:cNvSpPr/>
          <p:nvPr/>
        </p:nvSpPr>
        <p:spPr>
          <a:xfrm>
            <a:off x="4724280" y="3708360"/>
            <a:ext cx="1524240" cy="411120"/>
          </a:xfrm>
          <a:prstGeom prst="rect">
            <a:avLst/>
          </a:prstGeom>
          <a:solidFill>
            <a:srgbClr val="3399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EnronOnline</a:t>
            </a: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E4F4DE3-E4F5-4768-86BD-C26DA50197F1}"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4" name="PlaceHolder 1"/>
          <p:cNvSpPr>
            <a:spLocks noGrp="1"/>
          </p:cNvSpPr>
          <p:nvPr>
            <p:ph type="title"/>
          </p:nvPr>
        </p:nvSpPr>
        <p:spPr>
          <a:xfrm>
            <a:off x="514080" y="30492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Wholesale Businesses</a:t>
            </a:r>
            <a:br>
              <a:rPr sz="2400"/>
            </a:br>
            <a:r>
              <a:rPr b="0" lang="en-US" sz="3200" strike="noStrike" u="none">
                <a:solidFill>
                  <a:srgbClr val="000000"/>
                </a:solidFill>
                <a:effectLst/>
                <a:uFillTx/>
                <a:latin typeface="Arial Black"/>
              </a:rPr>
              <a:t>America’s Leading Energy Company</a:t>
            </a:r>
            <a:endParaRPr b="0" lang="en-US" sz="3200" strike="noStrike" u="none">
              <a:solidFill>
                <a:srgbClr val="000000"/>
              </a:solidFill>
              <a:effectLst/>
              <a:uFillTx/>
              <a:latin typeface="Arial Black"/>
            </a:endParaRPr>
          </a:p>
        </p:txBody>
      </p:sp>
      <p:sp>
        <p:nvSpPr>
          <p:cNvPr id="705" name=""/>
          <p:cNvSpPr/>
          <p:nvPr/>
        </p:nvSpPr>
        <p:spPr>
          <a:xfrm>
            <a:off x="2666880" y="3517920"/>
            <a:ext cx="2133720" cy="1170000"/>
          </a:xfrm>
          <a:prstGeom prst="rect">
            <a:avLst/>
          </a:prstGeom>
          <a:solidFill>
            <a:srgbClr val="fc012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Americas</a:t>
            </a:r>
            <a:endParaRPr b="0" lang="en-US" sz="2000" strike="noStrike" u="none">
              <a:solidFill>
                <a:srgbClr val="000000"/>
              </a:solidFill>
              <a:effectLst/>
              <a:uFillTx/>
              <a:latin typeface="Times New Roman"/>
            </a:endParaRPr>
          </a:p>
        </p:txBody>
      </p:sp>
      <p:sp>
        <p:nvSpPr>
          <p:cNvPr id="706" name=""/>
          <p:cNvSpPr/>
          <p:nvPr/>
        </p:nvSpPr>
        <p:spPr>
          <a:xfrm>
            <a:off x="5486400" y="3517920"/>
            <a:ext cx="2209680" cy="1170000"/>
          </a:xfrm>
          <a:prstGeom prst="rect">
            <a:avLst/>
          </a:prstGeom>
          <a:solidFill>
            <a:srgbClr val="969696"/>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Europe &amp; Other Commodity Markets</a:t>
            </a:r>
            <a:endParaRPr b="0" lang="en-US" sz="2000" strike="noStrike" u="none">
              <a:solidFill>
                <a:srgbClr val="000000"/>
              </a:solidFill>
              <a:effectLst/>
              <a:uFillTx/>
              <a:latin typeface="Times New Roman"/>
            </a:endParaRPr>
          </a:p>
        </p:txBody>
      </p:sp>
      <p:sp>
        <p:nvSpPr>
          <p:cNvPr id="707" name=""/>
          <p:cNvSpPr/>
          <p:nvPr/>
        </p:nvSpPr>
        <p:spPr>
          <a:xfrm>
            <a:off x="2743200" y="4740120"/>
            <a:ext cx="24382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Natural Gas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Power</a:t>
            </a:r>
            <a:endParaRPr b="0" lang="en-US" sz="1400" strike="noStrike" u="none">
              <a:solidFill>
                <a:srgbClr val="000000"/>
              </a:solidFill>
              <a:effectLst/>
              <a:uFillTx/>
              <a:latin typeface="Times New Roman"/>
            </a:endParaRPr>
          </a:p>
        </p:txBody>
      </p:sp>
      <p:sp>
        <p:nvSpPr>
          <p:cNvPr id="708" name=""/>
          <p:cNvSpPr/>
          <p:nvPr/>
        </p:nvSpPr>
        <p:spPr>
          <a:xfrm>
            <a:off x="3962520" y="1752480"/>
            <a:ext cx="2286000" cy="1295640"/>
          </a:xfrm>
          <a:prstGeom prst="rect">
            <a:avLst/>
          </a:prstGeom>
          <a:solidFill>
            <a:srgbClr val="969696"/>
          </a:solidFill>
          <a:ln w="12600">
            <a:solidFill>
              <a:srgbClr val="000000"/>
            </a:solidFill>
            <a:miter/>
          </a:ln>
        </p:spPr>
        <p:style>
          <a:lnRef idx="0"/>
          <a:fillRef idx="0"/>
          <a:effectRef idx="0"/>
          <a:fontRef idx="minor"/>
        </p:style>
        <p:txBody>
          <a:bodyPr lIns="45720" rIns="45720" tIns="46800" bIns="46800" anchor="b"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Wholesale Services</a:t>
            </a:r>
            <a:r>
              <a:rPr b="1" lang="en-US" sz="2000" strike="noStrike" u="none">
                <a:solidFill>
                  <a:srgbClr val="ffffff"/>
                </a:solidFill>
                <a:effectLst/>
                <a:uFillTx/>
                <a:latin typeface="Arial"/>
              </a:rPr>
              <a:t> </a:t>
            </a:r>
            <a:endParaRPr b="0" lang="en-US" sz="2000" strike="noStrike" u="none">
              <a:solidFill>
                <a:srgbClr val="000000"/>
              </a:solidFill>
              <a:effectLst/>
              <a:uFillTx/>
              <a:latin typeface="Times New Roman"/>
            </a:endParaRPr>
          </a:p>
        </p:txBody>
      </p:sp>
      <p:grpSp>
        <p:nvGrpSpPr>
          <p:cNvPr id="709" name=""/>
          <p:cNvGrpSpPr/>
          <p:nvPr/>
        </p:nvGrpSpPr>
        <p:grpSpPr>
          <a:xfrm>
            <a:off x="4851360" y="1860480"/>
            <a:ext cx="574200" cy="463680"/>
            <a:chOff x="4851360" y="1860480"/>
            <a:chExt cx="574200" cy="463680"/>
          </a:xfrm>
        </p:grpSpPr>
        <p:pic>
          <p:nvPicPr>
            <p:cNvPr id="710" name="ENE_C_WHI" descr=""/>
            <p:cNvPicPr/>
            <p:nvPr/>
          </p:nvPicPr>
          <p:blipFill>
            <a:blip r:embed="rId1"/>
            <a:stretch/>
          </p:blipFill>
          <p:spPr>
            <a:xfrm>
              <a:off x="4851360" y="1860480"/>
              <a:ext cx="504720" cy="463680"/>
            </a:xfrm>
            <a:prstGeom prst="rect">
              <a:avLst/>
            </a:prstGeom>
            <a:noFill/>
            <a:ln w="0">
              <a:noFill/>
            </a:ln>
          </p:spPr>
        </p:pic>
        <p:sp>
          <p:nvSpPr>
            <p:cNvPr id="711" name=""/>
            <p:cNvSpPr/>
            <p:nvPr/>
          </p:nvSpPr>
          <p:spPr>
            <a:xfrm>
              <a:off x="5196240" y="2082960"/>
              <a:ext cx="229320" cy="169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9bff"/>
                  </a:solidFill>
                  <a:effectLst/>
                  <a:uFillTx/>
                  <a:latin typeface="Frutiger"/>
                </a:rPr>
                <a:t>®</a:t>
              </a:r>
              <a:endParaRPr b="0" lang="en-US" sz="500" strike="noStrike" u="none">
                <a:solidFill>
                  <a:srgbClr val="000000"/>
                </a:solidFill>
                <a:effectLst/>
                <a:uFillTx/>
                <a:latin typeface="Times New Roman"/>
              </a:endParaRPr>
            </a:p>
          </p:txBody>
        </p:sp>
      </p:grpSp>
      <p:cxnSp>
        <p:nvCxnSpPr>
          <p:cNvPr id="712" name=""/>
          <p:cNvCxnSpPr>
            <a:stCxn id="708" idx="2"/>
            <a:endCxn id="705" idx="0"/>
          </p:cNvCxnSpPr>
          <p:nvPr/>
        </p:nvCxnSpPr>
        <p:spPr>
          <a:xfrm rot="5400000">
            <a:off x="4184280" y="2597040"/>
            <a:ext cx="470520" cy="1372320"/>
          </a:xfrm>
          <a:prstGeom prst="bentConnector3">
            <a:avLst>
              <a:gd name="adj1" fmla="val 50000"/>
            </a:avLst>
          </a:prstGeom>
          <a:ln w="9360">
            <a:solidFill>
              <a:srgbClr val="000000"/>
            </a:solidFill>
            <a:miter/>
          </a:ln>
        </p:spPr>
      </p:cxnSp>
      <p:cxnSp>
        <p:nvCxnSpPr>
          <p:cNvPr id="713" name=""/>
          <p:cNvCxnSpPr>
            <a:stCxn id="708" idx="2"/>
            <a:endCxn id="706" idx="0"/>
          </p:cNvCxnSpPr>
          <p:nvPr/>
        </p:nvCxnSpPr>
        <p:spPr>
          <a:xfrm flipH="1" rot="16200000">
            <a:off x="5612400" y="2539800"/>
            <a:ext cx="470520" cy="1486440"/>
          </a:xfrm>
          <a:prstGeom prst="bentConnector3">
            <a:avLst>
              <a:gd name="adj1" fmla="val 50000"/>
            </a:avLst>
          </a:prstGeom>
          <a:ln w="9360">
            <a:solidFill>
              <a:srgbClr val="000000"/>
            </a:solidFill>
            <a:miter/>
          </a:ln>
        </p:spPr>
      </p:cxnSp>
      <p:sp>
        <p:nvSpPr>
          <p:cNvPr id="714" name=""/>
          <p:cNvSpPr/>
          <p:nvPr/>
        </p:nvSpPr>
        <p:spPr>
          <a:xfrm>
            <a:off x="2819520" y="541008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John Lavorato</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President &amp; CEO</a:t>
            </a:r>
            <a:endParaRPr b="0" lang="en-US" sz="1200" strike="noStrike" u="none">
              <a:solidFill>
                <a:srgbClr val="000000"/>
              </a:solidFill>
              <a:effectLst/>
              <a:uFillTx/>
              <a:latin typeface="Times New Roman"/>
            </a:endParaRPr>
          </a:p>
        </p:txBody>
      </p:sp>
      <p:sp>
        <p:nvSpPr>
          <p:cNvPr id="715" name=""/>
          <p:cNvSpPr/>
          <p:nvPr/>
        </p:nvSpPr>
        <p:spPr>
          <a:xfrm>
            <a:off x="2819520" y="594360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Louise Kitchen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COO</a:t>
            </a:r>
            <a:endParaRPr b="0" lang="en-US" sz="1200" strike="noStrike" u="none">
              <a:solidFill>
                <a:srgbClr val="000000"/>
              </a:solidFill>
              <a:effectLst/>
              <a:uFillTx/>
              <a:latin typeface="Times New Roman"/>
            </a:endParaRPr>
          </a:p>
        </p:txBody>
      </p:sp>
      <p:sp>
        <p:nvSpPr>
          <p:cNvPr id="716" name=""/>
          <p:cNvSpPr/>
          <p:nvPr/>
        </p:nvSpPr>
        <p:spPr>
          <a:xfrm>
            <a:off x="5562720" y="4800600"/>
            <a:ext cx="2590560" cy="116136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c0c0c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Europe Natural Gas</a:t>
            </a:r>
            <a:endParaRPr b="0" lang="en-US" sz="1400" strike="noStrike" u="none">
              <a:solidFill>
                <a:srgbClr val="000000"/>
              </a:solidFill>
              <a:effectLst/>
              <a:uFillTx/>
              <a:latin typeface="Times New Roman"/>
            </a:endParaRPr>
          </a:p>
          <a:p>
            <a:pPr marL="171360" indent="-171360">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       and Power</a:t>
            </a:r>
            <a:endParaRPr b="0" lang="en-US" sz="1400" strike="noStrike" u="none">
              <a:solidFill>
                <a:srgbClr val="000000"/>
              </a:solidFill>
              <a:effectLst/>
              <a:uFillTx/>
              <a:latin typeface="Times New Roman"/>
            </a:endParaRPr>
          </a:p>
          <a:p>
            <a:pPr marL="171360" indent="-171360">
              <a:lnSpc>
                <a:spcPct val="100000"/>
              </a:lnSpc>
              <a:buClr>
                <a:srgbClr val="c0c0c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Metals</a:t>
            </a:r>
            <a:endParaRPr b="0" lang="en-US" sz="1400" strike="noStrike" u="none">
              <a:solidFill>
                <a:srgbClr val="000000"/>
              </a:solidFill>
              <a:effectLst/>
              <a:uFillTx/>
              <a:latin typeface="Times New Roman"/>
            </a:endParaRPr>
          </a:p>
          <a:p>
            <a:pPr marL="171360" indent="-171360">
              <a:lnSpc>
                <a:spcPct val="100000"/>
              </a:lnSpc>
              <a:buClr>
                <a:srgbClr val="c0c0c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Energy-Related Markets</a:t>
            </a:r>
            <a:endParaRPr b="0" lang="en-US" sz="1400" strike="noStrike" u="none">
              <a:solidFill>
                <a:srgbClr val="000000"/>
              </a:solidFill>
              <a:effectLst/>
              <a:uFillTx/>
              <a:latin typeface="Times New Roman"/>
            </a:endParaRPr>
          </a:p>
          <a:p>
            <a:pPr marL="171360" indent="-171360">
              <a:lnSpc>
                <a:spcPct val="100000"/>
              </a:lnSpc>
              <a:buClr>
                <a:srgbClr val="c0c0c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Industrial Markets</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8DBB10C7-C9C6-4A42-A2BD-C7128A95633E}"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622440" y="4162320"/>
            <a:ext cx="9109080" cy="24386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All statements contained in this presentation, as well as oral statements made by Enron’s officers, directors or employees acting on Enron’s behalf, that are not statements of historical fact, constitute “forward-looking statements” within the meaning of Section 27A of the Securities Act of 1933 and Section 21E of the Securities Exchange Act of 1934.  The Private Securities Litigation Reform Act of 1995 provides a safe harbor for forward-looking statements made by Enron or on its behalf.  These forward-looking statements are not historical facts, but reflect Enron’s current expectations, estimates and projections.  Such forward-looking statements include, but are not limited to, statements which address future operating performance, events or developments that are expected to occur in the future (including statements relating to earnings expectations, sales of assets, or statements expressing general optimism about future operating results).  Although Enron believes that its expectations are based on reasonable assumptions, it can give no assurance that its goals will be achieved.  Important factors that could cause actual results to differ materially from those in the forward-looking statements herein include success in marketing natural gas and power to wholesale customers; the ability to penetrate new retail natural gas and electricity markets, including the energy outsource market, in the United States and Europe; the timing, extent and market effects of deregulation of energy markets in the United States and in foreign jurisdictions; development of Enron’s broadband network and customer demand for intermediation and content services; political developments in foreign countries; receipt of regulatory approvals and satisfaction of customary closing conditions to the sale of Portland General; and conditions of the capital markets and equity markets during the periods covered by the forward-looking statements.  Enron is not obligated to revise or update any forward-looking statements in order to reflect events or circumstances that may arise after the date of this presentation.</a:t>
            </a:r>
            <a:endParaRPr b="0" lang="en-US" sz="1000" strike="noStrike" u="none">
              <a:solidFill>
                <a:srgbClr val="000000"/>
              </a:solidFill>
              <a:effectLst/>
              <a:uFillTx/>
              <a:latin typeface="Times New Roman"/>
            </a:endParaRPr>
          </a:p>
        </p:txBody>
      </p:sp>
      <p:sp>
        <p:nvSpPr>
          <p:cNvPr id="52" name="PlaceHolder 1"/>
          <p:cNvSpPr>
            <a:spLocks noGrp="1"/>
          </p:cNvSpPr>
          <p:nvPr>
            <p:ph type="title"/>
          </p:nvPr>
        </p:nvSpPr>
        <p:spPr>
          <a:xfrm>
            <a:off x="343080" y="3538080"/>
            <a:ext cx="9601200" cy="76212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Forward Looking Statement</a:t>
            </a:r>
            <a:endParaRPr b="0" lang="en-US" sz="2400" strike="noStrike" u="none">
              <a:solidFill>
                <a:srgbClr val="000000"/>
              </a:solidFill>
              <a:effectLst/>
              <a:uFillTx/>
              <a:latin typeface="Arial Black"/>
            </a:endParaRPr>
          </a:p>
        </p:txBody>
      </p:sp>
      <p:grpSp>
        <p:nvGrpSpPr>
          <p:cNvPr id="53" name=""/>
          <p:cNvGrpSpPr/>
          <p:nvPr/>
        </p:nvGrpSpPr>
        <p:grpSpPr>
          <a:xfrm>
            <a:off x="3746520" y="531720"/>
            <a:ext cx="2724120" cy="2644920"/>
            <a:chOff x="3746520" y="531720"/>
            <a:chExt cx="2724120" cy="2644920"/>
          </a:xfrm>
        </p:grpSpPr>
        <p:pic>
          <p:nvPicPr>
            <p:cNvPr id="54" name="ENE_C_WHI" descr=""/>
            <p:cNvPicPr/>
            <p:nvPr/>
          </p:nvPicPr>
          <p:blipFill>
            <a:blip r:embed="rId1"/>
            <a:stretch/>
          </p:blipFill>
          <p:spPr>
            <a:xfrm>
              <a:off x="3746520" y="531720"/>
              <a:ext cx="2635200" cy="2644920"/>
            </a:xfrm>
            <a:prstGeom prst="rect">
              <a:avLst/>
            </a:prstGeom>
            <a:noFill/>
            <a:ln w="0">
              <a:noFill/>
            </a:ln>
          </p:spPr>
        </p:pic>
        <p:sp>
          <p:nvSpPr>
            <p:cNvPr id="55" name=""/>
            <p:cNvSpPr/>
            <p:nvPr/>
          </p:nvSpPr>
          <p:spPr>
            <a:xfrm>
              <a:off x="6154560" y="1979640"/>
              <a:ext cx="316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bff"/>
                  </a:solidFill>
                  <a:effectLst/>
                  <a:uFillTx/>
                  <a:latin typeface="Frutiger"/>
                </a:rPr>
                <a:t>®</a:t>
              </a:r>
              <a:endParaRPr b="0" lang="en-US" sz="1400" strike="noStrike" u="none">
                <a:solidFill>
                  <a:srgbClr val="000000"/>
                </a:solidFill>
                <a:effectLst/>
                <a:uFillTx/>
                <a:latin typeface="Times New Roman"/>
              </a:endParaRPr>
            </a:p>
          </p:txBody>
        </p:sp>
      </p:grpSp>
      <p:sp>
        <p:nvSpPr>
          <p:cNvPr id="3" name="PlaceHolder 2"/>
          <p:cNvSpPr>
            <a:spLocks noGrp="1"/>
          </p:cNvSpPr>
          <p:nvPr>
            <p:ph type="sldNum" idx="3"/>
          </p:nvPr>
        </p:nvSpPr>
        <p:spPr/>
        <p:txBody>
          <a:bodyPr/>
          <a:p>
            <a:fld id="{57AF7213-C5A9-4A61-9FAF-9A926DDC52D6}"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7" name="PlaceHolder 1"/>
          <p:cNvSpPr>
            <a:spLocks noGrp="1"/>
          </p:cNvSpPr>
          <p:nvPr>
            <p:ph type="title"/>
          </p:nvPr>
        </p:nvSpPr>
        <p:spPr>
          <a:xfrm>
            <a:off x="151920" y="152280"/>
            <a:ext cx="982980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Enron Americas</a:t>
            </a:r>
            <a:br>
              <a:rPr sz="3200"/>
            </a:br>
            <a:r>
              <a:rPr b="1" lang="en-US" sz="2400" strike="noStrike" u="none">
                <a:solidFill>
                  <a:srgbClr val="000000"/>
                </a:solidFill>
                <a:effectLst/>
                <a:uFillTx/>
                <a:latin typeface="Arial"/>
              </a:rPr>
              <a:t>The Most Flexible, Reliable and Valuable Energy Network</a:t>
            </a:r>
            <a:endParaRPr b="0" lang="en-US" sz="2400" strike="noStrike" u="none">
              <a:solidFill>
                <a:srgbClr val="000000"/>
              </a:solidFill>
              <a:effectLst/>
              <a:uFillTx/>
              <a:latin typeface="Arial Black"/>
            </a:endParaRPr>
          </a:p>
        </p:txBody>
      </p:sp>
      <p:graphicFrame>
        <p:nvGraphicFramePr>
          <p:cNvPr id="718" name=""/>
          <p:cNvGraphicFramePr/>
          <p:nvPr/>
        </p:nvGraphicFramePr>
        <p:xfrm>
          <a:off x="6477120" y="1219320"/>
          <a:ext cx="3504960" cy="4321080"/>
        </p:xfrm>
        <a:graphic>
          <a:graphicData uri="http://schemas.openxmlformats.org/presentationml/2006/ole">
            <p:oleObj r:id="rId1" spid="">
              <p:embed/>
              <p:pic>
                <p:nvPicPr>
                  <p:cNvPr id="719" name="" descr=""/>
                  <p:cNvPicPr/>
                  <p:nvPr/>
                </p:nvPicPr>
                <p:blipFill>
                  <a:blip r:embed="rId2"/>
                  <a:stretch/>
                </p:blipFill>
                <p:spPr>
                  <a:xfrm>
                    <a:off x="6477120" y="1219320"/>
                    <a:ext cx="3504960" cy="4321080"/>
                  </a:xfrm>
                  <a:prstGeom prst="rect">
                    <a:avLst/>
                  </a:prstGeom>
                  <a:noFill/>
                  <a:ln w="9360">
                    <a:solidFill>
                      <a:srgbClr val="000000"/>
                    </a:solidFill>
                    <a:miter/>
                  </a:ln>
                </p:spPr>
              </p:pic>
            </p:oleObj>
          </a:graphicData>
        </a:graphic>
      </p:graphicFrame>
      <p:sp>
        <p:nvSpPr>
          <p:cNvPr id="720" name=""/>
          <p:cNvSpPr/>
          <p:nvPr/>
        </p:nvSpPr>
        <p:spPr>
          <a:xfrm>
            <a:off x="6434280" y="1233360"/>
            <a:ext cx="3581280" cy="520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Income Before Interest and Taxes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in Millions)</a:t>
            </a:r>
            <a:endParaRPr b="0" lang="en-US" sz="1200" strike="noStrike" u="none">
              <a:solidFill>
                <a:srgbClr val="000000"/>
              </a:solidFill>
              <a:effectLst/>
              <a:uFillTx/>
              <a:latin typeface="Times New Roman"/>
            </a:endParaRPr>
          </a:p>
        </p:txBody>
      </p:sp>
      <p:sp>
        <p:nvSpPr>
          <p:cNvPr id="721" name=""/>
          <p:cNvSpPr/>
          <p:nvPr/>
        </p:nvSpPr>
        <p:spPr>
          <a:xfrm>
            <a:off x="7315200" y="2604960"/>
            <a:ext cx="5684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536</a:t>
            </a:r>
            <a:endParaRPr b="0" lang="en-US" sz="1400" strike="noStrike" u="none">
              <a:solidFill>
                <a:srgbClr val="000000"/>
              </a:solidFill>
              <a:effectLst/>
              <a:uFillTx/>
              <a:latin typeface="Times New Roman"/>
            </a:endParaRPr>
          </a:p>
        </p:txBody>
      </p:sp>
      <p:sp>
        <p:nvSpPr>
          <p:cNvPr id="722" name=""/>
          <p:cNvSpPr/>
          <p:nvPr/>
        </p:nvSpPr>
        <p:spPr>
          <a:xfrm>
            <a:off x="8839080" y="1919160"/>
            <a:ext cx="6098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701</a:t>
            </a:r>
            <a:endParaRPr b="0" lang="en-US" sz="1400" strike="noStrike" u="none">
              <a:solidFill>
                <a:srgbClr val="000000"/>
              </a:solidFill>
              <a:effectLst/>
              <a:uFillTx/>
              <a:latin typeface="Times New Roman"/>
            </a:endParaRPr>
          </a:p>
        </p:txBody>
      </p:sp>
      <p:sp>
        <p:nvSpPr>
          <p:cNvPr id="723" name=""/>
          <p:cNvSpPr/>
          <p:nvPr/>
        </p:nvSpPr>
        <p:spPr>
          <a:xfrm>
            <a:off x="7881840" y="4495680"/>
            <a:ext cx="88128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31%</a:t>
            </a:r>
            <a:endParaRPr b="0" lang="en-US" sz="1400" strike="noStrike" u="none">
              <a:solidFill>
                <a:srgbClr val="000000"/>
              </a:solidFill>
              <a:effectLst/>
              <a:uFillTx/>
              <a:latin typeface="Times New Roman"/>
            </a:endParaRPr>
          </a:p>
        </p:txBody>
      </p:sp>
      <p:sp>
        <p:nvSpPr>
          <p:cNvPr id="724" name=""/>
          <p:cNvSpPr/>
          <p:nvPr/>
        </p:nvSpPr>
        <p:spPr>
          <a:xfrm>
            <a:off x="746280" y="5524560"/>
            <a:ext cx="472428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5" name=""/>
          <p:cNvSpPr/>
          <p:nvPr/>
        </p:nvSpPr>
        <p:spPr>
          <a:xfrm>
            <a:off x="1660680" y="1066680"/>
            <a:ext cx="838080" cy="152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6" name=""/>
          <p:cNvSpPr/>
          <p:nvPr/>
        </p:nvSpPr>
        <p:spPr>
          <a:xfrm>
            <a:off x="1676520" y="990720"/>
            <a:ext cx="838080" cy="228600"/>
          </a:xfrm>
          <a:prstGeom prst="rect">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727" name=""/>
          <p:cNvSpPr/>
          <p:nvPr/>
        </p:nvSpPr>
        <p:spPr>
          <a:xfrm>
            <a:off x="622440" y="1182600"/>
            <a:ext cx="5638680" cy="434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8" name=""/>
          <p:cNvSpPr/>
          <p:nvPr/>
        </p:nvSpPr>
        <p:spPr>
          <a:xfrm>
            <a:off x="695160" y="5553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9" name=""/>
          <p:cNvSpPr/>
          <p:nvPr/>
        </p:nvSpPr>
        <p:spPr>
          <a:xfrm>
            <a:off x="695160" y="5553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0" name=""/>
          <p:cNvSpPr/>
          <p:nvPr/>
        </p:nvSpPr>
        <p:spPr>
          <a:xfrm>
            <a:off x="3598920" y="1633680"/>
            <a:ext cx="1655640" cy="1452600"/>
          </a:xfrm>
          <a:custGeom>
            <a:avLst/>
            <a:gdLst/>
            <a:ahLst/>
            <a:rect l="l" t="t" r="r" b="b"/>
            <a:pathLst>
              <a:path w="2284" h="1830">
                <a:moveTo>
                  <a:pt x="85" y="434"/>
                </a:moveTo>
                <a:lnTo>
                  <a:pt x="95" y="416"/>
                </a:lnTo>
                <a:lnTo>
                  <a:pt x="108" y="400"/>
                </a:lnTo>
                <a:lnTo>
                  <a:pt x="133" y="371"/>
                </a:lnTo>
                <a:lnTo>
                  <a:pt x="162" y="346"/>
                </a:lnTo>
                <a:lnTo>
                  <a:pt x="196" y="321"/>
                </a:lnTo>
                <a:lnTo>
                  <a:pt x="221" y="288"/>
                </a:lnTo>
                <a:lnTo>
                  <a:pt x="246" y="260"/>
                </a:lnTo>
                <a:lnTo>
                  <a:pt x="275" y="235"/>
                </a:lnTo>
                <a:lnTo>
                  <a:pt x="307" y="209"/>
                </a:lnTo>
                <a:lnTo>
                  <a:pt x="325" y="184"/>
                </a:lnTo>
                <a:lnTo>
                  <a:pt x="341" y="163"/>
                </a:lnTo>
                <a:lnTo>
                  <a:pt x="355" y="143"/>
                </a:lnTo>
                <a:lnTo>
                  <a:pt x="372" y="125"/>
                </a:lnTo>
                <a:lnTo>
                  <a:pt x="388" y="109"/>
                </a:lnTo>
                <a:lnTo>
                  <a:pt x="404" y="93"/>
                </a:lnTo>
                <a:lnTo>
                  <a:pt x="423" y="75"/>
                </a:lnTo>
                <a:lnTo>
                  <a:pt x="447" y="55"/>
                </a:lnTo>
                <a:lnTo>
                  <a:pt x="463" y="45"/>
                </a:lnTo>
                <a:lnTo>
                  <a:pt x="481" y="34"/>
                </a:lnTo>
                <a:lnTo>
                  <a:pt x="524" y="18"/>
                </a:lnTo>
                <a:lnTo>
                  <a:pt x="542" y="10"/>
                </a:lnTo>
                <a:lnTo>
                  <a:pt x="558" y="5"/>
                </a:lnTo>
                <a:lnTo>
                  <a:pt x="569" y="1"/>
                </a:lnTo>
                <a:lnTo>
                  <a:pt x="570" y="0"/>
                </a:lnTo>
                <a:lnTo>
                  <a:pt x="572" y="0"/>
                </a:lnTo>
                <a:lnTo>
                  <a:pt x="610" y="1"/>
                </a:lnTo>
                <a:lnTo>
                  <a:pt x="646" y="1"/>
                </a:lnTo>
                <a:lnTo>
                  <a:pt x="678" y="3"/>
                </a:lnTo>
                <a:lnTo>
                  <a:pt x="710" y="3"/>
                </a:lnTo>
                <a:lnTo>
                  <a:pt x="768" y="7"/>
                </a:lnTo>
                <a:lnTo>
                  <a:pt x="820" y="9"/>
                </a:lnTo>
                <a:lnTo>
                  <a:pt x="872" y="14"/>
                </a:lnTo>
                <a:lnTo>
                  <a:pt x="922" y="23"/>
                </a:lnTo>
                <a:lnTo>
                  <a:pt x="976" y="37"/>
                </a:lnTo>
                <a:lnTo>
                  <a:pt x="1033" y="55"/>
                </a:lnTo>
                <a:lnTo>
                  <a:pt x="1044" y="73"/>
                </a:lnTo>
                <a:lnTo>
                  <a:pt x="1053" y="86"/>
                </a:lnTo>
                <a:lnTo>
                  <a:pt x="1062" y="98"/>
                </a:lnTo>
                <a:lnTo>
                  <a:pt x="1067" y="107"/>
                </a:lnTo>
                <a:lnTo>
                  <a:pt x="1071" y="116"/>
                </a:lnTo>
                <a:lnTo>
                  <a:pt x="1074" y="122"/>
                </a:lnTo>
                <a:lnTo>
                  <a:pt x="1081" y="131"/>
                </a:lnTo>
                <a:lnTo>
                  <a:pt x="1087" y="138"/>
                </a:lnTo>
                <a:lnTo>
                  <a:pt x="1096" y="145"/>
                </a:lnTo>
                <a:lnTo>
                  <a:pt x="1103" y="149"/>
                </a:lnTo>
                <a:lnTo>
                  <a:pt x="1110" y="154"/>
                </a:lnTo>
                <a:lnTo>
                  <a:pt x="1119" y="159"/>
                </a:lnTo>
                <a:lnTo>
                  <a:pt x="1132" y="168"/>
                </a:lnTo>
                <a:lnTo>
                  <a:pt x="1142" y="184"/>
                </a:lnTo>
                <a:lnTo>
                  <a:pt x="1151" y="199"/>
                </a:lnTo>
                <a:lnTo>
                  <a:pt x="1159" y="209"/>
                </a:lnTo>
                <a:lnTo>
                  <a:pt x="1164" y="220"/>
                </a:lnTo>
                <a:lnTo>
                  <a:pt x="1167" y="227"/>
                </a:lnTo>
                <a:lnTo>
                  <a:pt x="1171" y="235"/>
                </a:lnTo>
                <a:lnTo>
                  <a:pt x="1176" y="244"/>
                </a:lnTo>
                <a:lnTo>
                  <a:pt x="1184" y="249"/>
                </a:lnTo>
                <a:lnTo>
                  <a:pt x="1193" y="253"/>
                </a:lnTo>
                <a:lnTo>
                  <a:pt x="1198" y="254"/>
                </a:lnTo>
                <a:lnTo>
                  <a:pt x="1207" y="258"/>
                </a:lnTo>
                <a:lnTo>
                  <a:pt x="1218" y="261"/>
                </a:lnTo>
                <a:lnTo>
                  <a:pt x="1230" y="265"/>
                </a:lnTo>
                <a:lnTo>
                  <a:pt x="1252" y="281"/>
                </a:lnTo>
                <a:lnTo>
                  <a:pt x="1271" y="297"/>
                </a:lnTo>
                <a:lnTo>
                  <a:pt x="1309" y="328"/>
                </a:lnTo>
                <a:lnTo>
                  <a:pt x="1350" y="357"/>
                </a:lnTo>
                <a:lnTo>
                  <a:pt x="1372" y="367"/>
                </a:lnTo>
                <a:lnTo>
                  <a:pt x="1397" y="376"/>
                </a:lnTo>
                <a:lnTo>
                  <a:pt x="1415" y="389"/>
                </a:lnTo>
                <a:lnTo>
                  <a:pt x="1436" y="401"/>
                </a:lnTo>
                <a:lnTo>
                  <a:pt x="1483" y="428"/>
                </a:lnTo>
                <a:lnTo>
                  <a:pt x="1506" y="443"/>
                </a:lnTo>
                <a:lnTo>
                  <a:pt x="1528" y="459"/>
                </a:lnTo>
                <a:lnTo>
                  <a:pt x="1548" y="473"/>
                </a:lnTo>
                <a:lnTo>
                  <a:pt x="1565" y="489"/>
                </a:lnTo>
                <a:lnTo>
                  <a:pt x="1585" y="509"/>
                </a:lnTo>
                <a:lnTo>
                  <a:pt x="1601" y="529"/>
                </a:lnTo>
                <a:lnTo>
                  <a:pt x="1634" y="563"/>
                </a:lnTo>
                <a:lnTo>
                  <a:pt x="1652" y="577"/>
                </a:lnTo>
                <a:lnTo>
                  <a:pt x="1669" y="591"/>
                </a:lnTo>
                <a:lnTo>
                  <a:pt x="1693" y="604"/>
                </a:lnTo>
                <a:lnTo>
                  <a:pt x="1718" y="615"/>
                </a:lnTo>
                <a:lnTo>
                  <a:pt x="1745" y="613"/>
                </a:lnTo>
                <a:lnTo>
                  <a:pt x="1768" y="609"/>
                </a:lnTo>
                <a:lnTo>
                  <a:pt x="1811" y="606"/>
                </a:lnTo>
                <a:lnTo>
                  <a:pt x="1851" y="602"/>
                </a:lnTo>
                <a:lnTo>
                  <a:pt x="1888" y="599"/>
                </a:lnTo>
                <a:lnTo>
                  <a:pt x="1926" y="599"/>
                </a:lnTo>
                <a:lnTo>
                  <a:pt x="1965" y="602"/>
                </a:lnTo>
                <a:lnTo>
                  <a:pt x="1989" y="604"/>
                </a:lnTo>
                <a:lnTo>
                  <a:pt x="2012" y="606"/>
                </a:lnTo>
                <a:lnTo>
                  <a:pt x="2039" y="609"/>
                </a:lnTo>
                <a:lnTo>
                  <a:pt x="2067" y="615"/>
                </a:lnTo>
                <a:lnTo>
                  <a:pt x="2078" y="618"/>
                </a:lnTo>
                <a:lnTo>
                  <a:pt x="2089" y="622"/>
                </a:lnTo>
                <a:lnTo>
                  <a:pt x="2110" y="634"/>
                </a:lnTo>
                <a:lnTo>
                  <a:pt x="2130" y="647"/>
                </a:lnTo>
                <a:lnTo>
                  <a:pt x="2152" y="656"/>
                </a:lnTo>
                <a:lnTo>
                  <a:pt x="2162" y="674"/>
                </a:lnTo>
                <a:lnTo>
                  <a:pt x="2177" y="694"/>
                </a:lnTo>
                <a:lnTo>
                  <a:pt x="2189" y="715"/>
                </a:lnTo>
                <a:lnTo>
                  <a:pt x="2204" y="735"/>
                </a:lnTo>
                <a:lnTo>
                  <a:pt x="2216" y="753"/>
                </a:lnTo>
                <a:lnTo>
                  <a:pt x="2227" y="767"/>
                </a:lnTo>
                <a:lnTo>
                  <a:pt x="2234" y="778"/>
                </a:lnTo>
                <a:lnTo>
                  <a:pt x="2236" y="781"/>
                </a:lnTo>
                <a:lnTo>
                  <a:pt x="2236" y="781"/>
                </a:lnTo>
                <a:lnTo>
                  <a:pt x="2243" y="801"/>
                </a:lnTo>
                <a:lnTo>
                  <a:pt x="2248" y="819"/>
                </a:lnTo>
                <a:lnTo>
                  <a:pt x="2256" y="833"/>
                </a:lnTo>
                <a:lnTo>
                  <a:pt x="2261" y="844"/>
                </a:lnTo>
                <a:lnTo>
                  <a:pt x="2272" y="866"/>
                </a:lnTo>
                <a:lnTo>
                  <a:pt x="2279" y="884"/>
                </a:lnTo>
                <a:lnTo>
                  <a:pt x="2283" y="894"/>
                </a:lnTo>
                <a:lnTo>
                  <a:pt x="2284" y="907"/>
                </a:lnTo>
                <a:lnTo>
                  <a:pt x="2284" y="920"/>
                </a:lnTo>
                <a:lnTo>
                  <a:pt x="2283" y="936"/>
                </a:lnTo>
                <a:lnTo>
                  <a:pt x="2281" y="954"/>
                </a:lnTo>
                <a:lnTo>
                  <a:pt x="2277" y="977"/>
                </a:lnTo>
                <a:lnTo>
                  <a:pt x="2270" y="1004"/>
                </a:lnTo>
                <a:lnTo>
                  <a:pt x="2263" y="1034"/>
                </a:lnTo>
                <a:lnTo>
                  <a:pt x="2257" y="1043"/>
                </a:lnTo>
                <a:lnTo>
                  <a:pt x="2248" y="1054"/>
                </a:lnTo>
                <a:lnTo>
                  <a:pt x="2238" y="1063"/>
                </a:lnTo>
                <a:lnTo>
                  <a:pt x="2225" y="1074"/>
                </a:lnTo>
                <a:lnTo>
                  <a:pt x="2198" y="1092"/>
                </a:lnTo>
                <a:lnTo>
                  <a:pt x="2188" y="1099"/>
                </a:lnTo>
                <a:lnTo>
                  <a:pt x="2179" y="1104"/>
                </a:lnTo>
                <a:lnTo>
                  <a:pt x="2012" y="1244"/>
                </a:lnTo>
                <a:lnTo>
                  <a:pt x="1992" y="1262"/>
                </a:lnTo>
                <a:lnTo>
                  <a:pt x="1974" y="1282"/>
                </a:lnTo>
                <a:lnTo>
                  <a:pt x="1940" y="1325"/>
                </a:lnTo>
                <a:lnTo>
                  <a:pt x="1906" y="1370"/>
                </a:lnTo>
                <a:lnTo>
                  <a:pt x="1872" y="1411"/>
                </a:lnTo>
                <a:lnTo>
                  <a:pt x="1842" y="1443"/>
                </a:lnTo>
                <a:lnTo>
                  <a:pt x="1809" y="1475"/>
                </a:lnTo>
                <a:lnTo>
                  <a:pt x="1747" y="1536"/>
                </a:lnTo>
                <a:lnTo>
                  <a:pt x="1723" y="1556"/>
                </a:lnTo>
                <a:lnTo>
                  <a:pt x="1698" y="1572"/>
                </a:lnTo>
                <a:lnTo>
                  <a:pt x="1673" y="1587"/>
                </a:lnTo>
                <a:lnTo>
                  <a:pt x="1644" y="1601"/>
                </a:lnTo>
                <a:lnTo>
                  <a:pt x="1589" y="1624"/>
                </a:lnTo>
                <a:lnTo>
                  <a:pt x="1562" y="1637"/>
                </a:lnTo>
                <a:lnTo>
                  <a:pt x="1537" y="1649"/>
                </a:lnTo>
                <a:lnTo>
                  <a:pt x="1503" y="1667"/>
                </a:lnTo>
                <a:lnTo>
                  <a:pt x="1470" y="1687"/>
                </a:lnTo>
                <a:lnTo>
                  <a:pt x="1408" y="1721"/>
                </a:lnTo>
                <a:lnTo>
                  <a:pt x="1343" y="1751"/>
                </a:lnTo>
                <a:lnTo>
                  <a:pt x="1309" y="1764"/>
                </a:lnTo>
                <a:lnTo>
                  <a:pt x="1271" y="1775"/>
                </a:lnTo>
                <a:lnTo>
                  <a:pt x="1252" y="1789"/>
                </a:lnTo>
                <a:lnTo>
                  <a:pt x="1230" y="1802"/>
                </a:lnTo>
                <a:lnTo>
                  <a:pt x="1219" y="1807"/>
                </a:lnTo>
                <a:lnTo>
                  <a:pt x="1205" y="1811"/>
                </a:lnTo>
                <a:lnTo>
                  <a:pt x="1178" y="1821"/>
                </a:lnTo>
                <a:lnTo>
                  <a:pt x="1166" y="1825"/>
                </a:lnTo>
                <a:lnTo>
                  <a:pt x="1155" y="1829"/>
                </a:lnTo>
                <a:lnTo>
                  <a:pt x="1148" y="1830"/>
                </a:lnTo>
                <a:lnTo>
                  <a:pt x="1146" y="1830"/>
                </a:lnTo>
                <a:lnTo>
                  <a:pt x="1042" y="1823"/>
                </a:lnTo>
                <a:lnTo>
                  <a:pt x="988" y="1821"/>
                </a:lnTo>
                <a:lnTo>
                  <a:pt x="936" y="1816"/>
                </a:lnTo>
                <a:lnTo>
                  <a:pt x="895" y="1809"/>
                </a:lnTo>
                <a:lnTo>
                  <a:pt x="856" y="1795"/>
                </a:lnTo>
                <a:lnTo>
                  <a:pt x="818" y="1777"/>
                </a:lnTo>
                <a:lnTo>
                  <a:pt x="782" y="1757"/>
                </a:lnTo>
                <a:lnTo>
                  <a:pt x="746" y="1734"/>
                </a:lnTo>
                <a:lnTo>
                  <a:pt x="710" y="1708"/>
                </a:lnTo>
                <a:lnTo>
                  <a:pt x="676" y="1685"/>
                </a:lnTo>
                <a:lnTo>
                  <a:pt x="642" y="1662"/>
                </a:lnTo>
                <a:lnTo>
                  <a:pt x="610" y="1640"/>
                </a:lnTo>
                <a:lnTo>
                  <a:pt x="579" y="1615"/>
                </a:lnTo>
                <a:lnTo>
                  <a:pt x="553" y="1585"/>
                </a:lnTo>
                <a:lnTo>
                  <a:pt x="540" y="1569"/>
                </a:lnTo>
                <a:lnTo>
                  <a:pt x="531" y="1551"/>
                </a:lnTo>
                <a:lnTo>
                  <a:pt x="526" y="1540"/>
                </a:lnTo>
                <a:lnTo>
                  <a:pt x="522" y="1526"/>
                </a:lnTo>
                <a:lnTo>
                  <a:pt x="511" y="1499"/>
                </a:lnTo>
                <a:lnTo>
                  <a:pt x="508" y="1486"/>
                </a:lnTo>
                <a:lnTo>
                  <a:pt x="506" y="1475"/>
                </a:lnTo>
                <a:lnTo>
                  <a:pt x="502" y="1468"/>
                </a:lnTo>
                <a:lnTo>
                  <a:pt x="502" y="1466"/>
                </a:lnTo>
                <a:lnTo>
                  <a:pt x="490" y="1370"/>
                </a:lnTo>
                <a:lnTo>
                  <a:pt x="483" y="1271"/>
                </a:lnTo>
                <a:lnTo>
                  <a:pt x="474" y="1174"/>
                </a:lnTo>
                <a:lnTo>
                  <a:pt x="461" y="1076"/>
                </a:lnTo>
                <a:lnTo>
                  <a:pt x="459" y="1056"/>
                </a:lnTo>
                <a:lnTo>
                  <a:pt x="459" y="1034"/>
                </a:lnTo>
                <a:lnTo>
                  <a:pt x="458" y="993"/>
                </a:lnTo>
                <a:lnTo>
                  <a:pt x="456" y="973"/>
                </a:lnTo>
                <a:lnTo>
                  <a:pt x="450" y="954"/>
                </a:lnTo>
                <a:lnTo>
                  <a:pt x="443" y="937"/>
                </a:lnTo>
                <a:lnTo>
                  <a:pt x="432" y="921"/>
                </a:lnTo>
                <a:lnTo>
                  <a:pt x="420" y="909"/>
                </a:lnTo>
                <a:lnTo>
                  <a:pt x="406" y="898"/>
                </a:lnTo>
                <a:lnTo>
                  <a:pt x="379" y="882"/>
                </a:lnTo>
                <a:lnTo>
                  <a:pt x="352" y="871"/>
                </a:lnTo>
                <a:lnTo>
                  <a:pt x="325" y="862"/>
                </a:lnTo>
                <a:lnTo>
                  <a:pt x="296" y="855"/>
                </a:lnTo>
                <a:lnTo>
                  <a:pt x="269" y="848"/>
                </a:lnTo>
                <a:lnTo>
                  <a:pt x="241" y="839"/>
                </a:lnTo>
                <a:lnTo>
                  <a:pt x="210" y="824"/>
                </a:lnTo>
                <a:lnTo>
                  <a:pt x="187" y="810"/>
                </a:lnTo>
                <a:lnTo>
                  <a:pt x="167" y="799"/>
                </a:lnTo>
                <a:lnTo>
                  <a:pt x="153" y="790"/>
                </a:lnTo>
                <a:lnTo>
                  <a:pt x="144" y="783"/>
                </a:lnTo>
                <a:lnTo>
                  <a:pt x="137" y="780"/>
                </a:lnTo>
                <a:lnTo>
                  <a:pt x="131" y="776"/>
                </a:lnTo>
                <a:lnTo>
                  <a:pt x="129" y="772"/>
                </a:lnTo>
                <a:lnTo>
                  <a:pt x="129" y="771"/>
                </a:lnTo>
                <a:lnTo>
                  <a:pt x="128" y="769"/>
                </a:lnTo>
                <a:lnTo>
                  <a:pt x="126" y="769"/>
                </a:lnTo>
                <a:lnTo>
                  <a:pt x="124" y="767"/>
                </a:lnTo>
                <a:lnTo>
                  <a:pt x="119" y="765"/>
                </a:lnTo>
                <a:lnTo>
                  <a:pt x="112" y="764"/>
                </a:lnTo>
                <a:lnTo>
                  <a:pt x="101" y="760"/>
                </a:lnTo>
                <a:lnTo>
                  <a:pt x="85" y="755"/>
                </a:lnTo>
                <a:lnTo>
                  <a:pt x="70" y="738"/>
                </a:lnTo>
                <a:lnTo>
                  <a:pt x="58" y="724"/>
                </a:lnTo>
                <a:lnTo>
                  <a:pt x="49" y="708"/>
                </a:lnTo>
                <a:lnTo>
                  <a:pt x="40" y="694"/>
                </a:lnTo>
                <a:lnTo>
                  <a:pt x="22" y="663"/>
                </a:lnTo>
                <a:lnTo>
                  <a:pt x="13" y="647"/>
                </a:lnTo>
                <a:lnTo>
                  <a:pt x="0" y="629"/>
                </a:lnTo>
                <a:lnTo>
                  <a:pt x="2" y="618"/>
                </a:lnTo>
                <a:lnTo>
                  <a:pt x="2" y="606"/>
                </a:lnTo>
                <a:lnTo>
                  <a:pt x="6" y="577"/>
                </a:lnTo>
                <a:lnTo>
                  <a:pt x="9" y="545"/>
                </a:lnTo>
                <a:lnTo>
                  <a:pt x="15" y="513"/>
                </a:lnTo>
                <a:lnTo>
                  <a:pt x="24" y="482"/>
                </a:lnTo>
                <a:lnTo>
                  <a:pt x="31" y="469"/>
                </a:lnTo>
                <a:lnTo>
                  <a:pt x="38" y="457"/>
                </a:lnTo>
                <a:lnTo>
                  <a:pt x="47" y="448"/>
                </a:lnTo>
                <a:lnTo>
                  <a:pt x="58" y="441"/>
                </a:lnTo>
                <a:lnTo>
                  <a:pt x="70" y="435"/>
                </a:lnTo>
                <a:lnTo>
                  <a:pt x="85" y="434"/>
                </a:lnTo>
                <a:close/>
              </a:path>
            </a:pathLst>
          </a:custGeom>
          <a:solidFill>
            <a:srgbClr val="80c9ff"/>
          </a:solidFill>
          <a:ln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31" name=""/>
          <p:cNvGrpSpPr/>
          <p:nvPr/>
        </p:nvGrpSpPr>
        <p:grpSpPr>
          <a:xfrm>
            <a:off x="647640" y="1214280"/>
            <a:ext cx="5600880" cy="5034240"/>
            <a:chOff x="647640" y="1214280"/>
            <a:chExt cx="5600880" cy="5034240"/>
          </a:xfrm>
        </p:grpSpPr>
        <p:sp>
          <p:nvSpPr>
            <p:cNvPr id="732" name=""/>
            <p:cNvSpPr/>
            <p:nvPr/>
          </p:nvSpPr>
          <p:spPr>
            <a:xfrm>
              <a:off x="4919760" y="2552760"/>
              <a:ext cx="598320" cy="403200"/>
            </a:xfrm>
            <a:custGeom>
              <a:avLst/>
              <a:gdLst/>
              <a:ahLst/>
              <a:rect l="l" t="t" r="r" b="b"/>
              <a:pathLst>
                <a:path w="773" h="509">
                  <a:moveTo>
                    <a:pt x="0" y="136"/>
                  </a:moveTo>
                  <a:lnTo>
                    <a:pt x="43" y="93"/>
                  </a:lnTo>
                  <a:lnTo>
                    <a:pt x="76" y="71"/>
                  </a:lnTo>
                  <a:lnTo>
                    <a:pt x="94" y="96"/>
                  </a:lnTo>
                  <a:lnTo>
                    <a:pt x="79" y="111"/>
                  </a:lnTo>
                  <a:lnTo>
                    <a:pt x="273" y="86"/>
                  </a:lnTo>
                  <a:lnTo>
                    <a:pt x="608" y="7"/>
                  </a:lnTo>
                  <a:lnTo>
                    <a:pt x="651" y="0"/>
                  </a:lnTo>
                  <a:lnTo>
                    <a:pt x="655" y="14"/>
                  </a:lnTo>
                  <a:lnTo>
                    <a:pt x="683" y="25"/>
                  </a:lnTo>
                  <a:lnTo>
                    <a:pt x="687" y="46"/>
                  </a:lnTo>
                  <a:lnTo>
                    <a:pt x="701" y="71"/>
                  </a:lnTo>
                  <a:lnTo>
                    <a:pt x="723" y="71"/>
                  </a:lnTo>
                  <a:lnTo>
                    <a:pt x="737" y="96"/>
                  </a:lnTo>
                  <a:lnTo>
                    <a:pt x="723" y="111"/>
                  </a:lnTo>
                  <a:lnTo>
                    <a:pt x="723" y="140"/>
                  </a:lnTo>
                  <a:lnTo>
                    <a:pt x="705" y="168"/>
                  </a:lnTo>
                  <a:lnTo>
                    <a:pt x="719" y="179"/>
                  </a:lnTo>
                  <a:lnTo>
                    <a:pt x="701" y="197"/>
                  </a:lnTo>
                  <a:lnTo>
                    <a:pt x="701" y="222"/>
                  </a:lnTo>
                  <a:lnTo>
                    <a:pt x="719" y="244"/>
                  </a:lnTo>
                  <a:lnTo>
                    <a:pt x="723" y="269"/>
                  </a:lnTo>
                  <a:lnTo>
                    <a:pt x="759" y="272"/>
                  </a:lnTo>
                  <a:lnTo>
                    <a:pt x="773" y="294"/>
                  </a:lnTo>
                  <a:lnTo>
                    <a:pt x="755" y="337"/>
                  </a:lnTo>
                  <a:lnTo>
                    <a:pt x="737" y="358"/>
                  </a:lnTo>
                  <a:lnTo>
                    <a:pt x="694" y="380"/>
                  </a:lnTo>
                  <a:lnTo>
                    <a:pt x="669" y="412"/>
                  </a:lnTo>
                  <a:lnTo>
                    <a:pt x="432" y="451"/>
                  </a:lnTo>
                  <a:lnTo>
                    <a:pt x="72" y="509"/>
                  </a:lnTo>
                  <a:lnTo>
                    <a:pt x="40" y="394"/>
                  </a:lnTo>
                  <a:lnTo>
                    <a:pt x="33" y="380"/>
                  </a:lnTo>
                  <a:lnTo>
                    <a:pt x="43" y="351"/>
                  </a:lnTo>
                  <a:lnTo>
                    <a:pt x="0" y="13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3" name=""/>
            <p:cNvSpPr/>
            <p:nvPr/>
          </p:nvSpPr>
          <p:spPr>
            <a:xfrm>
              <a:off x="5060880" y="2886120"/>
              <a:ext cx="478080" cy="225360"/>
            </a:xfrm>
            <a:custGeom>
              <a:avLst/>
              <a:gdLst/>
              <a:ahLst/>
              <a:rect l="l" t="t" r="r" b="b"/>
              <a:pathLst>
                <a:path w="617" h="283">
                  <a:moveTo>
                    <a:pt x="606" y="183"/>
                  </a:moveTo>
                  <a:lnTo>
                    <a:pt x="617" y="219"/>
                  </a:lnTo>
                  <a:lnTo>
                    <a:pt x="606" y="219"/>
                  </a:lnTo>
                  <a:lnTo>
                    <a:pt x="606" y="230"/>
                  </a:lnTo>
                  <a:lnTo>
                    <a:pt x="592" y="244"/>
                  </a:lnTo>
                  <a:lnTo>
                    <a:pt x="592" y="265"/>
                  </a:lnTo>
                  <a:lnTo>
                    <a:pt x="527" y="280"/>
                  </a:lnTo>
                  <a:lnTo>
                    <a:pt x="513" y="247"/>
                  </a:lnTo>
                  <a:lnTo>
                    <a:pt x="491" y="247"/>
                  </a:lnTo>
                  <a:lnTo>
                    <a:pt x="466" y="187"/>
                  </a:lnTo>
                  <a:lnTo>
                    <a:pt x="484" y="158"/>
                  </a:lnTo>
                  <a:lnTo>
                    <a:pt x="466" y="158"/>
                  </a:lnTo>
                  <a:lnTo>
                    <a:pt x="441" y="129"/>
                  </a:lnTo>
                  <a:lnTo>
                    <a:pt x="459" y="97"/>
                  </a:lnTo>
                  <a:lnTo>
                    <a:pt x="448" y="93"/>
                  </a:lnTo>
                  <a:lnTo>
                    <a:pt x="445" y="65"/>
                  </a:lnTo>
                  <a:lnTo>
                    <a:pt x="459" y="25"/>
                  </a:lnTo>
                  <a:lnTo>
                    <a:pt x="430" y="32"/>
                  </a:lnTo>
                  <a:lnTo>
                    <a:pt x="423" y="65"/>
                  </a:lnTo>
                  <a:lnTo>
                    <a:pt x="398" y="83"/>
                  </a:lnTo>
                  <a:lnTo>
                    <a:pt x="416" y="108"/>
                  </a:lnTo>
                  <a:lnTo>
                    <a:pt x="413" y="136"/>
                  </a:lnTo>
                  <a:lnTo>
                    <a:pt x="427" y="140"/>
                  </a:lnTo>
                  <a:lnTo>
                    <a:pt x="413" y="169"/>
                  </a:lnTo>
                  <a:lnTo>
                    <a:pt x="423" y="201"/>
                  </a:lnTo>
                  <a:lnTo>
                    <a:pt x="430" y="244"/>
                  </a:lnTo>
                  <a:lnTo>
                    <a:pt x="456" y="262"/>
                  </a:lnTo>
                  <a:lnTo>
                    <a:pt x="445" y="283"/>
                  </a:lnTo>
                  <a:lnTo>
                    <a:pt x="427" y="273"/>
                  </a:lnTo>
                  <a:lnTo>
                    <a:pt x="395" y="276"/>
                  </a:lnTo>
                  <a:lnTo>
                    <a:pt x="387" y="258"/>
                  </a:lnTo>
                  <a:lnTo>
                    <a:pt x="341" y="265"/>
                  </a:lnTo>
                  <a:lnTo>
                    <a:pt x="330" y="222"/>
                  </a:lnTo>
                  <a:lnTo>
                    <a:pt x="334" y="197"/>
                  </a:lnTo>
                  <a:lnTo>
                    <a:pt x="359" y="165"/>
                  </a:lnTo>
                  <a:lnTo>
                    <a:pt x="344" y="143"/>
                  </a:lnTo>
                  <a:lnTo>
                    <a:pt x="280" y="136"/>
                  </a:lnTo>
                  <a:lnTo>
                    <a:pt x="273" y="104"/>
                  </a:lnTo>
                  <a:lnTo>
                    <a:pt x="248" y="108"/>
                  </a:lnTo>
                  <a:lnTo>
                    <a:pt x="237" y="136"/>
                  </a:lnTo>
                  <a:lnTo>
                    <a:pt x="197" y="143"/>
                  </a:lnTo>
                  <a:lnTo>
                    <a:pt x="165" y="115"/>
                  </a:lnTo>
                  <a:lnTo>
                    <a:pt x="158" y="86"/>
                  </a:lnTo>
                  <a:lnTo>
                    <a:pt x="111" y="100"/>
                  </a:lnTo>
                  <a:lnTo>
                    <a:pt x="72" y="97"/>
                  </a:lnTo>
                  <a:lnTo>
                    <a:pt x="68" y="126"/>
                  </a:lnTo>
                  <a:lnTo>
                    <a:pt x="11" y="158"/>
                  </a:lnTo>
                  <a:lnTo>
                    <a:pt x="0" y="75"/>
                  </a:lnTo>
                  <a:lnTo>
                    <a:pt x="470" y="0"/>
                  </a:lnTo>
                  <a:lnTo>
                    <a:pt x="527" y="183"/>
                  </a:lnTo>
                  <a:lnTo>
                    <a:pt x="606" y="183"/>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4" name=""/>
            <p:cNvSpPr/>
            <p:nvPr/>
          </p:nvSpPr>
          <p:spPr>
            <a:xfrm>
              <a:off x="5060880" y="2886120"/>
              <a:ext cx="478080" cy="225360"/>
            </a:xfrm>
            <a:custGeom>
              <a:avLst/>
              <a:gdLst/>
              <a:ahLst/>
              <a:rect l="l" t="t" r="r" b="b"/>
              <a:pathLst>
                <a:path w="617" h="283">
                  <a:moveTo>
                    <a:pt x="606" y="183"/>
                  </a:moveTo>
                  <a:lnTo>
                    <a:pt x="617" y="219"/>
                  </a:lnTo>
                  <a:lnTo>
                    <a:pt x="606" y="219"/>
                  </a:lnTo>
                  <a:lnTo>
                    <a:pt x="606" y="230"/>
                  </a:lnTo>
                  <a:lnTo>
                    <a:pt x="592" y="244"/>
                  </a:lnTo>
                  <a:lnTo>
                    <a:pt x="592" y="265"/>
                  </a:lnTo>
                  <a:lnTo>
                    <a:pt x="527" y="280"/>
                  </a:lnTo>
                  <a:lnTo>
                    <a:pt x="513" y="247"/>
                  </a:lnTo>
                  <a:lnTo>
                    <a:pt x="491" y="247"/>
                  </a:lnTo>
                  <a:lnTo>
                    <a:pt x="466" y="187"/>
                  </a:lnTo>
                  <a:lnTo>
                    <a:pt x="484" y="158"/>
                  </a:lnTo>
                  <a:lnTo>
                    <a:pt x="466" y="158"/>
                  </a:lnTo>
                  <a:lnTo>
                    <a:pt x="441" y="129"/>
                  </a:lnTo>
                  <a:lnTo>
                    <a:pt x="459" y="97"/>
                  </a:lnTo>
                  <a:lnTo>
                    <a:pt x="448" y="93"/>
                  </a:lnTo>
                  <a:lnTo>
                    <a:pt x="445" y="65"/>
                  </a:lnTo>
                  <a:lnTo>
                    <a:pt x="459" y="25"/>
                  </a:lnTo>
                  <a:lnTo>
                    <a:pt x="430" y="32"/>
                  </a:lnTo>
                  <a:lnTo>
                    <a:pt x="423" y="65"/>
                  </a:lnTo>
                  <a:lnTo>
                    <a:pt x="398" y="83"/>
                  </a:lnTo>
                  <a:lnTo>
                    <a:pt x="416" y="108"/>
                  </a:lnTo>
                  <a:lnTo>
                    <a:pt x="413" y="136"/>
                  </a:lnTo>
                  <a:lnTo>
                    <a:pt x="427" y="140"/>
                  </a:lnTo>
                  <a:lnTo>
                    <a:pt x="413" y="169"/>
                  </a:lnTo>
                  <a:lnTo>
                    <a:pt x="423" y="201"/>
                  </a:lnTo>
                  <a:lnTo>
                    <a:pt x="430" y="244"/>
                  </a:lnTo>
                  <a:lnTo>
                    <a:pt x="456" y="262"/>
                  </a:lnTo>
                  <a:lnTo>
                    <a:pt x="445" y="283"/>
                  </a:lnTo>
                  <a:lnTo>
                    <a:pt x="427" y="273"/>
                  </a:lnTo>
                  <a:lnTo>
                    <a:pt x="395" y="276"/>
                  </a:lnTo>
                  <a:lnTo>
                    <a:pt x="387" y="258"/>
                  </a:lnTo>
                  <a:lnTo>
                    <a:pt x="341" y="265"/>
                  </a:lnTo>
                  <a:lnTo>
                    <a:pt x="330" y="222"/>
                  </a:lnTo>
                  <a:lnTo>
                    <a:pt x="334" y="197"/>
                  </a:lnTo>
                  <a:lnTo>
                    <a:pt x="359" y="165"/>
                  </a:lnTo>
                  <a:lnTo>
                    <a:pt x="344" y="143"/>
                  </a:lnTo>
                  <a:lnTo>
                    <a:pt x="280" y="136"/>
                  </a:lnTo>
                  <a:lnTo>
                    <a:pt x="273" y="104"/>
                  </a:lnTo>
                  <a:lnTo>
                    <a:pt x="248" y="108"/>
                  </a:lnTo>
                  <a:lnTo>
                    <a:pt x="237" y="136"/>
                  </a:lnTo>
                  <a:lnTo>
                    <a:pt x="197" y="143"/>
                  </a:lnTo>
                  <a:lnTo>
                    <a:pt x="165" y="115"/>
                  </a:lnTo>
                  <a:lnTo>
                    <a:pt x="158" y="86"/>
                  </a:lnTo>
                  <a:lnTo>
                    <a:pt x="111" y="100"/>
                  </a:lnTo>
                  <a:lnTo>
                    <a:pt x="72" y="97"/>
                  </a:lnTo>
                  <a:lnTo>
                    <a:pt x="68" y="126"/>
                  </a:lnTo>
                  <a:lnTo>
                    <a:pt x="11" y="158"/>
                  </a:lnTo>
                  <a:lnTo>
                    <a:pt x="0" y="75"/>
                  </a:lnTo>
                  <a:lnTo>
                    <a:pt x="470" y="0"/>
                  </a:lnTo>
                  <a:lnTo>
                    <a:pt x="527" y="183"/>
                  </a:lnTo>
                  <a:lnTo>
                    <a:pt x="606" y="183"/>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5" name=""/>
            <p:cNvSpPr/>
            <p:nvPr/>
          </p:nvSpPr>
          <p:spPr>
            <a:xfrm>
              <a:off x="3662280" y="4016520"/>
              <a:ext cx="617760" cy="54288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6" name=""/>
            <p:cNvSpPr/>
            <p:nvPr/>
          </p:nvSpPr>
          <p:spPr>
            <a:xfrm>
              <a:off x="3554280" y="3535200"/>
              <a:ext cx="528840" cy="492120"/>
            </a:xfrm>
            <a:custGeom>
              <a:avLst/>
              <a:gdLst/>
              <a:ahLst/>
              <a:rect l="l" t="t" r="r" b="b"/>
              <a:pathLst>
                <a:path w="681" h="620">
                  <a:moveTo>
                    <a:pt x="0" y="25"/>
                  </a:moveTo>
                  <a:lnTo>
                    <a:pt x="21" y="118"/>
                  </a:lnTo>
                  <a:lnTo>
                    <a:pt x="29" y="437"/>
                  </a:lnTo>
                  <a:lnTo>
                    <a:pt x="29" y="502"/>
                  </a:lnTo>
                  <a:lnTo>
                    <a:pt x="43" y="523"/>
                  </a:lnTo>
                  <a:lnTo>
                    <a:pt x="104" y="527"/>
                  </a:lnTo>
                  <a:lnTo>
                    <a:pt x="107" y="620"/>
                  </a:lnTo>
                  <a:lnTo>
                    <a:pt x="513" y="606"/>
                  </a:lnTo>
                  <a:lnTo>
                    <a:pt x="520" y="584"/>
                  </a:lnTo>
                  <a:lnTo>
                    <a:pt x="516" y="556"/>
                  </a:lnTo>
                  <a:lnTo>
                    <a:pt x="531" y="548"/>
                  </a:lnTo>
                  <a:lnTo>
                    <a:pt x="520" y="516"/>
                  </a:lnTo>
                  <a:lnTo>
                    <a:pt x="505" y="505"/>
                  </a:lnTo>
                  <a:lnTo>
                    <a:pt x="505" y="495"/>
                  </a:lnTo>
                  <a:lnTo>
                    <a:pt x="538" y="477"/>
                  </a:lnTo>
                  <a:lnTo>
                    <a:pt x="527" y="455"/>
                  </a:lnTo>
                  <a:lnTo>
                    <a:pt x="531" y="430"/>
                  </a:lnTo>
                  <a:lnTo>
                    <a:pt x="513" y="394"/>
                  </a:lnTo>
                  <a:lnTo>
                    <a:pt x="545" y="387"/>
                  </a:lnTo>
                  <a:lnTo>
                    <a:pt x="566" y="355"/>
                  </a:lnTo>
                  <a:lnTo>
                    <a:pt x="581" y="358"/>
                  </a:lnTo>
                  <a:lnTo>
                    <a:pt x="581" y="304"/>
                  </a:lnTo>
                  <a:lnTo>
                    <a:pt x="609" y="265"/>
                  </a:lnTo>
                  <a:lnTo>
                    <a:pt x="631" y="261"/>
                  </a:lnTo>
                  <a:lnTo>
                    <a:pt x="642" y="251"/>
                  </a:lnTo>
                  <a:lnTo>
                    <a:pt x="635" y="229"/>
                  </a:lnTo>
                  <a:lnTo>
                    <a:pt x="649" y="218"/>
                  </a:lnTo>
                  <a:lnTo>
                    <a:pt x="624" y="197"/>
                  </a:lnTo>
                  <a:lnTo>
                    <a:pt x="631" y="175"/>
                  </a:lnTo>
                  <a:lnTo>
                    <a:pt x="645" y="154"/>
                  </a:lnTo>
                  <a:lnTo>
                    <a:pt x="660" y="150"/>
                  </a:lnTo>
                  <a:lnTo>
                    <a:pt x="660" y="129"/>
                  </a:lnTo>
                  <a:lnTo>
                    <a:pt x="670" y="129"/>
                  </a:lnTo>
                  <a:lnTo>
                    <a:pt x="667" y="107"/>
                  </a:lnTo>
                  <a:lnTo>
                    <a:pt x="681" y="104"/>
                  </a:lnTo>
                  <a:lnTo>
                    <a:pt x="681" y="79"/>
                  </a:lnTo>
                  <a:lnTo>
                    <a:pt x="638" y="82"/>
                  </a:lnTo>
                  <a:lnTo>
                    <a:pt x="588" y="68"/>
                  </a:lnTo>
                  <a:lnTo>
                    <a:pt x="606" y="32"/>
                  </a:lnTo>
                  <a:lnTo>
                    <a:pt x="624" y="7"/>
                  </a:lnTo>
                  <a:lnTo>
                    <a:pt x="606" y="0"/>
                  </a:lnTo>
                  <a:lnTo>
                    <a:pt x="0" y="2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7" name=""/>
            <p:cNvSpPr/>
            <p:nvPr/>
          </p:nvSpPr>
          <p:spPr>
            <a:xfrm>
              <a:off x="3589200" y="3535200"/>
              <a:ext cx="528840" cy="492120"/>
            </a:xfrm>
            <a:custGeom>
              <a:avLst/>
              <a:gdLst/>
              <a:ahLst/>
              <a:rect l="l" t="t" r="r" b="b"/>
              <a:pathLst>
                <a:path w="681" h="620">
                  <a:moveTo>
                    <a:pt x="0" y="25"/>
                  </a:moveTo>
                  <a:lnTo>
                    <a:pt x="21" y="118"/>
                  </a:lnTo>
                  <a:lnTo>
                    <a:pt x="29" y="437"/>
                  </a:lnTo>
                  <a:lnTo>
                    <a:pt x="29" y="502"/>
                  </a:lnTo>
                  <a:lnTo>
                    <a:pt x="43" y="523"/>
                  </a:lnTo>
                  <a:lnTo>
                    <a:pt x="104" y="527"/>
                  </a:lnTo>
                  <a:lnTo>
                    <a:pt x="107" y="620"/>
                  </a:lnTo>
                  <a:lnTo>
                    <a:pt x="513" y="606"/>
                  </a:lnTo>
                  <a:lnTo>
                    <a:pt x="520" y="584"/>
                  </a:lnTo>
                  <a:lnTo>
                    <a:pt x="516" y="556"/>
                  </a:lnTo>
                  <a:lnTo>
                    <a:pt x="531" y="548"/>
                  </a:lnTo>
                  <a:lnTo>
                    <a:pt x="520" y="516"/>
                  </a:lnTo>
                  <a:lnTo>
                    <a:pt x="505" y="505"/>
                  </a:lnTo>
                  <a:lnTo>
                    <a:pt x="505" y="495"/>
                  </a:lnTo>
                  <a:lnTo>
                    <a:pt x="538" y="477"/>
                  </a:lnTo>
                  <a:lnTo>
                    <a:pt x="527" y="455"/>
                  </a:lnTo>
                  <a:lnTo>
                    <a:pt x="531" y="430"/>
                  </a:lnTo>
                  <a:lnTo>
                    <a:pt x="513" y="394"/>
                  </a:lnTo>
                  <a:lnTo>
                    <a:pt x="545" y="387"/>
                  </a:lnTo>
                  <a:lnTo>
                    <a:pt x="566" y="355"/>
                  </a:lnTo>
                  <a:lnTo>
                    <a:pt x="581" y="358"/>
                  </a:lnTo>
                  <a:lnTo>
                    <a:pt x="581" y="304"/>
                  </a:lnTo>
                  <a:lnTo>
                    <a:pt x="609" y="265"/>
                  </a:lnTo>
                  <a:lnTo>
                    <a:pt x="631" y="261"/>
                  </a:lnTo>
                  <a:lnTo>
                    <a:pt x="642" y="251"/>
                  </a:lnTo>
                  <a:lnTo>
                    <a:pt x="635" y="229"/>
                  </a:lnTo>
                  <a:lnTo>
                    <a:pt x="649" y="218"/>
                  </a:lnTo>
                  <a:lnTo>
                    <a:pt x="624" y="197"/>
                  </a:lnTo>
                  <a:lnTo>
                    <a:pt x="631" y="175"/>
                  </a:lnTo>
                  <a:lnTo>
                    <a:pt x="645" y="154"/>
                  </a:lnTo>
                  <a:lnTo>
                    <a:pt x="660" y="150"/>
                  </a:lnTo>
                  <a:lnTo>
                    <a:pt x="660" y="129"/>
                  </a:lnTo>
                  <a:lnTo>
                    <a:pt x="670" y="129"/>
                  </a:lnTo>
                  <a:lnTo>
                    <a:pt x="667" y="107"/>
                  </a:lnTo>
                  <a:lnTo>
                    <a:pt x="681" y="104"/>
                  </a:lnTo>
                  <a:lnTo>
                    <a:pt x="681" y="79"/>
                  </a:lnTo>
                  <a:lnTo>
                    <a:pt x="638" y="82"/>
                  </a:lnTo>
                  <a:lnTo>
                    <a:pt x="588" y="68"/>
                  </a:lnTo>
                  <a:lnTo>
                    <a:pt x="606" y="32"/>
                  </a:lnTo>
                  <a:lnTo>
                    <a:pt x="624" y="7"/>
                  </a:lnTo>
                  <a:lnTo>
                    <a:pt x="606" y="0"/>
                  </a:lnTo>
                  <a:lnTo>
                    <a:pt x="0" y="25"/>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8" name=""/>
            <p:cNvSpPr/>
            <p:nvPr/>
          </p:nvSpPr>
          <p:spPr>
            <a:xfrm>
              <a:off x="2624040" y="2247840"/>
              <a:ext cx="779400" cy="484200"/>
            </a:xfrm>
            <a:custGeom>
              <a:avLst/>
              <a:gdLst/>
              <a:ahLst/>
              <a:rect l="l" t="t" r="r" b="b"/>
              <a:pathLst>
                <a:path w="950" h="609">
                  <a:moveTo>
                    <a:pt x="28" y="0"/>
                  </a:moveTo>
                  <a:lnTo>
                    <a:pt x="251" y="14"/>
                  </a:lnTo>
                  <a:lnTo>
                    <a:pt x="563" y="25"/>
                  </a:lnTo>
                  <a:lnTo>
                    <a:pt x="821" y="21"/>
                  </a:lnTo>
                  <a:lnTo>
                    <a:pt x="928" y="21"/>
                  </a:lnTo>
                  <a:lnTo>
                    <a:pt x="925" y="57"/>
                  </a:lnTo>
                  <a:lnTo>
                    <a:pt x="914" y="64"/>
                  </a:lnTo>
                  <a:lnTo>
                    <a:pt x="903" y="71"/>
                  </a:lnTo>
                  <a:lnTo>
                    <a:pt x="900" y="96"/>
                  </a:lnTo>
                  <a:lnTo>
                    <a:pt x="921" y="132"/>
                  </a:lnTo>
                  <a:lnTo>
                    <a:pt x="939" y="143"/>
                  </a:lnTo>
                  <a:lnTo>
                    <a:pt x="936" y="164"/>
                  </a:lnTo>
                  <a:lnTo>
                    <a:pt x="943" y="179"/>
                  </a:lnTo>
                  <a:lnTo>
                    <a:pt x="943" y="412"/>
                  </a:lnTo>
                  <a:lnTo>
                    <a:pt x="950" y="444"/>
                  </a:lnTo>
                  <a:lnTo>
                    <a:pt x="936" y="451"/>
                  </a:lnTo>
                  <a:lnTo>
                    <a:pt x="932" y="462"/>
                  </a:lnTo>
                  <a:lnTo>
                    <a:pt x="943" y="476"/>
                  </a:lnTo>
                  <a:lnTo>
                    <a:pt x="939" y="555"/>
                  </a:lnTo>
                  <a:lnTo>
                    <a:pt x="928" y="563"/>
                  </a:lnTo>
                  <a:lnTo>
                    <a:pt x="932" y="595"/>
                  </a:lnTo>
                  <a:lnTo>
                    <a:pt x="943" y="609"/>
                  </a:lnTo>
                  <a:lnTo>
                    <a:pt x="928" y="609"/>
                  </a:lnTo>
                  <a:lnTo>
                    <a:pt x="907" y="609"/>
                  </a:lnTo>
                  <a:lnTo>
                    <a:pt x="878" y="588"/>
                  </a:lnTo>
                  <a:lnTo>
                    <a:pt x="860" y="559"/>
                  </a:lnTo>
                  <a:lnTo>
                    <a:pt x="850" y="555"/>
                  </a:lnTo>
                  <a:lnTo>
                    <a:pt x="821" y="570"/>
                  </a:lnTo>
                  <a:lnTo>
                    <a:pt x="799" y="541"/>
                  </a:lnTo>
                  <a:lnTo>
                    <a:pt x="756" y="566"/>
                  </a:lnTo>
                  <a:lnTo>
                    <a:pt x="731" y="566"/>
                  </a:lnTo>
                  <a:lnTo>
                    <a:pt x="713" y="559"/>
                  </a:lnTo>
                  <a:lnTo>
                    <a:pt x="688" y="527"/>
                  </a:lnTo>
                  <a:lnTo>
                    <a:pt x="0" y="512"/>
                  </a:lnTo>
                  <a:lnTo>
                    <a:pt x="28"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9" name=""/>
            <p:cNvSpPr/>
            <p:nvPr/>
          </p:nvSpPr>
          <p:spPr>
            <a:xfrm>
              <a:off x="2624040" y="2247840"/>
              <a:ext cx="804960" cy="484200"/>
            </a:xfrm>
            <a:custGeom>
              <a:avLst/>
              <a:gdLst/>
              <a:ahLst/>
              <a:rect l="l" t="t" r="r" b="b"/>
              <a:pathLst>
                <a:path w="950" h="609">
                  <a:moveTo>
                    <a:pt x="28" y="0"/>
                  </a:moveTo>
                  <a:lnTo>
                    <a:pt x="251" y="14"/>
                  </a:lnTo>
                  <a:lnTo>
                    <a:pt x="563" y="25"/>
                  </a:lnTo>
                  <a:lnTo>
                    <a:pt x="821" y="21"/>
                  </a:lnTo>
                  <a:lnTo>
                    <a:pt x="928" y="21"/>
                  </a:lnTo>
                  <a:lnTo>
                    <a:pt x="925" y="57"/>
                  </a:lnTo>
                  <a:lnTo>
                    <a:pt x="914" y="64"/>
                  </a:lnTo>
                  <a:lnTo>
                    <a:pt x="903" y="71"/>
                  </a:lnTo>
                  <a:lnTo>
                    <a:pt x="900" y="96"/>
                  </a:lnTo>
                  <a:lnTo>
                    <a:pt x="921" y="132"/>
                  </a:lnTo>
                  <a:lnTo>
                    <a:pt x="939" y="143"/>
                  </a:lnTo>
                  <a:lnTo>
                    <a:pt x="936" y="164"/>
                  </a:lnTo>
                  <a:lnTo>
                    <a:pt x="943" y="179"/>
                  </a:lnTo>
                  <a:lnTo>
                    <a:pt x="943" y="412"/>
                  </a:lnTo>
                  <a:lnTo>
                    <a:pt x="950" y="444"/>
                  </a:lnTo>
                  <a:lnTo>
                    <a:pt x="936" y="451"/>
                  </a:lnTo>
                  <a:lnTo>
                    <a:pt x="932" y="462"/>
                  </a:lnTo>
                  <a:lnTo>
                    <a:pt x="943" y="476"/>
                  </a:lnTo>
                  <a:lnTo>
                    <a:pt x="939" y="555"/>
                  </a:lnTo>
                  <a:lnTo>
                    <a:pt x="928" y="563"/>
                  </a:lnTo>
                  <a:lnTo>
                    <a:pt x="932" y="595"/>
                  </a:lnTo>
                  <a:lnTo>
                    <a:pt x="943" y="609"/>
                  </a:lnTo>
                  <a:lnTo>
                    <a:pt x="928" y="609"/>
                  </a:lnTo>
                  <a:lnTo>
                    <a:pt x="907" y="609"/>
                  </a:lnTo>
                  <a:lnTo>
                    <a:pt x="878" y="588"/>
                  </a:lnTo>
                  <a:lnTo>
                    <a:pt x="860" y="559"/>
                  </a:lnTo>
                  <a:lnTo>
                    <a:pt x="850" y="555"/>
                  </a:lnTo>
                  <a:lnTo>
                    <a:pt x="821" y="570"/>
                  </a:lnTo>
                  <a:lnTo>
                    <a:pt x="799" y="541"/>
                  </a:lnTo>
                  <a:lnTo>
                    <a:pt x="756" y="566"/>
                  </a:lnTo>
                  <a:lnTo>
                    <a:pt x="731" y="566"/>
                  </a:lnTo>
                  <a:lnTo>
                    <a:pt x="713" y="559"/>
                  </a:lnTo>
                  <a:lnTo>
                    <a:pt x="688" y="527"/>
                  </a:lnTo>
                  <a:lnTo>
                    <a:pt x="0" y="512"/>
                  </a:lnTo>
                  <a:lnTo>
                    <a:pt x="28"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0" name=""/>
            <p:cNvSpPr/>
            <p:nvPr/>
          </p:nvSpPr>
          <p:spPr>
            <a:xfrm>
              <a:off x="3470400" y="2986200"/>
              <a:ext cx="698400" cy="617400"/>
            </a:xfrm>
            <a:custGeom>
              <a:avLst/>
              <a:gdLst/>
              <a:ahLst/>
              <a:rect l="l" t="t" r="r" b="b"/>
              <a:pathLst>
                <a:path w="900" h="778">
                  <a:moveTo>
                    <a:pt x="516" y="0"/>
                  </a:moveTo>
                  <a:lnTo>
                    <a:pt x="542" y="39"/>
                  </a:lnTo>
                  <a:lnTo>
                    <a:pt x="556" y="100"/>
                  </a:lnTo>
                  <a:lnTo>
                    <a:pt x="570" y="143"/>
                  </a:lnTo>
                  <a:lnTo>
                    <a:pt x="585" y="172"/>
                  </a:lnTo>
                  <a:lnTo>
                    <a:pt x="642" y="204"/>
                  </a:lnTo>
                  <a:lnTo>
                    <a:pt x="646" y="229"/>
                  </a:lnTo>
                  <a:lnTo>
                    <a:pt x="663" y="276"/>
                  </a:lnTo>
                  <a:lnTo>
                    <a:pt x="692" y="283"/>
                  </a:lnTo>
                  <a:lnTo>
                    <a:pt x="710" y="283"/>
                  </a:lnTo>
                  <a:lnTo>
                    <a:pt x="739" y="308"/>
                  </a:lnTo>
                  <a:lnTo>
                    <a:pt x="717" y="390"/>
                  </a:lnTo>
                  <a:lnTo>
                    <a:pt x="760" y="405"/>
                  </a:lnTo>
                  <a:lnTo>
                    <a:pt x="789" y="433"/>
                  </a:lnTo>
                  <a:lnTo>
                    <a:pt x="778" y="466"/>
                  </a:lnTo>
                  <a:lnTo>
                    <a:pt x="825" y="473"/>
                  </a:lnTo>
                  <a:lnTo>
                    <a:pt x="839" y="505"/>
                  </a:lnTo>
                  <a:lnTo>
                    <a:pt x="843" y="559"/>
                  </a:lnTo>
                  <a:lnTo>
                    <a:pt x="868" y="588"/>
                  </a:lnTo>
                  <a:lnTo>
                    <a:pt x="886" y="588"/>
                  </a:lnTo>
                  <a:lnTo>
                    <a:pt x="900" y="598"/>
                  </a:lnTo>
                  <a:lnTo>
                    <a:pt x="900" y="652"/>
                  </a:lnTo>
                  <a:lnTo>
                    <a:pt x="861" y="692"/>
                  </a:lnTo>
                  <a:lnTo>
                    <a:pt x="850" y="699"/>
                  </a:lnTo>
                  <a:lnTo>
                    <a:pt x="846" y="756"/>
                  </a:lnTo>
                  <a:lnTo>
                    <a:pt x="839" y="774"/>
                  </a:lnTo>
                  <a:lnTo>
                    <a:pt x="800" y="778"/>
                  </a:lnTo>
                  <a:lnTo>
                    <a:pt x="749" y="763"/>
                  </a:lnTo>
                  <a:lnTo>
                    <a:pt x="767" y="728"/>
                  </a:lnTo>
                  <a:lnTo>
                    <a:pt x="782" y="706"/>
                  </a:lnTo>
                  <a:lnTo>
                    <a:pt x="775" y="692"/>
                  </a:lnTo>
                  <a:lnTo>
                    <a:pt x="352" y="713"/>
                  </a:lnTo>
                  <a:lnTo>
                    <a:pt x="161" y="720"/>
                  </a:lnTo>
                  <a:lnTo>
                    <a:pt x="154" y="448"/>
                  </a:lnTo>
                  <a:lnTo>
                    <a:pt x="147" y="279"/>
                  </a:lnTo>
                  <a:lnTo>
                    <a:pt x="115" y="251"/>
                  </a:lnTo>
                  <a:lnTo>
                    <a:pt x="111" y="215"/>
                  </a:lnTo>
                  <a:lnTo>
                    <a:pt x="90" y="204"/>
                  </a:lnTo>
                  <a:lnTo>
                    <a:pt x="90" y="175"/>
                  </a:lnTo>
                  <a:lnTo>
                    <a:pt x="115" y="172"/>
                  </a:lnTo>
                  <a:lnTo>
                    <a:pt x="115" y="147"/>
                  </a:lnTo>
                  <a:lnTo>
                    <a:pt x="83" y="121"/>
                  </a:lnTo>
                  <a:lnTo>
                    <a:pt x="43" y="118"/>
                  </a:lnTo>
                  <a:lnTo>
                    <a:pt x="43" y="82"/>
                  </a:lnTo>
                  <a:lnTo>
                    <a:pt x="47" y="57"/>
                  </a:lnTo>
                  <a:lnTo>
                    <a:pt x="25" y="39"/>
                  </a:lnTo>
                  <a:lnTo>
                    <a:pt x="0" y="35"/>
                  </a:lnTo>
                  <a:lnTo>
                    <a:pt x="0" y="10"/>
                  </a:lnTo>
                  <a:lnTo>
                    <a:pt x="516"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1" name=""/>
            <p:cNvSpPr/>
            <p:nvPr/>
          </p:nvSpPr>
          <p:spPr>
            <a:xfrm>
              <a:off x="3475080" y="2986200"/>
              <a:ext cx="698400" cy="617400"/>
            </a:xfrm>
            <a:custGeom>
              <a:avLst/>
              <a:gdLst/>
              <a:ahLst/>
              <a:rect l="l" t="t" r="r" b="b"/>
              <a:pathLst>
                <a:path w="900" h="778">
                  <a:moveTo>
                    <a:pt x="516" y="0"/>
                  </a:moveTo>
                  <a:lnTo>
                    <a:pt x="542" y="39"/>
                  </a:lnTo>
                  <a:lnTo>
                    <a:pt x="556" y="100"/>
                  </a:lnTo>
                  <a:lnTo>
                    <a:pt x="570" y="143"/>
                  </a:lnTo>
                  <a:lnTo>
                    <a:pt x="585" y="172"/>
                  </a:lnTo>
                  <a:lnTo>
                    <a:pt x="642" y="204"/>
                  </a:lnTo>
                  <a:lnTo>
                    <a:pt x="646" y="229"/>
                  </a:lnTo>
                  <a:lnTo>
                    <a:pt x="663" y="276"/>
                  </a:lnTo>
                  <a:lnTo>
                    <a:pt x="692" y="283"/>
                  </a:lnTo>
                  <a:lnTo>
                    <a:pt x="710" y="283"/>
                  </a:lnTo>
                  <a:lnTo>
                    <a:pt x="739" y="308"/>
                  </a:lnTo>
                  <a:lnTo>
                    <a:pt x="717" y="390"/>
                  </a:lnTo>
                  <a:lnTo>
                    <a:pt x="760" y="405"/>
                  </a:lnTo>
                  <a:lnTo>
                    <a:pt x="789" y="433"/>
                  </a:lnTo>
                  <a:lnTo>
                    <a:pt x="778" y="466"/>
                  </a:lnTo>
                  <a:lnTo>
                    <a:pt x="825" y="473"/>
                  </a:lnTo>
                  <a:lnTo>
                    <a:pt x="839" y="505"/>
                  </a:lnTo>
                  <a:lnTo>
                    <a:pt x="843" y="559"/>
                  </a:lnTo>
                  <a:lnTo>
                    <a:pt x="868" y="588"/>
                  </a:lnTo>
                  <a:lnTo>
                    <a:pt x="886" y="588"/>
                  </a:lnTo>
                  <a:lnTo>
                    <a:pt x="900" y="598"/>
                  </a:lnTo>
                  <a:lnTo>
                    <a:pt x="900" y="652"/>
                  </a:lnTo>
                  <a:lnTo>
                    <a:pt x="861" y="692"/>
                  </a:lnTo>
                  <a:lnTo>
                    <a:pt x="850" y="699"/>
                  </a:lnTo>
                  <a:lnTo>
                    <a:pt x="846" y="756"/>
                  </a:lnTo>
                  <a:lnTo>
                    <a:pt x="839" y="774"/>
                  </a:lnTo>
                  <a:lnTo>
                    <a:pt x="800" y="778"/>
                  </a:lnTo>
                  <a:lnTo>
                    <a:pt x="749" y="763"/>
                  </a:lnTo>
                  <a:lnTo>
                    <a:pt x="767" y="728"/>
                  </a:lnTo>
                  <a:lnTo>
                    <a:pt x="782" y="706"/>
                  </a:lnTo>
                  <a:lnTo>
                    <a:pt x="775" y="692"/>
                  </a:lnTo>
                  <a:lnTo>
                    <a:pt x="352" y="713"/>
                  </a:lnTo>
                  <a:lnTo>
                    <a:pt x="161" y="720"/>
                  </a:lnTo>
                  <a:lnTo>
                    <a:pt x="154" y="448"/>
                  </a:lnTo>
                  <a:lnTo>
                    <a:pt x="147" y="279"/>
                  </a:lnTo>
                  <a:lnTo>
                    <a:pt x="115" y="251"/>
                  </a:lnTo>
                  <a:lnTo>
                    <a:pt x="111" y="215"/>
                  </a:lnTo>
                  <a:lnTo>
                    <a:pt x="90" y="204"/>
                  </a:lnTo>
                  <a:lnTo>
                    <a:pt x="90" y="175"/>
                  </a:lnTo>
                  <a:lnTo>
                    <a:pt x="115" y="172"/>
                  </a:lnTo>
                  <a:lnTo>
                    <a:pt x="115" y="147"/>
                  </a:lnTo>
                  <a:lnTo>
                    <a:pt x="83" y="121"/>
                  </a:lnTo>
                  <a:lnTo>
                    <a:pt x="43" y="118"/>
                  </a:lnTo>
                  <a:lnTo>
                    <a:pt x="43" y="82"/>
                  </a:lnTo>
                  <a:lnTo>
                    <a:pt x="47" y="57"/>
                  </a:lnTo>
                  <a:lnTo>
                    <a:pt x="25" y="39"/>
                  </a:lnTo>
                  <a:lnTo>
                    <a:pt x="0" y="35"/>
                  </a:lnTo>
                  <a:lnTo>
                    <a:pt x="0" y="10"/>
                  </a:lnTo>
                  <a:lnTo>
                    <a:pt x="516"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2" name=""/>
            <p:cNvSpPr/>
            <p:nvPr/>
          </p:nvSpPr>
          <p:spPr>
            <a:xfrm>
              <a:off x="3411360" y="2590920"/>
              <a:ext cx="627120" cy="457200"/>
            </a:xfrm>
            <a:custGeom>
              <a:avLst/>
              <a:gdLst/>
              <a:ahLst/>
              <a:rect l="l" t="t" r="r" b="b"/>
              <a:pathLst>
                <a:path w="811" h="524">
                  <a:moveTo>
                    <a:pt x="11" y="14"/>
                  </a:moveTo>
                  <a:lnTo>
                    <a:pt x="373" y="0"/>
                  </a:lnTo>
                  <a:lnTo>
                    <a:pt x="674" y="0"/>
                  </a:lnTo>
                  <a:lnTo>
                    <a:pt x="671" y="18"/>
                  </a:lnTo>
                  <a:lnTo>
                    <a:pt x="657" y="72"/>
                  </a:lnTo>
                  <a:lnTo>
                    <a:pt x="685" y="108"/>
                  </a:lnTo>
                  <a:lnTo>
                    <a:pt x="696" y="129"/>
                  </a:lnTo>
                  <a:lnTo>
                    <a:pt x="750" y="133"/>
                  </a:lnTo>
                  <a:lnTo>
                    <a:pt x="753" y="176"/>
                  </a:lnTo>
                  <a:lnTo>
                    <a:pt x="775" y="179"/>
                  </a:lnTo>
                  <a:lnTo>
                    <a:pt x="775" y="194"/>
                  </a:lnTo>
                  <a:lnTo>
                    <a:pt x="789" y="215"/>
                  </a:lnTo>
                  <a:lnTo>
                    <a:pt x="811" y="222"/>
                  </a:lnTo>
                  <a:lnTo>
                    <a:pt x="811" y="265"/>
                  </a:lnTo>
                  <a:lnTo>
                    <a:pt x="800" y="308"/>
                  </a:lnTo>
                  <a:lnTo>
                    <a:pt x="735" y="337"/>
                  </a:lnTo>
                  <a:lnTo>
                    <a:pt x="700" y="359"/>
                  </a:lnTo>
                  <a:lnTo>
                    <a:pt x="707" y="398"/>
                  </a:lnTo>
                  <a:lnTo>
                    <a:pt x="717" y="420"/>
                  </a:lnTo>
                  <a:lnTo>
                    <a:pt x="714" y="438"/>
                  </a:lnTo>
                  <a:lnTo>
                    <a:pt x="678" y="481"/>
                  </a:lnTo>
                  <a:lnTo>
                    <a:pt x="671" y="513"/>
                  </a:lnTo>
                  <a:lnTo>
                    <a:pt x="660" y="524"/>
                  </a:lnTo>
                  <a:lnTo>
                    <a:pt x="639" y="481"/>
                  </a:lnTo>
                  <a:lnTo>
                    <a:pt x="119" y="495"/>
                  </a:lnTo>
                  <a:lnTo>
                    <a:pt x="115" y="448"/>
                  </a:lnTo>
                  <a:lnTo>
                    <a:pt x="97" y="438"/>
                  </a:lnTo>
                  <a:lnTo>
                    <a:pt x="94" y="362"/>
                  </a:lnTo>
                  <a:lnTo>
                    <a:pt x="90" y="351"/>
                  </a:lnTo>
                  <a:lnTo>
                    <a:pt x="83" y="301"/>
                  </a:lnTo>
                  <a:lnTo>
                    <a:pt x="65" y="298"/>
                  </a:lnTo>
                  <a:lnTo>
                    <a:pt x="61" y="247"/>
                  </a:lnTo>
                  <a:lnTo>
                    <a:pt x="40" y="222"/>
                  </a:lnTo>
                  <a:lnTo>
                    <a:pt x="29" y="172"/>
                  </a:lnTo>
                  <a:lnTo>
                    <a:pt x="11" y="165"/>
                  </a:lnTo>
                  <a:lnTo>
                    <a:pt x="0" y="126"/>
                  </a:lnTo>
                  <a:lnTo>
                    <a:pt x="11" y="108"/>
                  </a:lnTo>
                  <a:lnTo>
                    <a:pt x="11" y="1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3" name=""/>
            <p:cNvSpPr/>
            <p:nvPr/>
          </p:nvSpPr>
          <p:spPr>
            <a:xfrm>
              <a:off x="2674800" y="3463920"/>
              <a:ext cx="990720" cy="463680"/>
            </a:xfrm>
            <a:custGeom>
              <a:avLst/>
              <a:gdLst/>
              <a:ahLst/>
              <a:rect l="l" t="t" r="r" b="b"/>
              <a:pathLst>
                <a:path w="1160" h="585">
                  <a:moveTo>
                    <a:pt x="4" y="0"/>
                  </a:moveTo>
                  <a:lnTo>
                    <a:pt x="413" y="25"/>
                  </a:lnTo>
                  <a:lnTo>
                    <a:pt x="1135" y="29"/>
                  </a:lnTo>
                  <a:lnTo>
                    <a:pt x="1135" y="111"/>
                  </a:lnTo>
                  <a:lnTo>
                    <a:pt x="1153" y="208"/>
                  </a:lnTo>
                  <a:lnTo>
                    <a:pt x="1160" y="585"/>
                  </a:lnTo>
                  <a:lnTo>
                    <a:pt x="1125" y="578"/>
                  </a:lnTo>
                  <a:lnTo>
                    <a:pt x="1117" y="560"/>
                  </a:lnTo>
                  <a:lnTo>
                    <a:pt x="1103" y="545"/>
                  </a:lnTo>
                  <a:lnTo>
                    <a:pt x="1081" y="542"/>
                  </a:lnTo>
                  <a:lnTo>
                    <a:pt x="1067" y="552"/>
                  </a:lnTo>
                  <a:lnTo>
                    <a:pt x="1049" y="570"/>
                  </a:lnTo>
                  <a:lnTo>
                    <a:pt x="1024" y="552"/>
                  </a:lnTo>
                  <a:lnTo>
                    <a:pt x="1003" y="549"/>
                  </a:lnTo>
                  <a:lnTo>
                    <a:pt x="967" y="570"/>
                  </a:lnTo>
                  <a:lnTo>
                    <a:pt x="920" y="570"/>
                  </a:lnTo>
                  <a:lnTo>
                    <a:pt x="884" y="556"/>
                  </a:lnTo>
                  <a:lnTo>
                    <a:pt x="845" y="560"/>
                  </a:lnTo>
                  <a:lnTo>
                    <a:pt x="823" y="581"/>
                  </a:lnTo>
                  <a:lnTo>
                    <a:pt x="813" y="581"/>
                  </a:lnTo>
                  <a:lnTo>
                    <a:pt x="784" y="552"/>
                  </a:lnTo>
                  <a:lnTo>
                    <a:pt x="741" y="552"/>
                  </a:lnTo>
                  <a:lnTo>
                    <a:pt x="712" y="552"/>
                  </a:lnTo>
                  <a:lnTo>
                    <a:pt x="691" y="538"/>
                  </a:lnTo>
                  <a:lnTo>
                    <a:pt x="673" y="502"/>
                  </a:lnTo>
                  <a:lnTo>
                    <a:pt x="644" y="495"/>
                  </a:lnTo>
                  <a:lnTo>
                    <a:pt x="626" y="495"/>
                  </a:lnTo>
                  <a:lnTo>
                    <a:pt x="608" y="509"/>
                  </a:lnTo>
                  <a:lnTo>
                    <a:pt x="549" y="506"/>
                  </a:lnTo>
                  <a:lnTo>
                    <a:pt x="528" y="495"/>
                  </a:lnTo>
                  <a:lnTo>
                    <a:pt x="520" y="463"/>
                  </a:lnTo>
                  <a:lnTo>
                    <a:pt x="506" y="448"/>
                  </a:lnTo>
                  <a:lnTo>
                    <a:pt x="495" y="452"/>
                  </a:lnTo>
                  <a:lnTo>
                    <a:pt x="463" y="466"/>
                  </a:lnTo>
                  <a:lnTo>
                    <a:pt x="445" y="466"/>
                  </a:lnTo>
                  <a:lnTo>
                    <a:pt x="434" y="463"/>
                  </a:lnTo>
                  <a:lnTo>
                    <a:pt x="431" y="448"/>
                  </a:lnTo>
                  <a:lnTo>
                    <a:pt x="424" y="427"/>
                  </a:lnTo>
                  <a:lnTo>
                    <a:pt x="420" y="413"/>
                  </a:lnTo>
                  <a:lnTo>
                    <a:pt x="413" y="373"/>
                  </a:lnTo>
                  <a:lnTo>
                    <a:pt x="395" y="115"/>
                  </a:lnTo>
                  <a:lnTo>
                    <a:pt x="0" y="86"/>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4" name=""/>
            <p:cNvSpPr/>
            <p:nvPr/>
          </p:nvSpPr>
          <p:spPr>
            <a:xfrm>
              <a:off x="2668680" y="3467160"/>
              <a:ext cx="990360" cy="463320"/>
            </a:xfrm>
            <a:custGeom>
              <a:avLst/>
              <a:gdLst/>
              <a:ahLst/>
              <a:rect l="l" t="t" r="r" b="b"/>
              <a:pathLst>
                <a:path w="1160" h="585">
                  <a:moveTo>
                    <a:pt x="4" y="0"/>
                  </a:moveTo>
                  <a:lnTo>
                    <a:pt x="413" y="25"/>
                  </a:lnTo>
                  <a:lnTo>
                    <a:pt x="1135" y="29"/>
                  </a:lnTo>
                  <a:lnTo>
                    <a:pt x="1135" y="111"/>
                  </a:lnTo>
                  <a:lnTo>
                    <a:pt x="1153" y="208"/>
                  </a:lnTo>
                  <a:lnTo>
                    <a:pt x="1160" y="585"/>
                  </a:lnTo>
                  <a:lnTo>
                    <a:pt x="1125" y="578"/>
                  </a:lnTo>
                  <a:lnTo>
                    <a:pt x="1117" y="560"/>
                  </a:lnTo>
                  <a:lnTo>
                    <a:pt x="1103" y="545"/>
                  </a:lnTo>
                  <a:lnTo>
                    <a:pt x="1081" y="542"/>
                  </a:lnTo>
                  <a:lnTo>
                    <a:pt x="1067" y="552"/>
                  </a:lnTo>
                  <a:lnTo>
                    <a:pt x="1049" y="570"/>
                  </a:lnTo>
                  <a:lnTo>
                    <a:pt x="1024" y="552"/>
                  </a:lnTo>
                  <a:lnTo>
                    <a:pt x="1003" y="549"/>
                  </a:lnTo>
                  <a:lnTo>
                    <a:pt x="967" y="570"/>
                  </a:lnTo>
                  <a:lnTo>
                    <a:pt x="920" y="570"/>
                  </a:lnTo>
                  <a:lnTo>
                    <a:pt x="884" y="556"/>
                  </a:lnTo>
                  <a:lnTo>
                    <a:pt x="845" y="560"/>
                  </a:lnTo>
                  <a:lnTo>
                    <a:pt x="823" y="581"/>
                  </a:lnTo>
                  <a:lnTo>
                    <a:pt x="813" y="581"/>
                  </a:lnTo>
                  <a:lnTo>
                    <a:pt x="784" y="552"/>
                  </a:lnTo>
                  <a:lnTo>
                    <a:pt x="741" y="552"/>
                  </a:lnTo>
                  <a:lnTo>
                    <a:pt x="712" y="552"/>
                  </a:lnTo>
                  <a:lnTo>
                    <a:pt x="691" y="538"/>
                  </a:lnTo>
                  <a:lnTo>
                    <a:pt x="673" y="502"/>
                  </a:lnTo>
                  <a:lnTo>
                    <a:pt x="644" y="495"/>
                  </a:lnTo>
                  <a:lnTo>
                    <a:pt x="626" y="495"/>
                  </a:lnTo>
                  <a:lnTo>
                    <a:pt x="608" y="509"/>
                  </a:lnTo>
                  <a:lnTo>
                    <a:pt x="549" y="506"/>
                  </a:lnTo>
                  <a:lnTo>
                    <a:pt x="528" y="495"/>
                  </a:lnTo>
                  <a:lnTo>
                    <a:pt x="520" y="463"/>
                  </a:lnTo>
                  <a:lnTo>
                    <a:pt x="506" y="448"/>
                  </a:lnTo>
                  <a:lnTo>
                    <a:pt x="495" y="452"/>
                  </a:lnTo>
                  <a:lnTo>
                    <a:pt x="463" y="466"/>
                  </a:lnTo>
                  <a:lnTo>
                    <a:pt x="445" y="466"/>
                  </a:lnTo>
                  <a:lnTo>
                    <a:pt x="434" y="463"/>
                  </a:lnTo>
                  <a:lnTo>
                    <a:pt x="431" y="448"/>
                  </a:lnTo>
                  <a:lnTo>
                    <a:pt x="424" y="427"/>
                  </a:lnTo>
                  <a:lnTo>
                    <a:pt x="420" y="413"/>
                  </a:lnTo>
                  <a:lnTo>
                    <a:pt x="413" y="373"/>
                  </a:lnTo>
                  <a:lnTo>
                    <a:pt x="395" y="115"/>
                  </a:lnTo>
                  <a:lnTo>
                    <a:pt x="0" y="86"/>
                  </a:lnTo>
                  <a:lnTo>
                    <a:pt x="4"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5" name=""/>
            <p:cNvSpPr/>
            <p:nvPr/>
          </p:nvSpPr>
          <p:spPr>
            <a:xfrm>
              <a:off x="3711600" y="2103480"/>
              <a:ext cx="544320" cy="600120"/>
            </a:xfrm>
            <a:custGeom>
              <a:avLst/>
              <a:gdLst/>
              <a:ahLst/>
              <a:rect l="l" t="t" r="r" b="b"/>
              <a:pathLst>
                <a:path w="703" h="756">
                  <a:moveTo>
                    <a:pt x="657" y="742"/>
                  </a:moveTo>
                  <a:lnTo>
                    <a:pt x="657" y="706"/>
                  </a:lnTo>
                  <a:lnTo>
                    <a:pt x="646" y="670"/>
                  </a:lnTo>
                  <a:lnTo>
                    <a:pt x="639" y="617"/>
                  </a:lnTo>
                  <a:lnTo>
                    <a:pt x="642" y="581"/>
                  </a:lnTo>
                  <a:lnTo>
                    <a:pt x="649" y="556"/>
                  </a:lnTo>
                  <a:lnTo>
                    <a:pt x="660" y="534"/>
                  </a:lnTo>
                  <a:lnTo>
                    <a:pt x="649" y="509"/>
                  </a:lnTo>
                  <a:lnTo>
                    <a:pt x="639" y="495"/>
                  </a:lnTo>
                  <a:lnTo>
                    <a:pt x="646" y="473"/>
                  </a:lnTo>
                  <a:lnTo>
                    <a:pt x="660" y="466"/>
                  </a:lnTo>
                  <a:lnTo>
                    <a:pt x="660" y="369"/>
                  </a:lnTo>
                  <a:lnTo>
                    <a:pt x="674" y="348"/>
                  </a:lnTo>
                  <a:lnTo>
                    <a:pt x="703" y="319"/>
                  </a:lnTo>
                  <a:lnTo>
                    <a:pt x="700" y="287"/>
                  </a:lnTo>
                  <a:lnTo>
                    <a:pt x="689" y="276"/>
                  </a:lnTo>
                  <a:lnTo>
                    <a:pt x="671" y="283"/>
                  </a:lnTo>
                  <a:lnTo>
                    <a:pt x="664" y="323"/>
                  </a:lnTo>
                  <a:lnTo>
                    <a:pt x="646" y="337"/>
                  </a:lnTo>
                  <a:lnTo>
                    <a:pt x="631" y="348"/>
                  </a:lnTo>
                  <a:lnTo>
                    <a:pt x="628" y="369"/>
                  </a:lnTo>
                  <a:lnTo>
                    <a:pt x="606" y="387"/>
                  </a:lnTo>
                  <a:lnTo>
                    <a:pt x="578" y="391"/>
                  </a:lnTo>
                  <a:lnTo>
                    <a:pt x="592" y="355"/>
                  </a:lnTo>
                  <a:lnTo>
                    <a:pt x="617" y="323"/>
                  </a:lnTo>
                  <a:lnTo>
                    <a:pt x="639" y="294"/>
                  </a:lnTo>
                  <a:lnTo>
                    <a:pt x="646" y="269"/>
                  </a:lnTo>
                  <a:lnTo>
                    <a:pt x="596" y="262"/>
                  </a:lnTo>
                  <a:lnTo>
                    <a:pt x="614" y="201"/>
                  </a:lnTo>
                  <a:lnTo>
                    <a:pt x="563" y="183"/>
                  </a:lnTo>
                  <a:lnTo>
                    <a:pt x="545" y="168"/>
                  </a:lnTo>
                  <a:lnTo>
                    <a:pt x="520" y="161"/>
                  </a:lnTo>
                  <a:lnTo>
                    <a:pt x="510" y="143"/>
                  </a:lnTo>
                  <a:lnTo>
                    <a:pt x="474" y="158"/>
                  </a:lnTo>
                  <a:lnTo>
                    <a:pt x="452" y="136"/>
                  </a:lnTo>
                  <a:lnTo>
                    <a:pt x="402" y="111"/>
                  </a:lnTo>
                  <a:lnTo>
                    <a:pt x="377" y="132"/>
                  </a:lnTo>
                  <a:lnTo>
                    <a:pt x="359" y="136"/>
                  </a:lnTo>
                  <a:lnTo>
                    <a:pt x="345" y="125"/>
                  </a:lnTo>
                  <a:lnTo>
                    <a:pt x="302" y="97"/>
                  </a:lnTo>
                  <a:lnTo>
                    <a:pt x="294" y="86"/>
                  </a:lnTo>
                  <a:lnTo>
                    <a:pt x="298" y="61"/>
                  </a:lnTo>
                  <a:lnTo>
                    <a:pt x="266" y="68"/>
                  </a:lnTo>
                  <a:lnTo>
                    <a:pt x="251" y="54"/>
                  </a:lnTo>
                  <a:lnTo>
                    <a:pt x="226" y="18"/>
                  </a:lnTo>
                  <a:lnTo>
                    <a:pt x="219" y="0"/>
                  </a:lnTo>
                  <a:lnTo>
                    <a:pt x="198" y="7"/>
                  </a:lnTo>
                  <a:lnTo>
                    <a:pt x="151" y="46"/>
                  </a:lnTo>
                  <a:lnTo>
                    <a:pt x="115" y="64"/>
                  </a:lnTo>
                  <a:lnTo>
                    <a:pt x="83" y="68"/>
                  </a:lnTo>
                  <a:lnTo>
                    <a:pt x="54" y="86"/>
                  </a:lnTo>
                  <a:lnTo>
                    <a:pt x="47" y="118"/>
                  </a:lnTo>
                  <a:lnTo>
                    <a:pt x="54" y="161"/>
                  </a:lnTo>
                  <a:lnTo>
                    <a:pt x="4" y="226"/>
                  </a:lnTo>
                  <a:lnTo>
                    <a:pt x="0" y="258"/>
                  </a:lnTo>
                  <a:lnTo>
                    <a:pt x="15" y="265"/>
                  </a:lnTo>
                  <a:lnTo>
                    <a:pt x="4" y="387"/>
                  </a:lnTo>
                  <a:lnTo>
                    <a:pt x="104" y="444"/>
                  </a:lnTo>
                  <a:lnTo>
                    <a:pt x="140" y="473"/>
                  </a:lnTo>
                  <a:lnTo>
                    <a:pt x="144" y="509"/>
                  </a:lnTo>
                  <a:lnTo>
                    <a:pt x="190" y="505"/>
                  </a:lnTo>
                  <a:lnTo>
                    <a:pt x="205" y="577"/>
                  </a:lnTo>
                  <a:lnTo>
                    <a:pt x="230" y="595"/>
                  </a:lnTo>
                  <a:lnTo>
                    <a:pt x="230" y="620"/>
                  </a:lnTo>
                  <a:lnTo>
                    <a:pt x="216" y="681"/>
                  </a:lnTo>
                  <a:lnTo>
                    <a:pt x="237" y="713"/>
                  </a:lnTo>
                  <a:lnTo>
                    <a:pt x="251" y="739"/>
                  </a:lnTo>
                  <a:lnTo>
                    <a:pt x="309" y="742"/>
                  </a:lnTo>
                  <a:lnTo>
                    <a:pt x="312" y="756"/>
                  </a:lnTo>
                  <a:lnTo>
                    <a:pt x="657" y="74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6" name=""/>
            <p:cNvSpPr/>
            <p:nvPr/>
          </p:nvSpPr>
          <p:spPr>
            <a:xfrm>
              <a:off x="3711600" y="2116080"/>
              <a:ext cx="544320" cy="600120"/>
            </a:xfrm>
            <a:custGeom>
              <a:avLst/>
              <a:gdLst/>
              <a:ahLst/>
              <a:rect l="l" t="t" r="r" b="b"/>
              <a:pathLst>
                <a:path w="703" h="756">
                  <a:moveTo>
                    <a:pt x="657" y="742"/>
                  </a:moveTo>
                  <a:lnTo>
                    <a:pt x="657" y="706"/>
                  </a:lnTo>
                  <a:lnTo>
                    <a:pt x="646" y="670"/>
                  </a:lnTo>
                  <a:lnTo>
                    <a:pt x="639" y="617"/>
                  </a:lnTo>
                  <a:lnTo>
                    <a:pt x="642" y="581"/>
                  </a:lnTo>
                  <a:lnTo>
                    <a:pt x="649" y="556"/>
                  </a:lnTo>
                  <a:lnTo>
                    <a:pt x="660" y="534"/>
                  </a:lnTo>
                  <a:lnTo>
                    <a:pt x="649" y="509"/>
                  </a:lnTo>
                  <a:lnTo>
                    <a:pt x="639" y="495"/>
                  </a:lnTo>
                  <a:lnTo>
                    <a:pt x="646" y="473"/>
                  </a:lnTo>
                  <a:lnTo>
                    <a:pt x="660" y="466"/>
                  </a:lnTo>
                  <a:lnTo>
                    <a:pt x="660" y="369"/>
                  </a:lnTo>
                  <a:lnTo>
                    <a:pt x="674" y="348"/>
                  </a:lnTo>
                  <a:lnTo>
                    <a:pt x="703" y="319"/>
                  </a:lnTo>
                  <a:lnTo>
                    <a:pt x="700" y="287"/>
                  </a:lnTo>
                  <a:lnTo>
                    <a:pt x="689" y="276"/>
                  </a:lnTo>
                  <a:lnTo>
                    <a:pt x="671" y="283"/>
                  </a:lnTo>
                  <a:lnTo>
                    <a:pt x="664" y="323"/>
                  </a:lnTo>
                  <a:lnTo>
                    <a:pt x="646" y="337"/>
                  </a:lnTo>
                  <a:lnTo>
                    <a:pt x="631" y="348"/>
                  </a:lnTo>
                  <a:lnTo>
                    <a:pt x="628" y="369"/>
                  </a:lnTo>
                  <a:lnTo>
                    <a:pt x="606" y="387"/>
                  </a:lnTo>
                  <a:lnTo>
                    <a:pt x="578" y="391"/>
                  </a:lnTo>
                  <a:lnTo>
                    <a:pt x="592" y="355"/>
                  </a:lnTo>
                  <a:lnTo>
                    <a:pt x="617" y="323"/>
                  </a:lnTo>
                  <a:lnTo>
                    <a:pt x="639" y="294"/>
                  </a:lnTo>
                  <a:lnTo>
                    <a:pt x="646" y="269"/>
                  </a:lnTo>
                  <a:lnTo>
                    <a:pt x="596" y="262"/>
                  </a:lnTo>
                  <a:lnTo>
                    <a:pt x="614" y="201"/>
                  </a:lnTo>
                  <a:lnTo>
                    <a:pt x="563" y="183"/>
                  </a:lnTo>
                  <a:lnTo>
                    <a:pt x="545" y="168"/>
                  </a:lnTo>
                  <a:lnTo>
                    <a:pt x="520" y="161"/>
                  </a:lnTo>
                  <a:lnTo>
                    <a:pt x="510" y="143"/>
                  </a:lnTo>
                  <a:lnTo>
                    <a:pt x="474" y="158"/>
                  </a:lnTo>
                  <a:lnTo>
                    <a:pt x="452" y="136"/>
                  </a:lnTo>
                  <a:lnTo>
                    <a:pt x="402" y="111"/>
                  </a:lnTo>
                  <a:lnTo>
                    <a:pt x="377" y="132"/>
                  </a:lnTo>
                  <a:lnTo>
                    <a:pt x="359" y="136"/>
                  </a:lnTo>
                  <a:lnTo>
                    <a:pt x="345" y="125"/>
                  </a:lnTo>
                  <a:lnTo>
                    <a:pt x="302" y="97"/>
                  </a:lnTo>
                  <a:lnTo>
                    <a:pt x="294" y="86"/>
                  </a:lnTo>
                  <a:lnTo>
                    <a:pt x="298" y="61"/>
                  </a:lnTo>
                  <a:lnTo>
                    <a:pt x="266" y="68"/>
                  </a:lnTo>
                  <a:lnTo>
                    <a:pt x="251" y="54"/>
                  </a:lnTo>
                  <a:lnTo>
                    <a:pt x="226" y="18"/>
                  </a:lnTo>
                  <a:lnTo>
                    <a:pt x="219" y="0"/>
                  </a:lnTo>
                  <a:lnTo>
                    <a:pt x="198" y="7"/>
                  </a:lnTo>
                  <a:lnTo>
                    <a:pt x="151" y="46"/>
                  </a:lnTo>
                  <a:lnTo>
                    <a:pt x="115" y="64"/>
                  </a:lnTo>
                  <a:lnTo>
                    <a:pt x="83" y="68"/>
                  </a:lnTo>
                  <a:lnTo>
                    <a:pt x="54" y="86"/>
                  </a:lnTo>
                  <a:lnTo>
                    <a:pt x="47" y="118"/>
                  </a:lnTo>
                  <a:lnTo>
                    <a:pt x="54" y="161"/>
                  </a:lnTo>
                  <a:lnTo>
                    <a:pt x="4" y="226"/>
                  </a:lnTo>
                  <a:lnTo>
                    <a:pt x="0" y="258"/>
                  </a:lnTo>
                  <a:lnTo>
                    <a:pt x="15" y="265"/>
                  </a:lnTo>
                  <a:lnTo>
                    <a:pt x="4" y="387"/>
                  </a:lnTo>
                  <a:lnTo>
                    <a:pt x="104" y="444"/>
                  </a:lnTo>
                  <a:lnTo>
                    <a:pt x="140" y="473"/>
                  </a:lnTo>
                  <a:lnTo>
                    <a:pt x="144" y="509"/>
                  </a:lnTo>
                  <a:lnTo>
                    <a:pt x="190" y="505"/>
                  </a:lnTo>
                  <a:lnTo>
                    <a:pt x="205" y="577"/>
                  </a:lnTo>
                  <a:lnTo>
                    <a:pt x="230" y="595"/>
                  </a:lnTo>
                  <a:lnTo>
                    <a:pt x="230" y="620"/>
                  </a:lnTo>
                  <a:lnTo>
                    <a:pt x="216" y="681"/>
                  </a:lnTo>
                  <a:lnTo>
                    <a:pt x="237" y="713"/>
                  </a:lnTo>
                  <a:lnTo>
                    <a:pt x="251" y="739"/>
                  </a:lnTo>
                  <a:lnTo>
                    <a:pt x="309" y="742"/>
                  </a:lnTo>
                  <a:lnTo>
                    <a:pt x="312" y="756"/>
                  </a:lnTo>
                  <a:lnTo>
                    <a:pt x="657" y="74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7" name=""/>
            <p:cNvSpPr/>
            <p:nvPr/>
          </p:nvSpPr>
          <p:spPr>
            <a:xfrm>
              <a:off x="3940200" y="2013120"/>
              <a:ext cx="507960" cy="303120"/>
            </a:xfrm>
            <a:custGeom>
              <a:avLst/>
              <a:gdLst/>
              <a:ahLst/>
              <a:rect l="l" t="t" r="r" b="b"/>
              <a:pathLst>
                <a:path w="657" h="384">
                  <a:moveTo>
                    <a:pt x="628" y="136"/>
                  </a:moveTo>
                  <a:lnTo>
                    <a:pt x="657" y="169"/>
                  </a:lnTo>
                  <a:lnTo>
                    <a:pt x="649" y="194"/>
                  </a:lnTo>
                  <a:lnTo>
                    <a:pt x="621" y="201"/>
                  </a:lnTo>
                  <a:lnTo>
                    <a:pt x="571" y="215"/>
                  </a:lnTo>
                  <a:lnTo>
                    <a:pt x="542" y="258"/>
                  </a:lnTo>
                  <a:lnTo>
                    <a:pt x="488" y="258"/>
                  </a:lnTo>
                  <a:lnTo>
                    <a:pt x="467" y="298"/>
                  </a:lnTo>
                  <a:lnTo>
                    <a:pt x="388" y="301"/>
                  </a:lnTo>
                  <a:lnTo>
                    <a:pt x="355" y="384"/>
                  </a:lnTo>
                  <a:lnTo>
                    <a:pt x="302" y="373"/>
                  </a:lnTo>
                  <a:lnTo>
                    <a:pt x="312" y="316"/>
                  </a:lnTo>
                  <a:lnTo>
                    <a:pt x="269" y="301"/>
                  </a:lnTo>
                  <a:lnTo>
                    <a:pt x="259" y="280"/>
                  </a:lnTo>
                  <a:lnTo>
                    <a:pt x="226" y="276"/>
                  </a:lnTo>
                  <a:lnTo>
                    <a:pt x="212" y="255"/>
                  </a:lnTo>
                  <a:lnTo>
                    <a:pt x="176" y="269"/>
                  </a:lnTo>
                  <a:lnTo>
                    <a:pt x="151" y="247"/>
                  </a:lnTo>
                  <a:lnTo>
                    <a:pt x="104" y="226"/>
                  </a:lnTo>
                  <a:lnTo>
                    <a:pt x="76" y="255"/>
                  </a:lnTo>
                  <a:lnTo>
                    <a:pt x="47" y="244"/>
                  </a:lnTo>
                  <a:lnTo>
                    <a:pt x="0" y="204"/>
                  </a:lnTo>
                  <a:lnTo>
                    <a:pt x="11" y="172"/>
                  </a:lnTo>
                  <a:lnTo>
                    <a:pt x="18" y="147"/>
                  </a:lnTo>
                  <a:lnTo>
                    <a:pt x="54" y="129"/>
                  </a:lnTo>
                  <a:lnTo>
                    <a:pt x="94" y="129"/>
                  </a:lnTo>
                  <a:lnTo>
                    <a:pt x="190" y="54"/>
                  </a:lnTo>
                  <a:lnTo>
                    <a:pt x="219" y="4"/>
                  </a:lnTo>
                  <a:lnTo>
                    <a:pt x="312" y="0"/>
                  </a:lnTo>
                  <a:lnTo>
                    <a:pt x="269" y="11"/>
                  </a:lnTo>
                  <a:lnTo>
                    <a:pt x="226" y="65"/>
                  </a:lnTo>
                  <a:lnTo>
                    <a:pt x="201" y="65"/>
                  </a:lnTo>
                  <a:lnTo>
                    <a:pt x="205" y="104"/>
                  </a:lnTo>
                  <a:lnTo>
                    <a:pt x="291" y="111"/>
                  </a:lnTo>
                  <a:lnTo>
                    <a:pt x="327" y="158"/>
                  </a:lnTo>
                  <a:lnTo>
                    <a:pt x="413" y="151"/>
                  </a:lnTo>
                  <a:lnTo>
                    <a:pt x="449" y="129"/>
                  </a:lnTo>
                  <a:lnTo>
                    <a:pt x="499" y="111"/>
                  </a:lnTo>
                  <a:lnTo>
                    <a:pt x="560" y="115"/>
                  </a:lnTo>
                  <a:lnTo>
                    <a:pt x="603" y="83"/>
                  </a:lnTo>
                  <a:lnTo>
                    <a:pt x="610" y="115"/>
                  </a:lnTo>
                  <a:lnTo>
                    <a:pt x="606" y="129"/>
                  </a:lnTo>
                  <a:lnTo>
                    <a:pt x="628" y="13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8" name=""/>
            <p:cNvSpPr/>
            <p:nvPr/>
          </p:nvSpPr>
          <p:spPr>
            <a:xfrm>
              <a:off x="3940200" y="2025720"/>
              <a:ext cx="507960" cy="303120"/>
            </a:xfrm>
            <a:custGeom>
              <a:avLst/>
              <a:gdLst/>
              <a:ahLst/>
              <a:rect l="l" t="t" r="r" b="b"/>
              <a:pathLst>
                <a:path w="657" h="384">
                  <a:moveTo>
                    <a:pt x="628" y="136"/>
                  </a:moveTo>
                  <a:lnTo>
                    <a:pt x="657" y="169"/>
                  </a:lnTo>
                  <a:lnTo>
                    <a:pt x="649" y="194"/>
                  </a:lnTo>
                  <a:lnTo>
                    <a:pt x="621" y="201"/>
                  </a:lnTo>
                  <a:lnTo>
                    <a:pt x="571" y="215"/>
                  </a:lnTo>
                  <a:lnTo>
                    <a:pt x="542" y="258"/>
                  </a:lnTo>
                  <a:lnTo>
                    <a:pt x="488" y="258"/>
                  </a:lnTo>
                  <a:lnTo>
                    <a:pt x="467" y="298"/>
                  </a:lnTo>
                  <a:lnTo>
                    <a:pt x="388" y="301"/>
                  </a:lnTo>
                  <a:lnTo>
                    <a:pt x="355" y="384"/>
                  </a:lnTo>
                  <a:lnTo>
                    <a:pt x="302" y="373"/>
                  </a:lnTo>
                  <a:lnTo>
                    <a:pt x="312" y="316"/>
                  </a:lnTo>
                  <a:lnTo>
                    <a:pt x="269" y="301"/>
                  </a:lnTo>
                  <a:lnTo>
                    <a:pt x="259" y="280"/>
                  </a:lnTo>
                  <a:lnTo>
                    <a:pt x="226" y="276"/>
                  </a:lnTo>
                  <a:lnTo>
                    <a:pt x="212" y="255"/>
                  </a:lnTo>
                  <a:lnTo>
                    <a:pt x="176" y="269"/>
                  </a:lnTo>
                  <a:lnTo>
                    <a:pt x="151" y="247"/>
                  </a:lnTo>
                  <a:lnTo>
                    <a:pt x="104" y="226"/>
                  </a:lnTo>
                  <a:lnTo>
                    <a:pt x="76" y="255"/>
                  </a:lnTo>
                  <a:lnTo>
                    <a:pt x="47" y="244"/>
                  </a:lnTo>
                  <a:lnTo>
                    <a:pt x="0" y="204"/>
                  </a:lnTo>
                  <a:lnTo>
                    <a:pt x="11" y="172"/>
                  </a:lnTo>
                  <a:lnTo>
                    <a:pt x="18" y="147"/>
                  </a:lnTo>
                  <a:lnTo>
                    <a:pt x="54" y="129"/>
                  </a:lnTo>
                  <a:lnTo>
                    <a:pt x="94" y="129"/>
                  </a:lnTo>
                  <a:lnTo>
                    <a:pt x="190" y="54"/>
                  </a:lnTo>
                  <a:lnTo>
                    <a:pt x="219" y="4"/>
                  </a:lnTo>
                  <a:lnTo>
                    <a:pt x="312" y="0"/>
                  </a:lnTo>
                  <a:lnTo>
                    <a:pt x="269" y="11"/>
                  </a:lnTo>
                  <a:lnTo>
                    <a:pt x="226" y="65"/>
                  </a:lnTo>
                  <a:lnTo>
                    <a:pt x="201" y="65"/>
                  </a:lnTo>
                  <a:lnTo>
                    <a:pt x="205" y="104"/>
                  </a:lnTo>
                  <a:lnTo>
                    <a:pt x="291" y="111"/>
                  </a:lnTo>
                  <a:lnTo>
                    <a:pt x="327" y="158"/>
                  </a:lnTo>
                  <a:lnTo>
                    <a:pt x="413" y="151"/>
                  </a:lnTo>
                  <a:lnTo>
                    <a:pt x="449" y="129"/>
                  </a:lnTo>
                  <a:lnTo>
                    <a:pt x="499" y="111"/>
                  </a:lnTo>
                  <a:lnTo>
                    <a:pt x="560" y="115"/>
                  </a:lnTo>
                  <a:lnTo>
                    <a:pt x="603" y="83"/>
                  </a:lnTo>
                  <a:lnTo>
                    <a:pt x="610" y="115"/>
                  </a:lnTo>
                  <a:lnTo>
                    <a:pt x="606" y="129"/>
                  </a:lnTo>
                  <a:lnTo>
                    <a:pt x="628" y="1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9" name=""/>
            <p:cNvSpPr/>
            <p:nvPr/>
          </p:nvSpPr>
          <p:spPr>
            <a:xfrm>
              <a:off x="4319640" y="2225520"/>
              <a:ext cx="412560" cy="538200"/>
            </a:xfrm>
            <a:custGeom>
              <a:avLst/>
              <a:gdLst/>
              <a:ahLst/>
              <a:rect l="l" t="t" r="r" b="b"/>
              <a:pathLst>
                <a:path w="530" h="678">
                  <a:moveTo>
                    <a:pt x="272" y="678"/>
                  </a:moveTo>
                  <a:lnTo>
                    <a:pt x="265" y="660"/>
                  </a:lnTo>
                  <a:lnTo>
                    <a:pt x="14" y="671"/>
                  </a:lnTo>
                  <a:lnTo>
                    <a:pt x="35" y="642"/>
                  </a:lnTo>
                  <a:lnTo>
                    <a:pt x="57" y="595"/>
                  </a:lnTo>
                  <a:lnTo>
                    <a:pt x="82" y="559"/>
                  </a:lnTo>
                  <a:lnTo>
                    <a:pt x="53" y="513"/>
                  </a:lnTo>
                  <a:lnTo>
                    <a:pt x="50" y="434"/>
                  </a:lnTo>
                  <a:lnTo>
                    <a:pt x="25" y="398"/>
                  </a:lnTo>
                  <a:lnTo>
                    <a:pt x="7" y="377"/>
                  </a:lnTo>
                  <a:lnTo>
                    <a:pt x="7" y="355"/>
                  </a:lnTo>
                  <a:lnTo>
                    <a:pt x="21" y="337"/>
                  </a:lnTo>
                  <a:lnTo>
                    <a:pt x="0" y="280"/>
                  </a:lnTo>
                  <a:lnTo>
                    <a:pt x="35" y="222"/>
                  </a:lnTo>
                  <a:lnTo>
                    <a:pt x="18" y="197"/>
                  </a:lnTo>
                  <a:lnTo>
                    <a:pt x="18" y="172"/>
                  </a:lnTo>
                  <a:lnTo>
                    <a:pt x="39" y="136"/>
                  </a:lnTo>
                  <a:lnTo>
                    <a:pt x="46" y="104"/>
                  </a:lnTo>
                  <a:lnTo>
                    <a:pt x="82" y="108"/>
                  </a:lnTo>
                  <a:lnTo>
                    <a:pt x="79" y="143"/>
                  </a:lnTo>
                  <a:lnTo>
                    <a:pt x="96" y="154"/>
                  </a:lnTo>
                  <a:lnTo>
                    <a:pt x="118" y="136"/>
                  </a:lnTo>
                  <a:lnTo>
                    <a:pt x="111" y="82"/>
                  </a:lnTo>
                  <a:lnTo>
                    <a:pt x="122" y="68"/>
                  </a:lnTo>
                  <a:lnTo>
                    <a:pt x="143" y="72"/>
                  </a:lnTo>
                  <a:lnTo>
                    <a:pt x="136" y="22"/>
                  </a:lnTo>
                  <a:lnTo>
                    <a:pt x="161" y="4"/>
                  </a:lnTo>
                  <a:lnTo>
                    <a:pt x="247" y="0"/>
                  </a:lnTo>
                  <a:lnTo>
                    <a:pt x="283" y="18"/>
                  </a:lnTo>
                  <a:lnTo>
                    <a:pt x="286" y="36"/>
                  </a:lnTo>
                  <a:lnTo>
                    <a:pt x="319" y="36"/>
                  </a:lnTo>
                  <a:lnTo>
                    <a:pt x="365" y="50"/>
                  </a:lnTo>
                  <a:lnTo>
                    <a:pt x="373" y="75"/>
                  </a:lnTo>
                  <a:lnTo>
                    <a:pt x="355" y="90"/>
                  </a:lnTo>
                  <a:lnTo>
                    <a:pt x="390" y="172"/>
                  </a:lnTo>
                  <a:lnTo>
                    <a:pt x="390" y="197"/>
                  </a:lnTo>
                  <a:lnTo>
                    <a:pt x="333" y="273"/>
                  </a:lnTo>
                  <a:lnTo>
                    <a:pt x="312" y="316"/>
                  </a:lnTo>
                  <a:lnTo>
                    <a:pt x="322" y="330"/>
                  </a:lnTo>
                  <a:lnTo>
                    <a:pt x="358" y="334"/>
                  </a:lnTo>
                  <a:lnTo>
                    <a:pt x="376" y="316"/>
                  </a:lnTo>
                  <a:lnTo>
                    <a:pt x="416" y="247"/>
                  </a:lnTo>
                  <a:lnTo>
                    <a:pt x="455" y="247"/>
                  </a:lnTo>
                  <a:lnTo>
                    <a:pt x="502" y="312"/>
                  </a:lnTo>
                  <a:lnTo>
                    <a:pt x="502" y="355"/>
                  </a:lnTo>
                  <a:lnTo>
                    <a:pt x="498" y="380"/>
                  </a:lnTo>
                  <a:lnTo>
                    <a:pt x="530" y="402"/>
                  </a:lnTo>
                  <a:lnTo>
                    <a:pt x="527" y="445"/>
                  </a:lnTo>
                  <a:lnTo>
                    <a:pt x="509" y="477"/>
                  </a:lnTo>
                  <a:lnTo>
                    <a:pt x="498" y="516"/>
                  </a:lnTo>
                  <a:lnTo>
                    <a:pt x="487" y="542"/>
                  </a:lnTo>
                  <a:lnTo>
                    <a:pt x="455" y="549"/>
                  </a:lnTo>
                  <a:lnTo>
                    <a:pt x="469" y="588"/>
                  </a:lnTo>
                  <a:lnTo>
                    <a:pt x="455" y="599"/>
                  </a:lnTo>
                  <a:lnTo>
                    <a:pt x="426" y="649"/>
                  </a:lnTo>
                  <a:lnTo>
                    <a:pt x="272" y="67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0" name=""/>
            <p:cNvSpPr/>
            <p:nvPr/>
          </p:nvSpPr>
          <p:spPr>
            <a:xfrm>
              <a:off x="4319640" y="2225520"/>
              <a:ext cx="412560" cy="538200"/>
            </a:xfrm>
            <a:custGeom>
              <a:avLst/>
              <a:gdLst/>
              <a:ahLst/>
              <a:rect l="l" t="t" r="r" b="b"/>
              <a:pathLst>
                <a:path w="530" h="678">
                  <a:moveTo>
                    <a:pt x="272" y="678"/>
                  </a:moveTo>
                  <a:lnTo>
                    <a:pt x="265" y="660"/>
                  </a:lnTo>
                  <a:lnTo>
                    <a:pt x="14" y="671"/>
                  </a:lnTo>
                  <a:lnTo>
                    <a:pt x="35" y="642"/>
                  </a:lnTo>
                  <a:lnTo>
                    <a:pt x="57" y="595"/>
                  </a:lnTo>
                  <a:lnTo>
                    <a:pt x="82" y="559"/>
                  </a:lnTo>
                  <a:lnTo>
                    <a:pt x="53" y="513"/>
                  </a:lnTo>
                  <a:lnTo>
                    <a:pt x="50" y="434"/>
                  </a:lnTo>
                  <a:lnTo>
                    <a:pt x="25" y="398"/>
                  </a:lnTo>
                  <a:lnTo>
                    <a:pt x="7" y="377"/>
                  </a:lnTo>
                  <a:lnTo>
                    <a:pt x="7" y="355"/>
                  </a:lnTo>
                  <a:lnTo>
                    <a:pt x="21" y="337"/>
                  </a:lnTo>
                  <a:lnTo>
                    <a:pt x="0" y="280"/>
                  </a:lnTo>
                  <a:lnTo>
                    <a:pt x="35" y="222"/>
                  </a:lnTo>
                  <a:lnTo>
                    <a:pt x="18" y="197"/>
                  </a:lnTo>
                  <a:lnTo>
                    <a:pt x="18" y="172"/>
                  </a:lnTo>
                  <a:lnTo>
                    <a:pt x="39" y="136"/>
                  </a:lnTo>
                  <a:lnTo>
                    <a:pt x="46" y="104"/>
                  </a:lnTo>
                  <a:lnTo>
                    <a:pt x="82" y="108"/>
                  </a:lnTo>
                  <a:lnTo>
                    <a:pt x="79" y="143"/>
                  </a:lnTo>
                  <a:lnTo>
                    <a:pt x="96" y="154"/>
                  </a:lnTo>
                  <a:lnTo>
                    <a:pt x="118" y="136"/>
                  </a:lnTo>
                  <a:lnTo>
                    <a:pt x="111" y="82"/>
                  </a:lnTo>
                  <a:lnTo>
                    <a:pt x="122" y="68"/>
                  </a:lnTo>
                  <a:lnTo>
                    <a:pt x="143" y="72"/>
                  </a:lnTo>
                  <a:lnTo>
                    <a:pt x="136" y="22"/>
                  </a:lnTo>
                  <a:lnTo>
                    <a:pt x="161" y="4"/>
                  </a:lnTo>
                  <a:lnTo>
                    <a:pt x="247" y="0"/>
                  </a:lnTo>
                  <a:lnTo>
                    <a:pt x="283" y="18"/>
                  </a:lnTo>
                  <a:lnTo>
                    <a:pt x="286" y="36"/>
                  </a:lnTo>
                  <a:lnTo>
                    <a:pt x="319" y="36"/>
                  </a:lnTo>
                  <a:lnTo>
                    <a:pt x="365" y="50"/>
                  </a:lnTo>
                  <a:lnTo>
                    <a:pt x="373" y="75"/>
                  </a:lnTo>
                  <a:lnTo>
                    <a:pt x="355" y="90"/>
                  </a:lnTo>
                  <a:lnTo>
                    <a:pt x="390" y="172"/>
                  </a:lnTo>
                  <a:lnTo>
                    <a:pt x="390" y="197"/>
                  </a:lnTo>
                  <a:lnTo>
                    <a:pt x="333" y="273"/>
                  </a:lnTo>
                  <a:lnTo>
                    <a:pt x="312" y="316"/>
                  </a:lnTo>
                  <a:lnTo>
                    <a:pt x="322" y="330"/>
                  </a:lnTo>
                  <a:lnTo>
                    <a:pt x="358" y="334"/>
                  </a:lnTo>
                  <a:lnTo>
                    <a:pt x="376" y="316"/>
                  </a:lnTo>
                  <a:lnTo>
                    <a:pt x="416" y="247"/>
                  </a:lnTo>
                  <a:lnTo>
                    <a:pt x="455" y="247"/>
                  </a:lnTo>
                  <a:lnTo>
                    <a:pt x="502" y="312"/>
                  </a:lnTo>
                  <a:lnTo>
                    <a:pt x="502" y="355"/>
                  </a:lnTo>
                  <a:lnTo>
                    <a:pt x="498" y="380"/>
                  </a:lnTo>
                  <a:lnTo>
                    <a:pt x="530" y="402"/>
                  </a:lnTo>
                  <a:lnTo>
                    <a:pt x="527" y="445"/>
                  </a:lnTo>
                  <a:lnTo>
                    <a:pt x="509" y="477"/>
                  </a:lnTo>
                  <a:lnTo>
                    <a:pt x="498" y="516"/>
                  </a:lnTo>
                  <a:lnTo>
                    <a:pt x="487" y="542"/>
                  </a:lnTo>
                  <a:lnTo>
                    <a:pt x="455" y="549"/>
                  </a:lnTo>
                  <a:lnTo>
                    <a:pt x="469" y="588"/>
                  </a:lnTo>
                  <a:lnTo>
                    <a:pt x="455" y="599"/>
                  </a:lnTo>
                  <a:lnTo>
                    <a:pt x="426" y="649"/>
                  </a:lnTo>
                  <a:lnTo>
                    <a:pt x="272" y="678"/>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1" name=""/>
            <p:cNvSpPr/>
            <p:nvPr/>
          </p:nvSpPr>
          <p:spPr>
            <a:xfrm>
              <a:off x="1577880" y="2646360"/>
              <a:ext cx="557280" cy="746280"/>
            </a:xfrm>
            <a:custGeom>
              <a:avLst/>
              <a:gdLst/>
              <a:ahLst/>
              <a:rect l="l" t="t" r="r" b="b"/>
              <a:pathLst>
                <a:path w="718" h="939">
                  <a:moveTo>
                    <a:pt x="136" y="0"/>
                  </a:moveTo>
                  <a:lnTo>
                    <a:pt x="511" y="57"/>
                  </a:lnTo>
                  <a:lnTo>
                    <a:pt x="482" y="233"/>
                  </a:lnTo>
                  <a:lnTo>
                    <a:pt x="718" y="262"/>
                  </a:lnTo>
                  <a:lnTo>
                    <a:pt x="647" y="939"/>
                  </a:lnTo>
                  <a:lnTo>
                    <a:pt x="0" y="835"/>
                  </a:lnTo>
                  <a:lnTo>
                    <a:pt x="136"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2" name=""/>
            <p:cNvSpPr/>
            <p:nvPr/>
          </p:nvSpPr>
          <p:spPr>
            <a:xfrm>
              <a:off x="1577880" y="2646360"/>
              <a:ext cx="557280" cy="746280"/>
            </a:xfrm>
            <a:custGeom>
              <a:avLst/>
              <a:gdLst/>
              <a:ahLst/>
              <a:rect l="l" t="t" r="r" b="b"/>
              <a:pathLst>
                <a:path w="718" h="939">
                  <a:moveTo>
                    <a:pt x="136" y="0"/>
                  </a:moveTo>
                  <a:lnTo>
                    <a:pt x="511" y="57"/>
                  </a:lnTo>
                  <a:lnTo>
                    <a:pt x="482" y="233"/>
                  </a:lnTo>
                  <a:lnTo>
                    <a:pt x="718" y="262"/>
                  </a:lnTo>
                  <a:lnTo>
                    <a:pt x="647" y="939"/>
                  </a:lnTo>
                  <a:lnTo>
                    <a:pt x="0" y="835"/>
                  </a:lnTo>
                  <a:lnTo>
                    <a:pt x="136"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3" name=""/>
            <p:cNvSpPr/>
            <p:nvPr/>
          </p:nvSpPr>
          <p:spPr>
            <a:xfrm>
              <a:off x="1395360" y="3309840"/>
              <a:ext cx="669960" cy="836640"/>
            </a:xfrm>
            <a:custGeom>
              <a:avLst/>
              <a:gdLst/>
              <a:ahLst/>
              <a:rect l="l" t="t" r="r" b="b"/>
              <a:pathLst>
                <a:path w="866" h="1055">
                  <a:moveTo>
                    <a:pt x="219" y="0"/>
                  </a:moveTo>
                  <a:lnTo>
                    <a:pt x="190" y="165"/>
                  </a:lnTo>
                  <a:lnTo>
                    <a:pt x="172" y="172"/>
                  </a:lnTo>
                  <a:lnTo>
                    <a:pt x="151" y="154"/>
                  </a:lnTo>
                  <a:lnTo>
                    <a:pt x="136" y="144"/>
                  </a:lnTo>
                  <a:lnTo>
                    <a:pt x="104" y="151"/>
                  </a:lnTo>
                  <a:lnTo>
                    <a:pt x="93" y="165"/>
                  </a:lnTo>
                  <a:lnTo>
                    <a:pt x="97" y="183"/>
                  </a:lnTo>
                  <a:lnTo>
                    <a:pt x="104" y="194"/>
                  </a:lnTo>
                  <a:lnTo>
                    <a:pt x="104" y="208"/>
                  </a:lnTo>
                  <a:lnTo>
                    <a:pt x="90" y="212"/>
                  </a:lnTo>
                  <a:lnTo>
                    <a:pt x="93" y="219"/>
                  </a:lnTo>
                  <a:lnTo>
                    <a:pt x="104" y="223"/>
                  </a:lnTo>
                  <a:lnTo>
                    <a:pt x="97" y="233"/>
                  </a:lnTo>
                  <a:lnTo>
                    <a:pt x="93" y="241"/>
                  </a:lnTo>
                  <a:lnTo>
                    <a:pt x="100" y="262"/>
                  </a:lnTo>
                  <a:lnTo>
                    <a:pt x="108" y="280"/>
                  </a:lnTo>
                  <a:lnTo>
                    <a:pt x="97" y="316"/>
                  </a:lnTo>
                  <a:lnTo>
                    <a:pt x="90" y="345"/>
                  </a:lnTo>
                  <a:lnTo>
                    <a:pt x="83" y="355"/>
                  </a:lnTo>
                  <a:lnTo>
                    <a:pt x="104" y="391"/>
                  </a:lnTo>
                  <a:lnTo>
                    <a:pt x="108" y="413"/>
                  </a:lnTo>
                  <a:lnTo>
                    <a:pt x="133" y="452"/>
                  </a:lnTo>
                  <a:lnTo>
                    <a:pt x="129" y="463"/>
                  </a:lnTo>
                  <a:lnTo>
                    <a:pt x="118" y="474"/>
                  </a:lnTo>
                  <a:lnTo>
                    <a:pt x="97" y="502"/>
                  </a:lnTo>
                  <a:lnTo>
                    <a:pt x="79" y="495"/>
                  </a:lnTo>
                  <a:lnTo>
                    <a:pt x="75" y="520"/>
                  </a:lnTo>
                  <a:lnTo>
                    <a:pt x="72" y="553"/>
                  </a:lnTo>
                  <a:lnTo>
                    <a:pt x="36" y="596"/>
                  </a:lnTo>
                  <a:lnTo>
                    <a:pt x="29" y="614"/>
                  </a:lnTo>
                  <a:lnTo>
                    <a:pt x="36" y="671"/>
                  </a:lnTo>
                  <a:lnTo>
                    <a:pt x="36" y="700"/>
                  </a:lnTo>
                  <a:lnTo>
                    <a:pt x="22" y="710"/>
                  </a:lnTo>
                  <a:lnTo>
                    <a:pt x="14" y="718"/>
                  </a:lnTo>
                  <a:lnTo>
                    <a:pt x="0" y="721"/>
                  </a:lnTo>
                  <a:lnTo>
                    <a:pt x="4" y="735"/>
                  </a:lnTo>
                  <a:lnTo>
                    <a:pt x="486" y="1029"/>
                  </a:lnTo>
                  <a:lnTo>
                    <a:pt x="766" y="1055"/>
                  </a:lnTo>
                  <a:lnTo>
                    <a:pt x="866" y="104"/>
                  </a:lnTo>
                  <a:lnTo>
                    <a:pt x="21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4" name=""/>
            <p:cNvSpPr/>
            <p:nvPr/>
          </p:nvSpPr>
          <p:spPr>
            <a:xfrm>
              <a:off x="1395360" y="3309840"/>
              <a:ext cx="669960" cy="836640"/>
            </a:xfrm>
            <a:custGeom>
              <a:avLst/>
              <a:gdLst/>
              <a:ahLst/>
              <a:rect l="l" t="t" r="r" b="b"/>
              <a:pathLst>
                <a:path w="422" h="527">
                  <a:moveTo>
                    <a:pt x="107" y="0"/>
                  </a:moveTo>
                  <a:lnTo>
                    <a:pt x="93" y="82"/>
                  </a:lnTo>
                  <a:lnTo>
                    <a:pt x="84" y="86"/>
                  </a:lnTo>
                  <a:lnTo>
                    <a:pt x="74" y="77"/>
                  </a:lnTo>
                  <a:lnTo>
                    <a:pt x="66" y="72"/>
                  </a:lnTo>
                  <a:lnTo>
                    <a:pt x="51" y="75"/>
                  </a:lnTo>
                  <a:lnTo>
                    <a:pt x="45" y="82"/>
                  </a:lnTo>
                  <a:lnTo>
                    <a:pt x="47" y="91"/>
                  </a:lnTo>
                  <a:lnTo>
                    <a:pt x="51" y="97"/>
                  </a:lnTo>
                  <a:lnTo>
                    <a:pt x="51" y="104"/>
                  </a:lnTo>
                  <a:lnTo>
                    <a:pt x="44" y="106"/>
                  </a:lnTo>
                  <a:lnTo>
                    <a:pt x="45" y="109"/>
                  </a:lnTo>
                  <a:lnTo>
                    <a:pt x="51" y="111"/>
                  </a:lnTo>
                  <a:lnTo>
                    <a:pt x="47" y="116"/>
                  </a:lnTo>
                  <a:lnTo>
                    <a:pt x="45" y="120"/>
                  </a:lnTo>
                  <a:lnTo>
                    <a:pt x="49" y="131"/>
                  </a:lnTo>
                  <a:lnTo>
                    <a:pt x="53" y="140"/>
                  </a:lnTo>
                  <a:lnTo>
                    <a:pt x="47" y="158"/>
                  </a:lnTo>
                  <a:lnTo>
                    <a:pt x="44" y="172"/>
                  </a:lnTo>
                  <a:lnTo>
                    <a:pt x="40" y="177"/>
                  </a:lnTo>
                  <a:lnTo>
                    <a:pt x="51" y="195"/>
                  </a:lnTo>
                  <a:lnTo>
                    <a:pt x="53" y="206"/>
                  </a:lnTo>
                  <a:lnTo>
                    <a:pt x="65" y="226"/>
                  </a:lnTo>
                  <a:lnTo>
                    <a:pt x="63" y="231"/>
                  </a:lnTo>
                  <a:lnTo>
                    <a:pt x="58" y="237"/>
                  </a:lnTo>
                  <a:lnTo>
                    <a:pt x="47" y="251"/>
                  </a:lnTo>
                  <a:lnTo>
                    <a:pt x="38" y="247"/>
                  </a:lnTo>
                  <a:lnTo>
                    <a:pt x="37" y="260"/>
                  </a:lnTo>
                  <a:lnTo>
                    <a:pt x="35" y="276"/>
                  </a:lnTo>
                  <a:lnTo>
                    <a:pt x="18" y="298"/>
                  </a:lnTo>
                  <a:lnTo>
                    <a:pt x="14" y="307"/>
                  </a:lnTo>
                  <a:lnTo>
                    <a:pt x="18" y="335"/>
                  </a:lnTo>
                  <a:lnTo>
                    <a:pt x="18" y="350"/>
                  </a:lnTo>
                  <a:lnTo>
                    <a:pt x="11" y="355"/>
                  </a:lnTo>
                  <a:lnTo>
                    <a:pt x="7" y="359"/>
                  </a:lnTo>
                  <a:lnTo>
                    <a:pt x="0" y="360"/>
                  </a:lnTo>
                  <a:lnTo>
                    <a:pt x="2" y="367"/>
                  </a:lnTo>
                  <a:lnTo>
                    <a:pt x="249" y="524"/>
                  </a:lnTo>
                  <a:lnTo>
                    <a:pt x="373" y="527"/>
                  </a:lnTo>
                  <a:lnTo>
                    <a:pt x="422" y="52"/>
                  </a:lnTo>
                  <a:lnTo>
                    <a:pt x="107"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55" name=""/>
            <p:cNvGrpSpPr/>
            <p:nvPr/>
          </p:nvGrpSpPr>
          <p:grpSpPr>
            <a:xfrm>
              <a:off x="890640" y="1542960"/>
              <a:ext cx="739440" cy="534960"/>
              <a:chOff x="890640" y="1542960"/>
              <a:chExt cx="739440" cy="534960"/>
            </a:xfrm>
          </p:grpSpPr>
          <p:sp>
            <p:nvSpPr>
              <p:cNvPr id="756" name=""/>
              <p:cNvSpPr/>
              <p:nvPr/>
            </p:nvSpPr>
            <p:spPr>
              <a:xfrm>
                <a:off x="890640" y="1542960"/>
                <a:ext cx="739440" cy="534960"/>
              </a:xfrm>
              <a:custGeom>
                <a:avLst/>
                <a:gdLst/>
                <a:ahLst/>
                <a:rect l="l" t="t" r="r" b="b"/>
                <a:pathLst>
                  <a:path w="914" h="675">
                    <a:moveTo>
                      <a:pt x="810" y="675"/>
                    </a:moveTo>
                    <a:lnTo>
                      <a:pt x="692" y="642"/>
                    </a:lnTo>
                    <a:lnTo>
                      <a:pt x="613" y="624"/>
                    </a:lnTo>
                    <a:lnTo>
                      <a:pt x="552" y="632"/>
                    </a:lnTo>
                    <a:lnTo>
                      <a:pt x="520" y="617"/>
                    </a:lnTo>
                    <a:lnTo>
                      <a:pt x="480" y="617"/>
                    </a:lnTo>
                    <a:lnTo>
                      <a:pt x="423" y="628"/>
                    </a:lnTo>
                    <a:lnTo>
                      <a:pt x="366" y="610"/>
                    </a:lnTo>
                    <a:lnTo>
                      <a:pt x="298" y="610"/>
                    </a:lnTo>
                    <a:lnTo>
                      <a:pt x="247" y="596"/>
                    </a:lnTo>
                    <a:lnTo>
                      <a:pt x="161" y="585"/>
                    </a:lnTo>
                    <a:lnTo>
                      <a:pt x="122" y="538"/>
                    </a:lnTo>
                    <a:lnTo>
                      <a:pt x="125" y="481"/>
                    </a:lnTo>
                    <a:lnTo>
                      <a:pt x="100" y="463"/>
                    </a:lnTo>
                    <a:lnTo>
                      <a:pt x="72" y="456"/>
                    </a:lnTo>
                    <a:lnTo>
                      <a:pt x="54" y="427"/>
                    </a:lnTo>
                    <a:lnTo>
                      <a:pt x="11" y="420"/>
                    </a:lnTo>
                    <a:lnTo>
                      <a:pt x="0" y="398"/>
                    </a:lnTo>
                    <a:lnTo>
                      <a:pt x="4" y="370"/>
                    </a:lnTo>
                    <a:lnTo>
                      <a:pt x="25" y="363"/>
                    </a:lnTo>
                    <a:lnTo>
                      <a:pt x="36" y="345"/>
                    </a:lnTo>
                    <a:lnTo>
                      <a:pt x="18" y="294"/>
                    </a:lnTo>
                    <a:lnTo>
                      <a:pt x="22" y="201"/>
                    </a:lnTo>
                    <a:lnTo>
                      <a:pt x="29" y="162"/>
                    </a:lnTo>
                    <a:lnTo>
                      <a:pt x="4" y="104"/>
                    </a:lnTo>
                    <a:lnTo>
                      <a:pt x="4" y="65"/>
                    </a:lnTo>
                    <a:lnTo>
                      <a:pt x="25" y="47"/>
                    </a:lnTo>
                    <a:lnTo>
                      <a:pt x="50" y="54"/>
                    </a:lnTo>
                    <a:lnTo>
                      <a:pt x="82" y="83"/>
                    </a:lnTo>
                    <a:lnTo>
                      <a:pt x="129" y="104"/>
                    </a:lnTo>
                    <a:lnTo>
                      <a:pt x="183" y="112"/>
                    </a:lnTo>
                    <a:lnTo>
                      <a:pt x="208" y="115"/>
                    </a:lnTo>
                    <a:lnTo>
                      <a:pt x="240" y="165"/>
                    </a:lnTo>
                    <a:lnTo>
                      <a:pt x="226" y="183"/>
                    </a:lnTo>
                    <a:lnTo>
                      <a:pt x="222" y="194"/>
                    </a:lnTo>
                    <a:lnTo>
                      <a:pt x="233" y="216"/>
                    </a:lnTo>
                    <a:lnTo>
                      <a:pt x="240" y="223"/>
                    </a:lnTo>
                    <a:lnTo>
                      <a:pt x="204" y="294"/>
                    </a:lnTo>
                    <a:lnTo>
                      <a:pt x="219" y="294"/>
                    </a:lnTo>
                    <a:lnTo>
                      <a:pt x="269" y="294"/>
                    </a:lnTo>
                    <a:lnTo>
                      <a:pt x="262" y="212"/>
                    </a:lnTo>
                    <a:lnTo>
                      <a:pt x="298" y="205"/>
                    </a:lnTo>
                    <a:lnTo>
                      <a:pt x="301" y="180"/>
                    </a:lnTo>
                    <a:lnTo>
                      <a:pt x="287" y="169"/>
                    </a:lnTo>
                    <a:lnTo>
                      <a:pt x="247" y="162"/>
                    </a:lnTo>
                    <a:lnTo>
                      <a:pt x="247" y="144"/>
                    </a:lnTo>
                    <a:lnTo>
                      <a:pt x="294" y="76"/>
                    </a:lnTo>
                    <a:lnTo>
                      <a:pt x="262" y="22"/>
                    </a:lnTo>
                    <a:lnTo>
                      <a:pt x="280" y="0"/>
                    </a:lnTo>
                    <a:lnTo>
                      <a:pt x="914" y="158"/>
                    </a:lnTo>
                    <a:lnTo>
                      <a:pt x="810" y="6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7" name=""/>
              <p:cNvSpPr/>
              <p:nvPr/>
            </p:nvSpPr>
            <p:spPr>
              <a:xfrm>
                <a:off x="890640" y="1542960"/>
                <a:ext cx="739440" cy="534960"/>
              </a:xfrm>
              <a:custGeom>
                <a:avLst/>
                <a:gdLst/>
                <a:ahLst/>
                <a:rect l="l" t="t" r="r" b="b"/>
                <a:pathLst>
                  <a:path w="914" h="675">
                    <a:moveTo>
                      <a:pt x="810" y="675"/>
                    </a:moveTo>
                    <a:lnTo>
                      <a:pt x="692" y="642"/>
                    </a:lnTo>
                    <a:lnTo>
                      <a:pt x="613" y="624"/>
                    </a:lnTo>
                    <a:lnTo>
                      <a:pt x="552" y="632"/>
                    </a:lnTo>
                    <a:lnTo>
                      <a:pt x="520" y="617"/>
                    </a:lnTo>
                    <a:lnTo>
                      <a:pt x="480" y="617"/>
                    </a:lnTo>
                    <a:lnTo>
                      <a:pt x="423" y="628"/>
                    </a:lnTo>
                    <a:lnTo>
                      <a:pt x="366" y="610"/>
                    </a:lnTo>
                    <a:lnTo>
                      <a:pt x="298" y="610"/>
                    </a:lnTo>
                    <a:lnTo>
                      <a:pt x="247" y="596"/>
                    </a:lnTo>
                    <a:lnTo>
                      <a:pt x="161" y="585"/>
                    </a:lnTo>
                    <a:lnTo>
                      <a:pt x="122" y="538"/>
                    </a:lnTo>
                    <a:lnTo>
                      <a:pt x="125" y="481"/>
                    </a:lnTo>
                    <a:lnTo>
                      <a:pt x="100" y="463"/>
                    </a:lnTo>
                    <a:lnTo>
                      <a:pt x="72" y="456"/>
                    </a:lnTo>
                    <a:lnTo>
                      <a:pt x="54" y="427"/>
                    </a:lnTo>
                    <a:lnTo>
                      <a:pt x="11" y="420"/>
                    </a:lnTo>
                    <a:lnTo>
                      <a:pt x="0" y="398"/>
                    </a:lnTo>
                    <a:lnTo>
                      <a:pt x="4" y="370"/>
                    </a:lnTo>
                    <a:lnTo>
                      <a:pt x="25" y="363"/>
                    </a:lnTo>
                    <a:lnTo>
                      <a:pt x="36" y="345"/>
                    </a:lnTo>
                    <a:lnTo>
                      <a:pt x="18" y="294"/>
                    </a:lnTo>
                    <a:lnTo>
                      <a:pt x="22" y="201"/>
                    </a:lnTo>
                    <a:lnTo>
                      <a:pt x="29" y="162"/>
                    </a:lnTo>
                    <a:lnTo>
                      <a:pt x="4" y="104"/>
                    </a:lnTo>
                    <a:lnTo>
                      <a:pt x="4" y="65"/>
                    </a:lnTo>
                    <a:lnTo>
                      <a:pt x="25" y="47"/>
                    </a:lnTo>
                    <a:lnTo>
                      <a:pt x="50" y="54"/>
                    </a:lnTo>
                    <a:lnTo>
                      <a:pt x="82" y="83"/>
                    </a:lnTo>
                    <a:lnTo>
                      <a:pt x="129" y="104"/>
                    </a:lnTo>
                    <a:lnTo>
                      <a:pt x="183" y="112"/>
                    </a:lnTo>
                    <a:lnTo>
                      <a:pt x="208" y="115"/>
                    </a:lnTo>
                    <a:lnTo>
                      <a:pt x="240" y="165"/>
                    </a:lnTo>
                    <a:lnTo>
                      <a:pt x="226" y="183"/>
                    </a:lnTo>
                    <a:lnTo>
                      <a:pt x="222" y="194"/>
                    </a:lnTo>
                    <a:lnTo>
                      <a:pt x="233" y="216"/>
                    </a:lnTo>
                    <a:lnTo>
                      <a:pt x="240" y="223"/>
                    </a:lnTo>
                    <a:lnTo>
                      <a:pt x="204" y="294"/>
                    </a:lnTo>
                    <a:lnTo>
                      <a:pt x="219" y="294"/>
                    </a:lnTo>
                    <a:lnTo>
                      <a:pt x="269" y="294"/>
                    </a:lnTo>
                    <a:lnTo>
                      <a:pt x="262" y="212"/>
                    </a:lnTo>
                    <a:lnTo>
                      <a:pt x="298" y="205"/>
                    </a:lnTo>
                    <a:lnTo>
                      <a:pt x="301" y="180"/>
                    </a:lnTo>
                    <a:lnTo>
                      <a:pt x="287" y="169"/>
                    </a:lnTo>
                    <a:lnTo>
                      <a:pt x="247" y="162"/>
                    </a:lnTo>
                    <a:lnTo>
                      <a:pt x="247" y="144"/>
                    </a:lnTo>
                    <a:lnTo>
                      <a:pt x="294" y="76"/>
                    </a:lnTo>
                    <a:lnTo>
                      <a:pt x="262" y="22"/>
                    </a:lnTo>
                    <a:lnTo>
                      <a:pt x="280" y="0"/>
                    </a:lnTo>
                    <a:lnTo>
                      <a:pt x="914" y="158"/>
                    </a:lnTo>
                    <a:lnTo>
                      <a:pt x="810" y="675"/>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58" name=""/>
            <p:cNvGrpSpPr/>
            <p:nvPr/>
          </p:nvGrpSpPr>
          <p:grpSpPr>
            <a:xfrm>
              <a:off x="3005280" y="1220760"/>
              <a:ext cx="725400" cy="620640"/>
              <a:chOff x="3005280" y="1220760"/>
              <a:chExt cx="725400" cy="620640"/>
            </a:xfrm>
          </p:grpSpPr>
          <p:sp>
            <p:nvSpPr>
              <p:cNvPr id="759" name=""/>
              <p:cNvSpPr/>
              <p:nvPr/>
            </p:nvSpPr>
            <p:spPr>
              <a:xfrm>
                <a:off x="3005280" y="1220760"/>
                <a:ext cx="725400" cy="620640"/>
              </a:xfrm>
              <a:custGeom>
                <a:avLst/>
                <a:gdLst/>
                <a:ahLst/>
                <a:rect l="l" t="t" r="r" b="b"/>
                <a:pathLst>
                  <a:path w="936" h="782">
                    <a:moveTo>
                      <a:pt x="43" y="0"/>
                    </a:moveTo>
                    <a:lnTo>
                      <a:pt x="14" y="545"/>
                    </a:lnTo>
                    <a:lnTo>
                      <a:pt x="0" y="778"/>
                    </a:lnTo>
                    <a:lnTo>
                      <a:pt x="226" y="782"/>
                    </a:lnTo>
                    <a:lnTo>
                      <a:pt x="609" y="775"/>
                    </a:lnTo>
                    <a:lnTo>
                      <a:pt x="663" y="208"/>
                    </a:lnTo>
                    <a:lnTo>
                      <a:pt x="936" y="0"/>
                    </a:lnTo>
                    <a:lnTo>
                      <a:pt x="4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0" name=""/>
              <p:cNvSpPr/>
              <p:nvPr/>
            </p:nvSpPr>
            <p:spPr>
              <a:xfrm>
                <a:off x="3005280" y="1220760"/>
                <a:ext cx="725400" cy="620640"/>
              </a:xfrm>
              <a:custGeom>
                <a:avLst/>
                <a:gdLst/>
                <a:ahLst/>
                <a:rect l="l" t="t" r="r" b="b"/>
                <a:pathLst>
                  <a:path w="936" h="782">
                    <a:moveTo>
                      <a:pt x="43" y="0"/>
                    </a:moveTo>
                    <a:lnTo>
                      <a:pt x="14" y="545"/>
                    </a:lnTo>
                    <a:lnTo>
                      <a:pt x="0" y="778"/>
                    </a:lnTo>
                    <a:lnTo>
                      <a:pt x="226" y="782"/>
                    </a:lnTo>
                    <a:lnTo>
                      <a:pt x="609" y="775"/>
                    </a:lnTo>
                    <a:lnTo>
                      <a:pt x="663" y="208"/>
                    </a:lnTo>
                    <a:lnTo>
                      <a:pt x="936" y="0"/>
                    </a:lnTo>
                    <a:lnTo>
                      <a:pt x="4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61" name=""/>
            <p:cNvGrpSpPr/>
            <p:nvPr/>
          </p:nvGrpSpPr>
          <p:grpSpPr>
            <a:xfrm>
              <a:off x="703440" y="1878120"/>
              <a:ext cx="850680" cy="720720"/>
              <a:chOff x="703440" y="1878120"/>
              <a:chExt cx="850680" cy="720720"/>
            </a:xfrm>
          </p:grpSpPr>
          <p:sp>
            <p:nvSpPr>
              <p:cNvPr id="762" name=""/>
              <p:cNvSpPr/>
              <p:nvPr/>
            </p:nvSpPr>
            <p:spPr>
              <a:xfrm>
                <a:off x="703440" y="1878120"/>
                <a:ext cx="850680" cy="720720"/>
              </a:xfrm>
              <a:custGeom>
                <a:avLst/>
                <a:gdLst/>
                <a:ahLst/>
                <a:rect l="l" t="t" r="r" b="b"/>
                <a:pathLst>
                  <a:path w="1097" h="907">
                    <a:moveTo>
                      <a:pt x="932" y="907"/>
                    </a:moveTo>
                    <a:lnTo>
                      <a:pt x="979" y="627"/>
                    </a:lnTo>
                    <a:lnTo>
                      <a:pt x="975" y="580"/>
                    </a:lnTo>
                    <a:lnTo>
                      <a:pt x="993" y="555"/>
                    </a:lnTo>
                    <a:lnTo>
                      <a:pt x="993" y="530"/>
                    </a:lnTo>
                    <a:lnTo>
                      <a:pt x="964" y="509"/>
                    </a:lnTo>
                    <a:lnTo>
                      <a:pt x="964" y="491"/>
                    </a:lnTo>
                    <a:lnTo>
                      <a:pt x="986" y="476"/>
                    </a:lnTo>
                    <a:lnTo>
                      <a:pt x="1004" y="459"/>
                    </a:lnTo>
                    <a:lnTo>
                      <a:pt x="1029" y="451"/>
                    </a:lnTo>
                    <a:lnTo>
                      <a:pt x="1036" y="412"/>
                    </a:lnTo>
                    <a:lnTo>
                      <a:pt x="1054" y="387"/>
                    </a:lnTo>
                    <a:lnTo>
                      <a:pt x="1072" y="369"/>
                    </a:lnTo>
                    <a:lnTo>
                      <a:pt x="1097" y="337"/>
                    </a:lnTo>
                    <a:lnTo>
                      <a:pt x="1090" y="301"/>
                    </a:lnTo>
                    <a:lnTo>
                      <a:pt x="1054" y="251"/>
                    </a:lnTo>
                    <a:lnTo>
                      <a:pt x="853" y="200"/>
                    </a:lnTo>
                    <a:lnTo>
                      <a:pt x="792" y="208"/>
                    </a:lnTo>
                    <a:lnTo>
                      <a:pt x="753" y="193"/>
                    </a:lnTo>
                    <a:lnTo>
                      <a:pt x="703" y="193"/>
                    </a:lnTo>
                    <a:lnTo>
                      <a:pt x="652" y="208"/>
                    </a:lnTo>
                    <a:lnTo>
                      <a:pt x="595" y="179"/>
                    </a:lnTo>
                    <a:lnTo>
                      <a:pt x="530" y="186"/>
                    </a:lnTo>
                    <a:lnTo>
                      <a:pt x="455" y="164"/>
                    </a:lnTo>
                    <a:lnTo>
                      <a:pt x="409" y="161"/>
                    </a:lnTo>
                    <a:lnTo>
                      <a:pt x="358" y="111"/>
                    </a:lnTo>
                    <a:lnTo>
                      <a:pt x="362" y="57"/>
                    </a:lnTo>
                    <a:lnTo>
                      <a:pt x="333" y="35"/>
                    </a:lnTo>
                    <a:lnTo>
                      <a:pt x="312" y="32"/>
                    </a:lnTo>
                    <a:lnTo>
                      <a:pt x="294" y="7"/>
                    </a:lnTo>
                    <a:lnTo>
                      <a:pt x="254" y="0"/>
                    </a:lnTo>
                    <a:lnTo>
                      <a:pt x="240" y="28"/>
                    </a:lnTo>
                    <a:lnTo>
                      <a:pt x="222" y="89"/>
                    </a:lnTo>
                    <a:lnTo>
                      <a:pt x="218" y="150"/>
                    </a:lnTo>
                    <a:lnTo>
                      <a:pt x="193" y="179"/>
                    </a:lnTo>
                    <a:lnTo>
                      <a:pt x="190" y="236"/>
                    </a:lnTo>
                    <a:lnTo>
                      <a:pt x="79" y="448"/>
                    </a:lnTo>
                    <a:lnTo>
                      <a:pt x="57" y="516"/>
                    </a:lnTo>
                    <a:lnTo>
                      <a:pt x="25" y="541"/>
                    </a:lnTo>
                    <a:lnTo>
                      <a:pt x="14" y="566"/>
                    </a:lnTo>
                    <a:lnTo>
                      <a:pt x="18" y="595"/>
                    </a:lnTo>
                    <a:lnTo>
                      <a:pt x="14" y="613"/>
                    </a:lnTo>
                    <a:lnTo>
                      <a:pt x="0" y="634"/>
                    </a:lnTo>
                    <a:lnTo>
                      <a:pt x="3" y="649"/>
                    </a:lnTo>
                    <a:lnTo>
                      <a:pt x="14" y="674"/>
                    </a:lnTo>
                    <a:lnTo>
                      <a:pt x="25" y="681"/>
                    </a:lnTo>
                    <a:lnTo>
                      <a:pt x="28" y="688"/>
                    </a:lnTo>
                    <a:lnTo>
                      <a:pt x="932" y="907"/>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3" name=""/>
              <p:cNvSpPr/>
              <p:nvPr/>
            </p:nvSpPr>
            <p:spPr>
              <a:xfrm>
                <a:off x="703440" y="1878120"/>
                <a:ext cx="850680" cy="720720"/>
              </a:xfrm>
              <a:custGeom>
                <a:avLst/>
                <a:gdLst/>
                <a:ahLst/>
                <a:rect l="l" t="t" r="r" b="b"/>
                <a:pathLst>
                  <a:path w="1097" h="907">
                    <a:moveTo>
                      <a:pt x="932" y="907"/>
                    </a:moveTo>
                    <a:lnTo>
                      <a:pt x="979" y="627"/>
                    </a:lnTo>
                    <a:lnTo>
                      <a:pt x="975" y="580"/>
                    </a:lnTo>
                    <a:lnTo>
                      <a:pt x="993" y="555"/>
                    </a:lnTo>
                    <a:lnTo>
                      <a:pt x="993" y="530"/>
                    </a:lnTo>
                    <a:lnTo>
                      <a:pt x="964" y="509"/>
                    </a:lnTo>
                    <a:lnTo>
                      <a:pt x="964" y="491"/>
                    </a:lnTo>
                    <a:lnTo>
                      <a:pt x="986" y="476"/>
                    </a:lnTo>
                    <a:lnTo>
                      <a:pt x="1004" y="459"/>
                    </a:lnTo>
                    <a:lnTo>
                      <a:pt x="1029" y="451"/>
                    </a:lnTo>
                    <a:lnTo>
                      <a:pt x="1036" y="412"/>
                    </a:lnTo>
                    <a:lnTo>
                      <a:pt x="1054" y="387"/>
                    </a:lnTo>
                    <a:lnTo>
                      <a:pt x="1072" y="369"/>
                    </a:lnTo>
                    <a:lnTo>
                      <a:pt x="1097" y="337"/>
                    </a:lnTo>
                    <a:lnTo>
                      <a:pt x="1090" y="301"/>
                    </a:lnTo>
                    <a:lnTo>
                      <a:pt x="1054" y="251"/>
                    </a:lnTo>
                    <a:lnTo>
                      <a:pt x="853" y="200"/>
                    </a:lnTo>
                    <a:lnTo>
                      <a:pt x="792" y="208"/>
                    </a:lnTo>
                    <a:lnTo>
                      <a:pt x="753" y="193"/>
                    </a:lnTo>
                    <a:lnTo>
                      <a:pt x="703" y="193"/>
                    </a:lnTo>
                    <a:lnTo>
                      <a:pt x="652" y="208"/>
                    </a:lnTo>
                    <a:lnTo>
                      <a:pt x="595" y="179"/>
                    </a:lnTo>
                    <a:lnTo>
                      <a:pt x="530" y="186"/>
                    </a:lnTo>
                    <a:lnTo>
                      <a:pt x="455" y="164"/>
                    </a:lnTo>
                    <a:lnTo>
                      <a:pt x="409" y="161"/>
                    </a:lnTo>
                    <a:lnTo>
                      <a:pt x="358" y="111"/>
                    </a:lnTo>
                    <a:lnTo>
                      <a:pt x="362" y="57"/>
                    </a:lnTo>
                    <a:lnTo>
                      <a:pt x="333" y="35"/>
                    </a:lnTo>
                    <a:lnTo>
                      <a:pt x="312" y="32"/>
                    </a:lnTo>
                    <a:lnTo>
                      <a:pt x="294" y="7"/>
                    </a:lnTo>
                    <a:lnTo>
                      <a:pt x="254" y="0"/>
                    </a:lnTo>
                    <a:lnTo>
                      <a:pt x="240" y="28"/>
                    </a:lnTo>
                    <a:lnTo>
                      <a:pt x="222" y="89"/>
                    </a:lnTo>
                    <a:lnTo>
                      <a:pt x="218" y="150"/>
                    </a:lnTo>
                    <a:lnTo>
                      <a:pt x="193" y="179"/>
                    </a:lnTo>
                    <a:lnTo>
                      <a:pt x="190" y="236"/>
                    </a:lnTo>
                    <a:lnTo>
                      <a:pt x="79" y="448"/>
                    </a:lnTo>
                    <a:lnTo>
                      <a:pt x="57" y="516"/>
                    </a:lnTo>
                    <a:lnTo>
                      <a:pt x="25" y="541"/>
                    </a:lnTo>
                    <a:lnTo>
                      <a:pt x="14" y="566"/>
                    </a:lnTo>
                    <a:lnTo>
                      <a:pt x="18" y="595"/>
                    </a:lnTo>
                    <a:lnTo>
                      <a:pt x="14" y="613"/>
                    </a:lnTo>
                    <a:lnTo>
                      <a:pt x="0" y="634"/>
                    </a:lnTo>
                    <a:lnTo>
                      <a:pt x="3" y="649"/>
                    </a:lnTo>
                    <a:lnTo>
                      <a:pt x="14" y="674"/>
                    </a:lnTo>
                    <a:lnTo>
                      <a:pt x="25" y="681"/>
                    </a:lnTo>
                    <a:lnTo>
                      <a:pt x="28" y="688"/>
                    </a:lnTo>
                    <a:lnTo>
                      <a:pt x="932" y="907"/>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64" name=""/>
            <p:cNvGrpSpPr/>
            <p:nvPr/>
          </p:nvGrpSpPr>
          <p:grpSpPr>
            <a:xfrm>
              <a:off x="2668680" y="1820880"/>
              <a:ext cx="699840" cy="441360"/>
              <a:chOff x="2668680" y="1820880"/>
              <a:chExt cx="699840" cy="441360"/>
            </a:xfrm>
          </p:grpSpPr>
          <p:sp>
            <p:nvSpPr>
              <p:cNvPr id="765" name=""/>
              <p:cNvSpPr/>
              <p:nvPr/>
            </p:nvSpPr>
            <p:spPr>
              <a:xfrm>
                <a:off x="2668680" y="1820880"/>
                <a:ext cx="699840" cy="441360"/>
              </a:xfrm>
              <a:custGeom>
                <a:avLst/>
                <a:gdLst/>
                <a:ahLst/>
                <a:rect l="l" t="t" r="r" b="b"/>
                <a:pathLst>
                  <a:path w="903" h="556">
                    <a:moveTo>
                      <a:pt x="43" y="0"/>
                    </a:moveTo>
                    <a:lnTo>
                      <a:pt x="452" y="21"/>
                    </a:lnTo>
                    <a:lnTo>
                      <a:pt x="825" y="28"/>
                    </a:lnTo>
                    <a:lnTo>
                      <a:pt x="828" y="57"/>
                    </a:lnTo>
                    <a:lnTo>
                      <a:pt x="846" y="79"/>
                    </a:lnTo>
                    <a:lnTo>
                      <a:pt x="846" y="89"/>
                    </a:lnTo>
                    <a:lnTo>
                      <a:pt x="817" y="107"/>
                    </a:lnTo>
                    <a:lnTo>
                      <a:pt x="842" y="140"/>
                    </a:lnTo>
                    <a:lnTo>
                      <a:pt x="832" y="172"/>
                    </a:lnTo>
                    <a:lnTo>
                      <a:pt x="839" y="193"/>
                    </a:lnTo>
                    <a:lnTo>
                      <a:pt x="860" y="269"/>
                    </a:lnTo>
                    <a:lnTo>
                      <a:pt x="871" y="287"/>
                    </a:lnTo>
                    <a:lnTo>
                      <a:pt x="878" y="319"/>
                    </a:lnTo>
                    <a:lnTo>
                      <a:pt x="868" y="323"/>
                    </a:lnTo>
                    <a:lnTo>
                      <a:pt x="857" y="351"/>
                    </a:lnTo>
                    <a:lnTo>
                      <a:pt x="875" y="373"/>
                    </a:lnTo>
                    <a:lnTo>
                      <a:pt x="875" y="405"/>
                    </a:lnTo>
                    <a:lnTo>
                      <a:pt x="864" y="416"/>
                    </a:lnTo>
                    <a:lnTo>
                      <a:pt x="875" y="430"/>
                    </a:lnTo>
                    <a:lnTo>
                      <a:pt x="860" y="448"/>
                    </a:lnTo>
                    <a:lnTo>
                      <a:pt x="868" y="466"/>
                    </a:lnTo>
                    <a:lnTo>
                      <a:pt x="893" y="491"/>
                    </a:lnTo>
                    <a:lnTo>
                      <a:pt x="903" y="552"/>
                    </a:lnTo>
                    <a:lnTo>
                      <a:pt x="624" y="556"/>
                    </a:lnTo>
                    <a:lnTo>
                      <a:pt x="384" y="548"/>
                    </a:lnTo>
                    <a:lnTo>
                      <a:pt x="107" y="538"/>
                    </a:lnTo>
                    <a:lnTo>
                      <a:pt x="0" y="527"/>
                    </a:lnTo>
                    <a:lnTo>
                      <a:pt x="4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6" name=""/>
              <p:cNvSpPr/>
              <p:nvPr/>
            </p:nvSpPr>
            <p:spPr>
              <a:xfrm>
                <a:off x="2668680" y="1820880"/>
                <a:ext cx="699840" cy="441360"/>
              </a:xfrm>
              <a:custGeom>
                <a:avLst/>
                <a:gdLst/>
                <a:ahLst/>
                <a:rect l="l" t="t" r="r" b="b"/>
                <a:pathLst>
                  <a:path w="903" h="556">
                    <a:moveTo>
                      <a:pt x="43" y="0"/>
                    </a:moveTo>
                    <a:lnTo>
                      <a:pt x="452" y="21"/>
                    </a:lnTo>
                    <a:lnTo>
                      <a:pt x="825" y="28"/>
                    </a:lnTo>
                    <a:lnTo>
                      <a:pt x="828" y="57"/>
                    </a:lnTo>
                    <a:lnTo>
                      <a:pt x="846" y="79"/>
                    </a:lnTo>
                    <a:lnTo>
                      <a:pt x="846" y="89"/>
                    </a:lnTo>
                    <a:lnTo>
                      <a:pt x="817" y="107"/>
                    </a:lnTo>
                    <a:lnTo>
                      <a:pt x="842" y="140"/>
                    </a:lnTo>
                    <a:lnTo>
                      <a:pt x="832" y="172"/>
                    </a:lnTo>
                    <a:lnTo>
                      <a:pt x="839" y="193"/>
                    </a:lnTo>
                    <a:lnTo>
                      <a:pt x="860" y="269"/>
                    </a:lnTo>
                    <a:lnTo>
                      <a:pt x="871" y="287"/>
                    </a:lnTo>
                    <a:lnTo>
                      <a:pt x="878" y="319"/>
                    </a:lnTo>
                    <a:lnTo>
                      <a:pt x="868" y="323"/>
                    </a:lnTo>
                    <a:lnTo>
                      <a:pt x="857" y="351"/>
                    </a:lnTo>
                    <a:lnTo>
                      <a:pt x="875" y="373"/>
                    </a:lnTo>
                    <a:lnTo>
                      <a:pt x="875" y="405"/>
                    </a:lnTo>
                    <a:lnTo>
                      <a:pt x="864" y="416"/>
                    </a:lnTo>
                    <a:lnTo>
                      <a:pt x="875" y="430"/>
                    </a:lnTo>
                    <a:lnTo>
                      <a:pt x="860" y="448"/>
                    </a:lnTo>
                    <a:lnTo>
                      <a:pt x="868" y="466"/>
                    </a:lnTo>
                    <a:lnTo>
                      <a:pt x="893" y="491"/>
                    </a:lnTo>
                    <a:lnTo>
                      <a:pt x="903" y="552"/>
                    </a:lnTo>
                    <a:lnTo>
                      <a:pt x="624" y="556"/>
                    </a:lnTo>
                    <a:lnTo>
                      <a:pt x="384" y="548"/>
                    </a:lnTo>
                    <a:lnTo>
                      <a:pt x="107" y="538"/>
                    </a:lnTo>
                    <a:lnTo>
                      <a:pt x="0" y="527"/>
                    </a:lnTo>
                    <a:lnTo>
                      <a:pt x="4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67" name=""/>
            <p:cNvGrpSpPr/>
            <p:nvPr/>
          </p:nvGrpSpPr>
          <p:grpSpPr>
            <a:xfrm>
              <a:off x="3483000" y="1220760"/>
              <a:ext cx="1960560" cy="1492200"/>
              <a:chOff x="3483000" y="1220760"/>
              <a:chExt cx="1960560" cy="1492200"/>
            </a:xfrm>
          </p:grpSpPr>
          <p:grpSp>
            <p:nvGrpSpPr>
              <p:cNvPr id="768" name=""/>
              <p:cNvGrpSpPr/>
              <p:nvPr/>
            </p:nvGrpSpPr>
            <p:grpSpPr>
              <a:xfrm>
                <a:off x="3483000" y="1220760"/>
                <a:ext cx="1960560" cy="1492200"/>
                <a:chOff x="3483000" y="1220760"/>
                <a:chExt cx="1960560" cy="1492200"/>
              </a:xfrm>
            </p:grpSpPr>
            <p:sp>
              <p:nvSpPr>
                <p:cNvPr id="769" name=""/>
                <p:cNvSpPr/>
                <p:nvPr/>
              </p:nvSpPr>
              <p:spPr>
                <a:xfrm>
                  <a:off x="3483000" y="1220760"/>
                  <a:ext cx="1960560" cy="1492200"/>
                </a:xfrm>
                <a:custGeom>
                  <a:avLst/>
                  <a:gdLst/>
                  <a:ahLst/>
                  <a:rect l="l" t="t" r="r" b="b"/>
                  <a:pathLst>
                    <a:path w="2528" h="1879">
                      <a:moveTo>
                        <a:pt x="320" y="0"/>
                      </a:moveTo>
                      <a:lnTo>
                        <a:pt x="54" y="208"/>
                      </a:lnTo>
                      <a:lnTo>
                        <a:pt x="0" y="721"/>
                      </a:lnTo>
                      <a:lnTo>
                        <a:pt x="40" y="717"/>
                      </a:lnTo>
                      <a:lnTo>
                        <a:pt x="40" y="746"/>
                      </a:lnTo>
                      <a:lnTo>
                        <a:pt x="51" y="757"/>
                      </a:lnTo>
                      <a:lnTo>
                        <a:pt x="43" y="796"/>
                      </a:lnTo>
                      <a:lnTo>
                        <a:pt x="61" y="811"/>
                      </a:lnTo>
                      <a:lnTo>
                        <a:pt x="69" y="846"/>
                      </a:lnTo>
                      <a:lnTo>
                        <a:pt x="137" y="857"/>
                      </a:lnTo>
                      <a:lnTo>
                        <a:pt x="158" y="886"/>
                      </a:lnTo>
                      <a:lnTo>
                        <a:pt x="183" y="879"/>
                      </a:lnTo>
                      <a:lnTo>
                        <a:pt x="201" y="846"/>
                      </a:lnTo>
                      <a:lnTo>
                        <a:pt x="298" y="857"/>
                      </a:lnTo>
                      <a:lnTo>
                        <a:pt x="298" y="897"/>
                      </a:lnTo>
                      <a:lnTo>
                        <a:pt x="320" y="900"/>
                      </a:lnTo>
                      <a:lnTo>
                        <a:pt x="323" y="886"/>
                      </a:lnTo>
                      <a:lnTo>
                        <a:pt x="355" y="886"/>
                      </a:lnTo>
                      <a:lnTo>
                        <a:pt x="395" y="936"/>
                      </a:lnTo>
                      <a:lnTo>
                        <a:pt x="445" y="936"/>
                      </a:lnTo>
                      <a:lnTo>
                        <a:pt x="488" y="936"/>
                      </a:lnTo>
                      <a:lnTo>
                        <a:pt x="477" y="904"/>
                      </a:lnTo>
                      <a:lnTo>
                        <a:pt x="506" y="889"/>
                      </a:lnTo>
                      <a:lnTo>
                        <a:pt x="527" y="911"/>
                      </a:lnTo>
                      <a:lnTo>
                        <a:pt x="578" y="911"/>
                      </a:lnTo>
                      <a:lnTo>
                        <a:pt x="639" y="936"/>
                      </a:lnTo>
                      <a:lnTo>
                        <a:pt x="707" y="889"/>
                      </a:lnTo>
                      <a:lnTo>
                        <a:pt x="692" y="846"/>
                      </a:lnTo>
                      <a:lnTo>
                        <a:pt x="750" y="843"/>
                      </a:lnTo>
                      <a:lnTo>
                        <a:pt x="750" y="807"/>
                      </a:lnTo>
                      <a:lnTo>
                        <a:pt x="761" y="800"/>
                      </a:lnTo>
                      <a:lnTo>
                        <a:pt x="796" y="814"/>
                      </a:lnTo>
                      <a:lnTo>
                        <a:pt x="800" y="796"/>
                      </a:lnTo>
                      <a:lnTo>
                        <a:pt x="786" y="753"/>
                      </a:lnTo>
                      <a:lnTo>
                        <a:pt x="804" y="753"/>
                      </a:lnTo>
                      <a:lnTo>
                        <a:pt x="832" y="768"/>
                      </a:lnTo>
                      <a:lnTo>
                        <a:pt x="893" y="778"/>
                      </a:lnTo>
                      <a:lnTo>
                        <a:pt x="925" y="768"/>
                      </a:lnTo>
                      <a:lnTo>
                        <a:pt x="943" y="757"/>
                      </a:lnTo>
                      <a:lnTo>
                        <a:pt x="1019" y="775"/>
                      </a:lnTo>
                      <a:lnTo>
                        <a:pt x="1029" y="825"/>
                      </a:lnTo>
                      <a:lnTo>
                        <a:pt x="1058" y="861"/>
                      </a:lnTo>
                      <a:lnTo>
                        <a:pt x="1058" y="893"/>
                      </a:lnTo>
                      <a:lnTo>
                        <a:pt x="1151" y="893"/>
                      </a:lnTo>
                      <a:lnTo>
                        <a:pt x="1166" y="875"/>
                      </a:lnTo>
                      <a:lnTo>
                        <a:pt x="1194" y="879"/>
                      </a:lnTo>
                      <a:lnTo>
                        <a:pt x="1198" y="915"/>
                      </a:lnTo>
                      <a:lnTo>
                        <a:pt x="1191" y="936"/>
                      </a:lnTo>
                      <a:lnTo>
                        <a:pt x="1212" y="961"/>
                      </a:lnTo>
                      <a:lnTo>
                        <a:pt x="1227" y="983"/>
                      </a:lnTo>
                      <a:lnTo>
                        <a:pt x="1245" y="983"/>
                      </a:lnTo>
                      <a:lnTo>
                        <a:pt x="1252" y="993"/>
                      </a:lnTo>
                      <a:lnTo>
                        <a:pt x="1234" y="1015"/>
                      </a:lnTo>
                      <a:lnTo>
                        <a:pt x="1230" y="1054"/>
                      </a:lnTo>
                      <a:lnTo>
                        <a:pt x="1259" y="1044"/>
                      </a:lnTo>
                      <a:lnTo>
                        <a:pt x="1266" y="1062"/>
                      </a:lnTo>
                      <a:lnTo>
                        <a:pt x="1252" y="1072"/>
                      </a:lnTo>
                      <a:lnTo>
                        <a:pt x="1252" y="1094"/>
                      </a:lnTo>
                      <a:lnTo>
                        <a:pt x="1266" y="1097"/>
                      </a:lnTo>
                      <a:lnTo>
                        <a:pt x="1273" y="1119"/>
                      </a:lnTo>
                      <a:lnTo>
                        <a:pt x="1424" y="1133"/>
                      </a:lnTo>
                      <a:lnTo>
                        <a:pt x="1506" y="1123"/>
                      </a:lnTo>
                      <a:lnTo>
                        <a:pt x="1513" y="1141"/>
                      </a:lnTo>
                      <a:lnTo>
                        <a:pt x="1553" y="1141"/>
                      </a:lnTo>
                      <a:lnTo>
                        <a:pt x="1571" y="1158"/>
                      </a:lnTo>
                      <a:lnTo>
                        <a:pt x="1610" y="1126"/>
                      </a:lnTo>
                      <a:lnTo>
                        <a:pt x="1628" y="1148"/>
                      </a:lnTo>
                      <a:lnTo>
                        <a:pt x="1675" y="1151"/>
                      </a:lnTo>
                      <a:lnTo>
                        <a:pt x="1682" y="1166"/>
                      </a:lnTo>
                      <a:lnTo>
                        <a:pt x="1703" y="1155"/>
                      </a:lnTo>
                      <a:lnTo>
                        <a:pt x="1725" y="1148"/>
                      </a:lnTo>
                      <a:lnTo>
                        <a:pt x="1764" y="1198"/>
                      </a:lnTo>
                      <a:lnTo>
                        <a:pt x="1761" y="1216"/>
                      </a:lnTo>
                      <a:lnTo>
                        <a:pt x="1786" y="1216"/>
                      </a:lnTo>
                      <a:lnTo>
                        <a:pt x="1782" y="1248"/>
                      </a:lnTo>
                      <a:lnTo>
                        <a:pt x="1818" y="1244"/>
                      </a:lnTo>
                      <a:lnTo>
                        <a:pt x="1822" y="1273"/>
                      </a:lnTo>
                      <a:lnTo>
                        <a:pt x="1865" y="1305"/>
                      </a:lnTo>
                      <a:lnTo>
                        <a:pt x="1879" y="1331"/>
                      </a:lnTo>
                      <a:lnTo>
                        <a:pt x="1858" y="1338"/>
                      </a:lnTo>
                      <a:lnTo>
                        <a:pt x="1822" y="1327"/>
                      </a:lnTo>
                      <a:lnTo>
                        <a:pt x="1847" y="1348"/>
                      </a:lnTo>
                      <a:lnTo>
                        <a:pt x="1840" y="1377"/>
                      </a:lnTo>
                      <a:lnTo>
                        <a:pt x="1822" y="1388"/>
                      </a:lnTo>
                      <a:lnTo>
                        <a:pt x="1800" y="1370"/>
                      </a:lnTo>
                      <a:lnTo>
                        <a:pt x="1775" y="1363"/>
                      </a:lnTo>
                      <a:lnTo>
                        <a:pt x="1764" y="1366"/>
                      </a:lnTo>
                      <a:lnTo>
                        <a:pt x="1750" y="1388"/>
                      </a:lnTo>
                      <a:lnTo>
                        <a:pt x="1718" y="1359"/>
                      </a:lnTo>
                      <a:lnTo>
                        <a:pt x="1729" y="1341"/>
                      </a:lnTo>
                      <a:lnTo>
                        <a:pt x="1721" y="1327"/>
                      </a:lnTo>
                      <a:lnTo>
                        <a:pt x="1693" y="1334"/>
                      </a:lnTo>
                      <a:lnTo>
                        <a:pt x="1686" y="1323"/>
                      </a:lnTo>
                      <a:lnTo>
                        <a:pt x="1682" y="1305"/>
                      </a:lnTo>
                      <a:lnTo>
                        <a:pt x="1668" y="1295"/>
                      </a:lnTo>
                      <a:lnTo>
                        <a:pt x="1625" y="1302"/>
                      </a:lnTo>
                      <a:lnTo>
                        <a:pt x="1639" y="1327"/>
                      </a:lnTo>
                      <a:lnTo>
                        <a:pt x="1664" y="1345"/>
                      </a:lnTo>
                      <a:lnTo>
                        <a:pt x="1689" y="1348"/>
                      </a:lnTo>
                      <a:lnTo>
                        <a:pt x="1689" y="1392"/>
                      </a:lnTo>
                      <a:lnTo>
                        <a:pt x="1678" y="1417"/>
                      </a:lnTo>
                      <a:lnTo>
                        <a:pt x="1675" y="1452"/>
                      </a:lnTo>
                      <a:lnTo>
                        <a:pt x="1657" y="1467"/>
                      </a:lnTo>
                      <a:lnTo>
                        <a:pt x="1664" y="1521"/>
                      </a:lnTo>
                      <a:lnTo>
                        <a:pt x="1689" y="1539"/>
                      </a:lnTo>
                      <a:lnTo>
                        <a:pt x="1675" y="1549"/>
                      </a:lnTo>
                      <a:lnTo>
                        <a:pt x="1675" y="1610"/>
                      </a:lnTo>
                      <a:lnTo>
                        <a:pt x="1657" y="1632"/>
                      </a:lnTo>
                      <a:lnTo>
                        <a:pt x="1664" y="1657"/>
                      </a:lnTo>
                      <a:lnTo>
                        <a:pt x="1614" y="1671"/>
                      </a:lnTo>
                      <a:lnTo>
                        <a:pt x="1564" y="1811"/>
                      </a:lnTo>
                      <a:lnTo>
                        <a:pt x="1531" y="1811"/>
                      </a:lnTo>
                      <a:lnTo>
                        <a:pt x="1553" y="1854"/>
                      </a:lnTo>
                      <a:lnTo>
                        <a:pt x="1567" y="1879"/>
                      </a:lnTo>
                      <a:lnTo>
                        <a:pt x="1574" y="1843"/>
                      </a:lnTo>
                      <a:lnTo>
                        <a:pt x="1639" y="1861"/>
                      </a:lnTo>
                      <a:lnTo>
                        <a:pt x="1635" y="1833"/>
                      </a:lnTo>
                      <a:lnTo>
                        <a:pt x="1657" y="1836"/>
                      </a:lnTo>
                      <a:lnTo>
                        <a:pt x="1678" y="1800"/>
                      </a:lnTo>
                      <a:lnTo>
                        <a:pt x="1671" y="1779"/>
                      </a:lnTo>
                      <a:lnTo>
                        <a:pt x="1707" y="1772"/>
                      </a:lnTo>
                      <a:lnTo>
                        <a:pt x="1732" y="1718"/>
                      </a:lnTo>
                      <a:lnTo>
                        <a:pt x="1786" y="1721"/>
                      </a:lnTo>
                      <a:lnTo>
                        <a:pt x="1829" y="1714"/>
                      </a:lnTo>
                      <a:lnTo>
                        <a:pt x="1876" y="1711"/>
                      </a:lnTo>
                      <a:lnTo>
                        <a:pt x="1883" y="1675"/>
                      </a:lnTo>
                      <a:lnTo>
                        <a:pt x="1908" y="1657"/>
                      </a:lnTo>
                      <a:lnTo>
                        <a:pt x="1944" y="1639"/>
                      </a:lnTo>
                      <a:lnTo>
                        <a:pt x="1958" y="1625"/>
                      </a:lnTo>
                      <a:lnTo>
                        <a:pt x="1980" y="1639"/>
                      </a:lnTo>
                      <a:lnTo>
                        <a:pt x="2012" y="1603"/>
                      </a:lnTo>
                      <a:lnTo>
                        <a:pt x="2001" y="1585"/>
                      </a:lnTo>
                      <a:lnTo>
                        <a:pt x="1972" y="1582"/>
                      </a:lnTo>
                      <a:lnTo>
                        <a:pt x="1947" y="1585"/>
                      </a:lnTo>
                      <a:lnTo>
                        <a:pt x="1933" y="1600"/>
                      </a:lnTo>
                      <a:lnTo>
                        <a:pt x="1904" y="1596"/>
                      </a:lnTo>
                      <a:lnTo>
                        <a:pt x="1919" y="1574"/>
                      </a:lnTo>
                      <a:lnTo>
                        <a:pt x="1922" y="1521"/>
                      </a:lnTo>
                      <a:lnTo>
                        <a:pt x="1944" y="1513"/>
                      </a:lnTo>
                      <a:lnTo>
                        <a:pt x="1976" y="1463"/>
                      </a:lnTo>
                      <a:lnTo>
                        <a:pt x="2012" y="1460"/>
                      </a:lnTo>
                      <a:lnTo>
                        <a:pt x="2048" y="1435"/>
                      </a:lnTo>
                      <a:lnTo>
                        <a:pt x="2094" y="1427"/>
                      </a:lnTo>
                      <a:lnTo>
                        <a:pt x="2109" y="1406"/>
                      </a:lnTo>
                      <a:lnTo>
                        <a:pt x="2145" y="1406"/>
                      </a:lnTo>
                      <a:lnTo>
                        <a:pt x="2162" y="1377"/>
                      </a:lnTo>
                      <a:lnTo>
                        <a:pt x="2177" y="1377"/>
                      </a:lnTo>
                      <a:lnTo>
                        <a:pt x="2173" y="1406"/>
                      </a:lnTo>
                      <a:lnTo>
                        <a:pt x="2231" y="1402"/>
                      </a:lnTo>
                      <a:lnTo>
                        <a:pt x="2231" y="1388"/>
                      </a:lnTo>
                      <a:lnTo>
                        <a:pt x="2220" y="1374"/>
                      </a:lnTo>
                      <a:lnTo>
                        <a:pt x="2248" y="1352"/>
                      </a:lnTo>
                      <a:lnTo>
                        <a:pt x="2284" y="1331"/>
                      </a:lnTo>
                      <a:lnTo>
                        <a:pt x="2309" y="1327"/>
                      </a:lnTo>
                      <a:lnTo>
                        <a:pt x="2306" y="1302"/>
                      </a:lnTo>
                      <a:lnTo>
                        <a:pt x="2338" y="1273"/>
                      </a:lnTo>
                      <a:lnTo>
                        <a:pt x="2370" y="1255"/>
                      </a:lnTo>
                      <a:lnTo>
                        <a:pt x="2370" y="1201"/>
                      </a:lnTo>
                      <a:lnTo>
                        <a:pt x="2403" y="1176"/>
                      </a:lnTo>
                      <a:lnTo>
                        <a:pt x="2467" y="1141"/>
                      </a:lnTo>
                      <a:lnTo>
                        <a:pt x="2528" y="1119"/>
                      </a:lnTo>
                      <a:lnTo>
                        <a:pt x="2471" y="1108"/>
                      </a:lnTo>
                      <a:lnTo>
                        <a:pt x="2428" y="1105"/>
                      </a:lnTo>
                      <a:lnTo>
                        <a:pt x="2395" y="1083"/>
                      </a:lnTo>
                      <a:lnTo>
                        <a:pt x="2399" y="1058"/>
                      </a:lnTo>
                      <a:lnTo>
                        <a:pt x="2403" y="1040"/>
                      </a:lnTo>
                      <a:lnTo>
                        <a:pt x="2374" y="1033"/>
                      </a:lnTo>
                      <a:lnTo>
                        <a:pt x="2360" y="1044"/>
                      </a:lnTo>
                      <a:lnTo>
                        <a:pt x="2324" y="1062"/>
                      </a:lnTo>
                      <a:lnTo>
                        <a:pt x="2266" y="1040"/>
                      </a:lnTo>
                      <a:lnTo>
                        <a:pt x="2263" y="1015"/>
                      </a:lnTo>
                      <a:lnTo>
                        <a:pt x="2263" y="990"/>
                      </a:lnTo>
                      <a:lnTo>
                        <a:pt x="2252" y="976"/>
                      </a:lnTo>
                      <a:lnTo>
                        <a:pt x="2180" y="990"/>
                      </a:lnTo>
                      <a:lnTo>
                        <a:pt x="2177" y="936"/>
                      </a:lnTo>
                      <a:lnTo>
                        <a:pt x="2137" y="936"/>
                      </a:lnTo>
                      <a:lnTo>
                        <a:pt x="2091" y="904"/>
                      </a:lnTo>
                      <a:lnTo>
                        <a:pt x="2055" y="915"/>
                      </a:lnTo>
                      <a:lnTo>
                        <a:pt x="2033" y="936"/>
                      </a:lnTo>
                      <a:lnTo>
                        <a:pt x="1983" y="936"/>
                      </a:lnTo>
                      <a:lnTo>
                        <a:pt x="1969" y="897"/>
                      </a:lnTo>
                      <a:lnTo>
                        <a:pt x="1976" y="850"/>
                      </a:lnTo>
                      <a:lnTo>
                        <a:pt x="1865" y="811"/>
                      </a:lnTo>
                      <a:lnTo>
                        <a:pt x="1843" y="782"/>
                      </a:lnTo>
                      <a:lnTo>
                        <a:pt x="1707" y="710"/>
                      </a:lnTo>
                      <a:lnTo>
                        <a:pt x="1700" y="4"/>
                      </a:lnTo>
                      <a:lnTo>
                        <a:pt x="320"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0" name=""/>
                <p:cNvSpPr/>
                <p:nvPr/>
              </p:nvSpPr>
              <p:spPr>
                <a:xfrm>
                  <a:off x="3483000" y="1220760"/>
                  <a:ext cx="1960560" cy="1492200"/>
                </a:xfrm>
                <a:custGeom>
                  <a:avLst/>
                  <a:gdLst/>
                  <a:ahLst/>
                  <a:rect l="l" t="t" r="r" b="b"/>
                  <a:pathLst>
                    <a:path w="2528" h="1879">
                      <a:moveTo>
                        <a:pt x="320" y="0"/>
                      </a:moveTo>
                      <a:lnTo>
                        <a:pt x="54" y="208"/>
                      </a:lnTo>
                      <a:lnTo>
                        <a:pt x="0" y="721"/>
                      </a:lnTo>
                      <a:lnTo>
                        <a:pt x="40" y="717"/>
                      </a:lnTo>
                      <a:lnTo>
                        <a:pt x="40" y="746"/>
                      </a:lnTo>
                      <a:lnTo>
                        <a:pt x="51" y="757"/>
                      </a:lnTo>
                      <a:lnTo>
                        <a:pt x="43" y="796"/>
                      </a:lnTo>
                      <a:lnTo>
                        <a:pt x="61" y="811"/>
                      </a:lnTo>
                      <a:lnTo>
                        <a:pt x="69" y="846"/>
                      </a:lnTo>
                      <a:lnTo>
                        <a:pt x="137" y="857"/>
                      </a:lnTo>
                      <a:lnTo>
                        <a:pt x="158" y="886"/>
                      </a:lnTo>
                      <a:lnTo>
                        <a:pt x="183" y="879"/>
                      </a:lnTo>
                      <a:lnTo>
                        <a:pt x="201" y="846"/>
                      </a:lnTo>
                      <a:lnTo>
                        <a:pt x="298" y="857"/>
                      </a:lnTo>
                      <a:lnTo>
                        <a:pt x="298" y="897"/>
                      </a:lnTo>
                      <a:lnTo>
                        <a:pt x="320" y="900"/>
                      </a:lnTo>
                      <a:lnTo>
                        <a:pt x="323" y="886"/>
                      </a:lnTo>
                      <a:lnTo>
                        <a:pt x="355" y="886"/>
                      </a:lnTo>
                      <a:lnTo>
                        <a:pt x="395" y="936"/>
                      </a:lnTo>
                      <a:lnTo>
                        <a:pt x="445" y="936"/>
                      </a:lnTo>
                      <a:lnTo>
                        <a:pt x="488" y="936"/>
                      </a:lnTo>
                      <a:lnTo>
                        <a:pt x="477" y="904"/>
                      </a:lnTo>
                      <a:lnTo>
                        <a:pt x="506" y="889"/>
                      </a:lnTo>
                      <a:lnTo>
                        <a:pt x="527" y="911"/>
                      </a:lnTo>
                      <a:lnTo>
                        <a:pt x="578" y="911"/>
                      </a:lnTo>
                      <a:lnTo>
                        <a:pt x="639" y="936"/>
                      </a:lnTo>
                      <a:lnTo>
                        <a:pt x="707" y="889"/>
                      </a:lnTo>
                      <a:lnTo>
                        <a:pt x="692" y="846"/>
                      </a:lnTo>
                      <a:lnTo>
                        <a:pt x="750" y="843"/>
                      </a:lnTo>
                      <a:lnTo>
                        <a:pt x="750" y="807"/>
                      </a:lnTo>
                      <a:lnTo>
                        <a:pt x="761" y="800"/>
                      </a:lnTo>
                      <a:lnTo>
                        <a:pt x="796" y="814"/>
                      </a:lnTo>
                      <a:lnTo>
                        <a:pt x="800" y="796"/>
                      </a:lnTo>
                      <a:lnTo>
                        <a:pt x="786" y="753"/>
                      </a:lnTo>
                      <a:lnTo>
                        <a:pt x="804" y="753"/>
                      </a:lnTo>
                      <a:lnTo>
                        <a:pt x="832" y="768"/>
                      </a:lnTo>
                      <a:lnTo>
                        <a:pt x="893" y="778"/>
                      </a:lnTo>
                      <a:lnTo>
                        <a:pt x="925" y="768"/>
                      </a:lnTo>
                      <a:lnTo>
                        <a:pt x="943" y="757"/>
                      </a:lnTo>
                      <a:lnTo>
                        <a:pt x="1019" y="775"/>
                      </a:lnTo>
                      <a:lnTo>
                        <a:pt x="1029" y="825"/>
                      </a:lnTo>
                      <a:lnTo>
                        <a:pt x="1058" y="861"/>
                      </a:lnTo>
                      <a:lnTo>
                        <a:pt x="1058" y="893"/>
                      </a:lnTo>
                      <a:lnTo>
                        <a:pt x="1151" y="893"/>
                      </a:lnTo>
                      <a:lnTo>
                        <a:pt x="1166" y="875"/>
                      </a:lnTo>
                      <a:lnTo>
                        <a:pt x="1194" y="879"/>
                      </a:lnTo>
                      <a:lnTo>
                        <a:pt x="1198" y="915"/>
                      </a:lnTo>
                      <a:lnTo>
                        <a:pt x="1191" y="936"/>
                      </a:lnTo>
                      <a:lnTo>
                        <a:pt x="1212" y="961"/>
                      </a:lnTo>
                      <a:lnTo>
                        <a:pt x="1227" y="983"/>
                      </a:lnTo>
                      <a:lnTo>
                        <a:pt x="1245" y="983"/>
                      </a:lnTo>
                      <a:lnTo>
                        <a:pt x="1252" y="993"/>
                      </a:lnTo>
                      <a:lnTo>
                        <a:pt x="1234" y="1015"/>
                      </a:lnTo>
                      <a:lnTo>
                        <a:pt x="1230" y="1054"/>
                      </a:lnTo>
                      <a:lnTo>
                        <a:pt x="1259" y="1044"/>
                      </a:lnTo>
                      <a:lnTo>
                        <a:pt x="1266" y="1062"/>
                      </a:lnTo>
                      <a:lnTo>
                        <a:pt x="1252" y="1072"/>
                      </a:lnTo>
                      <a:lnTo>
                        <a:pt x="1252" y="1094"/>
                      </a:lnTo>
                      <a:lnTo>
                        <a:pt x="1266" y="1097"/>
                      </a:lnTo>
                      <a:lnTo>
                        <a:pt x="1273" y="1119"/>
                      </a:lnTo>
                      <a:lnTo>
                        <a:pt x="1424" y="1133"/>
                      </a:lnTo>
                      <a:lnTo>
                        <a:pt x="1506" y="1123"/>
                      </a:lnTo>
                      <a:lnTo>
                        <a:pt x="1513" y="1141"/>
                      </a:lnTo>
                      <a:lnTo>
                        <a:pt x="1553" y="1141"/>
                      </a:lnTo>
                      <a:lnTo>
                        <a:pt x="1571" y="1158"/>
                      </a:lnTo>
                      <a:lnTo>
                        <a:pt x="1610" y="1126"/>
                      </a:lnTo>
                      <a:lnTo>
                        <a:pt x="1628" y="1148"/>
                      </a:lnTo>
                      <a:lnTo>
                        <a:pt x="1675" y="1151"/>
                      </a:lnTo>
                      <a:lnTo>
                        <a:pt x="1682" y="1166"/>
                      </a:lnTo>
                      <a:lnTo>
                        <a:pt x="1703" y="1155"/>
                      </a:lnTo>
                      <a:lnTo>
                        <a:pt x="1725" y="1148"/>
                      </a:lnTo>
                      <a:lnTo>
                        <a:pt x="1764" y="1198"/>
                      </a:lnTo>
                      <a:lnTo>
                        <a:pt x="1761" y="1216"/>
                      </a:lnTo>
                      <a:lnTo>
                        <a:pt x="1786" y="1216"/>
                      </a:lnTo>
                      <a:lnTo>
                        <a:pt x="1782" y="1248"/>
                      </a:lnTo>
                      <a:lnTo>
                        <a:pt x="1818" y="1244"/>
                      </a:lnTo>
                      <a:lnTo>
                        <a:pt x="1822" y="1273"/>
                      </a:lnTo>
                      <a:lnTo>
                        <a:pt x="1865" y="1305"/>
                      </a:lnTo>
                      <a:lnTo>
                        <a:pt x="1879" y="1331"/>
                      </a:lnTo>
                      <a:lnTo>
                        <a:pt x="1858" y="1338"/>
                      </a:lnTo>
                      <a:lnTo>
                        <a:pt x="1822" y="1327"/>
                      </a:lnTo>
                      <a:lnTo>
                        <a:pt x="1847" y="1348"/>
                      </a:lnTo>
                      <a:lnTo>
                        <a:pt x="1840" y="1377"/>
                      </a:lnTo>
                      <a:lnTo>
                        <a:pt x="1822" y="1388"/>
                      </a:lnTo>
                      <a:lnTo>
                        <a:pt x="1800" y="1370"/>
                      </a:lnTo>
                      <a:lnTo>
                        <a:pt x="1775" y="1363"/>
                      </a:lnTo>
                      <a:lnTo>
                        <a:pt x="1764" y="1366"/>
                      </a:lnTo>
                      <a:lnTo>
                        <a:pt x="1750" y="1388"/>
                      </a:lnTo>
                      <a:lnTo>
                        <a:pt x="1718" y="1359"/>
                      </a:lnTo>
                      <a:lnTo>
                        <a:pt x="1729" y="1341"/>
                      </a:lnTo>
                      <a:lnTo>
                        <a:pt x="1721" y="1327"/>
                      </a:lnTo>
                      <a:lnTo>
                        <a:pt x="1693" y="1334"/>
                      </a:lnTo>
                      <a:lnTo>
                        <a:pt x="1686" y="1323"/>
                      </a:lnTo>
                      <a:lnTo>
                        <a:pt x="1682" y="1305"/>
                      </a:lnTo>
                      <a:lnTo>
                        <a:pt x="1668" y="1295"/>
                      </a:lnTo>
                      <a:lnTo>
                        <a:pt x="1625" y="1302"/>
                      </a:lnTo>
                      <a:lnTo>
                        <a:pt x="1639" y="1327"/>
                      </a:lnTo>
                      <a:lnTo>
                        <a:pt x="1664" y="1345"/>
                      </a:lnTo>
                      <a:lnTo>
                        <a:pt x="1689" y="1348"/>
                      </a:lnTo>
                      <a:lnTo>
                        <a:pt x="1689" y="1392"/>
                      </a:lnTo>
                      <a:lnTo>
                        <a:pt x="1678" y="1417"/>
                      </a:lnTo>
                      <a:lnTo>
                        <a:pt x="1675" y="1452"/>
                      </a:lnTo>
                      <a:lnTo>
                        <a:pt x="1657" y="1467"/>
                      </a:lnTo>
                      <a:lnTo>
                        <a:pt x="1664" y="1521"/>
                      </a:lnTo>
                      <a:lnTo>
                        <a:pt x="1689" y="1539"/>
                      </a:lnTo>
                      <a:lnTo>
                        <a:pt x="1675" y="1549"/>
                      </a:lnTo>
                      <a:lnTo>
                        <a:pt x="1675" y="1610"/>
                      </a:lnTo>
                      <a:lnTo>
                        <a:pt x="1657" y="1632"/>
                      </a:lnTo>
                      <a:lnTo>
                        <a:pt x="1664" y="1657"/>
                      </a:lnTo>
                      <a:lnTo>
                        <a:pt x="1614" y="1671"/>
                      </a:lnTo>
                      <a:lnTo>
                        <a:pt x="1564" y="1811"/>
                      </a:lnTo>
                      <a:lnTo>
                        <a:pt x="1531" y="1811"/>
                      </a:lnTo>
                      <a:lnTo>
                        <a:pt x="1553" y="1854"/>
                      </a:lnTo>
                      <a:lnTo>
                        <a:pt x="1567" y="1879"/>
                      </a:lnTo>
                      <a:lnTo>
                        <a:pt x="1574" y="1843"/>
                      </a:lnTo>
                      <a:lnTo>
                        <a:pt x="1639" y="1861"/>
                      </a:lnTo>
                      <a:lnTo>
                        <a:pt x="1635" y="1833"/>
                      </a:lnTo>
                      <a:lnTo>
                        <a:pt x="1657" y="1836"/>
                      </a:lnTo>
                      <a:lnTo>
                        <a:pt x="1678" y="1800"/>
                      </a:lnTo>
                      <a:lnTo>
                        <a:pt x="1671" y="1779"/>
                      </a:lnTo>
                      <a:lnTo>
                        <a:pt x="1707" y="1772"/>
                      </a:lnTo>
                      <a:lnTo>
                        <a:pt x="1732" y="1718"/>
                      </a:lnTo>
                      <a:lnTo>
                        <a:pt x="1786" y="1721"/>
                      </a:lnTo>
                      <a:lnTo>
                        <a:pt x="1829" y="1714"/>
                      </a:lnTo>
                      <a:lnTo>
                        <a:pt x="1876" y="1711"/>
                      </a:lnTo>
                      <a:lnTo>
                        <a:pt x="1883" y="1675"/>
                      </a:lnTo>
                      <a:lnTo>
                        <a:pt x="1908" y="1657"/>
                      </a:lnTo>
                      <a:lnTo>
                        <a:pt x="1944" y="1639"/>
                      </a:lnTo>
                      <a:lnTo>
                        <a:pt x="1958" y="1625"/>
                      </a:lnTo>
                      <a:lnTo>
                        <a:pt x="1980" y="1639"/>
                      </a:lnTo>
                      <a:lnTo>
                        <a:pt x="2012" y="1603"/>
                      </a:lnTo>
                      <a:lnTo>
                        <a:pt x="2001" y="1585"/>
                      </a:lnTo>
                      <a:lnTo>
                        <a:pt x="1972" y="1582"/>
                      </a:lnTo>
                      <a:lnTo>
                        <a:pt x="1947" y="1585"/>
                      </a:lnTo>
                      <a:lnTo>
                        <a:pt x="1933" y="1600"/>
                      </a:lnTo>
                      <a:lnTo>
                        <a:pt x="1904" y="1596"/>
                      </a:lnTo>
                      <a:lnTo>
                        <a:pt x="1919" y="1574"/>
                      </a:lnTo>
                      <a:lnTo>
                        <a:pt x="1922" y="1521"/>
                      </a:lnTo>
                      <a:lnTo>
                        <a:pt x="1944" y="1513"/>
                      </a:lnTo>
                      <a:lnTo>
                        <a:pt x="1976" y="1463"/>
                      </a:lnTo>
                      <a:lnTo>
                        <a:pt x="2012" y="1460"/>
                      </a:lnTo>
                      <a:lnTo>
                        <a:pt x="2048" y="1435"/>
                      </a:lnTo>
                      <a:lnTo>
                        <a:pt x="2094" y="1427"/>
                      </a:lnTo>
                      <a:lnTo>
                        <a:pt x="2109" y="1406"/>
                      </a:lnTo>
                      <a:lnTo>
                        <a:pt x="2145" y="1406"/>
                      </a:lnTo>
                      <a:lnTo>
                        <a:pt x="2162" y="1377"/>
                      </a:lnTo>
                      <a:lnTo>
                        <a:pt x="2177" y="1377"/>
                      </a:lnTo>
                      <a:lnTo>
                        <a:pt x="2173" y="1406"/>
                      </a:lnTo>
                      <a:lnTo>
                        <a:pt x="2231" y="1402"/>
                      </a:lnTo>
                      <a:lnTo>
                        <a:pt x="2231" y="1388"/>
                      </a:lnTo>
                      <a:lnTo>
                        <a:pt x="2220" y="1374"/>
                      </a:lnTo>
                      <a:lnTo>
                        <a:pt x="2248" y="1352"/>
                      </a:lnTo>
                      <a:lnTo>
                        <a:pt x="2284" y="1331"/>
                      </a:lnTo>
                      <a:lnTo>
                        <a:pt x="2309" y="1327"/>
                      </a:lnTo>
                      <a:lnTo>
                        <a:pt x="2306" y="1302"/>
                      </a:lnTo>
                      <a:lnTo>
                        <a:pt x="2338" y="1273"/>
                      </a:lnTo>
                      <a:lnTo>
                        <a:pt x="2370" y="1255"/>
                      </a:lnTo>
                      <a:lnTo>
                        <a:pt x="2370" y="1201"/>
                      </a:lnTo>
                      <a:lnTo>
                        <a:pt x="2403" y="1176"/>
                      </a:lnTo>
                      <a:lnTo>
                        <a:pt x="2467" y="1141"/>
                      </a:lnTo>
                      <a:lnTo>
                        <a:pt x="2528" y="1119"/>
                      </a:lnTo>
                      <a:lnTo>
                        <a:pt x="2471" y="1108"/>
                      </a:lnTo>
                      <a:lnTo>
                        <a:pt x="2428" y="1105"/>
                      </a:lnTo>
                      <a:lnTo>
                        <a:pt x="2395" y="1083"/>
                      </a:lnTo>
                      <a:lnTo>
                        <a:pt x="2399" y="1058"/>
                      </a:lnTo>
                      <a:lnTo>
                        <a:pt x="2403" y="1040"/>
                      </a:lnTo>
                      <a:lnTo>
                        <a:pt x="2374" y="1033"/>
                      </a:lnTo>
                      <a:lnTo>
                        <a:pt x="2360" y="1044"/>
                      </a:lnTo>
                      <a:lnTo>
                        <a:pt x="2324" y="1062"/>
                      </a:lnTo>
                      <a:lnTo>
                        <a:pt x="2266" y="1040"/>
                      </a:lnTo>
                      <a:lnTo>
                        <a:pt x="2263" y="1015"/>
                      </a:lnTo>
                      <a:lnTo>
                        <a:pt x="2263" y="990"/>
                      </a:lnTo>
                      <a:lnTo>
                        <a:pt x="2252" y="976"/>
                      </a:lnTo>
                      <a:lnTo>
                        <a:pt x="2180" y="990"/>
                      </a:lnTo>
                      <a:lnTo>
                        <a:pt x="2177" y="936"/>
                      </a:lnTo>
                      <a:lnTo>
                        <a:pt x="2137" y="936"/>
                      </a:lnTo>
                      <a:lnTo>
                        <a:pt x="2091" y="904"/>
                      </a:lnTo>
                      <a:lnTo>
                        <a:pt x="2055" y="915"/>
                      </a:lnTo>
                      <a:lnTo>
                        <a:pt x="2033" y="936"/>
                      </a:lnTo>
                      <a:lnTo>
                        <a:pt x="1983" y="936"/>
                      </a:lnTo>
                      <a:lnTo>
                        <a:pt x="1969" y="897"/>
                      </a:lnTo>
                      <a:lnTo>
                        <a:pt x="1976" y="850"/>
                      </a:lnTo>
                      <a:lnTo>
                        <a:pt x="1865" y="811"/>
                      </a:lnTo>
                      <a:lnTo>
                        <a:pt x="1843" y="782"/>
                      </a:lnTo>
                      <a:lnTo>
                        <a:pt x="1707" y="710"/>
                      </a:lnTo>
                      <a:lnTo>
                        <a:pt x="1700" y="4"/>
                      </a:lnTo>
                      <a:lnTo>
                        <a:pt x="32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71" name=""/>
              <p:cNvSpPr/>
              <p:nvPr/>
            </p:nvSpPr>
            <p:spPr>
              <a:xfrm>
                <a:off x="4764240" y="2373120"/>
                <a:ext cx="12240" cy="12240"/>
              </a:xfrm>
              <a:prstGeom prst="rect">
                <a:avLst/>
              </a:prstGeom>
              <a:solidFill>
                <a:srgbClr val="00f008"/>
              </a:solidFill>
              <a:ln w="11160">
                <a:solidFill>
                  <a:srgbClr val="808080"/>
                </a:solidFill>
                <a:miter/>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grpSp>
        <p:grpSp>
          <p:nvGrpSpPr>
            <p:cNvPr id="772" name=""/>
            <p:cNvGrpSpPr/>
            <p:nvPr/>
          </p:nvGrpSpPr>
          <p:grpSpPr>
            <a:xfrm>
              <a:off x="4800600" y="1220760"/>
              <a:ext cx="1447920" cy="890640"/>
              <a:chOff x="4800600" y="1220760"/>
              <a:chExt cx="1447920" cy="890640"/>
            </a:xfrm>
          </p:grpSpPr>
          <p:sp>
            <p:nvSpPr>
              <p:cNvPr id="773" name=""/>
              <p:cNvSpPr/>
              <p:nvPr/>
            </p:nvSpPr>
            <p:spPr>
              <a:xfrm>
                <a:off x="4800600" y="1220760"/>
                <a:ext cx="1447920" cy="890640"/>
              </a:xfrm>
              <a:custGeom>
                <a:avLst/>
                <a:gdLst/>
                <a:ahLst/>
                <a:rect l="l" t="t" r="r" b="b"/>
                <a:pathLst>
                  <a:path w="1868" h="1123">
                    <a:moveTo>
                      <a:pt x="7" y="219"/>
                    </a:moveTo>
                    <a:lnTo>
                      <a:pt x="7" y="710"/>
                    </a:lnTo>
                    <a:lnTo>
                      <a:pt x="90" y="753"/>
                    </a:lnTo>
                    <a:lnTo>
                      <a:pt x="150" y="782"/>
                    </a:lnTo>
                    <a:lnTo>
                      <a:pt x="161" y="811"/>
                    </a:lnTo>
                    <a:lnTo>
                      <a:pt x="258" y="839"/>
                    </a:lnTo>
                    <a:lnTo>
                      <a:pt x="280" y="854"/>
                    </a:lnTo>
                    <a:lnTo>
                      <a:pt x="265" y="904"/>
                    </a:lnTo>
                    <a:lnTo>
                      <a:pt x="305" y="936"/>
                    </a:lnTo>
                    <a:lnTo>
                      <a:pt x="358" y="915"/>
                    </a:lnTo>
                    <a:lnTo>
                      <a:pt x="398" y="911"/>
                    </a:lnTo>
                    <a:lnTo>
                      <a:pt x="441" y="936"/>
                    </a:lnTo>
                    <a:lnTo>
                      <a:pt x="477" y="936"/>
                    </a:lnTo>
                    <a:lnTo>
                      <a:pt x="484" y="990"/>
                    </a:lnTo>
                    <a:lnTo>
                      <a:pt x="505" y="986"/>
                    </a:lnTo>
                    <a:lnTo>
                      <a:pt x="548" y="979"/>
                    </a:lnTo>
                    <a:lnTo>
                      <a:pt x="563" y="1001"/>
                    </a:lnTo>
                    <a:lnTo>
                      <a:pt x="566" y="1044"/>
                    </a:lnTo>
                    <a:lnTo>
                      <a:pt x="624" y="1062"/>
                    </a:lnTo>
                    <a:lnTo>
                      <a:pt x="660" y="1047"/>
                    </a:lnTo>
                    <a:lnTo>
                      <a:pt x="678" y="1033"/>
                    </a:lnTo>
                    <a:lnTo>
                      <a:pt x="703" y="1047"/>
                    </a:lnTo>
                    <a:lnTo>
                      <a:pt x="699" y="1087"/>
                    </a:lnTo>
                    <a:lnTo>
                      <a:pt x="728" y="1105"/>
                    </a:lnTo>
                    <a:lnTo>
                      <a:pt x="832" y="1119"/>
                    </a:lnTo>
                    <a:lnTo>
                      <a:pt x="864" y="1115"/>
                    </a:lnTo>
                    <a:lnTo>
                      <a:pt x="900" y="1123"/>
                    </a:lnTo>
                    <a:lnTo>
                      <a:pt x="929" y="1105"/>
                    </a:lnTo>
                    <a:lnTo>
                      <a:pt x="1033" y="1083"/>
                    </a:lnTo>
                    <a:lnTo>
                      <a:pt x="1119" y="1054"/>
                    </a:lnTo>
                    <a:lnTo>
                      <a:pt x="1115" y="1019"/>
                    </a:lnTo>
                    <a:lnTo>
                      <a:pt x="1126" y="1001"/>
                    </a:lnTo>
                    <a:lnTo>
                      <a:pt x="1154" y="997"/>
                    </a:lnTo>
                    <a:lnTo>
                      <a:pt x="1183" y="1004"/>
                    </a:lnTo>
                    <a:lnTo>
                      <a:pt x="1219" y="936"/>
                    </a:lnTo>
                    <a:lnTo>
                      <a:pt x="1215" y="879"/>
                    </a:lnTo>
                    <a:lnTo>
                      <a:pt x="1233" y="836"/>
                    </a:lnTo>
                    <a:lnTo>
                      <a:pt x="1212" y="735"/>
                    </a:lnTo>
                    <a:lnTo>
                      <a:pt x="1251" y="606"/>
                    </a:lnTo>
                    <a:lnTo>
                      <a:pt x="1266" y="599"/>
                    </a:lnTo>
                    <a:lnTo>
                      <a:pt x="1262" y="577"/>
                    </a:lnTo>
                    <a:lnTo>
                      <a:pt x="1294" y="570"/>
                    </a:lnTo>
                    <a:lnTo>
                      <a:pt x="1312" y="603"/>
                    </a:lnTo>
                    <a:lnTo>
                      <a:pt x="1348" y="599"/>
                    </a:lnTo>
                    <a:lnTo>
                      <a:pt x="1384" y="588"/>
                    </a:lnTo>
                    <a:lnTo>
                      <a:pt x="1387" y="560"/>
                    </a:lnTo>
                    <a:lnTo>
                      <a:pt x="1405" y="560"/>
                    </a:lnTo>
                    <a:lnTo>
                      <a:pt x="1405" y="599"/>
                    </a:lnTo>
                    <a:lnTo>
                      <a:pt x="1477" y="628"/>
                    </a:lnTo>
                    <a:lnTo>
                      <a:pt x="1509" y="789"/>
                    </a:lnTo>
                    <a:lnTo>
                      <a:pt x="1549" y="771"/>
                    </a:lnTo>
                    <a:lnTo>
                      <a:pt x="1563" y="768"/>
                    </a:lnTo>
                    <a:lnTo>
                      <a:pt x="1563" y="739"/>
                    </a:lnTo>
                    <a:lnTo>
                      <a:pt x="1542" y="732"/>
                    </a:lnTo>
                    <a:lnTo>
                      <a:pt x="1542" y="714"/>
                    </a:lnTo>
                    <a:lnTo>
                      <a:pt x="1563" y="710"/>
                    </a:lnTo>
                    <a:lnTo>
                      <a:pt x="1581" y="717"/>
                    </a:lnTo>
                    <a:lnTo>
                      <a:pt x="1599" y="696"/>
                    </a:lnTo>
                    <a:lnTo>
                      <a:pt x="1595" y="664"/>
                    </a:lnTo>
                    <a:lnTo>
                      <a:pt x="1574" y="646"/>
                    </a:lnTo>
                    <a:lnTo>
                      <a:pt x="1578" y="621"/>
                    </a:lnTo>
                    <a:lnTo>
                      <a:pt x="1595" y="603"/>
                    </a:lnTo>
                    <a:lnTo>
                      <a:pt x="1621" y="606"/>
                    </a:lnTo>
                    <a:lnTo>
                      <a:pt x="1656" y="653"/>
                    </a:lnTo>
                    <a:lnTo>
                      <a:pt x="1674" y="642"/>
                    </a:lnTo>
                    <a:lnTo>
                      <a:pt x="1717" y="595"/>
                    </a:lnTo>
                    <a:lnTo>
                      <a:pt x="1717" y="570"/>
                    </a:lnTo>
                    <a:lnTo>
                      <a:pt x="1789" y="470"/>
                    </a:lnTo>
                    <a:lnTo>
                      <a:pt x="1789" y="438"/>
                    </a:lnTo>
                    <a:lnTo>
                      <a:pt x="1785" y="416"/>
                    </a:lnTo>
                    <a:lnTo>
                      <a:pt x="1803" y="416"/>
                    </a:lnTo>
                    <a:lnTo>
                      <a:pt x="1818" y="427"/>
                    </a:lnTo>
                    <a:lnTo>
                      <a:pt x="1868" y="416"/>
                    </a:lnTo>
                    <a:lnTo>
                      <a:pt x="1868" y="0"/>
                    </a:lnTo>
                    <a:lnTo>
                      <a:pt x="0" y="4"/>
                    </a:lnTo>
                    <a:lnTo>
                      <a:pt x="7" y="21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4" name=""/>
              <p:cNvSpPr/>
              <p:nvPr/>
            </p:nvSpPr>
            <p:spPr>
              <a:xfrm>
                <a:off x="4800600" y="1220760"/>
                <a:ext cx="1447920" cy="890640"/>
              </a:xfrm>
              <a:custGeom>
                <a:avLst/>
                <a:gdLst/>
                <a:ahLst/>
                <a:rect l="l" t="t" r="r" b="b"/>
                <a:pathLst>
                  <a:path w="1868" h="1123">
                    <a:moveTo>
                      <a:pt x="7" y="219"/>
                    </a:moveTo>
                    <a:lnTo>
                      <a:pt x="7" y="710"/>
                    </a:lnTo>
                    <a:lnTo>
                      <a:pt x="90" y="753"/>
                    </a:lnTo>
                    <a:lnTo>
                      <a:pt x="150" y="782"/>
                    </a:lnTo>
                    <a:lnTo>
                      <a:pt x="161" y="811"/>
                    </a:lnTo>
                    <a:lnTo>
                      <a:pt x="258" y="839"/>
                    </a:lnTo>
                    <a:lnTo>
                      <a:pt x="280" y="854"/>
                    </a:lnTo>
                    <a:lnTo>
                      <a:pt x="265" y="904"/>
                    </a:lnTo>
                    <a:lnTo>
                      <a:pt x="305" y="936"/>
                    </a:lnTo>
                    <a:lnTo>
                      <a:pt x="358" y="915"/>
                    </a:lnTo>
                    <a:lnTo>
                      <a:pt x="398" y="911"/>
                    </a:lnTo>
                    <a:lnTo>
                      <a:pt x="441" y="936"/>
                    </a:lnTo>
                    <a:lnTo>
                      <a:pt x="477" y="936"/>
                    </a:lnTo>
                    <a:lnTo>
                      <a:pt x="484" y="990"/>
                    </a:lnTo>
                    <a:lnTo>
                      <a:pt x="505" y="986"/>
                    </a:lnTo>
                    <a:lnTo>
                      <a:pt x="548" y="979"/>
                    </a:lnTo>
                    <a:lnTo>
                      <a:pt x="563" y="1001"/>
                    </a:lnTo>
                    <a:lnTo>
                      <a:pt x="566" y="1044"/>
                    </a:lnTo>
                    <a:lnTo>
                      <a:pt x="624" y="1062"/>
                    </a:lnTo>
                    <a:lnTo>
                      <a:pt x="660" y="1047"/>
                    </a:lnTo>
                    <a:lnTo>
                      <a:pt x="678" y="1033"/>
                    </a:lnTo>
                    <a:lnTo>
                      <a:pt x="703" y="1047"/>
                    </a:lnTo>
                    <a:lnTo>
                      <a:pt x="699" y="1087"/>
                    </a:lnTo>
                    <a:lnTo>
                      <a:pt x="728" y="1105"/>
                    </a:lnTo>
                    <a:lnTo>
                      <a:pt x="832" y="1119"/>
                    </a:lnTo>
                    <a:lnTo>
                      <a:pt x="864" y="1115"/>
                    </a:lnTo>
                    <a:lnTo>
                      <a:pt x="900" y="1123"/>
                    </a:lnTo>
                    <a:lnTo>
                      <a:pt x="929" y="1105"/>
                    </a:lnTo>
                    <a:lnTo>
                      <a:pt x="1033" y="1083"/>
                    </a:lnTo>
                    <a:lnTo>
                      <a:pt x="1119" y="1054"/>
                    </a:lnTo>
                    <a:lnTo>
                      <a:pt x="1115" y="1019"/>
                    </a:lnTo>
                    <a:lnTo>
                      <a:pt x="1126" y="1001"/>
                    </a:lnTo>
                    <a:lnTo>
                      <a:pt x="1154" y="997"/>
                    </a:lnTo>
                    <a:lnTo>
                      <a:pt x="1183" y="1004"/>
                    </a:lnTo>
                    <a:lnTo>
                      <a:pt x="1219" y="936"/>
                    </a:lnTo>
                    <a:lnTo>
                      <a:pt x="1215" y="879"/>
                    </a:lnTo>
                    <a:lnTo>
                      <a:pt x="1233" y="836"/>
                    </a:lnTo>
                    <a:lnTo>
                      <a:pt x="1212" y="735"/>
                    </a:lnTo>
                    <a:lnTo>
                      <a:pt x="1251" y="606"/>
                    </a:lnTo>
                    <a:lnTo>
                      <a:pt x="1266" y="599"/>
                    </a:lnTo>
                    <a:lnTo>
                      <a:pt x="1262" y="577"/>
                    </a:lnTo>
                    <a:lnTo>
                      <a:pt x="1294" y="570"/>
                    </a:lnTo>
                    <a:lnTo>
                      <a:pt x="1312" y="603"/>
                    </a:lnTo>
                    <a:lnTo>
                      <a:pt x="1348" y="599"/>
                    </a:lnTo>
                    <a:lnTo>
                      <a:pt x="1384" y="588"/>
                    </a:lnTo>
                    <a:lnTo>
                      <a:pt x="1387" y="560"/>
                    </a:lnTo>
                    <a:lnTo>
                      <a:pt x="1405" y="560"/>
                    </a:lnTo>
                    <a:lnTo>
                      <a:pt x="1405" y="599"/>
                    </a:lnTo>
                    <a:lnTo>
                      <a:pt x="1477" y="628"/>
                    </a:lnTo>
                    <a:lnTo>
                      <a:pt x="1509" y="789"/>
                    </a:lnTo>
                    <a:lnTo>
                      <a:pt x="1549" y="771"/>
                    </a:lnTo>
                    <a:lnTo>
                      <a:pt x="1563" y="768"/>
                    </a:lnTo>
                    <a:lnTo>
                      <a:pt x="1563" y="739"/>
                    </a:lnTo>
                    <a:lnTo>
                      <a:pt x="1542" y="732"/>
                    </a:lnTo>
                    <a:lnTo>
                      <a:pt x="1542" y="714"/>
                    </a:lnTo>
                    <a:lnTo>
                      <a:pt x="1563" y="710"/>
                    </a:lnTo>
                    <a:lnTo>
                      <a:pt x="1581" y="717"/>
                    </a:lnTo>
                    <a:lnTo>
                      <a:pt x="1599" y="696"/>
                    </a:lnTo>
                    <a:lnTo>
                      <a:pt x="1595" y="664"/>
                    </a:lnTo>
                    <a:lnTo>
                      <a:pt x="1574" y="646"/>
                    </a:lnTo>
                    <a:lnTo>
                      <a:pt x="1578" y="621"/>
                    </a:lnTo>
                    <a:lnTo>
                      <a:pt x="1595" y="603"/>
                    </a:lnTo>
                    <a:lnTo>
                      <a:pt x="1621" y="606"/>
                    </a:lnTo>
                    <a:lnTo>
                      <a:pt x="1656" y="653"/>
                    </a:lnTo>
                    <a:lnTo>
                      <a:pt x="1674" y="642"/>
                    </a:lnTo>
                    <a:lnTo>
                      <a:pt x="1717" y="595"/>
                    </a:lnTo>
                    <a:lnTo>
                      <a:pt x="1717" y="570"/>
                    </a:lnTo>
                    <a:lnTo>
                      <a:pt x="1789" y="470"/>
                    </a:lnTo>
                    <a:lnTo>
                      <a:pt x="1789" y="438"/>
                    </a:lnTo>
                    <a:lnTo>
                      <a:pt x="1785" y="416"/>
                    </a:lnTo>
                    <a:lnTo>
                      <a:pt x="1803" y="416"/>
                    </a:lnTo>
                    <a:lnTo>
                      <a:pt x="1818" y="427"/>
                    </a:lnTo>
                    <a:lnTo>
                      <a:pt x="1868" y="416"/>
                    </a:lnTo>
                    <a:lnTo>
                      <a:pt x="1868" y="0"/>
                    </a:lnTo>
                    <a:lnTo>
                      <a:pt x="0" y="4"/>
                    </a:lnTo>
                    <a:lnTo>
                      <a:pt x="7" y="219"/>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75" name=""/>
            <p:cNvGrpSpPr/>
            <p:nvPr/>
          </p:nvGrpSpPr>
          <p:grpSpPr>
            <a:xfrm>
              <a:off x="2287440" y="1217520"/>
              <a:ext cx="747720" cy="617400"/>
              <a:chOff x="2287440" y="1217520"/>
              <a:chExt cx="747720" cy="617400"/>
            </a:xfrm>
          </p:grpSpPr>
          <p:sp>
            <p:nvSpPr>
              <p:cNvPr id="776" name=""/>
              <p:cNvSpPr/>
              <p:nvPr/>
            </p:nvSpPr>
            <p:spPr>
              <a:xfrm>
                <a:off x="2287440" y="1217520"/>
                <a:ext cx="747720" cy="617400"/>
              </a:xfrm>
              <a:custGeom>
                <a:avLst/>
                <a:gdLst/>
                <a:ahLst/>
                <a:rect l="l" t="t" r="r" b="b"/>
                <a:pathLst>
                  <a:path w="964" h="778">
                    <a:moveTo>
                      <a:pt x="964" y="0"/>
                    </a:moveTo>
                    <a:lnTo>
                      <a:pt x="129" y="3"/>
                    </a:lnTo>
                    <a:lnTo>
                      <a:pt x="0" y="702"/>
                    </a:lnTo>
                    <a:lnTo>
                      <a:pt x="186" y="720"/>
                    </a:lnTo>
                    <a:lnTo>
                      <a:pt x="527" y="756"/>
                    </a:lnTo>
                    <a:lnTo>
                      <a:pt x="925" y="778"/>
                    </a:lnTo>
                    <a:lnTo>
                      <a:pt x="96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7" name=""/>
              <p:cNvSpPr/>
              <p:nvPr/>
            </p:nvSpPr>
            <p:spPr>
              <a:xfrm>
                <a:off x="2287440" y="1217520"/>
                <a:ext cx="747720" cy="617400"/>
              </a:xfrm>
              <a:custGeom>
                <a:avLst/>
                <a:gdLst/>
                <a:ahLst/>
                <a:rect l="l" t="t" r="r" b="b"/>
                <a:pathLst>
                  <a:path w="964" h="778">
                    <a:moveTo>
                      <a:pt x="964" y="0"/>
                    </a:moveTo>
                    <a:lnTo>
                      <a:pt x="129" y="3"/>
                    </a:lnTo>
                    <a:lnTo>
                      <a:pt x="0" y="702"/>
                    </a:lnTo>
                    <a:lnTo>
                      <a:pt x="186" y="720"/>
                    </a:lnTo>
                    <a:lnTo>
                      <a:pt x="527" y="756"/>
                    </a:lnTo>
                    <a:lnTo>
                      <a:pt x="925" y="778"/>
                    </a:lnTo>
                    <a:lnTo>
                      <a:pt x="964"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78" name=""/>
            <p:cNvGrpSpPr/>
            <p:nvPr/>
          </p:nvGrpSpPr>
          <p:grpSpPr>
            <a:xfrm>
              <a:off x="1541520" y="1214280"/>
              <a:ext cx="846000" cy="558720"/>
              <a:chOff x="1541520" y="1214280"/>
              <a:chExt cx="846000" cy="558720"/>
            </a:xfrm>
          </p:grpSpPr>
          <p:sp>
            <p:nvSpPr>
              <p:cNvPr id="779" name=""/>
              <p:cNvSpPr/>
              <p:nvPr/>
            </p:nvSpPr>
            <p:spPr>
              <a:xfrm>
                <a:off x="1541520" y="1214280"/>
                <a:ext cx="846000" cy="558720"/>
              </a:xfrm>
              <a:custGeom>
                <a:avLst/>
                <a:gdLst/>
                <a:ahLst/>
                <a:rect l="l" t="t" r="r" b="b"/>
                <a:pathLst>
                  <a:path w="1094" h="703">
                    <a:moveTo>
                      <a:pt x="1094" y="4"/>
                    </a:moveTo>
                    <a:lnTo>
                      <a:pt x="0" y="0"/>
                    </a:lnTo>
                    <a:lnTo>
                      <a:pt x="97" y="82"/>
                    </a:lnTo>
                    <a:lnTo>
                      <a:pt x="240" y="179"/>
                    </a:lnTo>
                    <a:lnTo>
                      <a:pt x="240" y="190"/>
                    </a:lnTo>
                    <a:lnTo>
                      <a:pt x="348" y="337"/>
                    </a:lnTo>
                    <a:lnTo>
                      <a:pt x="344" y="366"/>
                    </a:lnTo>
                    <a:lnTo>
                      <a:pt x="373" y="409"/>
                    </a:lnTo>
                    <a:lnTo>
                      <a:pt x="420" y="441"/>
                    </a:lnTo>
                    <a:lnTo>
                      <a:pt x="420" y="473"/>
                    </a:lnTo>
                    <a:lnTo>
                      <a:pt x="395" y="524"/>
                    </a:lnTo>
                    <a:lnTo>
                      <a:pt x="384" y="538"/>
                    </a:lnTo>
                    <a:lnTo>
                      <a:pt x="398" y="570"/>
                    </a:lnTo>
                    <a:lnTo>
                      <a:pt x="438" y="588"/>
                    </a:lnTo>
                    <a:lnTo>
                      <a:pt x="459" y="631"/>
                    </a:lnTo>
                    <a:lnTo>
                      <a:pt x="717" y="674"/>
                    </a:lnTo>
                    <a:lnTo>
                      <a:pt x="965" y="703"/>
                    </a:lnTo>
                    <a:lnTo>
                      <a:pt x="1094" y="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0" name=""/>
              <p:cNvSpPr/>
              <p:nvPr/>
            </p:nvSpPr>
            <p:spPr>
              <a:xfrm>
                <a:off x="1541520" y="1214280"/>
                <a:ext cx="846000" cy="558720"/>
              </a:xfrm>
              <a:custGeom>
                <a:avLst/>
                <a:gdLst/>
                <a:ahLst/>
                <a:rect l="l" t="t" r="r" b="b"/>
                <a:pathLst>
                  <a:path w="1094" h="703">
                    <a:moveTo>
                      <a:pt x="1094" y="4"/>
                    </a:moveTo>
                    <a:lnTo>
                      <a:pt x="0" y="0"/>
                    </a:lnTo>
                    <a:lnTo>
                      <a:pt x="97" y="82"/>
                    </a:lnTo>
                    <a:lnTo>
                      <a:pt x="240" y="179"/>
                    </a:lnTo>
                    <a:lnTo>
                      <a:pt x="240" y="190"/>
                    </a:lnTo>
                    <a:lnTo>
                      <a:pt x="348" y="337"/>
                    </a:lnTo>
                    <a:lnTo>
                      <a:pt x="344" y="366"/>
                    </a:lnTo>
                    <a:lnTo>
                      <a:pt x="373" y="409"/>
                    </a:lnTo>
                    <a:lnTo>
                      <a:pt x="420" y="441"/>
                    </a:lnTo>
                    <a:lnTo>
                      <a:pt x="420" y="473"/>
                    </a:lnTo>
                    <a:lnTo>
                      <a:pt x="395" y="524"/>
                    </a:lnTo>
                    <a:lnTo>
                      <a:pt x="384" y="538"/>
                    </a:lnTo>
                    <a:lnTo>
                      <a:pt x="398" y="570"/>
                    </a:lnTo>
                    <a:lnTo>
                      <a:pt x="438" y="588"/>
                    </a:lnTo>
                    <a:lnTo>
                      <a:pt x="459" y="631"/>
                    </a:lnTo>
                    <a:lnTo>
                      <a:pt x="717" y="674"/>
                    </a:lnTo>
                    <a:lnTo>
                      <a:pt x="965" y="703"/>
                    </a:lnTo>
                    <a:lnTo>
                      <a:pt x="1094" y="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81" name=""/>
            <p:cNvGrpSpPr/>
            <p:nvPr/>
          </p:nvGrpSpPr>
          <p:grpSpPr>
            <a:xfrm>
              <a:off x="977760" y="1214280"/>
              <a:ext cx="917640" cy="501480"/>
              <a:chOff x="977760" y="1214280"/>
              <a:chExt cx="917640" cy="501480"/>
            </a:xfrm>
          </p:grpSpPr>
          <p:sp>
            <p:nvSpPr>
              <p:cNvPr id="782" name=""/>
              <p:cNvSpPr/>
              <p:nvPr/>
            </p:nvSpPr>
            <p:spPr>
              <a:xfrm>
                <a:off x="977760" y="1214280"/>
                <a:ext cx="917640" cy="501480"/>
              </a:xfrm>
              <a:custGeom>
                <a:avLst/>
                <a:gdLst/>
                <a:ahLst/>
                <a:rect l="l" t="t" r="r" b="b"/>
                <a:pathLst>
                  <a:path w="1185" h="631">
                    <a:moveTo>
                      <a:pt x="4" y="0"/>
                    </a:moveTo>
                    <a:lnTo>
                      <a:pt x="7" y="18"/>
                    </a:lnTo>
                    <a:lnTo>
                      <a:pt x="0" y="43"/>
                    </a:lnTo>
                    <a:lnTo>
                      <a:pt x="0" y="75"/>
                    </a:lnTo>
                    <a:lnTo>
                      <a:pt x="29" y="111"/>
                    </a:lnTo>
                    <a:lnTo>
                      <a:pt x="54" y="133"/>
                    </a:lnTo>
                    <a:lnTo>
                      <a:pt x="54" y="176"/>
                    </a:lnTo>
                    <a:lnTo>
                      <a:pt x="36" y="233"/>
                    </a:lnTo>
                    <a:lnTo>
                      <a:pt x="32" y="262"/>
                    </a:lnTo>
                    <a:lnTo>
                      <a:pt x="54" y="273"/>
                    </a:lnTo>
                    <a:lnTo>
                      <a:pt x="83" y="265"/>
                    </a:lnTo>
                    <a:lnTo>
                      <a:pt x="83" y="298"/>
                    </a:lnTo>
                    <a:lnTo>
                      <a:pt x="83" y="312"/>
                    </a:lnTo>
                    <a:lnTo>
                      <a:pt x="111" y="312"/>
                    </a:lnTo>
                    <a:lnTo>
                      <a:pt x="129" y="330"/>
                    </a:lnTo>
                    <a:lnTo>
                      <a:pt x="111" y="351"/>
                    </a:lnTo>
                    <a:lnTo>
                      <a:pt x="90" y="394"/>
                    </a:lnTo>
                    <a:lnTo>
                      <a:pt x="75" y="416"/>
                    </a:lnTo>
                    <a:lnTo>
                      <a:pt x="90" y="427"/>
                    </a:lnTo>
                    <a:lnTo>
                      <a:pt x="133" y="405"/>
                    </a:lnTo>
                    <a:lnTo>
                      <a:pt x="161" y="387"/>
                    </a:lnTo>
                    <a:lnTo>
                      <a:pt x="172" y="380"/>
                    </a:lnTo>
                    <a:lnTo>
                      <a:pt x="161" y="412"/>
                    </a:lnTo>
                    <a:lnTo>
                      <a:pt x="611" y="520"/>
                    </a:lnTo>
                    <a:lnTo>
                      <a:pt x="801" y="570"/>
                    </a:lnTo>
                    <a:lnTo>
                      <a:pt x="902" y="581"/>
                    </a:lnTo>
                    <a:lnTo>
                      <a:pt x="1185" y="631"/>
                    </a:lnTo>
                    <a:lnTo>
                      <a:pt x="1167" y="584"/>
                    </a:lnTo>
                    <a:lnTo>
                      <a:pt x="1128" y="574"/>
                    </a:lnTo>
                    <a:lnTo>
                      <a:pt x="1110" y="538"/>
                    </a:lnTo>
                    <a:lnTo>
                      <a:pt x="1146" y="466"/>
                    </a:lnTo>
                    <a:lnTo>
                      <a:pt x="1142" y="437"/>
                    </a:lnTo>
                    <a:lnTo>
                      <a:pt x="1103" y="412"/>
                    </a:lnTo>
                    <a:lnTo>
                      <a:pt x="1067" y="362"/>
                    </a:lnTo>
                    <a:lnTo>
                      <a:pt x="1078" y="337"/>
                    </a:lnTo>
                    <a:lnTo>
                      <a:pt x="963" y="179"/>
                    </a:lnTo>
                    <a:lnTo>
                      <a:pt x="823" y="82"/>
                    </a:lnTo>
                    <a:lnTo>
                      <a:pt x="726" y="0"/>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3" name=""/>
              <p:cNvSpPr/>
              <p:nvPr/>
            </p:nvSpPr>
            <p:spPr>
              <a:xfrm>
                <a:off x="977760" y="1214280"/>
                <a:ext cx="917640" cy="501480"/>
              </a:xfrm>
              <a:custGeom>
                <a:avLst/>
                <a:gdLst/>
                <a:ahLst/>
                <a:rect l="l" t="t" r="r" b="b"/>
                <a:pathLst>
                  <a:path w="1185" h="631">
                    <a:moveTo>
                      <a:pt x="4" y="0"/>
                    </a:moveTo>
                    <a:lnTo>
                      <a:pt x="7" y="18"/>
                    </a:lnTo>
                    <a:lnTo>
                      <a:pt x="0" y="43"/>
                    </a:lnTo>
                    <a:lnTo>
                      <a:pt x="0" y="75"/>
                    </a:lnTo>
                    <a:lnTo>
                      <a:pt x="29" y="111"/>
                    </a:lnTo>
                    <a:lnTo>
                      <a:pt x="54" y="133"/>
                    </a:lnTo>
                    <a:lnTo>
                      <a:pt x="54" y="176"/>
                    </a:lnTo>
                    <a:lnTo>
                      <a:pt x="36" y="233"/>
                    </a:lnTo>
                    <a:lnTo>
                      <a:pt x="32" y="262"/>
                    </a:lnTo>
                    <a:lnTo>
                      <a:pt x="54" y="273"/>
                    </a:lnTo>
                    <a:lnTo>
                      <a:pt x="83" y="265"/>
                    </a:lnTo>
                    <a:lnTo>
                      <a:pt x="83" y="298"/>
                    </a:lnTo>
                    <a:lnTo>
                      <a:pt x="83" y="312"/>
                    </a:lnTo>
                    <a:lnTo>
                      <a:pt x="111" y="312"/>
                    </a:lnTo>
                    <a:lnTo>
                      <a:pt x="129" y="330"/>
                    </a:lnTo>
                    <a:lnTo>
                      <a:pt x="111" y="351"/>
                    </a:lnTo>
                    <a:lnTo>
                      <a:pt x="90" y="394"/>
                    </a:lnTo>
                    <a:lnTo>
                      <a:pt x="75" y="416"/>
                    </a:lnTo>
                    <a:lnTo>
                      <a:pt x="90" y="427"/>
                    </a:lnTo>
                    <a:lnTo>
                      <a:pt x="133" y="405"/>
                    </a:lnTo>
                    <a:lnTo>
                      <a:pt x="161" y="387"/>
                    </a:lnTo>
                    <a:lnTo>
                      <a:pt x="172" y="380"/>
                    </a:lnTo>
                    <a:lnTo>
                      <a:pt x="161" y="412"/>
                    </a:lnTo>
                    <a:lnTo>
                      <a:pt x="611" y="520"/>
                    </a:lnTo>
                    <a:lnTo>
                      <a:pt x="801" y="570"/>
                    </a:lnTo>
                    <a:lnTo>
                      <a:pt x="902" y="581"/>
                    </a:lnTo>
                    <a:lnTo>
                      <a:pt x="1185" y="631"/>
                    </a:lnTo>
                    <a:lnTo>
                      <a:pt x="1167" y="584"/>
                    </a:lnTo>
                    <a:lnTo>
                      <a:pt x="1128" y="574"/>
                    </a:lnTo>
                    <a:lnTo>
                      <a:pt x="1110" y="538"/>
                    </a:lnTo>
                    <a:lnTo>
                      <a:pt x="1146" y="466"/>
                    </a:lnTo>
                    <a:lnTo>
                      <a:pt x="1142" y="437"/>
                    </a:lnTo>
                    <a:lnTo>
                      <a:pt x="1103" y="412"/>
                    </a:lnTo>
                    <a:lnTo>
                      <a:pt x="1067" y="362"/>
                    </a:lnTo>
                    <a:lnTo>
                      <a:pt x="1078" y="337"/>
                    </a:lnTo>
                    <a:lnTo>
                      <a:pt x="963" y="179"/>
                    </a:lnTo>
                    <a:lnTo>
                      <a:pt x="823" y="82"/>
                    </a:lnTo>
                    <a:lnTo>
                      <a:pt x="726" y="0"/>
                    </a:lnTo>
                    <a:lnTo>
                      <a:pt x="4"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84" name=""/>
            <p:cNvGrpSpPr/>
            <p:nvPr/>
          </p:nvGrpSpPr>
          <p:grpSpPr>
            <a:xfrm>
              <a:off x="1419120" y="1668600"/>
              <a:ext cx="595440" cy="1023840"/>
              <a:chOff x="1419120" y="1668600"/>
              <a:chExt cx="595440" cy="1023840"/>
            </a:xfrm>
          </p:grpSpPr>
          <p:sp>
            <p:nvSpPr>
              <p:cNvPr id="785" name=""/>
              <p:cNvSpPr/>
              <p:nvPr/>
            </p:nvSpPr>
            <p:spPr>
              <a:xfrm>
                <a:off x="1419120" y="1668600"/>
                <a:ext cx="595440" cy="1023840"/>
              </a:xfrm>
              <a:custGeom>
                <a:avLst/>
                <a:gdLst/>
                <a:ahLst/>
                <a:rect l="l" t="t" r="r" b="b"/>
                <a:pathLst>
                  <a:path w="767" h="1291">
                    <a:moveTo>
                      <a:pt x="222" y="0"/>
                    </a:moveTo>
                    <a:lnTo>
                      <a:pt x="319" y="14"/>
                    </a:lnTo>
                    <a:lnTo>
                      <a:pt x="287" y="212"/>
                    </a:lnTo>
                    <a:lnTo>
                      <a:pt x="298" y="233"/>
                    </a:lnTo>
                    <a:lnTo>
                      <a:pt x="319" y="251"/>
                    </a:lnTo>
                    <a:lnTo>
                      <a:pt x="319" y="269"/>
                    </a:lnTo>
                    <a:lnTo>
                      <a:pt x="308" y="298"/>
                    </a:lnTo>
                    <a:lnTo>
                      <a:pt x="308" y="312"/>
                    </a:lnTo>
                    <a:lnTo>
                      <a:pt x="351" y="326"/>
                    </a:lnTo>
                    <a:lnTo>
                      <a:pt x="362" y="362"/>
                    </a:lnTo>
                    <a:lnTo>
                      <a:pt x="405" y="459"/>
                    </a:lnTo>
                    <a:lnTo>
                      <a:pt x="430" y="459"/>
                    </a:lnTo>
                    <a:lnTo>
                      <a:pt x="445" y="495"/>
                    </a:lnTo>
                    <a:lnTo>
                      <a:pt x="412" y="527"/>
                    </a:lnTo>
                    <a:lnTo>
                      <a:pt x="416" y="549"/>
                    </a:lnTo>
                    <a:lnTo>
                      <a:pt x="430" y="574"/>
                    </a:lnTo>
                    <a:lnTo>
                      <a:pt x="427" y="578"/>
                    </a:lnTo>
                    <a:lnTo>
                      <a:pt x="405" y="588"/>
                    </a:lnTo>
                    <a:lnTo>
                      <a:pt x="398" y="621"/>
                    </a:lnTo>
                    <a:lnTo>
                      <a:pt x="391" y="653"/>
                    </a:lnTo>
                    <a:lnTo>
                      <a:pt x="402" y="664"/>
                    </a:lnTo>
                    <a:lnTo>
                      <a:pt x="430" y="638"/>
                    </a:lnTo>
                    <a:lnTo>
                      <a:pt x="441" y="631"/>
                    </a:lnTo>
                    <a:lnTo>
                      <a:pt x="470" y="638"/>
                    </a:lnTo>
                    <a:lnTo>
                      <a:pt x="470" y="678"/>
                    </a:lnTo>
                    <a:lnTo>
                      <a:pt x="484" y="699"/>
                    </a:lnTo>
                    <a:lnTo>
                      <a:pt x="488" y="782"/>
                    </a:lnTo>
                    <a:lnTo>
                      <a:pt x="506" y="793"/>
                    </a:lnTo>
                    <a:lnTo>
                      <a:pt x="534" y="796"/>
                    </a:lnTo>
                    <a:lnTo>
                      <a:pt x="541" y="843"/>
                    </a:lnTo>
                    <a:lnTo>
                      <a:pt x="559" y="861"/>
                    </a:lnTo>
                    <a:lnTo>
                      <a:pt x="570" y="854"/>
                    </a:lnTo>
                    <a:lnTo>
                      <a:pt x="638" y="854"/>
                    </a:lnTo>
                    <a:lnTo>
                      <a:pt x="721" y="839"/>
                    </a:lnTo>
                    <a:lnTo>
                      <a:pt x="767" y="882"/>
                    </a:lnTo>
                    <a:lnTo>
                      <a:pt x="717" y="1291"/>
                    </a:lnTo>
                    <a:lnTo>
                      <a:pt x="0" y="1176"/>
                    </a:lnTo>
                    <a:lnTo>
                      <a:pt x="47" y="886"/>
                    </a:lnTo>
                    <a:lnTo>
                      <a:pt x="39" y="850"/>
                    </a:lnTo>
                    <a:lnTo>
                      <a:pt x="65" y="811"/>
                    </a:lnTo>
                    <a:lnTo>
                      <a:pt x="32" y="771"/>
                    </a:lnTo>
                    <a:lnTo>
                      <a:pt x="36" y="757"/>
                    </a:lnTo>
                    <a:lnTo>
                      <a:pt x="68" y="725"/>
                    </a:lnTo>
                    <a:lnTo>
                      <a:pt x="97" y="717"/>
                    </a:lnTo>
                    <a:lnTo>
                      <a:pt x="104" y="678"/>
                    </a:lnTo>
                    <a:lnTo>
                      <a:pt x="161" y="603"/>
                    </a:lnTo>
                    <a:lnTo>
                      <a:pt x="154" y="556"/>
                    </a:lnTo>
                    <a:lnTo>
                      <a:pt x="118" y="513"/>
                    </a:lnTo>
                    <a:lnTo>
                      <a:pt x="222"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6" name=""/>
              <p:cNvSpPr/>
              <p:nvPr/>
            </p:nvSpPr>
            <p:spPr>
              <a:xfrm>
                <a:off x="1419120" y="1668600"/>
                <a:ext cx="595440" cy="1023840"/>
              </a:xfrm>
              <a:custGeom>
                <a:avLst/>
                <a:gdLst/>
                <a:ahLst/>
                <a:rect l="l" t="t" r="r" b="b"/>
                <a:pathLst>
                  <a:path w="767" h="1291">
                    <a:moveTo>
                      <a:pt x="222" y="0"/>
                    </a:moveTo>
                    <a:lnTo>
                      <a:pt x="319" y="14"/>
                    </a:lnTo>
                    <a:lnTo>
                      <a:pt x="287" y="212"/>
                    </a:lnTo>
                    <a:lnTo>
                      <a:pt x="298" y="233"/>
                    </a:lnTo>
                    <a:lnTo>
                      <a:pt x="319" y="251"/>
                    </a:lnTo>
                    <a:lnTo>
                      <a:pt x="319" y="269"/>
                    </a:lnTo>
                    <a:lnTo>
                      <a:pt x="308" y="298"/>
                    </a:lnTo>
                    <a:lnTo>
                      <a:pt x="308" y="312"/>
                    </a:lnTo>
                    <a:lnTo>
                      <a:pt x="351" y="326"/>
                    </a:lnTo>
                    <a:lnTo>
                      <a:pt x="362" y="362"/>
                    </a:lnTo>
                    <a:lnTo>
                      <a:pt x="405" y="459"/>
                    </a:lnTo>
                    <a:lnTo>
                      <a:pt x="430" y="459"/>
                    </a:lnTo>
                    <a:lnTo>
                      <a:pt x="445" y="495"/>
                    </a:lnTo>
                    <a:lnTo>
                      <a:pt x="412" y="527"/>
                    </a:lnTo>
                    <a:lnTo>
                      <a:pt x="416" y="549"/>
                    </a:lnTo>
                    <a:lnTo>
                      <a:pt x="430" y="574"/>
                    </a:lnTo>
                    <a:lnTo>
                      <a:pt x="427" y="578"/>
                    </a:lnTo>
                    <a:lnTo>
                      <a:pt x="405" y="588"/>
                    </a:lnTo>
                    <a:lnTo>
                      <a:pt x="398" y="621"/>
                    </a:lnTo>
                    <a:lnTo>
                      <a:pt x="391" y="653"/>
                    </a:lnTo>
                    <a:lnTo>
                      <a:pt x="402" y="664"/>
                    </a:lnTo>
                    <a:lnTo>
                      <a:pt x="430" y="638"/>
                    </a:lnTo>
                    <a:lnTo>
                      <a:pt x="441" y="631"/>
                    </a:lnTo>
                    <a:lnTo>
                      <a:pt x="470" y="638"/>
                    </a:lnTo>
                    <a:lnTo>
                      <a:pt x="470" y="678"/>
                    </a:lnTo>
                    <a:lnTo>
                      <a:pt x="484" y="699"/>
                    </a:lnTo>
                    <a:lnTo>
                      <a:pt x="488" y="782"/>
                    </a:lnTo>
                    <a:lnTo>
                      <a:pt x="506" y="793"/>
                    </a:lnTo>
                    <a:lnTo>
                      <a:pt x="534" y="796"/>
                    </a:lnTo>
                    <a:lnTo>
                      <a:pt x="541" y="843"/>
                    </a:lnTo>
                    <a:lnTo>
                      <a:pt x="559" y="861"/>
                    </a:lnTo>
                    <a:lnTo>
                      <a:pt x="570" y="854"/>
                    </a:lnTo>
                    <a:lnTo>
                      <a:pt x="638" y="854"/>
                    </a:lnTo>
                    <a:lnTo>
                      <a:pt x="721" y="839"/>
                    </a:lnTo>
                    <a:lnTo>
                      <a:pt x="767" y="882"/>
                    </a:lnTo>
                    <a:lnTo>
                      <a:pt x="717" y="1291"/>
                    </a:lnTo>
                    <a:lnTo>
                      <a:pt x="0" y="1176"/>
                    </a:lnTo>
                    <a:lnTo>
                      <a:pt x="47" y="886"/>
                    </a:lnTo>
                    <a:lnTo>
                      <a:pt x="39" y="850"/>
                    </a:lnTo>
                    <a:lnTo>
                      <a:pt x="65" y="811"/>
                    </a:lnTo>
                    <a:lnTo>
                      <a:pt x="32" y="771"/>
                    </a:lnTo>
                    <a:lnTo>
                      <a:pt x="36" y="757"/>
                    </a:lnTo>
                    <a:lnTo>
                      <a:pt x="68" y="725"/>
                    </a:lnTo>
                    <a:lnTo>
                      <a:pt x="97" y="717"/>
                    </a:lnTo>
                    <a:lnTo>
                      <a:pt x="104" y="678"/>
                    </a:lnTo>
                    <a:lnTo>
                      <a:pt x="161" y="603"/>
                    </a:lnTo>
                    <a:lnTo>
                      <a:pt x="154" y="556"/>
                    </a:lnTo>
                    <a:lnTo>
                      <a:pt x="118" y="513"/>
                    </a:lnTo>
                    <a:lnTo>
                      <a:pt x="222"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87" name=""/>
            <p:cNvGrpSpPr/>
            <p:nvPr/>
          </p:nvGrpSpPr>
          <p:grpSpPr>
            <a:xfrm>
              <a:off x="1646280" y="1676520"/>
              <a:ext cx="1058760" cy="693720"/>
              <a:chOff x="1646280" y="1676520"/>
              <a:chExt cx="1058760" cy="693720"/>
            </a:xfrm>
          </p:grpSpPr>
          <p:sp>
            <p:nvSpPr>
              <p:cNvPr id="788" name=""/>
              <p:cNvSpPr/>
              <p:nvPr/>
            </p:nvSpPr>
            <p:spPr>
              <a:xfrm>
                <a:off x="1646280" y="1676520"/>
                <a:ext cx="1058760" cy="693720"/>
              </a:xfrm>
              <a:custGeom>
                <a:avLst/>
                <a:gdLst/>
                <a:ahLst/>
                <a:rect l="l" t="t" r="r" b="b"/>
                <a:pathLst>
                  <a:path w="1366" h="875">
                    <a:moveTo>
                      <a:pt x="29" y="0"/>
                    </a:moveTo>
                    <a:lnTo>
                      <a:pt x="610" y="100"/>
                    </a:lnTo>
                    <a:lnTo>
                      <a:pt x="1366" y="183"/>
                    </a:lnTo>
                    <a:lnTo>
                      <a:pt x="1309" y="871"/>
                    </a:lnTo>
                    <a:lnTo>
                      <a:pt x="488" y="782"/>
                    </a:lnTo>
                    <a:lnTo>
                      <a:pt x="474" y="875"/>
                    </a:lnTo>
                    <a:lnTo>
                      <a:pt x="427" y="825"/>
                    </a:lnTo>
                    <a:lnTo>
                      <a:pt x="337" y="843"/>
                    </a:lnTo>
                    <a:lnTo>
                      <a:pt x="280" y="839"/>
                    </a:lnTo>
                    <a:lnTo>
                      <a:pt x="269" y="850"/>
                    </a:lnTo>
                    <a:lnTo>
                      <a:pt x="255" y="839"/>
                    </a:lnTo>
                    <a:lnTo>
                      <a:pt x="241" y="782"/>
                    </a:lnTo>
                    <a:lnTo>
                      <a:pt x="205" y="778"/>
                    </a:lnTo>
                    <a:lnTo>
                      <a:pt x="194" y="771"/>
                    </a:lnTo>
                    <a:lnTo>
                      <a:pt x="194" y="731"/>
                    </a:lnTo>
                    <a:lnTo>
                      <a:pt x="190" y="721"/>
                    </a:lnTo>
                    <a:lnTo>
                      <a:pt x="194" y="688"/>
                    </a:lnTo>
                    <a:lnTo>
                      <a:pt x="176" y="667"/>
                    </a:lnTo>
                    <a:lnTo>
                      <a:pt x="173" y="627"/>
                    </a:lnTo>
                    <a:lnTo>
                      <a:pt x="151" y="613"/>
                    </a:lnTo>
                    <a:lnTo>
                      <a:pt x="108" y="653"/>
                    </a:lnTo>
                    <a:lnTo>
                      <a:pt x="97" y="638"/>
                    </a:lnTo>
                    <a:lnTo>
                      <a:pt x="112" y="577"/>
                    </a:lnTo>
                    <a:lnTo>
                      <a:pt x="137" y="559"/>
                    </a:lnTo>
                    <a:lnTo>
                      <a:pt x="115" y="520"/>
                    </a:lnTo>
                    <a:lnTo>
                      <a:pt x="155" y="480"/>
                    </a:lnTo>
                    <a:lnTo>
                      <a:pt x="133" y="445"/>
                    </a:lnTo>
                    <a:lnTo>
                      <a:pt x="115" y="445"/>
                    </a:lnTo>
                    <a:lnTo>
                      <a:pt x="61" y="315"/>
                    </a:lnTo>
                    <a:lnTo>
                      <a:pt x="22" y="301"/>
                    </a:lnTo>
                    <a:lnTo>
                      <a:pt x="33" y="247"/>
                    </a:lnTo>
                    <a:lnTo>
                      <a:pt x="0" y="197"/>
                    </a:lnTo>
                    <a:lnTo>
                      <a:pt x="2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9" name=""/>
              <p:cNvSpPr/>
              <p:nvPr/>
            </p:nvSpPr>
            <p:spPr>
              <a:xfrm>
                <a:off x="1646280" y="1676520"/>
                <a:ext cx="1058760" cy="693720"/>
              </a:xfrm>
              <a:custGeom>
                <a:avLst/>
                <a:gdLst/>
                <a:ahLst/>
                <a:rect l="l" t="t" r="r" b="b"/>
                <a:pathLst>
                  <a:path w="1366" h="875">
                    <a:moveTo>
                      <a:pt x="29" y="0"/>
                    </a:moveTo>
                    <a:lnTo>
                      <a:pt x="610" y="100"/>
                    </a:lnTo>
                    <a:lnTo>
                      <a:pt x="1366" y="183"/>
                    </a:lnTo>
                    <a:lnTo>
                      <a:pt x="1309" y="871"/>
                    </a:lnTo>
                    <a:lnTo>
                      <a:pt x="488" y="782"/>
                    </a:lnTo>
                    <a:lnTo>
                      <a:pt x="474" y="875"/>
                    </a:lnTo>
                    <a:lnTo>
                      <a:pt x="427" y="825"/>
                    </a:lnTo>
                    <a:lnTo>
                      <a:pt x="337" y="843"/>
                    </a:lnTo>
                    <a:lnTo>
                      <a:pt x="280" y="839"/>
                    </a:lnTo>
                    <a:lnTo>
                      <a:pt x="269" y="850"/>
                    </a:lnTo>
                    <a:lnTo>
                      <a:pt x="255" y="839"/>
                    </a:lnTo>
                    <a:lnTo>
                      <a:pt x="241" y="782"/>
                    </a:lnTo>
                    <a:lnTo>
                      <a:pt x="205" y="778"/>
                    </a:lnTo>
                    <a:lnTo>
                      <a:pt x="194" y="771"/>
                    </a:lnTo>
                    <a:lnTo>
                      <a:pt x="194" y="731"/>
                    </a:lnTo>
                    <a:lnTo>
                      <a:pt x="190" y="721"/>
                    </a:lnTo>
                    <a:lnTo>
                      <a:pt x="194" y="688"/>
                    </a:lnTo>
                    <a:lnTo>
                      <a:pt x="176" y="667"/>
                    </a:lnTo>
                    <a:lnTo>
                      <a:pt x="173" y="627"/>
                    </a:lnTo>
                    <a:lnTo>
                      <a:pt x="151" y="613"/>
                    </a:lnTo>
                    <a:lnTo>
                      <a:pt x="108" y="653"/>
                    </a:lnTo>
                    <a:lnTo>
                      <a:pt x="97" y="638"/>
                    </a:lnTo>
                    <a:lnTo>
                      <a:pt x="112" y="577"/>
                    </a:lnTo>
                    <a:lnTo>
                      <a:pt x="137" y="559"/>
                    </a:lnTo>
                    <a:lnTo>
                      <a:pt x="115" y="520"/>
                    </a:lnTo>
                    <a:lnTo>
                      <a:pt x="155" y="480"/>
                    </a:lnTo>
                    <a:lnTo>
                      <a:pt x="133" y="445"/>
                    </a:lnTo>
                    <a:lnTo>
                      <a:pt x="115" y="445"/>
                    </a:lnTo>
                    <a:lnTo>
                      <a:pt x="61" y="315"/>
                    </a:lnTo>
                    <a:lnTo>
                      <a:pt x="22" y="301"/>
                    </a:lnTo>
                    <a:lnTo>
                      <a:pt x="33" y="247"/>
                    </a:lnTo>
                    <a:lnTo>
                      <a:pt x="0" y="197"/>
                    </a:lnTo>
                    <a:lnTo>
                      <a:pt x="29"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90" name=""/>
            <p:cNvGrpSpPr/>
            <p:nvPr/>
          </p:nvGrpSpPr>
          <p:grpSpPr>
            <a:xfrm>
              <a:off x="1952640" y="2297160"/>
              <a:ext cx="708120" cy="617400"/>
              <a:chOff x="1952640" y="2297160"/>
              <a:chExt cx="708120" cy="617400"/>
            </a:xfrm>
          </p:grpSpPr>
          <p:sp>
            <p:nvSpPr>
              <p:cNvPr id="791" name=""/>
              <p:cNvSpPr/>
              <p:nvPr/>
            </p:nvSpPr>
            <p:spPr>
              <a:xfrm>
                <a:off x="1952640" y="2297160"/>
                <a:ext cx="708120" cy="617400"/>
              </a:xfrm>
              <a:custGeom>
                <a:avLst/>
                <a:gdLst/>
                <a:ahLst/>
                <a:rect l="l" t="t" r="r" b="b"/>
                <a:pathLst>
                  <a:path w="912" h="778">
                    <a:moveTo>
                      <a:pt x="93" y="0"/>
                    </a:moveTo>
                    <a:lnTo>
                      <a:pt x="912" y="89"/>
                    </a:lnTo>
                    <a:lnTo>
                      <a:pt x="869" y="778"/>
                    </a:lnTo>
                    <a:lnTo>
                      <a:pt x="0" y="674"/>
                    </a:lnTo>
                    <a:lnTo>
                      <a:pt x="32" y="495"/>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2" name=""/>
              <p:cNvSpPr/>
              <p:nvPr/>
            </p:nvSpPr>
            <p:spPr>
              <a:xfrm>
                <a:off x="1952640" y="2297160"/>
                <a:ext cx="708120" cy="617400"/>
              </a:xfrm>
              <a:custGeom>
                <a:avLst/>
                <a:gdLst/>
                <a:ahLst/>
                <a:rect l="l" t="t" r="r" b="b"/>
                <a:pathLst>
                  <a:path w="912" h="778">
                    <a:moveTo>
                      <a:pt x="93" y="0"/>
                    </a:moveTo>
                    <a:lnTo>
                      <a:pt x="912" y="89"/>
                    </a:lnTo>
                    <a:lnTo>
                      <a:pt x="869" y="778"/>
                    </a:lnTo>
                    <a:lnTo>
                      <a:pt x="0" y="674"/>
                    </a:lnTo>
                    <a:lnTo>
                      <a:pt x="32" y="495"/>
                    </a:lnTo>
                    <a:lnTo>
                      <a:pt x="9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93" name=""/>
            <p:cNvGrpSpPr/>
            <p:nvPr/>
          </p:nvGrpSpPr>
          <p:grpSpPr>
            <a:xfrm>
              <a:off x="1031760" y="2530440"/>
              <a:ext cx="649440" cy="1033560"/>
              <a:chOff x="1031760" y="2530440"/>
              <a:chExt cx="649440" cy="1033560"/>
            </a:xfrm>
          </p:grpSpPr>
          <p:sp>
            <p:nvSpPr>
              <p:cNvPr id="794" name=""/>
              <p:cNvSpPr/>
              <p:nvPr/>
            </p:nvSpPr>
            <p:spPr>
              <a:xfrm>
                <a:off x="1031760" y="2530440"/>
                <a:ext cx="649440" cy="1033560"/>
              </a:xfrm>
              <a:custGeom>
                <a:avLst/>
                <a:gdLst/>
                <a:ahLst/>
                <a:rect l="l" t="t" r="r" b="b"/>
                <a:pathLst>
                  <a:path w="839" h="1301">
                    <a:moveTo>
                      <a:pt x="129" y="0"/>
                    </a:moveTo>
                    <a:lnTo>
                      <a:pt x="437" y="68"/>
                    </a:lnTo>
                    <a:lnTo>
                      <a:pt x="502" y="86"/>
                    </a:lnTo>
                    <a:lnTo>
                      <a:pt x="839" y="143"/>
                    </a:lnTo>
                    <a:lnTo>
                      <a:pt x="674" y="1140"/>
                    </a:lnTo>
                    <a:lnTo>
                      <a:pt x="667" y="1151"/>
                    </a:lnTo>
                    <a:lnTo>
                      <a:pt x="656" y="1151"/>
                    </a:lnTo>
                    <a:lnTo>
                      <a:pt x="638" y="1136"/>
                    </a:lnTo>
                    <a:lnTo>
                      <a:pt x="617" y="1122"/>
                    </a:lnTo>
                    <a:lnTo>
                      <a:pt x="595" y="1129"/>
                    </a:lnTo>
                    <a:lnTo>
                      <a:pt x="574" y="1140"/>
                    </a:lnTo>
                    <a:lnTo>
                      <a:pt x="584" y="1169"/>
                    </a:lnTo>
                    <a:lnTo>
                      <a:pt x="588" y="1194"/>
                    </a:lnTo>
                    <a:lnTo>
                      <a:pt x="577" y="1197"/>
                    </a:lnTo>
                    <a:lnTo>
                      <a:pt x="577" y="1230"/>
                    </a:lnTo>
                    <a:lnTo>
                      <a:pt x="588" y="1269"/>
                    </a:lnTo>
                    <a:lnTo>
                      <a:pt x="577" y="1298"/>
                    </a:lnTo>
                    <a:lnTo>
                      <a:pt x="570" y="1301"/>
                    </a:lnTo>
                    <a:lnTo>
                      <a:pt x="0" y="498"/>
                    </a:lnTo>
                    <a:lnTo>
                      <a:pt x="12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5" name=""/>
              <p:cNvSpPr/>
              <p:nvPr/>
            </p:nvSpPr>
            <p:spPr>
              <a:xfrm>
                <a:off x="1031760" y="2530440"/>
                <a:ext cx="649440" cy="1033560"/>
              </a:xfrm>
              <a:custGeom>
                <a:avLst/>
                <a:gdLst/>
                <a:ahLst/>
                <a:rect l="l" t="t" r="r" b="b"/>
                <a:pathLst>
                  <a:path w="839" h="1301">
                    <a:moveTo>
                      <a:pt x="129" y="0"/>
                    </a:moveTo>
                    <a:lnTo>
                      <a:pt x="437" y="68"/>
                    </a:lnTo>
                    <a:lnTo>
                      <a:pt x="502" y="86"/>
                    </a:lnTo>
                    <a:lnTo>
                      <a:pt x="839" y="143"/>
                    </a:lnTo>
                    <a:lnTo>
                      <a:pt x="674" y="1140"/>
                    </a:lnTo>
                    <a:lnTo>
                      <a:pt x="667" y="1151"/>
                    </a:lnTo>
                    <a:lnTo>
                      <a:pt x="656" y="1151"/>
                    </a:lnTo>
                    <a:lnTo>
                      <a:pt x="638" y="1136"/>
                    </a:lnTo>
                    <a:lnTo>
                      <a:pt x="617" y="1122"/>
                    </a:lnTo>
                    <a:lnTo>
                      <a:pt x="595" y="1129"/>
                    </a:lnTo>
                    <a:lnTo>
                      <a:pt x="574" y="1140"/>
                    </a:lnTo>
                    <a:lnTo>
                      <a:pt x="584" y="1169"/>
                    </a:lnTo>
                    <a:lnTo>
                      <a:pt x="588" y="1194"/>
                    </a:lnTo>
                    <a:lnTo>
                      <a:pt x="577" y="1197"/>
                    </a:lnTo>
                    <a:lnTo>
                      <a:pt x="577" y="1230"/>
                    </a:lnTo>
                    <a:lnTo>
                      <a:pt x="588" y="1269"/>
                    </a:lnTo>
                    <a:lnTo>
                      <a:pt x="577" y="1298"/>
                    </a:lnTo>
                    <a:lnTo>
                      <a:pt x="570" y="1301"/>
                    </a:lnTo>
                    <a:lnTo>
                      <a:pt x="0" y="498"/>
                    </a:lnTo>
                    <a:lnTo>
                      <a:pt x="129"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96" name=""/>
            <p:cNvGrpSpPr/>
            <p:nvPr/>
          </p:nvGrpSpPr>
          <p:grpSpPr>
            <a:xfrm>
              <a:off x="647640" y="2427120"/>
              <a:ext cx="858960" cy="1438200"/>
              <a:chOff x="647640" y="2427120"/>
              <a:chExt cx="858960" cy="1438200"/>
            </a:xfrm>
          </p:grpSpPr>
          <p:sp>
            <p:nvSpPr>
              <p:cNvPr id="797" name=""/>
              <p:cNvSpPr/>
              <p:nvPr/>
            </p:nvSpPr>
            <p:spPr>
              <a:xfrm>
                <a:off x="647640" y="2427120"/>
                <a:ext cx="858960" cy="1438200"/>
              </a:xfrm>
              <a:custGeom>
                <a:avLst/>
                <a:gdLst/>
                <a:ahLst/>
                <a:rect l="l" t="t" r="r" b="b"/>
                <a:pathLst>
                  <a:path w="1108" h="1811">
                    <a:moveTo>
                      <a:pt x="93" y="0"/>
                    </a:moveTo>
                    <a:lnTo>
                      <a:pt x="83" y="21"/>
                    </a:lnTo>
                    <a:lnTo>
                      <a:pt x="76" y="25"/>
                    </a:lnTo>
                    <a:lnTo>
                      <a:pt x="68" y="50"/>
                    </a:lnTo>
                    <a:lnTo>
                      <a:pt x="86" y="79"/>
                    </a:lnTo>
                    <a:lnTo>
                      <a:pt x="76" y="100"/>
                    </a:lnTo>
                    <a:lnTo>
                      <a:pt x="72" y="129"/>
                    </a:lnTo>
                    <a:lnTo>
                      <a:pt x="54" y="139"/>
                    </a:lnTo>
                    <a:lnTo>
                      <a:pt x="50" y="183"/>
                    </a:lnTo>
                    <a:lnTo>
                      <a:pt x="43" y="204"/>
                    </a:lnTo>
                    <a:lnTo>
                      <a:pt x="15" y="208"/>
                    </a:lnTo>
                    <a:lnTo>
                      <a:pt x="0" y="215"/>
                    </a:lnTo>
                    <a:lnTo>
                      <a:pt x="0" y="258"/>
                    </a:lnTo>
                    <a:lnTo>
                      <a:pt x="0" y="276"/>
                    </a:lnTo>
                    <a:lnTo>
                      <a:pt x="15" y="304"/>
                    </a:lnTo>
                    <a:lnTo>
                      <a:pt x="33" y="376"/>
                    </a:lnTo>
                    <a:lnTo>
                      <a:pt x="47" y="405"/>
                    </a:lnTo>
                    <a:lnTo>
                      <a:pt x="29" y="437"/>
                    </a:lnTo>
                    <a:lnTo>
                      <a:pt x="18" y="462"/>
                    </a:lnTo>
                    <a:lnTo>
                      <a:pt x="11" y="509"/>
                    </a:lnTo>
                    <a:lnTo>
                      <a:pt x="15" y="555"/>
                    </a:lnTo>
                    <a:lnTo>
                      <a:pt x="29" y="573"/>
                    </a:lnTo>
                    <a:lnTo>
                      <a:pt x="61" y="602"/>
                    </a:lnTo>
                    <a:lnTo>
                      <a:pt x="83" y="645"/>
                    </a:lnTo>
                    <a:lnTo>
                      <a:pt x="86" y="692"/>
                    </a:lnTo>
                    <a:lnTo>
                      <a:pt x="83" y="699"/>
                    </a:lnTo>
                    <a:lnTo>
                      <a:pt x="104" y="756"/>
                    </a:lnTo>
                    <a:lnTo>
                      <a:pt x="111" y="799"/>
                    </a:lnTo>
                    <a:lnTo>
                      <a:pt x="101" y="817"/>
                    </a:lnTo>
                    <a:lnTo>
                      <a:pt x="111" y="828"/>
                    </a:lnTo>
                    <a:lnTo>
                      <a:pt x="122" y="867"/>
                    </a:lnTo>
                    <a:lnTo>
                      <a:pt x="154" y="893"/>
                    </a:lnTo>
                    <a:lnTo>
                      <a:pt x="162" y="918"/>
                    </a:lnTo>
                    <a:lnTo>
                      <a:pt x="147" y="968"/>
                    </a:lnTo>
                    <a:lnTo>
                      <a:pt x="129" y="982"/>
                    </a:lnTo>
                    <a:lnTo>
                      <a:pt x="136" y="1018"/>
                    </a:lnTo>
                    <a:lnTo>
                      <a:pt x="162" y="1036"/>
                    </a:lnTo>
                    <a:lnTo>
                      <a:pt x="176" y="1043"/>
                    </a:lnTo>
                    <a:lnTo>
                      <a:pt x="190" y="1108"/>
                    </a:lnTo>
                    <a:lnTo>
                      <a:pt x="197" y="1151"/>
                    </a:lnTo>
                    <a:lnTo>
                      <a:pt x="208" y="1165"/>
                    </a:lnTo>
                    <a:lnTo>
                      <a:pt x="244" y="1172"/>
                    </a:lnTo>
                    <a:lnTo>
                      <a:pt x="237" y="1205"/>
                    </a:lnTo>
                    <a:lnTo>
                      <a:pt x="233" y="1222"/>
                    </a:lnTo>
                    <a:lnTo>
                      <a:pt x="258" y="1251"/>
                    </a:lnTo>
                    <a:lnTo>
                      <a:pt x="262" y="1273"/>
                    </a:lnTo>
                    <a:lnTo>
                      <a:pt x="240" y="1287"/>
                    </a:lnTo>
                    <a:lnTo>
                      <a:pt x="233" y="1298"/>
                    </a:lnTo>
                    <a:lnTo>
                      <a:pt x="240" y="1326"/>
                    </a:lnTo>
                    <a:lnTo>
                      <a:pt x="244" y="1380"/>
                    </a:lnTo>
                    <a:lnTo>
                      <a:pt x="280" y="1380"/>
                    </a:lnTo>
                    <a:lnTo>
                      <a:pt x="330" y="1391"/>
                    </a:lnTo>
                    <a:lnTo>
                      <a:pt x="387" y="1405"/>
                    </a:lnTo>
                    <a:lnTo>
                      <a:pt x="405" y="1416"/>
                    </a:lnTo>
                    <a:lnTo>
                      <a:pt x="434" y="1466"/>
                    </a:lnTo>
                    <a:lnTo>
                      <a:pt x="481" y="1466"/>
                    </a:lnTo>
                    <a:lnTo>
                      <a:pt x="484" y="1491"/>
                    </a:lnTo>
                    <a:lnTo>
                      <a:pt x="502" y="1524"/>
                    </a:lnTo>
                    <a:lnTo>
                      <a:pt x="517" y="1545"/>
                    </a:lnTo>
                    <a:lnTo>
                      <a:pt x="552" y="1577"/>
                    </a:lnTo>
                    <a:lnTo>
                      <a:pt x="588" y="1603"/>
                    </a:lnTo>
                    <a:lnTo>
                      <a:pt x="628" y="1667"/>
                    </a:lnTo>
                    <a:lnTo>
                      <a:pt x="635" y="1714"/>
                    </a:lnTo>
                    <a:lnTo>
                      <a:pt x="649" y="1717"/>
                    </a:lnTo>
                    <a:lnTo>
                      <a:pt x="646" y="1778"/>
                    </a:lnTo>
                    <a:lnTo>
                      <a:pt x="1008" y="1811"/>
                    </a:lnTo>
                    <a:lnTo>
                      <a:pt x="1008" y="1721"/>
                    </a:lnTo>
                    <a:lnTo>
                      <a:pt x="1047" y="1660"/>
                    </a:lnTo>
                    <a:lnTo>
                      <a:pt x="1054" y="1606"/>
                    </a:lnTo>
                    <a:lnTo>
                      <a:pt x="1072" y="1610"/>
                    </a:lnTo>
                    <a:lnTo>
                      <a:pt x="1108" y="1560"/>
                    </a:lnTo>
                    <a:lnTo>
                      <a:pt x="1079" y="1517"/>
                    </a:lnTo>
                    <a:lnTo>
                      <a:pt x="1083" y="1499"/>
                    </a:lnTo>
                    <a:lnTo>
                      <a:pt x="1058" y="1463"/>
                    </a:lnTo>
                    <a:lnTo>
                      <a:pt x="1065" y="1441"/>
                    </a:lnTo>
                    <a:lnTo>
                      <a:pt x="491" y="620"/>
                    </a:lnTo>
                    <a:lnTo>
                      <a:pt x="621" y="129"/>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8" name=""/>
              <p:cNvSpPr/>
              <p:nvPr/>
            </p:nvSpPr>
            <p:spPr>
              <a:xfrm>
                <a:off x="647640" y="2427120"/>
                <a:ext cx="858960" cy="1438200"/>
              </a:xfrm>
              <a:custGeom>
                <a:avLst/>
                <a:gdLst/>
                <a:ahLst/>
                <a:rect l="l" t="t" r="r" b="b"/>
                <a:pathLst>
                  <a:path w="1108" h="1811">
                    <a:moveTo>
                      <a:pt x="93" y="0"/>
                    </a:moveTo>
                    <a:lnTo>
                      <a:pt x="83" y="21"/>
                    </a:lnTo>
                    <a:lnTo>
                      <a:pt x="76" y="25"/>
                    </a:lnTo>
                    <a:lnTo>
                      <a:pt x="68" y="50"/>
                    </a:lnTo>
                    <a:lnTo>
                      <a:pt x="86" y="79"/>
                    </a:lnTo>
                    <a:lnTo>
                      <a:pt x="76" y="100"/>
                    </a:lnTo>
                    <a:lnTo>
                      <a:pt x="72" y="129"/>
                    </a:lnTo>
                    <a:lnTo>
                      <a:pt x="54" y="139"/>
                    </a:lnTo>
                    <a:lnTo>
                      <a:pt x="50" y="183"/>
                    </a:lnTo>
                    <a:lnTo>
                      <a:pt x="43" y="204"/>
                    </a:lnTo>
                    <a:lnTo>
                      <a:pt x="15" y="208"/>
                    </a:lnTo>
                    <a:lnTo>
                      <a:pt x="0" y="215"/>
                    </a:lnTo>
                    <a:lnTo>
                      <a:pt x="0" y="258"/>
                    </a:lnTo>
                    <a:lnTo>
                      <a:pt x="0" y="276"/>
                    </a:lnTo>
                    <a:lnTo>
                      <a:pt x="15" y="304"/>
                    </a:lnTo>
                    <a:lnTo>
                      <a:pt x="33" y="376"/>
                    </a:lnTo>
                    <a:lnTo>
                      <a:pt x="47" y="405"/>
                    </a:lnTo>
                    <a:lnTo>
                      <a:pt x="29" y="437"/>
                    </a:lnTo>
                    <a:lnTo>
                      <a:pt x="18" y="462"/>
                    </a:lnTo>
                    <a:lnTo>
                      <a:pt x="11" y="509"/>
                    </a:lnTo>
                    <a:lnTo>
                      <a:pt x="15" y="555"/>
                    </a:lnTo>
                    <a:lnTo>
                      <a:pt x="29" y="573"/>
                    </a:lnTo>
                    <a:lnTo>
                      <a:pt x="61" y="602"/>
                    </a:lnTo>
                    <a:lnTo>
                      <a:pt x="83" y="645"/>
                    </a:lnTo>
                    <a:lnTo>
                      <a:pt x="86" y="692"/>
                    </a:lnTo>
                    <a:lnTo>
                      <a:pt x="83" y="699"/>
                    </a:lnTo>
                    <a:lnTo>
                      <a:pt x="104" y="756"/>
                    </a:lnTo>
                    <a:lnTo>
                      <a:pt x="111" y="799"/>
                    </a:lnTo>
                    <a:lnTo>
                      <a:pt x="101" y="817"/>
                    </a:lnTo>
                    <a:lnTo>
                      <a:pt x="111" y="828"/>
                    </a:lnTo>
                    <a:lnTo>
                      <a:pt x="122" y="867"/>
                    </a:lnTo>
                    <a:lnTo>
                      <a:pt x="154" y="893"/>
                    </a:lnTo>
                    <a:lnTo>
                      <a:pt x="162" y="918"/>
                    </a:lnTo>
                    <a:lnTo>
                      <a:pt x="147" y="968"/>
                    </a:lnTo>
                    <a:lnTo>
                      <a:pt x="129" y="982"/>
                    </a:lnTo>
                    <a:lnTo>
                      <a:pt x="136" y="1018"/>
                    </a:lnTo>
                    <a:lnTo>
                      <a:pt x="162" y="1036"/>
                    </a:lnTo>
                    <a:lnTo>
                      <a:pt x="176" y="1043"/>
                    </a:lnTo>
                    <a:lnTo>
                      <a:pt x="190" y="1108"/>
                    </a:lnTo>
                    <a:lnTo>
                      <a:pt x="197" y="1151"/>
                    </a:lnTo>
                    <a:lnTo>
                      <a:pt x="208" y="1165"/>
                    </a:lnTo>
                    <a:lnTo>
                      <a:pt x="244" y="1172"/>
                    </a:lnTo>
                    <a:lnTo>
                      <a:pt x="237" y="1205"/>
                    </a:lnTo>
                    <a:lnTo>
                      <a:pt x="233" y="1222"/>
                    </a:lnTo>
                    <a:lnTo>
                      <a:pt x="258" y="1251"/>
                    </a:lnTo>
                    <a:lnTo>
                      <a:pt x="262" y="1273"/>
                    </a:lnTo>
                    <a:lnTo>
                      <a:pt x="240" y="1287"/>
                    </a:lnTo>
                    <a:lnTo>
                      <a:pt x="233" y="1298"/>
                    </a:lnTo>
                    <a:lnTo>
                      <a:pt x="240" y="1326"/>
                    </a:lnTo>
                    <a:lnTo>
                      <a:pt x="244" y="1380"/>
                    </a:lnTo>
                    <a:lnTo>
                      <a:pt x="280" y="1380"/>
                    </a:lnTo>
                    <a:lnTo>
                      <a:pt x="330" y="1391"/>
                    </a:lnTo>
                    <a:lnTo>
                      <a:pt x="387" y="1405"/>
                    </a:lnTo>
                    <a:lnTo>
                      <a:pt x="405" y="1416"/>
                    </a:lnTo>
                    <a:lnTo>
                      <a:pt x="434" y="1466"/>
                    </a:lnTo>
                    <a:lnTo>
                      <a:pt x="481" y="1466"/>
                    </a:lnTo>
                    <a:lnTo>
                      <a:pt x="484" y="1491"/>
                    </a:lnTo>
                    <a:lnTo>
                      <a:pt x="502" y="1524"/>
                    </a:lnTo>
                    <a:lnTo>
                      <a:pt x="517" y="1545"/>
                    </a:lnTo>
                    <a:lnTo>
                      <a:pt x="552" y="1577"/>
                    </a:lnTo>
                    <a:lnTo>
                      <a:pt x="588" y="1603"/>
                    </a:lnTo>
                    <a:lnTo>
                      <a:pt x="628" y="1667"/>
                    </a:lnTo>
                    <a:lnTo>
                      <a:pt x="635" y="1714"/>
                    </a:lnTo>
                    <a:lnTo>
                      <a:pt x="649" y="1717"/>
                    </a:lnTo>
                    <a:lnTo>
                      <a:pt x="646" y="1778"/>
                    </a:lnTo>
                    <a:lnTo>
                      <a:pt x="1008" y="1811"/>
                    </a:lnTo>
                    <a:lnTo>
                      <a:pt x="1008" y="1721"/>
                    </a:lnTo>
                    <a:lnTo>
                      <a:pt x="1047" y="1660"/>
                    </a:lnTo>
                    <a:lnTo>
                      <a:pt x="1054" y="1606"/>
                    </a:lnTo>
                    <a:lnTo>
                      <a:pt x="1072" y="1610"/>
                    </a:lnTo>
                    <a:lnTo>
                      <a:pt x="1108" y="1560"/>
                    </a:lnTo>
                    <a:lnTo>
                      <a:pt x="1079" y="1517"/>
                    </a:lnTo>
                    <a:lnTo>
                      <a:pt x="1083" y="1499"/>
                    </a:lnTo>
                    <a:lnTo>
                      <a:pt x="1058" y="1463"/>
                    </a:lnTo>
                    <a:lnTo>
                      <a:pt x="1065" y="1441"/>
                    </a:lnTo>
                    <a:lnTo>
                      <a:pt x="491" y="620"/>
                    </a:lnTo>
                    <a:lnTo>
                      <a:pt x="621" y="129"/>
                    </a:lnTo>
                    <a:lnTo>
                      <a:pt x="9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99" name=""/>
            <p:cNvGrpSpPr/>
            <p:nvPr/>
          </p:nvGrpSpPr>
          <p:grpSpPr>
            <a:xfrm>
              <a:off x="5718240" y="1665360"/>
              <a:ext cx="368280" cy="631800"/>
              <a:chOff x="5718240" y="1665360"/>
              <a:chExt cx="368280" cy="631800"/>
            </a:xfrm>
          </p:grpSpPr>
          <p:sp>
            <p:nvSpPr>
              <p:cNvPr id="800" name=""/>
              <p:cNvSpPr/>
              <p:nvPr/>
            </p:nvSpPr>
            <p:spPr>
              <a:xfrm>
                <a:off x="5718240" y="1665360"/>
                <a:ext cx="368280" cy="631800"/>
              </a:xfrm>
              <a:custGeom>
                <a:avLst/>
                <a:gdLst/>
                <a:ahLst/>
                <a:rect l="l" t="t" r="r" b="b"/>
                <a:pathLst>
                  <a:path w="477" h="796">
                    <a:moveTo>
                      <a:pt x="0" y="444"/>
                    </a:moveTo>
                    <a:lnTo>
                      <a:pt x="36" y="398"/>
                    </a:lnTo>
                    <a:lnTo>
                      <a:pt x="36" y="322"/>
                    </a:lnTo>
                    <a:lnTo>
                      <a:pt x="54" y="279"/>
                    </a:lnTo>
                    <a:lnTo>
                      <a:pt x="50" y="243"/>
                    </a:lnTo>
                    <a:lnTo>
                      <a:pt x="32" y="172"/>
                    </a:lnTo>
                    <a:lnTo>
                      <a:pt x="72" y="57"/>
                    </a:lnTo>
                    <a:lnTo>
                      <a:pt x="83" y="46"/>
                    </a:lnTo>
                    <a:lnTo>
                      <a:pt x="83" y="21"/>
                    </a:lnTo>
                    <a:lnTo>
                      <a:pt x="111" y="10"/>
                    </a:lnTo>
                    <a:lnTo>
                      <a:pt x="133" y="43"/>
                    </a:lnTo>
                    <a:lnTo>
                      <a:pt x="169" y="43"/>
                    </a:lnTo>
                    <a:lnTo>
                      <a:pt x="172" y="35"/>
                    </a:lnTo>
                    <a:lnTo>
                      <a:pt x="197" y="28"/>
                    </a:lnTo>
                    <a:lnTo>
                      <a:pt x="212" y="0"/>
                    </a:lnTo>
                    <a:lnTo>
                      <a:pt x="226" y="21"/>
                    </a:lnTo>
                    <a:lnTo>
                      <a:pt x="226" y="35"/>
                    </a:lnTo>
                    <a:lnTo>
                      <a:pt x="291" y="68"/>
                    </a:lnTo>
                    <a:lnTo>
                      <a:pt x="326" y="236"/>
                    </a:lnTo>
                    <a:lnTo>
                      <a:pt x="355" y="269"/>
                    </a:lnTo>
                    <a:lnTo>
                      <a:pt x="405" y="269"/>
                    </a:lnTo>
                    <a:lnTo>
                      <a:pt x="412" y="283"/>
                    </a:lnTo>
                    <a:lnTo>
                      <a:pt x="409" y="319"/>
                    </a:lnTo>
                    <a:lnTo>
                      <a:pt x="423" y="337"/>
                    </a:lnTo>
                    <a:lnTo>
                      <a:pt x="470" y="347"/>
                    </a:lnTo>
                    <a:lnTo>
                      <a:pt x="477" y="380"/>
                    </a:lnTo>
                    <a:lnTo>
                      <a:pt x="459" y="430"/>
                    </a:lnTo>
                    <a:lnTo>
                      <a:pt x="405" y="480"/>
                    </a:lnTo>
                    <a:lnTo>
                      <a:pt x="359" y="484"/>
                    </a:lnTo>
                    <a:lnTo>
                      <a:pt x="344" y="494"/>
                    </a:lnTo>
                    <a:lnTo>
                      <a:pt x="334" y="523"/>
                    </a:lnTo>
                    <a:lnTo>
                      <a:pt x="323" y="527"/>
                    </a:lnTo>
                    <a:lnTo>
                      <a:pt x="287" y="505"/>
                    </a:lnTo>
                    <a:lnTo>
                      <a:pt x="283" y="530"/>
                    </a:lnTo>
                    <a:lnTo>
                      <a:pt x="294" y="563"/>
                    </a:lnTo>
                    <a:lnTo>
                      <a:pt x="294" y="595"/>
                    </a:lnTo>
                    <a:lnTo>
                      <a:pt x="273" y="602"/>
                    </a:lnTo>
                    <a:lnTo>
                      <a:pt x="204" y="598"/>
                    </a:lnTo>
                    <a:lnTo>
                      <a:pt x="208" y="631"/>
                    </a:lnTo>
                    <a:lnTo>
                      <a:pt x="197" y="656"/>
                    </a:lnTo>
                    <a:lnTo>
                      <a:pt x="176" y="656"/>
                    </a:lnTo>
                    <a:lnTo>
                      <a:pt x="169" y="706"/>
                    </a:lnTo>
                    <a:lnTo>
                      <a:pt x="161" y="731"/>
                    </a:lnTo>
                    <a:lnTo>
                      <a:pt x="147" y="742"/>
                    </a:lnTo>
                    <a:lnTo>
                      <a:pt x="151" y="796"/>
                    </a:lnTo>
                    <a:lnTo>
                      <a:pt x="118" y="796"/>
                    </a:lnTo>
                    <a:lnTo>
                      <a:pt x="108" y="771"/>
                    </a:lnTo>
                    <a:lnTo>
                      <a:pt x="79" y="749"/>
                    </a:lnTo>
                    <a:lnTo>
                      <a:pt x="90" y="692"/>
                    </a:lnTo>
                    <a:lnTo>
                      <a:pt x="65" y="659"/>
                    </a:lnTo>
                    <a:lnTo>
                      <a:pt x="57" y="602"/>
                    </a:lnTo>
                    <a:lnTo>
                      <a:pt x="40" y="570"/>
                    </a:lnTo>
                    <a:lnTo>
                      <a:pt x="0" y="44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1" name=""/>
              <p:cNvSpPr/>
              <p:nvPr/>
            </p:nvSpPr>
            <p:spPr>
              <a:xfrm>
                <a:off x="5718240" y="1665360"/>
                <a:ext cx="368280" cy="631800"/>
              </a:xfrm>
              <a:custGeom>
                <a:avLst/>
                <a:gdLst/>
                <a:ahLst/>
                <a:rect l="l" t="t" r="r" b="b"/>
                <a:pathLst>
                  <a:path w="477" h="796">
                    <a:moveTo>
                      <a:pt x="0" y="444"/>
                    </a:moveTo>
                    <a:lnTo>
                      <a:pt x="36" y="398"/>
                    </a:lnTo>
                    <a:lnTo>
                      <a:pt x="36" y="322"/>
                    </a:lnTo>
                    <a:lnTo>
                      <a:pt x="54" y="279"/>
                    </a:lnTo>
                    <a:lnTo>
                      <a:pt x="50" y="243"/>
                    </a:lnTo>
                    <a:lnTo>
                      <a:pt x="32" y="172"/>
                    </a:lnTo>
                    <a:lnTo>
                      <a:pt x="72" y="57"/>
                    </a:lnTo>
                    <a:lnTo>
                      <a:pt x="83" y="46"/>
                    </a:lnTo>
                    <a:lnTo>
                      <a:pt x="83" y="21"/>
                    </a:lnTo>
                    <a:lnTo>
                      <a:pt x="111" y="10"/>
                    </a:lnTo>
                    <a:lnTo>
                      <a:pt x="133" y="43"/>
                    </a:lnTo>
                    <a:lnTo>
                      <a:pt x="169" y="43"/>
                    </a:lnTo>
                    <a:lnTo>
                      <a:pt x="172" y="35"/>
                    </a:lnTo>
                    <a:lnTo>
                      <a:pt x="197" y="28"/>
                    </a:lnTo>
                    <a:lnTo>
                      <a:pt x="212" y="0"/>
                    </a:lnTo>
                    <a:lnTo>
                      <a:pt x="226" y="21"/>
                    </a:lnTo>
                    <a:lnTo>
                      <a:pt x="226" y="35"/>
                    </a:lnTo>
                    <a:lnTo>
                      <a:pt x="291" y="68"/>
                    </a:lnTo>
                    <a:lnTo>
                      <a:pt x="326" y="236"/>
                    </a:lnTo>
                    <a:lnTo>
                      <a:pt x="355" y="269"/>
                    </a:lnTo>
                    <a:lnTo>
                      <a:pt x="405" y="269"/>
                    </a:lnTo>
                    <a:lnTo>
                      <a:pt x="412" y="283"/>
                    </a:lnTo>
                    <a:lnTo>
                      <a:pt x="409" y="319"/>
                    </a:lnTo>
                    <a:lnTo>
                      <a:pt x="423" y="337"/>
                    </a:lnTo>
                    <a:lnTo>
                      <a:pt x="470" y="347"/>
                    </a:lnTo>
                    <a:lnTo>
                      <a:pt x="477" y="380"/>
                    </a:lnTo>
                    <a:lnTo>
                      <a:pt x="459" y="430"/>
                    </a:lnTo>
                    <a:lnTo>
                      <a:pt x="405" y="480"/>
                    </a:lnTo>
                    <a:lnTo>
                      <a:pt x="359" y="484"/>
                    </a:lnTo>
                    <a:lnTo>
                      <a:pt x="344" y="494"/>
                    </a:lnTo>
                    <a:lnTo>
                      <a:pt x="334" y="523"/>
                    </a:lnTo>
                    <a:lnTo>
                      <a:pt x="323" y="527"/>
                    </a:lnTo>
                    <a:lnTo>
                      <a:pt x="287" y="505"/>
                    </a:lnTo>
                    <a:lnTo>
                      <a:pt x="283" y="530"/>
                    </a:lnTo>
                    <a:lnTo>
                      <a:pt x="294" y="563"/>
                    </a:lnTo>
                    <a:lnTo>
                      <a:pt x="294" y="595"/>
                    </a:lnTo>
                    <a:lnTo>
                      <a:pt x="273" y="602"/>
                    </a:lnTo>
                    <a:lnTo>
                      <a:pt x="204" y="598"/>
                    </a:lnTo>
                    <a:lnTo>
                      <a:pt x="208" y="631"/>
                    </a:lnTo>
                    <a:lnTo>
                      <a:pt x="197" y="656"/>
                    </a:lnTo>
                    <a:lnTo>
                      <a:pt x="176" y="656"/>
                    </a:lnTo>
                    <a:lnTo>
                      <a:pt x="169" y="706"/>
                    </a:lnTo>
                    <a:lnTo>
                      <a:pt x="161" y="731"/>
                    </a:lnTo>
                    <a:lnTo>
                      <a:pt x="147" y="742"/>
                    </a:lnTo>
                    <a:lnTo>
                      <a:pt x="151" y="796"/>
                    </a:lnTo>
                    <a:lnTo>
                      <a:pt x="118" y="796"/>
                    </a:lnTo>
                    <a:lnTo>
                      <a:pt x="108" y="771"/>
                    </a:lnTo>
                    <a:lnTo>
                      <a:pt x="79" y="749"/>
                    </a:lnTo>
                    <a:lnTo>
                      <a:pt x="90" y="692"/>
                    </a:lnTo>
                    <a:lnTo>
                      <a:pt x="65" y="659"/>
                    </a:lnTo>
                    <a:lnTo>
                      <a:pt x="57" y="602"/>
                    </a:lnTo>
                    <a:lnTo>
                      <a:pt x="40" y="570"/>
                    </a:lnTo>
                    <a:lnTo>
                      <a:pt x="0" y="44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802" name=""/>
            <p:cNvGrpSpPr/>
            <p:nvPr/>
          </p:nvGrpSpPr>
          <p:grpSpPr>
            <a:xfrm>
              <a:off x="2627280" y="2637000"/>
              <a:ext cx="905040" cy="428400"/>
              <a:chOff x="2627280" y="2637000"/>
              <a:chExt cx="905040" cy="428400"/>
            </a:xfrm>
          </p:grpSpPr>
          <p:sp>
            <p:nvSpPr>
              <p:cNvPr id="803" name=""/>
              <p:cNvSpPr/>
              <p:nvPr/>
            </p:nvSpPr>
            <p:spPr>
              <a:xfrm>
                <a:off x="2627280" y="2637000"/>
                <a:ext cx="905040" cy="428400"/>
              </a:xfrm>
              <a:custGeom>
                <a:avLst/>
                <a:gdLst/>
                <a:ahLst/>
                <a:rect l="l" t="t" r="r" b="b"/>
                <a:pathLst>
                  <a:path w="1117" h="524">
                    <a:moveTo>
                      <a:pt x="21" y="0"/>
                    </a:moveTo>
                    <a:lnTo>
                      <a:pt x="708" y="15"/>
                    </a:lnTo>
                    <a:lnTo>
                      <a:pt x="737" y="51"/>
                    </a:lnTo>
                    <a:lnTo>
                      <a:pt x="783" y="58"/>
                    </a:lnTo>
                    <a:lnTo>
                      <a:pt x="823" y="29"/>
                    </a:lnTo>
                    <a:lnTo>
                      <a:pt x="848" y="58"/>
                    </a:lnTo>
                    <a:lnTo>
                      <a:pt x="873" y="43"/>
                    </a:lnTo>
                    <a:lnTo>
                      <a:pt x="887" y="51"/>
                    </a:lnTo>
                    <a:lnTo>
                      <a:pt x="912" y="86"/>
                    </a:lnTo>
                    <a:lnTo>
                      <a:pt x="952" y="101"/>
                    </a:lnTo>
                    <a:lnTo>
                      <a:pt x="963" y="97"/>
                    </a:lnTo>
                    <a:lnTo>
                      <a:pt x="988" y="97"/>
                    </a:lnTo>
                    <a:lnTo>
                      <a:pt x="998" y="151"/>
                    </a:lnTo>
                    <a:lnTo>
                      <a:pt x="1020" y="169"/>
                    </a:lnTo>
                    <a:lnTo>
                      <a:pt x="1024" y="219"/>
                    </a:lnTo>
                    <a:lnTo>
                      <a:pt x="1038" y="226"/>
                    </a:lnTo>
                    <a:lnTo>
                      <a:pt x="1041" y="276"/>
                    </a:lnTo>
                    <a:lnTo>
                      <a:pt x="1052" y="284"/>
                    </a:lnTo>
                    <a:lnTo>
                      <a:pt x="1056" y="359"/>
                    </a:lnTo>
                    <a:lnTo>
                      <a:pt x="1070" y="366"/>
                    </a:lnTo>
                    <a:lnTo>
                      <a:pt x="1074" y="441"/>
                    </a:lnTo>
                    <a:lnTo>
                      <a:pt x="1095" y="449"/>
                    </a:lnTo>
                    <a:lnTo>
                      <a:pt x="1117" y="467"/>
                    </a:lnTo>
                    <a:lnTo>
                      <a:pt x="1113" y="524"/>
                    </a:lnTo>
                    <a:lnTo>
                      <a:pt x="247" y="524"/>
                    </a:lnTo>
                    <a:lnTo>
                      <a:pt x="247" y="352"/>
                    </a:lnTo>
                    <a:lnTo>
                      <a:pt x="0" y="334"/>
                    </a:lnTo>
                    <a:lnTo>
                      <a:pt x="21"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4" name=""/>
              <p:cNvSpPr/>
              <p:nvPr/>
            </p:nvSpPr>
            <p:spPr>
              <a:xfrm>
                <a:off x="2627280" y="2637000"/>
                <a:ext cx="905040" cy="428400"/>
              </a:xfrm>
              <a:custGeom>
                <a:avLst/>
                <a:gdLst/>
                <a:ahLst/>
                <a:rect l="l" t="t" r="r" b="b"/>
                <a:pathLst>
                  <a:path w="570" h="270">
                    <a:moveTo>
                      <a:pt x="11" y="0"/>
                    </a:moveTo>
                    <a:lnTo>
                      <a:pt x="361" y="8"/>
                    </a:lnTo>
                    <a:lnTo>
                      <a:pt x="376" y="26"/>
                    </a:lnTo>
                    <a:lnTo>
                      <a:pt x="400" y="30"/>
                    </a:lnTo>
                    <a:lnTo>
                      <a:pt x="420" y="15"/>
                    </a:lnTo>
                    <a:lnTo>
                      <a:pt x="433" y="30"/>
                    </a:lnTo>
                    <a:lnTo>
                      <a:pt x="445" y="22"/>
                    </a:lnTo>
                    <a:lnTo>
                      <a:pt x="453" y="26"/>
                    </a:lnTo>
                    <a:lnTo>
                      <a:pt x="465" y="44"/>
                    </a:lnTo>
                    <a:lnTo>
                      <a:pt x="486" y="52"/>
                    </a:lnTo>
                    <a:lnTo>
                      <a:pt x="491" y="50"/>
                    </a:lnTo>
                    <a:lnTo>
                      <a:pt x="504" y="50"/>
                    </a:lnTo>
                    <a:lnTo>
                      <a:pt x="509" y="78"/>
                    </a:lnTo>
                    <a:lnTo>
                      <a:pt x="521" y="87"/>
                    </a:lnTo>
                    <a:lnTo>
                      <a:pt x="523" y="113"/>
                    </a:lnTo>
                    <a:lnTo>
                      <a:pt x="530" y="116"/>
                    </a:lnTo>
                    <a:lnTo>
                      <a:pt x="531" y="142"/>
                    </a:lnTo>
                    <a:lnTo>
                      <a:pt x="537" y="146"/>
                    </a:lnTo>
                    <a:lnTo>
                      <a:pt x="539" y="185"/>
                    </a:lnTo>
                    <a:lnTo>
                      <a:pt x="546" y="189"/>
                    </a:lnTo>
                    <a:lnTo>
                      <a:pt x="548" y="227"/>
                    </a:lnTo>
                    <a:lnTo>
                      <a:pt x="559" y="231"/>
                    </a:lnTo>
                    <a:lnTo>
                      <a:pt x="570" y="241"/>
                    </a:lnTo>
                    <a:lnTo>
                      <a:pt x="568" y="270"/>
                    </a:lnTo>
                    <a:lnTo>
                      <a:pt x="123" y="267"/>
                    </a:lnTo>
                    <a:lnTo>
                      <a:pt x="121" y="187"/>
                    </a:lnTo>
                    <a:lnTo>
                      <a:pt x="0" y="172"/>
                    </a:lnTo>
                    <a:lnTo>
                      <a:pt x="11"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805" name=""/>
            <p:cNvGrpSpPr/>
            <p:nvPr/>
          </p:nvGrpSpPr>
          <p:grpSpPr>
            <a:xfrm>
              <a:off x="3303720" y="1792440"/>
              <a:ext cx="668160" cy="811080"/>
              <a:chOff x="3303720" y="1792440"/>
              <a:chExt cx="668160" cy="811080"/>
            </a:xfrm>
          </p:grpSpPr>
          <p:sp>
            <p:nvSpPr>
              <p:cNvPr id="806" name=""/>
              <p:cNvSpPr/>
              <p:nvPr/>
            </p:nvSpPr>
            <p:spPr>
              <a:xfrm>
                <a:off x="3303720" y="1792440"/>
                <a:ext cx="668160" cy="811080"/>
              </a:xfrm>
              <a:custGeom>
                <a:avLst/>
                <a:gdLst/>
                <a:ahLst/>
                <a:rect l="l" t="t" r="r" b="b"/>
                <a:pathLst>
                  <a:path w="862" h="1022">
                    <a:moveTo>
                      <a:pt x="7" y="61"/>
                    </a:moveTo>
                    <a:lnTo>
                      <a:pt x="230" y="57"/>
                    </a:lnTo>
                    <a:lnTo>
                      <a:pt x="237" y="0"/>
                    </a:lnTo>
                    <a:lnTo>
                      <a:pt x="276" y="0"/>
                    </a:lnTo>
                    <a:lnTo>
                      <a:pt x="280" y="75"/>
                    </a:lnTo>
                    <a:lnTo>
                      <a:pt x="298" y="97"/>
                    </a:lnTo>
                    <a:lnTo>
                      <a:pt x="305" y="122"/>
                    </a:lnTo>
                    <a:lnTo>
                      <a:pt x="337" y="133"/>
                    </a:lnTo>
                    <a:lnTo>
                      <a:pt x="369" y="136"/>
                    </a:lnTo>
                    <a:lnTo>
                      <a:pt x="402" y="165"/>
                    </a:lnTo>
                    <a:lnTo>
                      <a:pt x="420" y="158"/>
                    </a:lnTo>
                    <a:lnTo>
                      <a:pt x="436" y="129"/>
                    </a:lnTo>
                    <a:lnTo>
                      <a:pt x="525" y="136"/>
                    </a:lnTo>
                    <a:lnTo>
                      <a:pt x="533" y="172"/>
                    </a:lnTo>
                    <a:lnTo>
                      <a:pt x="547" y="179"/>
                    </a:lnTo>
                    <a:lnTo>
                      <a:pt x="561" y="168"/>
                    </a:lnTo>
                    <a:lnTo>
                      <a:pt x="586" y="168"/>
                    </a:lnTo>
                    <a:lnTo>
                      <a:pt x="629" y="212"/>
                    </a:lnTo>
                    <a:lnTo>
                      <a:pt x="715" y="208"/>
                    </a:lnTo>
                    <a:lnTo>
                      <a:pt x="715" y="186"/>
                    </a:lnTo>
                    <a:lnTo>
                      <a:pt x="737" y="168"/>
                    </a:lnTo>
                    <a:lnTo>
                      <a:pt x="758" y="197"/>
                    </a:lnTo>
                    <a:lnTo>
                      <a:pt x="816" y="194"/>
                    </a:lnTo>
                    <a:lnTo>
                      <a:pt x="862" y="212"/>
                    </a:lnTo>
                    <a:lnTo>
                      <a:pt x="787" y="265"/>
                    </a:lnTo>
                    <a:lnTo>
                      <a:pt x="701" y="326"/>
                    </a:lnTo>
                    <a:lnTo>
                      <a:pt x="637" y="416"/>
                    </a:lnTo>
                    <a:lnTo>
                      <a:pt x="615" y="455"/>
                    </a:lnTo>
                    <a:lnTo>
                      <a:pt x="579" y="477"/>
                    </a:lnTo>
                    <a:lnTo>
                      <a:pt x="572" y="513"/>
                    </a:lnTo>
                    <a:lnTo>
                      <a:pt x="586" y="552"/>
                    </a:lnTo>
                    <a:lnTo>
                      <a:pt x="558" y="584"/>
                    </a:lnTo>
                    <a:lnTo>
                      <a:pt x="529" y="624"/>
                    </a:lnTo>
                    <a:lnTo>
                      <a:pt x="529" y="649"/>
                    </a:lnTo>
                    <a:lnTo>
                      <a:pt x="536" y="653"/>
                    </a:lnTo>
                    <a:lnTo>
                      <a:pt x="533" y="785"/>
                    </a:lnTo>
                    <a:lnTo>
                      <a:pt x="640" y="843"/>
                    </a:lnTo>
                    <a:lnTo>
                      <a:pt x="665" y="871"/>
                    </a:lnTo>
                    <a:lnTo>
                      <a:pt x="669" y="896"/>
                    </a:lnTo>
                    <a:lnTo>
                      <a:pt x="719" y="900"/>
                    </a:lnTo>
                    <a:lnTo>
                      <a:pt x="737" y="975"/>
                    </a:lnTo>
                    <a:lnTo>
                      <a:pt x="758" y="993"/>
                    </a:lnTo>
                    <a:lnTo>
                      <a:pt x="751" y="1004"/>
                    </a:lnTo>
                    <a:lnTo>
                      <a:pt x="497" y="1004"/>
                    </a:lnTo>
                    <a:lnTo>
                      <a:pt x="248" y="1011"/>
                    </a:lnTo>
                    <a:lnTo>
                      <a:pt x="101" y="1022"/>
                    </a:lnTo>
                    <a:lnTo>
                      <a:pt x="101" y="993"/>
                    </a:lnTo>
                    <a:lnTo>
                      <a:pt x="101" y="721"/>
                    </a:lnTo>
                    <a:lnTo>
                      <a:pt x="58" y="667"/>
                    </a:lnTo>
                    <a:lnTo>
                      <a:pt x="65" y="635"/>
                    </a:lnTo>
                    <a:lnTo>
                      <a:pt x="86" y="610"/>
                    </a:lnTo>
                    <a:lnTo>
                      <a:pt x="86" y="527"/>
                    </a:lnTo>
                    <a:lnTo>
                      <a:pt x="43" y="491"/>
                    </a:lnTo>
                    <a:lnTo>
                      <a:pt x="50" y="477"/>
                    </a:lnTo>
                    <a:lnTo>
                      <a:pt x="61" y="466"/>
                    </a:lnTo>
                    <a:lnTo>
                      <a:pt x="43" y="448"/>
                    </a:lnTo>
                    <a:lnTo>
                      <a:pt x="54" y="430"/>
                    </a:lnTo>
                    <a:lnTo>
                      <a:pt x="58" y="405"/>
                    </a:lnTo>
                    <a:lnTo>
                      <a:pt x="36" y="387"/>
                    </a:lnTo>
                    <a:lnTo>
                      <a:pt x="50" y="359"/>
                    </a:lnTo>
                    <a:lnTo>
                      <a:pt x="65" y="344"/>
                    </a:lnTo>
                    <a:lnTo>
                      <a:pt x="43" y="305"/>
                    </a:lnTo>
                    <a:lnTo>
                      <a:pt x="18" y="212"/>
                    </a:lnTo>
                    <a:lnTo>
                      <a:pt x="25" y="176"/>
                    </a:lnTo>
                    <a:lnTo>
                      <a:pt x="0" y="147"/>
                    </a:lnTo>
                    <a:lnTo>
                      <a:pt x="32" y="122"/>
                    </a:lnTo>
                    <a:lnTo>
                      <a:pt x="14" y="93"/>
                    </a:lnTo>
                    <a:lnTo>
                      <a:pt x="7" y="61"/>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7" name=""/>
              <p:cNvSpPr/>
              <p:nvPr/>
            </p:nvSpPr>
            <p:spPr>
              <a:xfrm>
                <a:off x="3303720" y="1792440"/>
                <a:ext cx="668160" cy="811080"/>
              </a:xfrm>
              <a:custGeom>
                <a:avLst/>
                <a:gdLst/>
                <a:ahLst/>
                <a:rect l="l" t="t" r="r" b="b"/>
                <a:pathLst>
                  <a:path w="862" h="1022">
                    <a:moveTo>
                      <a:pt x="7" y="61"/>
                    </a:moveTo>
                    <a:lnTo>
                      <a:pt x="230" y="57"/>
                    </a:lnTo>
                    <a:lnTo>
                      <a:pt x="237" y="0"/>
                    </a:lnTo>
                    <a:lnTo>
                      <a:pt x="276" y="0"/>
                    </a:lnTo>
                    <a:lnTo>
                      <a:pt x="280" y="75"/>
                    </a:lnTo>
                    <a:lnTo>
                      <a:pt x="298" y="97"/>
                    </a:lnTo>
                    <a:lnTo>
                      <a:pt x="305" y="122"/>
                    </a:lnTo>
                    <a:lnTo>
                      <a:pt x="337" y="133"/>
                    </a:lnTo>
                    <a:lnTo>
                      <a:pt x="369" y="136"/>
                    </a:lnTo>
                    <a:lnTo>
                      <a:pt x="402" y="165"/>
                    </a:lnTo>
                    <a:lnTo>
                      <a:pt x="420" y="158"/>
                    </a:lnTo>
                    <a:lnTo>
                      <a:pt x="436" y="129"/>
                    </a:lnTo>
                    <a:lnTo>
                      <a:pt x="525" y="136"/>
                    </a:lnTo>
                    <a:lnTo>
                      <a:pt x="533" y="172"/>
                    </a:lnTo>
                    <a:lnTo>
                      <a:pt x="547" y="179"/>
                    </a:lnTo>
                    <a:lnTo>
                      <a:pt x="561" y="168"/>
                    </a:lnTo>
                    <a:lnTo>
                      <a:pt x="586" y="168"/>
                    </a:lnTo>
                    <a:lnTo>
                      <a:pt x="629" y="212"/>
                    </a:lnTo>
                    <a:lnTo>
                      <a:pt x="715" y="208"/>
                    </a:lnTo>
                    <a:lnTo>
                      <a:pt x="715" y="186"/>
                    </a:lnTo>
                    <a:lnTo>
                      <a:pt x="737" y="168"/>
                    </a:lnTo>
                    <a:lnTo>
                      <a:pt x="758" y="197"/>
                    </a:lnTo>
                    <a:lnTo>
                      <a:pt x="816" y="194"/>
                    </a:lnTo>
                    <a:lnTo>
                      <a:pt x="862" y="212"/>
                    </a:lnTo>
                    <a:lnTo>
                      <a:pt x="787" y="265"/>
                    </a:lnTo>
                    <a:lnTo>
                      <a:pt x="701" y="326"/>
                    </a:lnTo>
                    <a:lnTo>
                      <a:pt x="637" y="416"/>
                    </a:lnTo>
                    <a:lnTo>
                      <a:pt x="615" y="455"/>
                    </a:lnTo>
                    <a:lnTo>
                      <a:pt x="579" y="477"/>
                    </a:lnTo>
                    <a:lnTo>
                      <a:pt x="572" y="513"/>
                    </a:lnTo>
                    <a:lnTo>
                      <a:pt x="586" y="552"/>
                    </a:lnTo>
                    <a:lnTo>
                      <a:pt x="558" y="584"/>
                    </a:lnTo>
                    <a:lnTo>
                      <a:pt x="529" y="624"/>
                    </a:lnTo>
                    <a:lnTo>
                      <a:pt x="529" y="649"/>
                    </a:lnTo>
                    <a:lnTo>
                      <a:pt x="536" y="653"/>
                    </a:lnTo>
                    <a:lnTo>
                      <a:pt x="533" y="785"/>
                    </a:lnTo>
                    <a:lnTo>
                      <a:pt x="640" y="843"/>
                    </a:lnTo>
                    <a:lnTo>
                      <a:pt x="665" y="871"/>
                    </a:lnTo>
                    <a:lnTo>
                      <a:pt x="669" y="896"/>
                    </a:lnTo>
                    <a:lnTo>
                      <a:pt x="719" y="900"/>
                    </a:lnTo>
                    <a:lnTo>
                      <a:pt x="737" y="975"/>
                    </a:lnTo>
                    <a:lnTo>
                      <a:pt x="758" y="993"/>
                    </a:lnTo>
                    <a:lnTo>
                      <a:pt x="751" y="1004"/>
                    </a:lnTo>
                    <a:lnTo>
                      <a:pt x="497" y="1004"/>
                    </a:lnTo>
                    <a:lnTo>
                      <a:pt x="248" y="1011"/>
                    </a:lnTo>
                    <a:lnTo>
                      <a:pt x="101" y="1022"/>
                    </a:lnTo>
                    <a:lnTo>
                      <a:pt x="101" y="993"/>
                    </a:lnTo>
                    <a:lnTo>
                      <a:pt x="101" y="721"/>
                    </a:lnTo>
                    <a:lnTo>
                      <a:pt x="58" y="667"/>
                    </a:lnTo>
                    <a:lnTo>
                      <a:pt x="65" y="635"/>
                    </a:lnTo>
                    <a:lnTo>
                      <a:pt x="86" y="610"/>
                    </a:lnTo>
                    <a:lnTo>
                      <a:pt x="86" y="527"/>
                    </a:lnTo>
                    <a:lnTo>
                      <a:pt x="43" y="491"/>
                    </a:lnTo>
                    <a:lnTo>
                      <a:pt x="50" y="477"/>
                    </a:lnTo>
                    <a:lnTo>
                      <a:pt x="61" y="466"/>
                    </a:lnTo>
                    <a:lnTo>
                      <a:pt x="43" y="448"/>
                    </a:lnTo>
                    <a:lnTo>
                      <a:pt x="54" y="430"/>
                    </a:lnTo>
                    <a:lnTo>
                      <a:pt x="58" y="405"/>
                    </a:lnTo>
                    <a:lnTo>
                      <a:pt x="36" y="387"/>
                    </a:lnTo>
                    <a:lnTo>
                      <a:pt x="50" y="359"/>
                    </a:lnTo>
                    <a:lnTo>
                      <a:pt x="65" y="344"/>
                    </a:lnTo>
                    <a:lnTo>
                      <a:pt x="43" y="305"/>
                    </a:lnTo>
                    <a:lnTo>
                      <a:pt x="18" y="212"/>
                    </a:lnTo>
                    <a:lnTo>
                      <a:pt x="25" y="176"/>
                    </a:lnTo>
                    <a:lnTo>
                      <a:pt x="0" y="147"/>
                    </a:lnTo>
                    <a:lnTo>
                      <a:pt x="32" y="122"/>
                    </a:lnTo>
                    <a:lnTo>
                      <a:pt x="14" y="93"/>
                    </a:lnTo>
                    <a:lnTo>
                      <a:pt x="7" y="61"/>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08" name=""/>
            <p:cNvSpPr/>
            <p:nvPr/>
          </p:nvSpPr>
          <p:spPr>
            <a:xfrm>
              <a:off x="1147680" y="3840120"/>
              <a:ext cx="3668760" cy="2408400"/>
            </a:xfrm>
            <a:custGeom>
              <a:avLst/>
              <a:gdLst/>
              <a:ahLst/>
              <a:rect l="l" t="t" r="r" b="b"/>
              <a:pathLst>
                <a:path w="4732" h="3036">
                  <a:moveTo>
                    <a:pt x="0" y="0"/>
                  </a:moveTo>
                  <a:lnTo>
                    <a:pt x="349" y="34"/>
                  </a:lnTo>
                  <a:lnTo>
                    <a:pt x="338" y="63"/>
                  </a:lnTo>
                  <a:lnTo>
                    <a:pt x="821" y="379"/>
                  </a:lnTo>
                  <a:lnTo>
                    <a:pt x="1222" y="407"/>
                  </a:lnTo>
                  <a:lnTo>
                    <a:pt x="1238" y="350"/>
                  </a:lnTo>
                  <a:lnTo>
                    <a:pt x="1468" y="368"/>
                  </a:lnTo>
                  <a:lnTo>
                    <a:pt x="1509" y="402"/>
                  </a:lnTo>
                  <a:lnTo>
                    <a:pt x="1502" y="449"/>
                  </a:lnTo>
                  <a:lnTo>
                    <a:pt x="1543" y="459"/>
                  </a:lnTo>
                  <a:lnTo>
                    <a:pt x="1588" y="522"/>
                  </a:lnTo>
                  <a:lnTo>
                    <a:pt x="1611" y="522"/>
                  </a:lnTo>
                  <a:lnTo>
                    <a:pt x="1635" y="574"/>
                  </a:lnTo>
                  <a:lnTo>
                    <a:pt x="1692" y="585"/>
                  </a:lnTo>
                  <a:lnTo>
                    <a:pt x="1681" y="603"/>
                  </a:lnTo>
                  <a:lnTo>
                    <a:pt x="1697" y="660"/>
                  </a:lnTo>
                  <a:lnTo>
                    <a:pt x="1710" y="741"/>
                  </a:lnTo>
                  <a:lnTo>
                    <a:pt x="1749" y="780"/>
                  </a:lnTo>
                  <a:lnTo>
                    <a:pt x="1817" y="861"/>
                  </a:lnTo>
                  <a:lnTo>
                    <a:pt x="1853" y="856"/>
                  </a:lnTo>
                  <a:lnTo>
                    <a:pt x="1864" y="879"/>
                  </a:lnTo>
                  <a:lnTo>
                    <a:pt x="1927" y="913"/>
                  </a:lnTo>
                  <a:lnTo>
                    <a:pt x="1979" y="861"/>
                  </a:lnTo>
                  <a:lnTo>
                    <a:pt x="1973" y="809"/>
                  </a:lnTo>
                  <a:lnTo>
                    <a:pt x="1979" y="780"/>
                  </a:lnTo>
                  <a:lnTo>
                    <a:pt x="2031" y="780"/>
                  </a:lnTo>
                  <a:lnTo>
                    <a:pt x="2042" y="746"/>
                  </a:lnTo>
                  <a:lnTo>
                    <a:pt x="2065" y="746"/>
                  </a:lnTo>
                  <a:lnTo>
                    <a:pt x="2065" y="770"/>
                  </a:lnTo>
                  <a:lnTo>
                    <a:pt x="2187" y="780"/>
                  </a:lnTo>
                  <a:lnTo>
                    <a:pt x="2255" y="843"/>
                  </a:lnTo>
                  <a:lnTo>
                    <a:pt x="2300" y="936"/>
                  </a:lnTo>
                  <a:lnTo>
                    <a:pt x="2305" y="970"/>
                  </a:lnTo>
                  <a:lnTo>
                    <a:pt x="2375" y="1080"/>
                  </a:lnTo>
                  <a:lnTo>
                    <a:pt x="2398" y="1125"/>
                  </a:lnTo>
                  <a:lnTo>
                    <a:pt x="2456" y="1166"/>
                  </a:lnTo>
                  <a:lnTo>
                    <a:pt x="2466" y="1223"/>
                  </a:lnTo>
                  <a:lnTo>
                    <a:pt x="2484" y="1257"/>
                  </a:lnTo>
                  <a:lnTo>
                    <a:pt x="2477" y="1297"/>
                  </a:lnTo>
                  <a:lnTo>
                    <a:pt x="2518" y="1320"/>
                  </a:lnTo>
                  <a:lnTo>
                    <a:pt x="2513" y="1383"/>
                  </a:lnTo>
                  <a:lnTo>
                    <a:pt x="2558" y="1377"/>
                  </a:lnTo>
                  <a:lnTo>
                    <a:pt x="2592" y="1417"/>
                  </a:lnTo>
                  <a:lnTo>
                    <a:pt x="2621" y="1411"/>
                  </a:lnTo>
                  <a:lnTo>
                    <a:pt x="2673" y="1440"/>
                  </a:lnTo>
                  <a:lnTo>
                    <a:pt x="2701" y="1440"/>
                  </a:lnTo>
                  <a:lnTo>
                    <a:pt x="2735" y="1435"/>
                  </a:lnTo>
                  <a:lnTo>
                    <a:pt x="2764" y="1453"/>
                  </a:lnTo>
                  <a:lnTo>
                    <a:pt x="2805" y="1458"/>
                  </a:lnTo>
                  <a:lnTo>
                    <a:pt x="2787" y="1544"/>
                  </a:lnTo>
                  <a:lnTo>
                    <a:pt x="2805" y="1584"/>
                  </a:lnTo>
                  <a:lnTo>
                    <a:pt x="2805" y="1732"/>
                  </a:lnTo>
                  <a:lnTo>
                    <a:pt x="2811" y="1790"/>
                  </a:lnTo>
                  <a:lnTo>
                    <a:pt x="2886" y="1904"/>
                  </a:lnTo>
                  <a:lnTo>
                    <a:pt x="2936" y="1962"/>
                  </a:lnTo>
                  <a:lnTo>
                    <a:pt x="2988" y="2014"/>
                  </a:lnTo>
                  <a:lnTo>
                    <a:pt x="2983" y="2032"/>
                  </a:lnTo>
                  <a:lnTo>
                    <a:pt x="2915" y="1980"/>
                  </a:lnTo>
                  <a:lnTo>
                    <a:pt x="2891" y="1969"/>
                  </a:lnTo>
                  <a:lnTo>
                    <a:pt x="2886" y="1985"/>
                  </a:lnTo>
                  <a:lnTo>
                    <a:pt x="3029" y="2123"/>
                  </a:lnTo>
                  <a:lnTo>
                    <a:pt x="3194" y="2313"/>
                  </a:lnTo>
                  <a:lnTo>
                    <a:pt x="3235" y="2347"/>
                  </a:lnTo>
                  <a:lnTo>
                    <a:pt x="3270" y="2371"/>
                  </a:lnTo>
                  <a:lnTo>
                    <a:pt x="3338" y="2381"/>
                  </a:lnTo>
                  <a:lnTo>
                    <a:pt x="3395" y="2405"/>
                  </a:lnTo>
                  <a:lnTo>
                    <a:pt x="3452" y="2433"/>
                  </a:lnTo>
                  <a:lnTo>
                    <a:pt x="3556" y="2428"/>
                  </a:lnTo>
                  <a:lnTo>
                    <a:pt x="3648" y="2329"/>
                  </a:lnTo>
                  <a:lnTo>
                    <a:pt x="3791" y="2324"/>
                  </a:lnTo>
                  <a:lnTo>
                    <a:pt x="3854" y="2290"/>
                  </a:lnTo>
                  <a:lnTo>
                    <a:pt x="3877" y="2256"/>
                  </a:lnTo>
                  <a:lnTo>
                    <a:pt x="3958" y="2243"/>
                  </a:lnTo>
                  <a:lnTo>
                    <a:pt x="4049" y="2191"/>
                  </a:lnTo>
                  <a:lnTo>
                    <a:pt x="4078" y="2112"/>
                  </a:lnTo>
                  <a:lnTo>
                    <a:pt x="4096" y="1946"/>
                  </a:lnTo>
                  <a:lnTo>
                    <a:pt x="4119" y="1870"/>
                  </a:lnTo>
                  <a:lnTo>
                    <a:pt x="4164" y="1813"/>
                  </a:lnTo>
                  <a:lnTo>
                    <a:pt x="4221" y="1779"/>
                  </a:lnTo>
                  <a:lnTo>
                    <a:pt x="4383" y="1745"/>
                  </a:lnTo>
                  <a:lnTo>
                    <a:pt x="4417" y="1722"/>
                  </a:lnTo>
                  <a:lnTo>
                    <a:pt x="4560" y="1716"/>
                  </a:lnTo>
                  <a:lnTo>
                    <a:pt x="4646" y="1704"/>
                  </a:lnTo>
                  <a:lnTo>
                    <a:pt x="4686" y="1688"/>
                  </a:lnTo>
                  <a:lnTo>
                    <a:pt x="4709" y="1688"/>
                  </a:lnTo>
                  <a:lnTo>
                    <a:pt x="4727" y="1740"/>
                  </a:lnTo>
                  <a:lnTo>
                    <a:pt x="4732" y="1790"/>
                  </a:lnTo>
                  <a:lnTo>
                    <a:pt x="4693" y="1876"/>
                  </a:lnTo>
                  <a:lnTo>
                    <a:pt x="4664" y="1912"/>
                  </a:lnTo>
                  <a:lnTo>
                    <a:pt x="4664" y="1991"/>
                  </a:lnTo>
                  <a:lnTo>
                    <a:pt x="4623" y="2014"/>
                  </a:lnTo>
                  <a:lnTo>
                    <a:pt x="4657" y="2026"/>
                  </a:lnTo>
                  <a:lnTo>
                    <a:pt x="4680" y="2089"/>
                  </a:lnTo>
                  <a:lnTo>
                    <a:pt x="4657" y="2123"/>
                  </a:lnTo>
                  <a:lnTo>
                    <a:pt x="4641" y="2170"/>
                  </a:lnTo>
                  <a:lnTo>
                    <a:pt x="4641" y="2256"/>
                  </a:lnTo>
                  <a:lnTo>
                    <a:pt x="4636" y="2285"/>
                  </a:lnTo>
                  <a:lnTo>
                    <a:pt x="4607" y="2272"/>
                  </a:lnTo>
                  <a:lnTo>
                    <a:pt x="4594" y="2227"/>
                  </a:lnTo>
                  <a:lnTo>
                    <a:pt x="4555" y="2215"/>
                  </a:lnTo>
                  <a:lnTo>
                    <a:pt x="4526" y="2277"/>
                  </a:lnTo>
                  <a:lnTo>
                    <a:pt x="4422" y="2381"/>
                  </a:lnTo>
                  <a:lnTo>
                    <a:pt x="4383" y="2405"/>
                  </a:lnTo>
                  <a:lnTo>
                    <a:pt x="4125" y="2410"/>
                  </a:lnTo>
                  <a:lnTo>
                    <a:pt x="4119" y="2530"/>
                  </a:lnTo>
                  <a:lnTo>
                    <a:pt x="4062" y="2543"/>
                  </a:lnTo>
                  <a:lnTo>
                    <a:pt x="4125" y="2593"/>
                  </a:lnTo>
                  <a:lnTo>
                    <a:pt x="4193" y="2606"/>
                  </a:lnTo>
                  <a:lnTo>
                    <a:pt x="4256" y="2645"/>
                  </a:lnTo>
                  <a:lnTo>
                    <a:pt x="4273" y="2708"/>
                  </a:lnTo>
                  <a:lnTo>
                    <a:pt x="4250" y="2760"/>
                  </a:lnTo>
                  <a:lnTo>
                    <a:pt x="3947" y="2760"/>
                  </a:lnTo>
                  <a:lnTo>
                    <a:pt x="3940" y="2846"/>
                  </a:lnTo>
                  <a:lnTo>
                    <a:pt x="3958" y="2903"/>
                  </a:lnTo>
                  <a:lnTo>
                    <a:pt x="3976" y="2955"/>
                  </a:lnTo>
                  <a:lnTo>
                    <a:pt x="3940" y="3036"/>
                  </a:lnTo>
                  <a:lnTo>
                    <a:pt x="3791" y="2887"/>
                  </a:lnTo>
                  <a:lnTo>
                    <a:pt x="3734" y="2846"/>
                  </a:lnTo>
                  <a:lnTo>
                    <a:pt x="3660" y="2812"/>
                  </a:lnTo>
                  <a:lnTo>
                    <a:pt x="3608" y="2772"/>
                  </a:lnTo>
                  <a:lnTo>
                    <a:pt x="3590" y="2726"/>
                  </a:lnTo>
                  <a:lnTo>
                    <a:pt x="3517" y="2744"/>
                  </a:lnTo>
                  <a:lnTo>
                    <a:pt x="3504" y="2765"/>
                  </a:lnTo>
                  <a:lnTo>
                    <a:pt x="3465" y="2760"/>
                  </a:lnTo>
                  <a:lnTo>
                    <a:pt x="3460" y="2720"/>
                  </a:lnTo>
                  <a:lnTo>
                    <a:pt x="3424" y="2702"/>
                  </a:lnTo>
                  <a:lnTo>
                    <a:pt x="3402" y="2708"/>
                  </a:lnTo>
                  <a:lnTo>
                    <a:pt x="3384" y="2744"/>
                  </a:lnTo>
                  <a:lnTo>
                    <a:pt x="3418" y="2765"/>
                  </a:lnTo>
                  <a:lnTo>
                    <a:pt x="3374" y="2778"/>
                  </a:lnTo>
                  <a:lnTo>
                    <a:pt x="3304" y="2794"/>
                  </a:lnTo>
                  <a:lnTo>
                    <a:pt x="3201" y="2846"/>
                  </a:lnTo>
                  <a:lnTo>
                    <a:pt x="3149" y="2864"/>
                  </a:lnTo>
                  <a:lnTo>
                    <a:pt x="3080" y="2864"/>
                  </a:lnTo>
                  <a:lnTo>
                    <a:pt x="2988" y="2835"/>
                  </a:lnTo>
                  <a:lnTo>
                    <a:pt x="2897" y="2817"/>
                  </a:lnTo>
                  <a:lnTo>
                    <a:pt x="2771" y="2788"/>
                  </a:lnTo>
                  <a:lnTo>
                    <a:pt x="2735" y="2754"/>
                  </a:lnTo>
                  <a:lnTo>
                    <a:pt x="2639" y="2720"/>
                  </a:lnTo>
                  <a:lnTo>
                    <a:pt x="2547" y="2715"/>
                  </a:lnTo>
                  <a:lnTo>
                    <a:pt x="2506" y="2679"/>
                  </a:lnTo>
                  <a:lnTo>
                    <a:pt x="2375" y="2650"/>
                  </a:lnTo>
                  <a:lnTo>
                    <a:pt x="2266" y="2600"/>
                  </a:lnTo>
                  <a:lnTo>
                    <a:pt x="2146" y="2507"/>
                  </a:lnTo>
                  <a:lnTo>
                    <a:pt x="2047" y="2485"/>
                  </a:lnTo>
                  <a:lnTo>
                    <a:pt x="2018" y="2491"/>
                  </a:lnTo>
                  <a:lnTo>
                    <a:pt x="2002" y="2507"/>
                  </a:lnTo>
                  <a:lnTo>
                    <a:pt x="1961" y="2473"/>
                  </a:lnTo>
                  <a:lnTo>
                    <a:pt x="1882" y="2462"/>
                  </a:lnTo>
                  <a:lnTo>
                    <a:pt x="1835" y="2416"/>
                  </a:lnTo>
                  <a:lnTo>
                    <a:pt x="1767" y="2376"/>
                  </a:lnTo>
                  <a:lnTo>
                    <a:pt x="1687" y="2301"/>
                  </a:lnTo>
                  <a:lnTo>
                    <a:pt x="1640" y="2267"/>
                  </a:lnTo>
                  <a:lnTo>
                    <a:pt x="1588" y="2267"/>
                  </a:lnTo>
                  <a:lnTo>
                    <a:pt x="1554" y="2199"/>
                  </a:lnTo>
                  <a:lnTo>
                    <a:pt x="1520" y="2129"/>
                  </a:lnTo>
                  <a:lnTo>
                    <a:pt x="1514" y="2077"/>
                  </a:lnTo>
                  <a:lnTo>
                    <a:pt x="1572" y="2077"/>
                  </a:lnTo>
                  <a:lnTo>
                    <a:pt x="1577" y="2037"/>
                  </a:lnTo>
                  <a:lnTo>
                    <a:pt x="1566" y="2003"/>
                  </a:lnTo>
                  <a:lnTo>
                    <a:pt x="1549" y="1969"/>
                  </a:lnTo>
                  <a:lnTo>
                    <a:pt x="1566" y="1904"/>
                  </a:lnTo>
                  <a:lnTo>
                    <a:pt x="1543" y="1831"/>
                  </a:lnTo>
                  <a:lnTo>
                    <a:pt x="1514" y="1774"/>
                  </a:lnTo>
                  <a:lnTo>
                    <a:pt x="1497" y="1722"/>
                  </a:lnTo>
                  <a:lnTo>
                    <a:pt x="1400" y="1641"/>
                  </a:lnTo>
                  <a:lnTo>
                    <a:pt x="1319" y="1560"/>
                  </a:lnTo>
                  <a:lnTo>
                    <a:pt x="1285" y="1497"/>
                  </a:lnTo>
                  <a:lnTo>
                    <a:pt x="1267" y="1453"/>
                  </a:lnTo>
                  <a:lnTo>
                    <a:pt x="1176" y="1377"/>
                  </a:lnTo>
                  <a:lnTo>
                    <a:pt x="1129" y="1320"/>
                  </a:lnTo>
                  <a:lnTo>
                    <a:pt x="1066" y="1239"/>
                  </a:lnTo>
                  <a:lnTo>
                    <a:pt x="1021" y="1200"/>
                  </a:lnTo>
                  <a:lnTo>
                    <a:pt x="980" y="1194"/>
                  </a:lnTo>
                  <a:lnTo>
                    <a:pt x="957" y="1187"/>
                  </a:lnTo>
                  <a:lnTo>
                    <a:pt x="952" y="1171"/>
                  </a:lnTo>
                  <a:lnTo>
                    <a:pt x="1004" y="1137"/>
                  </a:lnTo>
                  <a:lnTo>
                    <a:pt x="1021" y="1073"/>
                  </a:lnTo>
                  <a:lnTo>
                    <a:pt x="935" y="1010"/>
                  </a:lnTo>
                  <a:lnTo>
                    <a:pt x="894" y="999"/>
                  </a:lnTo>
                  <a:lnTo>
                    <a:pt x="831" y="924"/>
                  </a:lnTo>
                  <a:lnTo>
                    <a:pt x="769" y="879"/>
                  </a:lnTo>
                  <a:lnTo>
                    <a:pt x="735" y="884"/>
                  </a:lnTo>
                  <a:lnTo>
                    <a:pt x="745" y="798"/>
                  </a:lnTo>
                  <a:lnTo>
                    <a:pt x="699" y="770"/>
                  </a:lnTo>
                  <a:lnTo>
                    <a:pt x="654" y="718"/>
                  </a:lnTo>
                  <a:lnTo>
                    <a:pt x="641" y="660"/>
                  </a:lnTo>
                  <a:lnTo>
                    <a:pt x="602" y="631"/>
                  </a:lnTo>
                  <a:lnTo>
                    <a:pt x="573" y="540"/>
                  </a:lnTo>
                  <a:lnTo>
                    <a:pt x="568" y="483"/>
                  </a:lnTo>
                  <a:lnTo>
                    <a:pt x="516" y="368"/>
                  </a:lnTo>
                  <a:lnTo>
                    <a:pt x="464" y="219"/>
                  </a:lnTo>
                  <a:lnTo>
                    <a:pt x="407" y="201"/>
                  </a:lnTo>
                  <a:lnTo>
                    <a:pt x="344" y="172"/>
                  </a:lnTo>
                  <a:lnTo>
                    <a:pt x="304" y="120"/>
                  </a:lnTo>
                  <a:lnTo>
                    <a:pt x="269" y="97"/>
                  </a:lnTo>
                  <a:lnTo>
                    <a:pt x="252" y="178"/>
                  </a:lnTo>
                  <a:lnTo>
                    <a:pt x="240" y="327"/>
                  </a:lnTo>
                  <a:lnTo>
                    <a:pt x="258" y="407"/>
                  </a:lnTo>
                  <a:lnTo>
                    <a:pt x="297" y="470"/>
                  </a:lnTo>
                  <a:lnTo>
                    <a:pt x="362" y="545"/>
                  </a:lnTo>
                  <a:lnTo>
                    <a:pt x="407" y="649"/>
                  </a:lnTo>
                  <a:lnTo>
                    <a:pt x="464" y="718"/>
                  </a:lnTo>
                  <a:lnTo>
                    <a:pt x="482" y="809"/>
                  </a:lnTo>
                  <a:lnTo>
                    <a:pt x="505" y="890"/>
                  </a:lnTo>
                  <a:lnTo>
                    <a:pt x="545" y="913"/>
                  </a:lnTo>
                  <a:lnTo>
                    <a:pt x="555" y="970"/>
                  </a:lnTo>
                  <a:lnTo>
                    <a:pt x="613" y="994"/>
                  </a:lnTo>
                  <a:lnTo>
                    <a:pt x="649" y="1038"/>
                  </a:lnTo>
                  <a:lnTo>
                    <a:pt x="654" y="1090"/>
                  </a:lnTo>
                  <a:lnTo>
                    <a:pt x="631" y="1137"/>
                  </a:lnTo>
                  <a:lnTo>
                    <a:pt x="636" y="1187"/>
                  </a:lnTo>
                  <a:lnTo>
                    <a:pt x="693" y="1229"/>
                  </a:lnTo>
                  <a:lnTo>
                    <a:pt x="735" y="1286"/>
                  </a:lnTo>
                  <a:lnTo>
                    <a:pt x="735" y="1359"/>
                  </a:lnTo>
                  <a:lnTo>
                    <a:pt x="722" y="1406"/>
                  </a:lnTo>
                  <a:lnTo>
                    <a:pt x="735" y="1458"/>
                  </a:lnTo>
                  <a:lnTo>
                    <a:pt x="831" y="1481"/>
                  </a:lnTo>
                  <a:lnTo>
                    <a:pt x="871" y="1487"/>
                  </a:lnTo>
                  <a:lnTo>
                    <a:pt x="912" y="1612"/>
                  </a:lnTo>
                  <a:lnTo>
                    <a:pt x="878" y="1625"/>
                  </a:lnTo>
                  <a:lnTo>
                    <a:pt x="871" y="1693"/>
                  </a:lnTo>
                  <a:lnTo>
                    <a:pt x="842" y="1711"/>
                  </a:lnTo>
                  <a:lnTo>
                    <a:pt x="826" y="1688"/>
                  </a:lnTo>
                  <a:lnTo>
                    <a:pt x="826" y="1646"/>
                  </a:lnTo>
                  <a:lnTo>
                    <a:pt x="785" y="1625"/>
                  </a:lnTo>
                  <a:lnTo>
                    <a:pt x="769" y="1567"/>
                  </a:lnTo>
                  <a:lnTo>
                    <a:pt x="688" y="1474"/>
                  </a:lnTo>
                  <a:lnTo>
                    <a:pt x="545" y="1349"/>
                  </a:lnTo>
                  <a:lnTo>
                    <a:pt x="534" y="1291"/>
                  </a:lnTo>
                  <a:lnTo>
                    <a:pt x="527" y="1148"/>
                  </a:lnTo>
                  <a:lnTo>
                    <a:pt x="441" y="1056"/>
                  </a:lnTo>
                  <a:lnTo>
                    <a:pt x="412" y="994"/>
                  </a:lnTo>
                  <a:lnTo>
                    <a:pt x="390" y="958"/>
                  </a:lnTo>
                  <a:lnTo>
                    <a:pt x="321" y="958"/>
                  </a:lnTo>
                  <a:lnTo>
                    <a:pt x="224" y="872"/>
                  </a:lnTo>
                  <a:lnTo>
                    <a:pt x="182" y="838"/>
                  </a:lnTo>
                  <a:lnTo>
                    <a:pt x="148" y="793"/>
                  </a:lnTo>
                  <a:lnTo>
                    <a:pt x="234" y="786"/>
                  </a:lnTo>
                  <a:lnTo>
                    <a:pt x="247" y="809"/>
                  </a:lnTo>
                  <a:lnTo>
                    <a:pt x="276" y="798"/>
                  </a:lnTo>
                  <a:lnTo>
                    <a:pt x="263" y="746"/>
                  </a:lnTo>
                  <a:lnTo>
                    <a:pt x="286" y="735"/>
                  </a:lnTo>
                  <a:lnTo>
                    <a:pt x="297" y="671"/>
                  </a:lnTo>
                  <a:lnTo>
                    <a:pt x="240" y="574"/>
                  </a:lnTo>
                  <a:lnTo>
                    <a:pt x="114" y="477"/>
                  </a:lnTo>
                  <a:lnTo>
                    <a:pt x="68" y="384"/>
                  </a:lnTo>
                  <a:lnTo>
                    <a:pt x="52" y="293"/>
                  </a:lnTo>
                  <a:lnTo>
                    <a:pt x="52" y="207"/>
                  </a:lnTo>
                  <a:lnTo>
                    <a:pt x="23" y="167"/>
                  </a:lnTo>
                  <a:lnTo>
                    <a:pt x="0" y="97"/>
                  </a:lnTo>
                  <a:lnTo>
                    <a:pt x="0"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9" name=""/>
            <p:cNvSpPr/>
            <p:nvPr/>
          </p:nvSpPr>
          <p:spPr>
            <a:xfrm>
              <a:off x="1147680" y="3840120"/>
              <a:ext cx="3668760" cy="2408400"/>
            </a:xfrm>
            <a:custGeom>
              <a:avLst/>
              <a:gdLst/>
              <a:ahLst/>
              <a:rect l="l" t="t" r="r" b="b"/>
              <a:pathLst>
                <a:path w="4732" h="3036">
                  <a:moveTo>
                    <a:pt x="0" y="0"/>
                  </a:moveTo>
                  <a:lnTo>
                    <a:pt x="349" y="34"/>
                  </a:lnTo>
                  <a:lnTo>
                    <a:pt x="338" y="63"/>
                  </a:lnTo>
                  <a:lnTo>
                    <a:pt x="821" y="379"/>
                  </a:lnTo>
                  <a:lnTo>
                    <a:pt x="1222" y="407"/>
                  </a:lnTo>
                  <a:lnTo>
                    <a:pt x="1238" y="350"/>
                  </a:lnTo>
                  <a:lnTo>
                    <a:pt x="1468" y="368"/>
                  </a:lnTo>
                  <a:lnTo>
                    <a:pt x="1509" y="402"/>
                  </a:lnTo>
                  <a:lnTo>
                    <a:pt x="1502" y="449"/>
                  </a:lnTo>
                  <a:lnTo>
                    <a:pt x="1543" y="459"/>
                  </a:lnTo>
                  <a:lnTo>
                    <a:pt x="1588" y="522"/>
                  </a:lnTo>
                  <a:lnTo>
                    <a:pt x="1611" y="522"/>
                  </a:lnTo>
                  <a:lnTo>
                    <a:pt x="1635" y="574"/>
                  </a:lnTo>
                  <a:lnTo>
                    <a:pt x="1692" y="585"/>
                  </a:lnTo>
                  <a:lnTo>
                    <a:pt x="1681" y="603"/>
                  </a:lnTo>
                  <a:lnTo>
                    <a:pt x="1697" y="660"/>
                  </a:lnTo>
                  <a:lnTo>
                    <a:pt x="1710" y="741"/>
                  </a:lnTo>
                  <a:lnTo>
                    <a:pt x="1749" y="780"/>
                  </a:lnTo>
                  <a:lnTo>
                    <a:pt x="1817" y="861"/>
                  </a:lnTo>
                  <a:lnTo>
                    <a:pt x="1853" y="856"/>
                  </a:lnTo>
                  <a:lnTo>
                    <a:pt x="1864" y="879"/>
                  </a:lnTo>
                  <a:lnTo>
                    <a:pt x="1927" y="913"/>
                  </a:lnTo>
                  <a:lnTo>
                    <a:pt x="1979" y="861"/>
                  </a:lnTo>
                  <a:lnTo>
                    <a:pt x="1973" y="809"/>
                  </a:lnTo>
                  <a:lnTo>
                    <a:pt x="1979" y="780"/>
                  </a:lnTo>
                  <a:lnTo>
                    <a:pt x="2031" y="780"/>
                  </a:lnTo>
                  <a:lnTo>
                    <a:pt x="2042" y="746"/>
                  </a:lnTo>
                  <a:lnTo>
                    <a:pt x="2065" y="746"/>
                  </a:lnTo>
                  <a:lnTo>
                    <a:pt x="2065" y="770"/>
                  </a:lnTo>
                  <a:lnTo>
                    <a:pt x="2187" y="780"/>
                  </a:lnTo>
                  <a:lnTo>
                    <a:pt x="2255" y="843"/>
                  </a:lnTo>
                  <a:lnTo>
                    <a:pt x="2300" y="936"/>
                  </a:lnTo>
                  <a:lnTo>
                    <a:pt x="2305" y="970"/>
                  </a:lnTo>
                  <a:lnTo>
                    <a:pt x="2375" y="1080"/>
                  </a:lnTo>
                  <a:lnTo>
                    <a:pt x="2398" y="1125"/>
                  </a:lnTo>
                  <a:lnTo>
                    <a:pt x="2456" y="1166"/>
                  </a:lnTo>
                  <a:lnTo>
                    <a:pt x="2466" y="1223"/>
                  </a:lnTo>
                  <a:lnTo>
                    <a:pt x="2484" y="1257"/>
                  </a:lnTo>
                  <a:lnTo>
                    <a:pt x="2477" y="1297"/>
                  </a:lnTo>
                  <a:lnTo>
                    <a:pt x="2518" y="1320"/>
                  </a:lnTo>
                  <a:lnTo>
                    <a:pt x="2513" y="1383"/>
                  </a:lnTo>
                  <a:lnTo>
                    <a:pt x="2558" y="1377"/>
                  </a:lnTo>
                  <a:lnTo>
                    <a:pt x="2592" y="1417"/>
                  </a:lnTo>
                  <a:lnTo>
                    <a:pt x="2621" y="1411"/>
                  </a:lnTo>
                  <a:lnTo>
                    <a:pt x="2673" y="1440"/>
                  </a:lnTo>
                  <a:lnTo>
                    <a:pt x="2701" y="1440"/>
                  </a:lnTo>
                  <a:lnTo>
                    <a:pt x="2735" y="1435"/>
                  </a:lnTo>
                  <a:lnTo>
                    <a:pt x="2764" y="1453"/>
                  </a:lnTo>
                  <a:lnTo>
                    <a:pt x="2805" y="1458"/>
                  </a:lnTo>
                  <a:lnTo>
                    <a:pt x="2787" y="1544"/>
                  </a:lnTo>
                  <a:lnTo>
                    <a:pt x="2805" y="1584"/>
                  </a:lnTo>
                  <a:lnTo>
                    <a:pt x="2805" y="1732"/>
                  </a:lnTo>
                  <a:lnTo>
                    <a:pt x="2811" y="1790"/>
                  </a:lnTo>
                  <a:lnTo>
                    <a:pt x="2886" y="1904"/>
                  </a:lnTo>
                  <a:lnTo>
                    <a:pt x="2936" y="1962"/>
                  </a:lnTo>
                  <a:lnTo>
                    <a:pt x="2988" y="2014"/>
                  </a:lnTo>
                  <a:lnTo>
                    <a:pt x="2983" y="2032"/>
                  </a:lnTo>
                  <a:lnTo>
                    <a:pt x="2915" y="1980"/>
                  </a:lnTo>
                  <a:lnTo>
                    <a:pt x="2891" y="1969"/>
                  </a:lnTo>
                  <a:lnTo>
                    <a:pt x="2886" y="1985"/>
                  </a:lnTo>
                  <a:lnTo>
                    <a:pt x="3029" y="2123"/>
                  </a:lnTo>
                  <a:lnTo>
                    <a:pt x="3194" y="2313"/>
                  </a:lnTo>
                  <a:lnTo>
                    <a:pt x="3235" y="2347"/>
                  </a:lnTo>
                  <a:lnTo>
                    <a:pt x="3270" y="2371"/>
                  </a:lnTo>
                  <a:lnTo>
                    <a:pt x="3338" y="2381"/>
                  </a:lnTo>
                  <a:lnTo>
                    <a:pt x="3395" y="2405"/>
                  </a:lnTo>
                  <a:lnTo>
                    <a:pt x="3452" y="2433"/>
                  </a:lnTo>
                  <a:lnTo>
                    <a:pt x="3556" y="2428"/>
                  </a:lnTo>
                  <a:lnTo>
                    <a:pt x="3648" y="2329"/>
                  </a:lnTo>
                  <a:lnTo>
                    <a:pt x="3791" y="2324"/>
                  </a:lnTo>
                  <a:lnTo>
                    <a:pt x="3854" y="2290"/>
                  </a:lnTo>
                  <a:lnTo>
                    <a:pt x="3877" y="2256"/>
                  </a:lnTo>
                  <a:lnTo>
                    <a:pt x="3958" y="2243"/>
                  </a:lnTo>
                  <a:lnTo>
                    <a:pt x="4049" y="2191"/>
                  </a:lnTo>
                  <a:lnTo>
                    <a:pt x="4078" y="2112"/>
                  </a:lnTo>
                  <a:lnTo>
                    <a:pt x="4096" y="1946"/>
                  </a:lnTo>
                  <a:lnTo>
                    <a:pt x="4119" y="1870"/>
                  </a:lnTo>
                  <a:lnTo>
                    <a:pt x="4164" y="1813"/>
                  </a:lnTo>
                  <a:lnTo>
                    <a:pt x="4221" y="1779"/>
                  </a:lnTo>
                  <a:lnTo>
                    <a:pt x="4383" y="1745"/>
                  </a:lnTo>
                  <a:lnTo>
                    <a:pt x="4417" y="1722"/>
                  </a:lnTo>
                  <a:lnTo>
                    <a:pt x="4560" y="1716"/>
                  </a:lnTo>
                  <a:lnTo>
                    <a:pt x="4646" y="1704"/>
                  </a:lnTo>
                  <a:lnTo>
                    <a:pt x="4686" y="1688"/>
                  </a:lnTo>
                  <a:lnTo>
                    <a:pt x="4709" y="1688"/>
                  </a:lnTo>
                  <a:lnTo>
                    <a:pt x="4727" y="1740"/>
                  </a:lnTo>
                  <a:lnTo>
                    <a:pt x="4732" y="1790"/>
                  </a:lnTo>
                  <a:lnTo>
                    <a:pt x="4693" y="1876"/>
                  </a:lnTo>
                  <a:lnTo>
                    <a:pt x="4664" y="1912"/>
                  </a:lnTo>
                  <a:lnTo>
                    <a:pt x="4664" y="1991"/>
                  </a:lnTo>
                  <a:lnTo>
                    <a:pt x="4623" y="2014"/>
                  </a:lnTo>
                  <a:lnTo>
                    <a:pt x="4657" y="2026"/>
                  </a:lnTo>
                  <a:lnTo>
                    <a:pt x="4680" y="2089"/>
                  </a:lnTo>
                  <a:lnTo>
                    <a:pt x="4657" y="2123"/>
                  </a:lnTo>
                  <a:lnTo>
                    <a:pt x="4641" y="2170"/>
                  </a:lnTo>
                  <a:lnTo>
                    <a:pt x="4641" y="2256"/>
                  </a:lnTo>
                  <a:lnTo>
                    <a:pt x="4636" y="2285"/>
                  </a:lnTo>
                  <a:lnTo>
                    <a:pt x="4607" y="2272"/>
                  </a:lnTo>
                  <a:lnTo>
                    <a:pt x="4594" y="2227"/>
                  </a:lnTo>
                  <a:lnTo>
                    <a:pt x="4555" y="2215"/>
                  </a:lnTo>
                  <a:lnTo>
                    <a:pt x="4526" y="2277"/>
                  </a:lnTo>
                  <a:lnTo>
                    <a:pt x="4422" y="2381"/>
                  </a:lnTo>
                  <a:lnTo>
                    <a:pt x="4383" y="2405"/>
                  </a:lnTo>
                  <a:lnTo>
                    <a:pt x="4125" y="2410"/>
                  </a:lnTo>
                  <a:lnTo>
                    <a:pt x="4119" y="2530"/>
                  </a:lnTo>
                  <a:lnTo>
                    <a:pt x="4062" y="2543"/>
                  </a:lnTo>
                  <a:lnTo>
                    <a:pt x="4125" y="2593"/>
                  </a:lnTo>
                  <a:lnTo>
                    <a:pt x="4193" y="2606"/>
                  </a:lnTo>
                  <a:lnTo>
                    <a:pt x="4256" y="2645"/>
                  </a:lnTo>
                  <a:lnTo>
                    <a:pt x="4273" y="2708"/>
                  </a:lnTo>
                  <a:lnTo>
                    <a:pt x="4250" y="2760"/>
                  </a:lnTo>
                  <a:lnTo>
                    <a:pt x="3947" y="2760"/>
                  </a:lnTo>
                  <a:lnTo>
                    <a:pt x="3940" y="2846"/>
                  </a:lnTo>
                  <a:lnTo>
                    <a:pt x="3958" y="2903"/>
                  </a:lnTo>
                  <a:lnTo>
                    <a:pt x="3976" y="2955"/>
                  </a:lnTo>
                  <a:lnTo>
                    <a:pt x="3940" y="3036"/>
                  </a:lnTo>
                  <a:lnTo>
                    <a:pt x="3791" y="2887"/>
                  </a:lnTo>
                  <a:lnTo>
                    <a:pt x="3734" y="2846"/>
                  </a:lnTo>
                  <a:lnTo>
                    <a:pt x="3660" y="2812"/>
                  </a:lnTo>
                  <a:lnTo>
                    <a:pt x="3608" y="2772"/>
                  </a:lnTo>
                  <a:lnTo>
                    <a:pt x="3590" y="2726"/>
                  </a:lnTo>
                  <a:lnTo>
                    <a:pt x="3517" y="2744"/>
                  </a:lnTo>
                  <a:lnTo>
                    <a:pt x="3504" y="2765"/>
                  </a:lnTo>
                  <a:lnTo>
                    <a:pt x="3465" y="2760"/>
                  </a:lnTo>
                  <a:lnTo>
                    <a:pt x="3460" y="2720"/>
                  </a:lnTo>
                  <a:lnTo>
                    <a:pt x="3424" y="2702"/>
                  </a:lnTo>
                  <a:lnTo>
                    <a:pt x="3402" y="2708"/>
                  </a:lnTo>
                  <a:lnTo>
                    <a:pt x="3384" y="2744"/>
                  </a:lnTo>
                  <a:lnTo>
                    <a:pt x="3418" y="2765"/>
                  </a:lnTo>
                  <a:lnTo>
                    <a:pt x="3374" y="2778"/>
                  </a:lnTo>
                  <a:lnTo>
                    <a:pt x="3304" y="2794"/>
                  </a:lnTo>
                  <a:lnTo>
                    <a:pt x="3201" y="2846"/>
                  </a:lnTo>
                  <a:lnTo>
                    <a:pt x="3149" y="2864"/>
                  </a:lnTo>
                  <a:lnTo>
                    <a:pt x="3080" y="2864"/>
                  </a:lnTo>
                  <a:lnTo>
                    <a:pt x="2988" y="2835"/>
                  </a:lnTo>
                  <a:lnTo>
                    <a:pt x="2897" y="2817"/>
                  </a:lnTo>
                  <a:lnTo>
                    <a:pt x="2771" y="2788"/>
                  </a:lnTo>
                  <a:lnTo>
                    <a:pt x="2735" y="2754"/>
                  </a:lnTo>
                  <a:lnTo>
                    <a:pt x="2639" y="2720"/>
                  </a:lnTo>
                  <a:lnTo>
                    <a:pt x="2547" y="2715"/>
                  </a:lnTo>
                  <a:lnTo>
                    <a:pt x="2506" y="2679"/>
                  </a:lnTo>
                  <a:lnTo>
                    <a:pt x="2375" y="2650"/>
                  </a:lnTo>
                  <a:lnTo>
                    <a:pt x="2266" y="2600"/>
                  </a:lnTo>
                  <a:lnTo>
                    <a:pt x="2146" y="2507"/>
                  </a:lnTo>
                  <a:lnTo>
                    <a:pt x="2047" y="2485"/>
                  </a:lnTo>
                  <a:lnTo>
                    <a:pt x="2018" y="2491"/>
                  </a:lnTo>
                  <a:lnTo>
                    <a:pt x="2002" y="2507"/>
                  </a:lnTo>
                  <a:lnTo>
                    <a:pt x="1961" y="2473"/>
                  </a:lnTo>
                  <a:lnTo>
                    <a:pt x="1882" y="2462"/>
                  </a:lnTo>
                  <a:lnTo>
                    <a:pt x="1835" y="2416"/>
                  </a:lnTo>
                  <a:lnTo>
                    <a:pt x="1767" y="2376"/>
                  </a:lnTo>
                  <a:lnTo>
                    <a:pt x="1687" y="2301"/>
                  </a:lnTo>
                  <a:lnTo>
                    <a:pt x="1640" y="2267"/>
                  </a:lnTo>
                  <a:lnTo>
                    <a:pt x="1588" y="2267"/>
                  </a:lnTo>
                  <a:lnTo>
                    <a:pt x="1554" y="2199"/>
                  </a:lnTo>
                  <a:lnTo>
                    <a:pt x="1520" y="2129"/>
                  </a:lnTo>
                  <a:lnTo>
                    <a:pt x="1514" y="2077"/>
                  </a:lnTo>
                  <a:lnTo>
                    <a:pt x="1572" y="2077"/>
                  </a:lnTo>
                  <a:lnTo>
                    <a:pt x="1577" y="2037"/>
                  </a:lnTo>
                  <a:lnTo>
                    <a:pt x="1566" y="2003"/>
                  </a:lnTo>
                  <a:lnTo>
                    <a:pt x="1549" y="1969"/>
                  </a:lnTo>
                  <a:lnTo>
                    <a:pt x="1566" y="1904"/>
                  </a:lnTo>
                  <a:lnTo>
                    <a:pt x="1543" y="1831"/>
                  </a:lnTo>
                  <a:lnTo>
                    <a:pt x="1514" y="1774"/>
                  </a:lnTo>
                  <a:lnTo>
                    <a:pt x="1497" y="1722"/>
                  </a:lnTo>
                  <a:lnTo>
                    <a:pt x="1400" y="1641"/>
                  </a:lnTo>
                  <a:lnTo>
                    <a:pt x="1319" y="1560"/>
                  </a:lnTo>
                  <a:lnTo>
                    <a:pt x="1285" y="1497"/>
                  </a:lnTo>
                  <a:lnTo>
                    <a:pt x="1267" y="1453"/>
                  </a:lnTo>
                  <a:lnTo>
                    <a:pt x="1176" y="1377"/>
                  </a:lnTo>
                  <a:lnTo>
                    <a:pt x="1129" y="1320"/>
                  </a:lnTo>
                  <a:lnTo>
                    <a:pt x="1066" y="1239"/>
                  </a:lnTo>
                  <a:lnTo>
                    <a:pt x="1021" y="1200"/>
                  </a:lnTo>
                  <a:lnTo>
                    <a:pt x="980" y="1194"/>
                  </a:lnTo>
                  <a:lnTo>
                    <a:pt x="957" y="1187"/>
                  </a:lnTo>
                  <a:lnTo>
                    <a:pt x="952" y="1171"/>
                  </a:lnTo>
                  <a:lnTo>
                    <a:pt x="1004" y="1137"/>
                  </a:lnTo>
                  <a:lnTo>
                    <a:pt x="1021" y="1073"/>
                  </a:lnTo>
                  <a:lnTo>
                    <a:pt x="935" y="1010"/>
                  </a:lnTo>
                  <a:lnTo>
                    <a:pt x="894" y="999"/>
                  </a:lnTo>
                  <a:lnTo>
                    <a:pt x="831" y="924"/>
                  </a:lnTo>
                  <a:lnTo>
                    <a:pt x="769" y="879"/>
                  </a:lnTo>
                  <a:lnTo>
                    <a:pt x="735" y="884"/>
                  </a:lnTo>
                  <a:lnTo>
                    <a:pt x="745" y="798"/>
                  </a:lnTo>
                  <a:lnTo>
                    <a:pt x="699" y="770"/>
                  </a:lnTo>
                  <a:lnTo>
                    <a:pt x="654" y="718"/>
                  </a:lnTo>
                  <a:lnTo>
                    <a:pt x="641" y="660"/>
                  </a:lnTo>
                  <a:lnTo>
                    <a:pt x="602" y="631"/>
                  </a:lnTo>
                  <a:lnTo>
                    <a:pt x="573" y="540"/>
                  </a:lnTo>
                  <a:lnTo>
                    <a:pt x="568" y="483"/>
                  </a:lnTo>
                  <a:lnTo>
                    <a:pt x="516" y="368"/>
                  </a:lnTo>
                  <a:lnTo>
                    <a:pt x="464" y="219"/>
                  </a:lnTo>
                  <a:lnTo>
                    <a:pt x="407" y="201"/>
                  </a:lnTo>
                  <a:lnTo>
                    <a:pt x="344" y="172"/>
                  </a:lnTo>
                  <a:lnTo>
                    <a:pt x="304" y="120"/>
                  </a:lnTo>
                  <a:lnTo>
                    <a:pt x="269" y="97"/>
                  </a:lnTo>
                  <a:lnTo>
                    <a:pt x="252" y="178"/>
                  </a:lnTo>
                  <a:lnTo>
                    <a:pt x="240" y="327"/>
                  </a:lnTo>
                  <a:lnTo>
                    <a:pt x="258" y="407"/>
                  </a:lnTo>
                  <a:lnTo>
                    <a:pt x="297" y="470"/>
                  </a:lnTo>
                  <a:lnTo>
                    <a:pt x="362" y="545"/>
                  </a:lnTo>
                  <a:lnTo>
                    <a:pt x="407" y="649"/>
                  </a:lnTo>
                  <a:lnTo>
                    <a:pt x="464" y="718"/>
                  </a:lnTo>
                  <a:lnTo>
                    <a:pt x="482" y="809"/>
                  </a:lnTo>
                  <a:lnTo>
                    <a:pt x="505" y="890"/>
                  </a:lnTo>
                  <a:lnTo>
                    <a:pt x="545" y="913"/>
                  </a:lnTo>
                  <a:lnTo>
                    <a:pt x="555" y="970"/>
                  </a:lnTo>
                  <a:lnTo>
                    <a:pt x="613" y="994"/>
                  </a:lnTo>
                  <a:lnTo>
                    <a:pt x="649" y="1038"/>
                  </a:lnTo>
                  <a:lnTo>
                    <a:pt x="654" y="1090"/>
                  </a:lnTo>
                  <a:lnTo>
                    <a:pt x="631" y="1137"/>
                  </a:lnTo>
                  <a:lnTo>
                    <a:pt x="636" y="1187"/>
                  </a:lnTo>
                  <a:lnTo>
                    <a:pt x="693" y="1229"/>
                  </a:lnTo>
                  <a:lnTo>
                    <a:pt x="735" y="1286"/>
                  </a:lnTo>
                  <a:lnTo>
                    <a:pt x="735" y="1359"/>
                  </a:lnTo>
                  <a:lnTo>
                    <a:pt x="722" y="1406"/>
                  </a:lnTo>
                  <a:lnTo>
                    <a:pt x="735" y="1458"/>
                  </a:lnTo>
                  <a:lnTo>
                    <a:pt x="831" y="1481"/>
                  </a:lnTo>
                  <a:lnTo>
                    <a:pt x="871" y="1487"/>
                  </a:lnTo>
                  <a:lnTo>
                    <a:pt x="912" y="1612"/>
                  </a:lnTo>
                  <a:lnTo>
                    <a:pt x="878" y="1625"/>
                  </a:lnTo>
                  <a:lnTo>
                    <a:pt x="871" y="1693"/>
                  </a:lnTo>
                  <a:lnTo>
                    <a:pt x="842" y="1711"/>
                  </a:lnTo>
                  <a:lnTo>
                    <a:pt x="826" y="1688"/>
                  </a:lnTo>
                  <a:lnTo>
                    <a:pt x="826" y="1646"/>
                  </a:lnTo>
                  <a:lnTo>
                    <a:pt x="785" y="1625"/>
                  </a:lnTo>
                  <a:lnTo>
                    <a:pt x="769" y="1567"/>
                  </a:lnTo>
                  <a:lnTo>
                    <a:pt x="688" y="1474"/>
                  </a:lnTo>
                  <a:lnTo>
                    <a:pt x="545" y="1349"/>
                  </a:lnTo>
                  <a:lnTo>
                    <a:pt x="534" y="1291"/>
                  </a:lnTo>
                  <a:lnTo>
                    <a:pt x="527" y="1148"/>
                  </a:lnTo>
                  <a:lnTo>
                    <a:pt x="441" y="1056"/>
                  </a:lnTo>
                  <a:lnTo>
                    <a:pt x="412" y="994"/>
                  </a:lnTo>
                  <a:lnTo>
                    <a:pt x="390" y="958"/>
                  </a:lnTo>
                  <a:lnTo>
                    <a:pt x="321" y="958"/>
                  </a:lnTo>
                  <a:lnTo>
                    <a:pt x="224" y="872"/>
                  </a:lnTo>
                  <a:lnTo>
                    <a:pt x="182" y="838"/>
                  </a:lnTo>
                  <a:lnTo>
                    <a:pt x="148" y="793"/>
                  </a:lnTo>
                  <a:lnTo>
                    <a:pt x="234" y="786"/>
                  </a:lnTo>
                  <a:lnTo>
                    <a:pt x="247" y="809"/>
                  </a:lnTo>
                  <a:lnTo>
                    <a:pt x="276" y="798"/>
                  </a:lnTo>
                  <a:lnTo>
                    <a:pt x="263" y="746"/>
                  </a:lnTo>
                  <a:lnTo>
                    <a:pt x="286" y="735"/>
                  </a:lnTo>
                  <a:lnTo>
                    <a:pt x="297" y="671"/>
                  </a:lnTo>
                  <a:lnTo>
                    <a:pt x="240" y="574"/>
                  </a:lnTo>
                  <a:lnTo>
                    <a:pt x="114" y="477"/>
                  </a:lnTo>
                  <a:lnTo>
                    <a:pt x="68" y="384"/>
                  </a:lnTo>
                  <a:lnTo>
                    <a:pt x="52" y="293"/>
                  </a:lnTo>
                  <a:lnTo>
                    <a:pt x="52" y="207"/>
                  </a:lnTo>
                  <a:lnTo>
                    <a:pt x="23" y="167"/>
                  </a:lnTo>
                  <a:lnTo>
                    <a:pt x="0" y="97"/>
                  </a:lnTo>
                  <a:lnTo>
                    <a:pt x="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0" name=""/>
            <p:cNvSpPr/>
            <p:nvPr/>
          </p:nvSpPr>
          <p:spPr>
            <a:xfrm>
              <a:off x="2814480" y="3057480"/>
              <a:ext cx="771840" cy="415800"/>
            </a:xfrm>
            <a:custGeom>
              <a:avLst/>
              <a:gdLst/>
              <a:ahLst/>
              <a:rect l="l" t="t" r="r" b="b"/>
              <a:pathLst>
                <a:path w="996" h="523">
                  <a:moveTo>
                    <a:pt x="7" y="0"/>
                  </a:moveTo>
                  <a:lnTo>
                    <a:pt x="871" y="0"/>
                  </a:lnTo>
                  <a:lnTo>
                    <a:pt x="921" y="7"/>
                  </a:lnTo>
                  <a:lnTo>
                    <a:pt x="939" y="21"/>
                  </a:lnTo>
                  <a:lnTo>
                    <a:pt x="953" y="36"/>
                  </a:lnTo>
                  <a:lnTo>
                    <a:pt x="950" y="61"/>
                  </a:lnTo>
                  <a:lnTo>
                    <a:pt x="932" y="61"/>
                  </a:lnTo>
                  <a:lnTo>
                    <a:pt x="925" y="75"/>
                  </a:lnTo>
                  <a:lnTo>
                    <a:pt x="928" y="86"/>
                  </a:lnTo>
                  <a:lnTo>
                    <a:pt x="953" y="97"/>
                  </a:lnTo>
                  <a:lnTo>
                    <a:pt x="957" y="115"/>
                  </a:lnTo>
                  <a:lnTo>
                    <a:pt x="953" y="133"/>
                  </a:lnTo>
                  <a:lnTo>
                    <a:pt x="979" y="154"/>
                  </a:lnTo>
                  <a:lnTo>
                    <a:pt x="986" y="176"/>
                  </a:lnTo>
                  <a:lnTo>
                    <a:pt x="996" y="523"/>
                  </a:lnTo>
                  <a:lnTo>
                    <a:pt x="315" y="516"/>
                  </a:lnTo>
                  <a:lnTo>
                    <a:pt x="0" y="502"/>
                  </a:lnTo>
                  <a:lnTo>
                    <a:pt x="7"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1" name=""/>
            <p:cNvSpPr/>
            <p:nvPr/>
          </p:nvSpPr>
          <p:spPr>
            <a:xfrm>
              <a:off x="2819520" y="3057480"/>
              <a:ext cx="766800" cy="424080"/>
            </a:xfrm>
            <a:custGeom>
              <a:avLst/>
              <a:gdLst/>
              <a:ahLst/>
              <a:rect l="l" t="t" r="r" b="b"/>
              <a:pathLst>
                <a:path w="483" h="267">
                  <a:moveTo>
                    <a:pt x="0" y="0"/>
                  </a:moveTo>
                  <a:lnTo>
                    <a:pt x="422" y="0"/>
                  </a:lnTo>
                  <a:lnTo>
                    <a:pt x="446" y="4"/>
                  </a:lnTo>
                  <a:lnTo>
                    <a:pt x="455" y="11"/>
                  </a:lnTo>
                  <a:lnTo>
                    <a:pt x="462" y="18"/>
                  </a:lnTo>
                  <a:lnTo>
                    <a:pt x="461" y="31"/>
                  </a:lnTo>
                  <a:lnTo>
                    <a:pt x="452" y="31"/>
                  </a:lnTo>
                  <a:lnTo>
                    <a:pt x="448" y="38"/>
                  </a:lnTo>
                  <a:lnTo>
                    <a:pt x="450" y="43"/>
                  </a:lnTo>
                  <a:lnTo>
                    <a:pt x="462" y="49"/>
                  </a:lnTo>
                  <a:lnTo>
                    <a:pt x="464" y="58"/>
                  </a:lnTo>
                  <a:lnTo>
                    <a:pt x="462" y="67"/>
                  </a:lnTo>
                  <a:lnTo>
                    <a:pt x="475" y="77"/>
                  </a:lnTo>
                  <a:lnTo>
                    <a:pt x="478" y="88"/>
                  </a:lnTo>
                  <a:lnTo>
                    <a:pt x="483" y="262"/>
                  </a:lnTo>
                  <a:lnTo>
                    <a:pt x="159" y="267"/>
                  </a:lnTo>
                  <a:lnTo>
                    <a:pt x="0" y="257"/>
                  </a:lnTo>
                  <a:lnTo>
                    <a:pt x="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2" name=""/>
            <p:cNvSpPr/>
            <p:nvPr/>
          </p:nvSpPr>
          <p:spPr>
            <a:xfrm>
              <a:off x="2079720" y="2854440"/>
              <a:ext cx="734760" cy="609480"/>
            </a:xfrm>
            <a:custGeom>
              <a:avLst/>
              <a:gdLst/>
              <a:ahLst/>
              <a:rect l="l" t="t" r="r" b="b"/>
              <a:pathLst>
                <a:path w="950" h="767">
                  <a:moveTo>
                    <a:pt x="71" y="0"/>
                  </a:moveTo>
                  <a:lnTo>
                    <a:pt x="581" y="60"/>
                  </a:lnTo>
                  <a:lnTo>
                    <a:pt x="763" y="82"/>
                  </a:lnTo>
                  <a:lnTo>
                    <a:pt x="950" y="89"/>
                  </a:lnTo>
                  <a:lnTo>
                    <a:pt x="943" y="767"/>
                  </a:lnTo>
                  <a:lnTo>
                    <a:pt x="520" y="742"/>
                  </a:lnTo>
                  <a:lnTo>
                    <a:pt x="287" y="717"/>
                  </a:lnTo>
                  <a:lnTo>
                    <a:pt x="0" y="684"/>
                  </a:lnTo>
                  <a:lnTo>
                    <a:pt x="71"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3" name=""/>
            <p:cNvSpPr/>
            <p:nvPr/>
          </p:nvSpPr>
          <p:spPr>
            <a:xfrm>
              <a:off x="2079720" y="2854440"/>
              <a:ext cx="730080" cy="609480"/>
            </a:xfrm>
            <a:custGeom>
              <a:avLst/>
              <a:gdLst/>
              <a:ahLst/>
              <a:rect l="l" t="t" r="r" b="b"/>
              <a:pathLst>
                <a:path w="460" h="384">
                  <a:moveTo>
                    <a:pt x="35" y="0"/>
                  </a:moveTo>
                  <a:lnTo>
                    <a:pt x="283" y="30"/>
                  </a:lnTo>
                  <a:lnTo>
                    <a:pt x="372" y="41"/>
                  </a:lnTo>
                  <a:lnTo>
                    <a:pt x="460" y="44"/>
                  </a:lnTo>
                  <a:lnTo>
                    <a:pt x="460" y="384"/>
                  </a:lnTo>
                  <a:lnTo>
                    <a:pt x="253" y="371"/>
                  </a:lnTo>
                  <a:lnTo>
                    <a:pt x="140" y="359"/>
                  </a:lnTo>
                  <a:lnTo>
                    <a:pt x="0" y="342"/>
                  </a:lnTo>
                  <a:lnTo>
                    <a:pt x="35"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4" name=""/>
            <p:cNvSpPr/>
            <p:nvPr/>
          </p:nvSpPr>
          <p:spPr>
            <a:xfrm>
              <a:off x="1998720" y="3395520"/>
              <a:ext cx="706320" cy="768600"/>
            </a:xfrm>
            <a:custGeom>
              <a:avLst/>
              <a:gdLst/>
              <a:ahLst/>
              <a:rect l="l" t="t" r="r" b="b"/>
              <a:pathLst>
                <a:path w="910" h="968">
                  <a:moveTo>
                    <a:pt x="910" y="79"/>
                  </a:moveTo>
                  <a:lnTo>
                    <a:pt x="907" y="265"/>
                  </a:lnTo>
                  <a:lnTo>
                    <a:pt x="885" y="656"/>
                  </a:lnTo>
                  <a:lnTo>
                    <a:pt x="871" y="918"/>
                  </a:lnTo>
                  <a:lnTo>
                    <a:pt x="373" y="896"/>
                  </a:lnTo>
                  <a:lnTo>
                    <a:pt x="358" y="921"/>
                  </a:lnTo>
                  <a:lnTo>
                    <a:pt x="136" y="907"/>
                  </a:lnTo>
                  <a:lnTo>
                    <a:pt x="118" y="968"/>
                  </a:lnTo>
                  <a:lnTo>
                    <a:pt x="0" y="950"/>
                  </a:lnTo>
                  <a:lnTo>
                    <a:pt x="100" y="0"/>
                  </a:lnTo>
                  <a:lnTo>
                    <a:pt x="279" y="21"/>
                  </a:lnTo>
                  <a:lnTo>
                    <a:pt x="530" y="50"/>
                  </a:lnTo>
                  <a:lnTo>
                    <a:pt x="781" y="75"/>
                  </a:lnTo>
                  <a:lnTo>
                    <a:pt x="910" y="7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5" name=""/>
            <p:cNvSpPr/>
            <p:nvPr/>
          </p:nvSpPr>
          <p:spPr>
            <a:xfrm>
              <a:off x="1998720" y="3395520"/>
              <a:ext cx="706320" cy="768600"/>
            </a:xfrm>
            <a:custGeom>
              <a:avLst/>
              <a:gdLst/>
              <a:ahLst/>
              <a:rect l="l" t="t" r="r" b="b"/>
              <a:pathLst>
                <a:path w="910" h="968">
                  <a:moveTo>
                    <a:pt x="910" y="79"/>
                  </a:moveTo>
                  <a:lnTo>
                    <a:pt x="907" y="265"/>
                  </a:lnTo>
                  <a:lnTo>
                    <a:pt x="885" y="656"/>
                  </a:lnTo>
                  <a:lnTo>
                    <a:pt x="871" y="918"/>
                  </a:lnTo>
                  <a:lnTo>
                    <a:pt x="373" y="896"/>
                  </a:lnTo>
                  <a:lnTo>
                    <a:pt x="358" y="921"/>
                  </a:lnTo>
                  <a:lnTo>
                    <a:pt x="136" y="907"/>
                  </a:lnTo>
                  <a:lnTo>
                    <a:pt x="118" y="968"/>
                  </a:lnTo>
                  <a:lnTo>
                    <a:pt x="0" y="950"/>
                  </a:lnTo>
                  <a:lnTo>
                    <a:pt x="100" y="0"/>
                  </a:lnTo>
                  <a:lnTo>
                    <a:pt x="279" y="21"/>
                  </a:lnTo>
                  <a:lnTo>
                    <a:pt x="530" y="50"/>
                  </a:lnTo>
                  <a:lnTo>
                    <a:pt x="781" y="75"/>
                  </a:lnTo>
                  <a:lnTo>
                    <a:pt x="910" y="79"/>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6" name=""/>
            <p:cNvSpPr/>
            <p:nvPr/>
          </p:nvSpPr>
          <p:spPr>
            <a:xfrm>
              <a:off x="2279520" y="3524400"/>
              <a:ext cx="1451160" cy="1468440"/>
            </a:xfrm>
            <a:custGeom>
              <a:avLst/>
              <a:gdLst/>
              <a:ahLst/>
              <a:rect l="l" t="t" r="r" b="b"/>
              <a:pathLst>
                <a:path w="1874" h="1851">
                  <a:moveTo>
                    <a:pt x="11" y="732"/>
                  </a:moveTo>
                  <a:lnTo>
                    <a:pt x="0" y="760"/>
                  </a:lnTo>
                  <a:lnTo>
                    <a:pt x="22" y="771"/>
                  </a:lnTo>
                  <a:lnTo>
                    <a:pt x="50" y="804"/>
                  </a:lnTo>
                  <a:lnTo>
                    <a:pt x="54" y="843"/>
                  </a:lnTo>
                  <a:lnTo>
                    <a:pt x="86" y="850"/>
                  </a:lnTo>
                  <a:lnTo>
                    <a:pt x="108" y="875"/>
                  </a:lnTo>
                  <a:lnTo>
                    <a:pt x="126" y="908"/>
                  </a:lnTo>
                  <a:lnTo>
                    <a:pt x="147" y="915"/>
                  </a:lnTo>
                  <a:lnTo>
                    <a:pt x="183" y="972"/>
                  </a:lnTo>
                  <a:lnTo>
                    <a:pt x="233" y="976"/>
                  </a:lnTo>
                  <a:lnTo>
                    <a:pt x="226" y="1001"/>
                  </a:lnTo>
                  <a:lnTo>
                    <a:pt x="244" y="1058"/>
                  </a:lnTo>
                  <a:lnTo>
                    <a:pt x="248" y="1137"/>
                  </a:lnTo>
                  <a:lnTo>
                    <a:pt x="273" y="1162"/>
                  </a:lnTo>
                  <a:lnTo>
                    <a:pt x="287" y="1184"/>
                  </a:lnTo>
                  <a:lnTo>
                    <a:pt x="301" y="1191"/>
                  </a:lnTo>
                  <a:lnTo>
                    <a:pt x="351" y="1241"/>
                  </a:lnTo>
                  <a:lnTo>
                    <a:pt x="373" y="1252"/>
                  </a:lnTo>
                  <a:lnTo>
                    <a:pt x="387" y="1255"/>
                  </a:lnTo>
                  <a:lnTo>
                    <a:pt x="402" y="1277"/>
                  </a:lnTo>
                  <a:lnTo>
                    <a:pt x="477" y="1298"/>
                  </a:lnTo>
                  <a:lnTo>
                    <a:pt x="506" y="1263"/>
                  </a:lnTo>
                  <a:lnTo>
                    <a:pt x="524" y="1245"/>
                  </a:lnTo>
                  <a:lnTo>
                    <a:pt x="513" y="1194"/>
                  </a:lnTo>
                  <a:lnTo>
                    <a:pt x="527" y="1176"/>
                  </a:lnTo>
                  <a:lnTo>
                    <a:pt x="570" y="1173"/>
                  </a:lnTo>
                  <a:lnTo>
                    <a:pt x="581" y="1159"/>
                  </a:lnTo>
                  <a:lnTo>
                    <a:pt x="588" y="1141"/>
                  </a:lnTo>
                  <a:lnTo>
                    <a:pt x="606" y="1144"/>
                  </a:lnTo>
                  <a:lnTo>
                    <a:pt x="610" y="1162"/>
                  </a:lnTo>
                  <a:lnTo>
                    <a:pt x="656" y="1166"/>
                  </a:lnTo>
                  <a:lnTo>
                    <a:pt x="732" y="1176"/>
                  </a:lnTo>
                  <a:lnTo>
                    <a:pt x="760" y="1205"/>
                  </a:lnTo>
                  <a:lnTo>
                    <a:pt x="818" y="1280"/>
                  </a:lnTo>
                  <a:lnTo>
                    <a:pt x="846" y="1334"/>
                  </a:lnTo>
                  <a:lnTo>
                    <a:pt x="850" y="1363"/>
                  </a:lnTo>
                  <a:lnTo>
                    <a:pt x="925" y="1481"/>
                  </a:lnTo>
                  <a:lnTo>
                    <a:pt x="938" y="1517"/>
                  </a:lnTo>
                  <a:lnTo>
                    <a:pt x="995" y="1557"/>
                  </a:lnTo>
                  <a:lnTo>
                    <a:pt x="999" y="1603"/>
                  </a:lnTo>
                  <a:lnTo>
                    <a:pt x="1013" y="1635"/>
                  </a:lnTo>
                  <a:lnTo>
                    <a:pt x="1024" y="1696"/>
                  </a:lnTo>
                  <a:lnTo>
                    <a:pt x="1049" y="1707"/>
                  </a:lnTo>
                  <a:lnTo>
                    <a:pt x="1052" y="1732"/>
                  </a:lnTo>
                  <a:lnTo>
                    <a:pt x="1052" y="1779"/>
                  </a:lnTo>
                  <a:lnTo>
                    <a:pt x="1070" y="1779"/>
                  </a:lnTo>
                  <a:lnTo>
                    <a:pt x="1099" y="1768"/>
                  </a:lnTo>
                  <a:lnTo>
                    <a:pt x="1135" y="1808"/>
                  </a:lnTo>
                  <a:lnTo>
                    <a:pt x="1167" y="1808"/>
                  </a:lnTo>
                  <a:lnTo>
                    <a:pt x="1199" y="1829"/>
                  </a:lnTo>
                  <a:lnTo>
                    <a:pt x="1242" y="1836"/>
                  </a:lnTo>
                  <a:lnTo>
                    <a:pt x="1275" y="1826"/>
                  </a:lnTo>
                  <a:lnTo>
                    <a:pt x="1303" y="1851"/>
                  </a:lnTo>
                  <a:lnTo>
                    <a:pt x="1336" y="1851"/>
                  </a:lnTo>
                  <a:lnTo>
                    <a:pt x="1350" y="1836"/>
                  </a:lnTo>
                  <a:lnTo>
                    <a:pt x="1368" y="1833"/>
                  </a:lnTo>
                  <a:lnTo>
                    <a:pt x="1389" y="1797"/>
                  </a:lnTo>
                  <a:lnTo>
                    <a:pt x="1350" y="1804"/>
                  </a:lnTo>
                  <a:lnTo>
                    <a:pt x="1329" y="1761"/>
                  </a:lnTo>
                  <a:lnTo>
                    <a:pt x="1321" y="1750"/>
                  </a:lnTo>
                  <a:lnTo>
                    <a:pt x="1318" y="1686"/>
                  </a:lnTo>
                  <a:lnTo>
                    <a:pt x="1303" y="1661"/>
                  </a:lnTo>
                  <a:lnTo>
                    <a:pt x="1321" y="1628"/>
                  </a:lnTo>
                  <a:lnTo>
                    <a:pt x="1321" y="1592"/>
                  </a:lnTo>
                  <a:lnTo>
                    <a:pt x="1339" y="1567"/>
                  </a:lnTo>
                  <a:lnTo>
                    <a:pt x="1336" y="1535"/>
                  </a:lnTo>
                  <a:lnTo>
                    <a:pt x="1332" y="1514"/>
                  </a:lnTo>
                  <a:lnTo>
                    <a:pt x="1354" y="1503"/>
                  </a:lnTo>
                  <a:lnTo>
                    <a:pt x="1364" y="1471"/>
                  </a:lnTo>
                  <a:lnTo>
                    <a:pt x="1389" y="1467"/>
                  </a:lnTo>
                  <a:lnTo>
                    <a:pt x="1418" y="1449"/>
                  </a:lnTo>
                  <a:lnTo>
                    <a:pt x="1425" y="1428"/>
                  </a:lnTo>
                  <a:lnTo>
                    <a:pt x="1450" y="1435"/>
                  </a:lnTo>
                  <a:lnTo>
                    <a:pt x="1468" y="1417"/>
                  </a:lnTo>
                  <a:lnTo>
                    <a:pt x="1461" y="1384"/>
                  </a:lnTo>
                  <a:lnTo>
                    <a:pt x="1483" y="1395"/>
                  </a:lnTo>
                  <a:lnTo>
                    <a:pt x="1540" y="1395"/>
                  </a:lnTo>
                  <a:lnTo>
                    <a:pt x="1597" y="1359"/>
                  </a:lnTo>
                  <a:lnTo>
                    <a:pt x="1626" y="1327"/>
                  </a:lnTo>
                  <a:lnTo>
                    <a:pt x="1658" y="1313"/>
                  </a:lnTo>
                  <a:lnTo>
                    <a:pt x="1687" y="1280"/>
                  </a:lnTo>
                  <a:lnTo>
                    <a:pt x="1716" y="1270"/>
                  </a:lnTo>
                  <a:lnTo>
                    <a:pt x="1705" y="1230"/>
                  </a:lnTo>
                  <a:lnTo>
                    <a:pt x="1676" y="1202"/>
                  </a:lnTo>
                  <a:lnTo>
                    <a:pt x="1676" y="1162"/>
                  </a:lnTo>
                  <a:lnTo>
                    <a:pt x="1709" y="1187"/>
                  </a:lnTo>
                  <a:lnTo>
                    <a:pt x="1730" y="1230"/>
                  </a:lnTo>
                  <a:lnTo>
                    <a:pt x="1795" y="1230"/>
                  </a:lnTo>
                  <a:lnTo>
                    <a:pt x="1823" y="1187"/>
                  </a:lnTo>
                  <a:lnTo>
                    <a:pt x="1827" y="1166"/>
                  </a:lnTo>
                  <a:lnTo>
                    <a:pt x="1848" y="1141"/>
                  </a:lnTo>
                  <a:lnTo>
                    <a:pt x="1856" y="1119"/>
                  </a:lnTo>
                  <a:lnTo>
                    <a:pt x="1845" y="1094"/>
                  </a:lnTo>
                  <a:lnTo>
                    <a:pt x="1848" y="1080"/>
                  </a:lnTo>
                  <a:lnTo>
                    <a:pt x="1859" y="1069"/>
                  </a:lnTo>
                  <a:lnTo>
                    <a:pt x="1856" y="1022"/>
                  </a:lnTo>
                  <a:lnTo>
                    <a:pt x="1870" y="990"/>
                  </a:lnTo>
                  <a:lnTo>
                    <a:pt x="1874" y="933"/>
                  </a:lnTo>
                  <a:lnTo>
                    <a:pt x="1859" y="911"/>
                  </a:lnTo>
                  <a:lnTo>
                    <a:pt x="1834" y="861"/>
                  </a:lnTo>
                  <a:lnTo>
                    <a:pt x="1830" y="821"/>
                  </a:lnTo>
                  <a:lnTo>
                    <a:pt x="1791" y="793"/>
                  </a:lnTo>
                  <a:lnTo>
                    <a:pt x="1780" y="524"/>
                  </a:lnTo>
                  <a:lnTo>
                    <a:pt x="1719" y="520"/>
                  </a:lnTo>
                  <a:lnTo>
                    <a:pt x="1705" y="492"/>
                  </a:lnTo>
                  <a:lnTo>
                    <a:pt x="1680" y="502"/>
                  </a:lnTo>
                  <a:lnTo>
                    <a:pt x="1655" y="459"/>
                  </a:lnTo>
                  <a:lnTo>
                    <a:pt x="1637" y="456"/>
                  </a:lnTo>
                  <a:lnTo>
                    <a:pt x="1601" y="488"/>
                  </a:lnTo>
                  <a:lnTo>
                    <a:pt x="1572" y="463"/>
                  </a:lnTo>
                  <a:lnTo>
                    <a:pt x="1547" y="459"/>
                  </a:lnTo>
                  <a:lnTo>
                    <a:pt x="1511" y="488"/>
                  </a:lnTo>
                  <a:lnTo>
                    <a:pt x="1465" y="481"/>
                  </a:lnTo>
                  <a:lnTo>
                    <a:pt x="1429" y="466"/>
                  </a:lnTo>
                  <a:lnTo>
                    <a:pt x="1393" y="470"/>
                  </a:lnTo>
                  <a:lnTo>
                    <a:pt x="1368" y="495"/>
                  </a:lnTo>
                  <a:lnTo>
                    <a:pt x="1325" y="463"/>
                  </a:lnTo>
                  <a:lnTo>
                    <a:pt x="1264" y="470"/>
                  </a:lnTo>
                  <a:lnTo>
                    <a:pt x="1232" y="445"/>
                  </a:lnTo>
                  <a:lnTo>
                    <a:pt x="1214" y="413"/>
                  </a:lnTo>
                  <a:lnTo>
                    <a:pt x="1178" y="402"/>
                  </a:lnTo>
                  <a:lnTo>
                    <a:pt x="1156" y="420"/>
                  </a:lnTo>
                  <a:lnTo>
                    <a:pt x="1088" y="420"/>
                  </a:lnTo>
                  <a:lnTo>
                    <a:pt x="1078" y="398"/>
                  </a:lnTo>
                  <a:lnTo>
                    <a:pt x="1067" y="373"/>
                  </a:lnTo>
                  <a:lnTo>
                    <a:pt x="1052" y="359"/>
                  </a:lnTo>
                  <a:lnTo>
                    <a:pt x="1002" y="380"/>
                  </a:lnTo>
                  <a:lnTo>
                    <a:pt x="981" y="370"/>
                  </a:lnTo>
                  <a:lnTo>
                    <a:pt x="966" y="305"/>
                  </a:lnTo>
                  <a:lnTo>
                    <a:pt x="952" y="172"/>
                  </a:lnTo>
                  <a:lnTo>
                    <a:pt x="938" y="29"/>
                  </a:lnTo>
                  <a:lnTo>
                    <a:pt x="552" y="0"/>
                  </a:lnTo>
                  <a:lnTo>
                    <a:pt x="506" y="757"/>
                  </a:lnTo>
                  <a:lnTo>
                    <a:pt x="11" y="73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7" name=""/>
            <p:cNvSpPr/>
            <p:nvPr/>
          </p:nvSpPr>
          <p:spPr>
            <a:xfrm>
              <a:off x="2279520" y="3524400"/>
              <a:ext cx="1451160" cy="1468440"/>
            </a:xfrm>
            <a:custGeom>
              <a:avLst/>
              <a:gdLst/>
              <a:ahLst/>
              <a:rect l="l" t="t" r="r" b="b"/>
              <a:pathLst>
                <a:path w="1874" h="1851">
                  <a:moveTo>
                    <a:pt x="11" y="732"/>
                  </a:moveTo>
                  <a:lnTo>
                    <a:pt x="0" y="760"/>
                  </a:lnTo>
                  <a:lnTo>
                    <a:pt x="22" y="771"/>
                  </a:lnTo>
                  <a:lnTo>
                    <a:pt x="50" y="804"/>
                  </a:lnTo>
                  <a:lnTo>
                    <a:pt x="54" y="843"/>
                  </a:lnTo>
                  <a:lnTo>
                    <a:pt x="86" y="850"/>
                  </a:lnTo>
                  <a:lnTo>
                    <a:pt x="108" y="875"/>
                  </a:lnTo>
                  <a:lnTo>
                    <a:pt x="126" y="908"/>
                  </a:lnTo>
                  <a:lnTo>
                    <a:pt x="147" y="915"/>
                  </a:lnTo>
                  <a:lnTo>
                    <a:pt x="183" y="972"/>
                  </a:lnTo>
                  <a:lnTo>
                    <a:pt x="233" y="976"/>
                  </a:lnTo>
                  <a:lnTo>
                    <a:pt x="226" y="1001"/>
                  </a:lnTo>
                  <a:lnTo>
                    <a:pt x="244" y="1058"/>
                  </a:lnTo>
                  <a:lnTo>
                    <a:pt x="248" y="1137"/>
                  </a:lnTo>
                  <a:lnTo>
                    <a:pt x="273" y="1162"/>
                  </a:lnTo>
                  <a:lnTo>
                    <a:pt x="287" y="1184"/>
                  </a:lnTo>
                  <a:lnTo>
                    <a:pt x="301" y="1191"/>
                  </a:lnTo>
                  <a:lnTo>
                    <a:pt x="351" y="1241"/>
                  </a:lnTo>
                  <a:lnTo>
                    <a:pt x="373" y="1252"/>
                  </a:lnTo>
                  <a:lnTo>
                    <a:pt x="387" y="1255"/>
                  </a:lnTo>
                  <a:lnTo>
                    <a:pt x="402" y="1277"/>
                  </a:lnTo>
                  <a:lnTo>
                    <a:pt x="477" y="1298"/>
                  </a:lnTo>
                  <a:lnTo>
                    <a:pt x="506" y="1263"/>
                  </a:lnTo>
                  <a:lnTo>
                    <a:pt x="524" y="1245"/>
                  </a:lnTo>
                  <a:lnTo>
                    <a:pt x="513" y="1194"/>
                  </a:lnTo>
                  <a:lnTo>
                    <a:pt x="527" y="1176"/>
                  </a:lnTo>
                  <a:lnTo>
                    <a:pt x="570" y="1173"/>
                  </a:lnTo>
                  <a:lnTo>
                    <a:pt x="581" y="1159"/>
                  </a:lnTo>
                  <a:lnTo>
                    <a:pt x="588" y="1141"/>
                  </a:lnTo>
                  <a:lnTo>
                    <a:pt x="606" y="1144"/>
                  </a:lnTo>
                  <a:lnTo>
                    <a:pt x="610" y="1162"/>
                  </a:lnTo>
                  <a:lnTo>
                    <a:pt x="656" y="1166"/>
                  </a:lnTo>
                  <a:lnTo>
                    <a:pt x="732" y="1176"/>
                  </a:lnTo>
                  <a:lnTo>
                    <a:pt x="760" y="1205"/>
                  </a:lnTo>
                  <a:lnTo>
                    <a:pt x="818" y="1280"/>
                  </a:lnTo>
                  <a:lnTo>
                    <a:pt x="846" y="1334"/>
                  </a:lnTo>
                  <a:lnTo>
                    <a:pt x="850" y="1363"/>
                  </a:lnTo>
                  <a:lnTo>
                    <a:pt x="925" y="1481"/>
                  </a:lnTo>
                  <a:lnTo>
                    <a:pt x="938" y="1517"/>
                  </a:lnTo>
                  <a:lnTo>
                    <a:pt x="995" y="1557"/>
                  </a:lnTo>
                  <a:lnTo>
                    <a:pt x="999" y="1603"/>
                  </a:lnTo>
                  <a:lnTo>
                    <a:pt x="1013" y="1635"/>
                  </a:lnTo>
                  <a:lnTo>
                    <a:pt x="1024" y="1696"/>
                  </a:lnTo>
                  <a:lnTo>
                    <a:pt x="1049" y="1707"/>
                  </a:lnTo>
                  <a:lnTo>
                    <a:pt x="1052" y="1732"/>
                  </a:lnTo>
                  <a:lnTo>
                    <a:pt x="1052" y="1779"/>
                  </a:lnTo>
                  <a:lnTo>
                    <a:pt x="1070" y="1779"/>
                  </a:lnTo>
                  <a:lnTo>
                    <a:pt x="1099" y="1768"/>
                  </a:lnTo>
                  <a:lnTo>
                    <a:pt x="1135" y="1808"/>
                  </a:lnTo>
                  <a:lnTo>
                    <a:pt x="1167" y="1808"/>
                  </a:lnTo>
                  <a:lnTo>
                    <a:pt x="1199" y="1829"/>
                  </a:lnTo>
                  <a:lnTo>
                    <a:pt x="1242" y="1836"/>
                  </a:lnTo>
                  <a:lnTo>
                    <a:pt x="1275" y="1826"/>
                  </a:lnTo>
                  <a:lnTo>
                    <a:pt x="1303" y="1851"/>
                  </a:lnTo>
                  <a:lnTo>
                    <a:pt x="1336" y="1851"/>
                  </a:lnTo>
                  <a:lnTo>
                    <a:pt x="1350" y="1836"/>
                  </a:lnTo>
                  <a:lnTo>
                    <a:pt x="1368" y="1833"/>
                  </a:lnTo>
                  <a:lnTo>
                    <a:pt x="1389" y="1797"/>
                  </a:lnTo>
                  <a:lnTo>
                    <a:pt x="1350" y="1804"/>
                  </a:lnTo>
                  <a:lnTo>
                    <a:pt x="1329" y="1761"/>
                  </a:lnTo>
                  <a:lnTo>
                    <a:pt x="1321" y="1750"/>
                  </a:lnTo>
                  <a:lnTo>
                    <a:pt x="1318" y="1686"/>
                  </a:lnTo>
                  <a:lnTo>
                    <a:pt x="1303" y="1661"/>
                  </a:lnTo>
                  <a:lnTo>
                    <a:pt x="1321" y="1628"/>
                  </a:lnTo>
                  <a:lnTo>
                    <a:pt x="1321" y="1592"/>
                  </a:lnTo>
                  <a:lnTo>
                    <a:pt x="1339" y="1567"/>
                  </a:lnTo>
                  <a:lnTo>
                    <a:pt x="1336" y="1535"/>
                  </a:lnTo>
                  <a:lnTo>
                    <a:pt x="1332" y="1514"/>
                  </a:lnTo>
                  <a:lnTo>
                    <a:pt x="1354" y="1503"/>
                  </a:lnTo>
                  <a:lnTo>
                    <a:pt x="1364" y="1471"/>
                  </a:lnTo>
                  <a:lnTo>
                    <a:pt x="1389" y="1467"/>
                  </a:lnTo>
                  <a:lnTo>
                    <a:pt x="1418" y="1449"/>
                  </a:lnTo>
                  <a:lnTo>
                    <a:pt x="1425" y="1428"/>
                  </a:lnTo>
                  <a:lnTo>
                    <a:pt x="1450" y="1435"/>
                  </a:lnTo>
                  <a:lnTo>
                    <a:pt x="1468" y="1417"/>
                  </a:lnTo>
                  <a:lnTo>
                    <a:pt x="1461" y="1384"/>
                  </a:lnTo>
                  <a:lnTo>
                    <a:pt x="1483" y="1395"/>
                  </a:lnTo>
                  <a:lnTo>
                    <a:pt x="1540" y="1395"/>
                  </a:lnTo>
                  <a:lnTo>
                    <a:pt x="1597" y="1359"/>
                  </a:lnTo>
                  <a:lnTo>
                    <a:pt x="1626" y="1327"/>
                  </a:lnTo>
                  <a:lnTo>
                    <a:pt x="1658" y="1313"/>
                  </a:lnTo>
                  <a:lnTo>
                    <a:pt x="1687" y="1280"/>
                  </a:lnTo>
                  <a:lnTo>
                    <a:pt x="1716" y="1270"/>
                  </a:lnTo>
                  <a:lnTo>
                    <a:pt x="1705" y="1230"/>
                  </a:lnTo>
                  <a:lnTo>
                    <a:pt x="1676" y="1202"/>
                  </a:lnTo>
                  <a:lnTo>
                    <a:pt x="1676" y="1162"/>
                  </a:lnTo>
                  <a:lnTo>
                    <a:pt x="1709" y="1187"/>
                  </a:lnTo>
                  <a:lnTo>
                    <a:pt x="1730" y="1230"/>
                  </a:lnTo>
                  <a:lnTo>
                    <a:pt x="1795" y="1230"/>
                  </a:lnTo>
                  <a:lnTo>
                    <a:pt x="1823" y="1187"/>
                  </a:lnTo>
                  <a:lnTo>
                    <a:pt x="1827" y="1166"/>
                  </a:lnTo>
                  <a:lnTo>
                    <a:pt x="1848" y="1141"/>
                  </a:lnTo>
                  <a:lnTo>
                    <a:pt x="1856" y="1119"/>
                  </a:lnTo>
                  <a:lnTo>
                    <a:pt x="1845" y="1094"/>
                  </a:lnTo>
                  <a:lnTo>
                    <a:pt x="1848" y="1080"/>
                  </a:lnTo>
                  <a:lnTo>
                    <a:pt x="1859" y="1069"/>
                  </a:lnTo>
                  <a:lnTo>
                    <a:pt x="1856" y="1022"/>
                  </a:lnTo>
                  <a:lnTo>
                    <a:pt x="1870" y="990"/>
                  </a:lnTo>
                  <a:lnTo>
                    <a:pt x="1874" y="933"/>
                  </a:lnTo>
                  <a:lnTo>
                    <a:pt x="1859" y="911"/>
                  </a:lnTo>
                  <a:lnTo>
                    <a:pt x="1834" y="861"/>
                  </a:lnTo>
                  <a:lnTo>
                    <a:pt x="1830" y="821"/>
                  </a:lnTo>
                  <a:lnTo>
                    <a:pt x="1791" y="793"/>
                  </a:lnTo>
                  <a:lnTo>
                    <a:pt x="1780" y="524"/>
                  </a:lnTo>
                  <a:lnTo>
                    <a:pt x="1719" y="520"/>
                  </a:lnTo>
                  <a:lnTo>
                    <a:pt x="1705" y="492"/>
                  </a:lnTo>
                  <a:lnTo>
                    <a:pt x="1680" y="502"/>
                  </a:lnTo>
                  <a:lnTo>
                    <a:pt x="1655" y="459"/>
                  </a:lnTo>
                  <a:lnTo>
                    <a:pt x="1637" y="456"/>
                  </a:lnTo>
                  <a:lnTo>
                    <a:pt x="1601" y="488"/>
                  </a:lnTo>
                  <a:lnTo>
                    <a:pt x="1572" y="463"/>
                  </a:lnTo>
                  <a:lnTo>
                    <a:pt x="1547" y="459"/>
                  </a:lnTo>
                  <a:lnTo>
                    <a:pt x="1511" y="488"/>
                  </a:lnTo>
                  <a:lnTo>
                    <a:pt x="1465" y="481"/>
                  </a:lnTo>
                  <a:lnTo>
                    <a:pt x="1429" y="466"/>
                  </a:lnTo>
                  <a:lnTo>
                    <a:pt x="1393" y="470"/>
                  </a:lnTo>
                  <a:lnTo>
                    <a:pt x="1368" y="495"/>
                  </a:lnTo>
                  <a:lnTo>
                    <a:pt x="1325" y="463"/>
                  </a:lnTo>
                  <a:lnTo>
                    <a:pt x="1264" y="470"/>
                  </a:lnTo>
                  <a:lnTo>
                    <a:pt x="1232" y="445"/>
                  </a:lnTo>
                  <a:lnTo>
                    <a:pt x="1214" y="413"/>
                  </a:lnTo>
                  <a:lnTo>
                    <a:pt x="1178" y="402"/>
                  </a:lnTo>
                  <a:lnTo>
                    <a:pt x="1156" y="420"/>
                  </a:lnTo>
                  <a:lnTo>
                    <a:pt x="1088" y="420"/>
                  </a:lnTo>
                  <a:lnTo>
                    <a:pt x="1078" y="398"/>
                  </a:lnTo>
                  <a:lnTo>
                    <a:pt x="1067" y="373"/>
                  </a:lnTo>
                  <a:lnTo>
                    <a:pt x="1052" y="359"/>
                  </a:lnTo>
                  <a:lnTo>
                    <a:pt x="1002" y="380"/>
                  </a:lnTo>
                  <a:lnTo>
                    <a:pt x="981" y="370"/>
                  </a:lnTo>
                  <a:lnTo>
                    <a:pt x="966" y="305"/>
                  </a:lnTo>
                  <a:lnTo>
                    <a:pt x="952" y="172"/>
                  </a:lnTo>
                  <a:lnTo>
                    <a:pt x="938" y="29"/>
                  </a:lnTo>
                  <a:lnTo>
                    <a:pt x="552" y="0"/>
                  </a:lnTo>
                  <a:lnTo>
                    <a:pt x="506" y="757"/>
                  </a:lnTo>
                  <a:lnTo>
                    <a:pt x="11" y="7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8" name=""/>
            <p:cNvSpPr/>
            <p:nvPr/>
          </p:nvSpPr>
          <p:spPr>
            <a:xfrm>
              <a:off x="4370400" y="4186080"/>
              <a:ext cx="966600" cy="752760"/>
            </a:xfrm>
            <a:custGeom>
              <a:avLst/>
              <a:gdLst/>
              <a:ahLst/>
              <a:rect l="l" t="t" r="r" b="b"/>
              <a:pathLst>
                <a:path w="1248" h="947">
                  <a:moveTo>
                    <a:pt x="54" y="190"/>
                  </a:moveTo>
                  <a:lnTo>
                    <a:pt x="76" y="194"/>
                  </a:lnTo>
                  <a:lnTo>
                    <a:pt x="83" y="176"/>
                  </a:lnTo>
                  <a:lnTo>
                    <a:pt x="104" y="204"/>
                  </a:lnTo>
                  <a:lnTo>
                    <a:pt x="122" y="176"/>
                  </a:lnTo>
                  <a:lnTo>
                    <a:pt x="133" y="161"/>
                  </a:lnTo>
                  <a:lnTo>
                    <a:pt x="162" y="176"/>
                  </a:lnTo>
                  <a:lnTo>
                    <a:pt x="173" y="168"/>
                  </a:lnTo>
                  <a:lnTo>
                    <a:pt x="173" y="150"/>
                  </a:lnTo>
                  <a:lnTo>
                    <a:pt x="187" y="154"/>
                  </a:lnTo>
                  <a:lnTo>
                    <a:pt x="198" y="194"/>
                  </a:lnTo>
                  <a:lnTo>
                    <a:pt x="266" y="201"/>
                  </a:lnTo>
                  <a:lnTo>
                    <a:pt x="302" y="179"/>
                  </a:lnTo>
                  <a:lnTo>
                    <a:pt x="323" y="194"/>
                  </a:lnTo>
                  <a:lnTo>
                    <a:pt x="320" y="237"/>
                  </a:lnTo>
                  <a:lnTo>
                    <a:pt x="348" y="240"/>
                  </a:lnTo>
                  <a:lnTo>
                    <a:pt x="366" y="283"/>
                  </a:lnTo>
                  <a:lnTo>
                    <a:pt x="395" y="283"/>
                  </a:lnTo>
                  <a:lnTo>
                    <a:pt x="416" y="258"/>
                  </a:lnTo>
                  <a:lnTo>
                    <a:pt x="438" y="251"/>
                  </a:lnTo>
                  <a:lnTo>
                    <a:pt x="470" y="254"/>
                  </a:lnTo>
                  <a:lnTo>
                    <a:pt x="495" y="237"/>
                  </a:lnTo>
                  <a:lnTo>
                    <a:pt x="499" y="204"/>
                  </a:lnTo>
                  <a:lnTo>
                    <a:pt x="513" y="179"/>
                  </a:lnTo>
                  <a:lnTo>
                    <a:pt x="538" y="172"/>
                  </a:lnTo>
                  <a:lnTo>
                    <a:pt x="578" y="179"/>
                  </a:lnTo>
                  <a:lnTo>
                    <a:pt x="606" y="204"/>
                  </a:lnTo>
                  <a:lnTo>
                    <a:pt x="606" y="233"/>
                  </a:lnTo>
                  <a:lnTo>
                    <a:pt x="642" y="240"/>
                  </a:lnTo>
                  <a:lnTo>
                    <a:pt x="696" y="269"/>
                  </a:lnTo>
                  <a:lnTo>
                    <a:pt x="700" y="305"/>
                  </a:lnTo>
                  <a:lnTo>
                    <a:pt x="750" y="315"/>
                  </a:lnTo>
                  <a:lnTo>
                    <a:pt x="778" y="351"/>
                  </a:lnTo>
                  <a:lnTo>
                    <a:pt x="786" y="405"/>
                  </a:lnTo>
                  <a:lnTo>
                    <a:pt x="775" y="412"/>
                  </a:lnTo>
                  <a:lnTo>
                    <a:pt x="761" y="423"/>
                  </a:lnTo>
                  <a:lnTo>
                    <a:pt x="761" y="452"/>
                  </a:lnTo>
                  <a:lnTo>
                    <a:pt x="778" y="484"/>
                  </a:lnTo>
                  <a:lnTo>
                    <a:pt x="778" y="513"/>
                  </a:lnTo>
                  <a:lnTo>
                    <a:pt x="789" y="549"/>
                  </a:lnTo>
                  <a:lnTo>
                    <a:pt x="814" y="523"/>
                  </a:lnTo>
                  <a:lnTo>
                    <a:pt x="843" y="513"/>
                  </a:lnTo>
                  <a:lnTo>
                    <a:pt x="807" y="584"/>
                  </a:lnTo>
                  <a:lnTo>
                    <a:pt x="821" y="610"/>
                  </a:lnTo>
                  <a:lnTo>
                    <a:pt x="836" y="624"/>
                  </a:lnTo>
                  <a:lnTo>
                    <a:pt x="861" y="663"/>
                  </a:lnTo>
                  <a:lnTo>
                    <a:pt x="900" y="678"/>
                  </a:lnTo>
                  <a:lnTo>
                    <a:pt x="904" y="656"/>
                  </a:lnTo>
                  <a:lnTo>
                    <a:pt x="925" y="663"/>
                  </a:lnTo>
                  <a:lnTo>
                    <a:pt x="915" y="699"/>
                  </a:lnTo>
                  <a:lnTo>
                    <a:pt x="911" y="735"/>
                  </a:lnTo>
                  <a:lnTo>
                    <a:pt x="940" y="746"/>
                  </a:lnTo>
                  <a:lnTo>
                    <a:pt x="969" y="782"/>
                  </a:lnTo>
                  <a:lnTo>
                    <a:pt x="965" y="814"/>
                  </a:lnTo>
                  <a:lnTo>
                    <a:pt x="979" y="825"/>
                  </a:lnTo>
                  <a:lnTo>
                    <a:pt x="1037" y="825"/>
                  </a:lnTo>
                  <a:lnTo>
                    <a:pt x="1058" y="843"/>
                  </a:lnTo>
                  <a:lnTo>
                    <a:pt x="1055" y="861"/>
                  </a:lnTo>
                  <a:lnTo>
                    <a:pt x="1083" y="857"/>
                  </a:lnTo>
                  <a:lnTo>
                    <a:pt x="1083" y="886"/>
                  </a:lnTo>
                  <a:lnTo>
                    <a:pt x="1105" y="914"/>
                  </a:lnTo>
                  <a:lnTo>
                    <a:pt x="1098" y="943"/>
                  </a:lnTo>
                  <a:lnTo>
                    <a:pt x="1137" y="947"/>
                  </a:lnTo>
                  <a:lnTo>
                    <a:pt x="1155" y="929"/>
                  </a:lnTo>
                  <a:lnTo>
                    <a:pt x="1219" y="932"/>
                  </a:lnTo>
                  <a:lnTo>
                    <a:pt x="1248" y="904"/>
                  </a:lnTo>
                  <a:lnTo>
                    <a:pt x="1227" y="843"/>
                  </a:lnTo>
                  <a:lnTo>
                    <a:pt x="1245" y="828"/>
                  </a:lnTo>
                  <a:lnTo>
                    <a:pt x="1241" y="660"/>
                  </a:lnTo>
                  <a:lnTo>
                    <a:pt x="1234" y="627"/>
                  </a:lnTo>
                  <a:lnTo>
                    <a:pt x="1180" y="559"/>
                  </a:lnTo>
                  <a:lnTo>
                    <a:pt x="1169" y="534"/>
                  </a:lnTo>
                  <a:lnTo>
                    <a:pt x="1155" y="498"/>
                  </a:lnTo>
                  <a:lnTo>
                    <a:pt x="1105" y="419"/>
                  </a:lnTo>
                  <a:lnTo>
                    <a:pt x="1090" y="355"/>
                  </a:lnTo>
                  <a:lnTo>
                    <a:pt x="1080" y="326"/>
                  </a:lnTo>
                  <a:lnTo>
                    <a:pt x="1058" y="319"/>
                  </a:lnTo>
                  <a:lnTo>
                    <a:pt x="1033" y="258"/>
                  </a:lnTo>
                  <a:lnTo>
                    <a:pt x="994" y="204"/>
                  </a:lnTo>
                  <a:lnTo>
                    <a:pt x="951" y="147"/>
                  </a:lnTo>
                  <a:lnTo>
                    <a:pt x="929" y="97"/>
                  </a:lnTo>
                  <a:lnTo>
                    <a:pt x="897" y="93"/>
                  </a:lnTo>
                  <a:lnTo>
                    <a:pt x="918" y="64"/>
                  </a:lnTo>
                  <a:lnTo>
                    <a:pt x="897" y="21"/>
                  </a:lnTo>
                  <a:lnTo>
                    <a:pt x="865" y="14"/>
                  </a:lnTo>
                  <a:lnTo>
                    <a:pt x="839" y="0"/>
                  </a:lnTo>
                  <a:lnTo>
                    <a:pt x="814" y="32"/>
                  </a:lnTo>
                  <a:lnTo>
                    <a:pt x="832" y="57"/>
                  </a:lnTo>
                  <a:lnTo>
                    <a:pt x="832" y="93"/>
                  </a:lnTo>
                  <a:lnTo>
                    <a:pt x="789" y="61"/>
                  </a:lnTo>
                  <a:lnTo>
                    <a:pt x="606" y="68"/>
                  </a:lnTo>
                  <a:lnTo>
                    <a:pt x="398" y="75"/>
                  </a:lnTo>
                  <a:lnTo>
                    <a:pt x="377" y="29"/>
                  </a:lnTo>
                  <a:lnTo>
                    <a:pt x="147" y="61"/>
                  </a:lnTo>
                  <a:lnTo>
                    <a:pt x="43" y="75"/>
                  </a:lnTo>
                  <a:lnTo>
                    <a:pt x="11" y="86"/>
                  </a:lnTo>
                  <a:lnTo>
                    <a:pt x="0" y="111"/>
                  </a:lnTo>
                  <a:lnTo>
                    <a:pt x="22" y="133"/>
                  </a:lnTo>
                  <a:lnTo>
                    <a:pt x="58" y="133"/>
                  </a:lnTo>
                  <a:lnTo>
                    <a:pt x="36" y="154"/>
                  </a:lnTo>
                  <a:lnTo>
                    <a:pt x="54" y="19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9" name=""/>
            <p:cNvSpPr/>
            <p:nvPr/>
          </p:nvSpPr>
          <p:spPr>
            <a:xfrm>
              <a:off x="4370400" y="4186080"/>
              <a:ext cx="966600" cy="752760"/>
            </a:xfrm>
            <a:custGeom>
              <a:avLst/>
              <a:gdLst/>
              <a:ahLst/>
              <a:rect l="l" t="t" r="r" b="b"/>
              <a:pathLst>
                <a:path w="1248" h="947">
                  <a:moveTo>
                    <a:pt x="54" y="190"/>
                  </a:moveTo>
                  <a:lnTo>
                    <a:pt x="76" y="194"/>
                  </a:lnTo>
                  <a:lnTo>
                    <a:pt x="83" y="176"/>
                  </a:lnTo>
                  <a:lnTo>
                    <a:pt x="104" y="204"/>
                  </a:lnTo>
                  <a:lnTo>
                    <a:pt x="122" y="176"/>
                  </a:lnTo>
                  <a:lnTo>
                    <a:pt x="133" y="161"/>
                  </a:lnTo>
                  <a:lnTo>
                    <a:pt x="162" y="176"/>
                  </a:lnTo>
                  <a:lnTo>
                    <a:pt x="173" y="168"/>
                  </a:lnTo>
                  <a:lnTo>
                    <a:pt x="173" y="150"/>
                  </a:lnTo>
                  <a:lnTo>
                    <a:pt x="187" y="154"/>
                  </a:lnTo>
                  <a:lnTo>
                    <a:pt x="198" y="194"/>
                  </a:lnTo>
                  <a:lnTo>
                    <a:pt x="266" y="201"/>
                  </a:lnTo>
                  <a:lnTo>
                    <a:pt x="302" y="179"/>
                  </a:lnTo>
                  <a:lnTo>
                    <a:pt x="323" y="194"/>
                  </a:lnTo>
                  <a:lnTo>
                    <a:pt x="320" y="237"/>
                  </a:lnTo>
                  <a:lnTo>
                    <a:pt x="348" y="240"/>
                  </a:lnTo>
                  <a:lnTo>
                    <a:pt x="366" y="283"/>
                  </a:lnTo>
                  <a:lnTo>
                    <a:pt x="395" y="283"/>
                  </a:lnTo>
                  <a:lnTo>
                    <a:pt x="416" y="258"/>
                  </a:lnTo>
                  <a:lnTo>
                    <a:pt x="438" y="251"/>
                  </a:lnTo>
                  <a:lnTo>
                    <a:pt x="470" y="254"/>
                  </a:lnTo>
                  <a:lnTo>
                    <a:pt x="495" y="237"/>
                  </a:lnTo>
                  <a:lnTo>
                    <a:pt x="499" y="204"/>
                  </a:lnTo>
                  <a:lnTo>
                    <a:pt x="513" y="179"/>
                  </a:lnTo>
                  <a:lnTo>
                    <a:pt x="538" y="172"/>
                  </a:lnTo>
                  <a:lnTo>
                    <a:pt x="578" y="179"/>
                  </a:lnTo>
                  <a:lnTo>
                    <a:pt x="606" y="204"/>
                  </a:lnTo>
                  <a:lnTo>
                    <a:pt x="606" y="233"/>
                  </a:lnTo>
                  <a:lnTo>
                    <a:pt x="642" y="240"/>
                  </a:lnTo>
                  <a:lnTo>
                    <a:pt x="696" y="269"/>
                  </a:lnTo>
                  <a:lnTo>
                    <a:pt x="700" y="305"/>
                  </a:lnTo>
                  <a:lnTo>
                    <a:pt x="750" y="315"/>
                  </a:lnTo>
                  <a:lnTo>
                    <a:pt x="778" y="351"/>
                  </a:lnTo>
                  <a:lnTo>
                    <a:pt x="786" y="405"/>
                  </a:lnTo>
                  <a:lnTo>
                    <a:pt x="775" y="412"/>
                  </a:lnTo>
                  <a:lnTo>
                    <a:pt x="761" y="423"/>
                  </a:lnTo>
                  <a:lnTo>
                    <a:pt x="761" y="452"/>
                  </a:lnTo>
                  <a:lnTo>
                    <a:pt x="778" y="484"/>
                  </a:lnTo>
                  <a:lnTo>
                    <a:pt x="778" y="513"/>
                  </a:lnTo>
                  <a:lnTo>
                    <a:pt x="789" y="549"/>
                  </a:lnTo>
                  <a:lnTo>
                    <a:pt x="814" y="523"/>
                  </a:lnTo>
                  <a:lnTo>
                    <a:pt x="843" y="513"/>
                  </a:lnTo>
                  <a:lnTo>
                    <a:pt x="807" y="584"/>
                  </a:lnTo>
                  <a:lnTo>
                    <a:pt x="821" y="610"/>
                  </a:lnTo>
                  <a:lnTo>
                    <a:pt x="836" y="624"/>
                  </a:lnTo>
                  <a:lnTo>
                    <a:pt x="861" y="663"/>
                  </a:lnTo>
                  <a:lnTo>
                    <a:pt x="900" y="678"/>
                  </a:lnTo>
                  <a:lnTo>
                    <a:pt x="904" y="656"/>
                  </a:lnTo>
                  <a:lnTo>
                    <a:pt x="925" y="663"/>
                  </a:lnTo>
                  <a:lnTo>
                    <a:pt x="915" y="699"/>
                  </a:lnTo>
                  <a:lnTo>
                    <a:pt x="911" y="735"/>
                  </a:lnTo>
                  <a:lnTo>
                    <a:pt x="940" y="746"/>
                  </a:lnTo>
                  <a:lnTo>
                    <a:pt x="969" y="782"/>
                  </a:lnTo>
                  <a:lnTo>
                    <a:pt x="965" y="814"/>
                  </a:lnTo>
                  <a:lnTo>
                    <a:pt x="979" y="825"/>
                  </a:lnTo>
                  <a:lnTo>
                    <a:pt x="1037" y="825"/>
                  </a:lnTo>
                  <a:lnTo>
                    <a:pt x="1058" y="843"/>
                  </a:lnTo>
                  <a:lnTo>
                    <a:pt x="1055" y="861"/>
                  </a:lnTo>
                  <a:lnTo>
                    <a:pt x="1083" y="857"/>
                  </a:lnTo>
                  <a:lnTo>
                    <a:pt x="1083" y="886"/>
                  </a:lnTo>
                  <a:lnTo>
                    <a:pt x="1105" y="914"/>
                  </a:lnTo>
                  <a:lnTo>
                    <a:pt x="1098" y="943"/>
                  </a:lnTo>
                  <a:lnTo>
                    <a:pt x="1137" y="947"/>
                  </a:lnTo>
                  <a:lnTo>
                    <a:pt x="1155" y="929"/>
                  </a:lnTo>
                  <a:lnTo>
                    <a:pt x="1219" y="932"/>
                  </a:lnTo>
                  <a:lnTo>
                    <a:pt x="1248" y="904"/>
                  </a:lnTo>
                  <a:lnTo>
                    <a:pt x="1227" y="843"/>
                  </a:lnTo>
                  <a:lnTo>
                    <a:pt x="1245" y="828"/>
                  </a:lnTo>
                  <a:lnTo>
                    <a:pt x="1241" y="660"/>
                  </a:lnTo>
                  <a:lnTo>
                    <a:pt x="1234" y="627"/>
                  </a:lnTo>
                  <a:lnTo>
                    <a:pt x="1180" y="559"/>
                  </a:lnTo>
                  <a:lnTo>
                    <a:pt x="1169" y="534"/>
                  </a:lnTo>
                  <a:lnTo>
                    <a:pt x="1155" y="498"/>
                  </a:lnTo>
                  <a:lnTo>
                    <a:pt x="1105" y="419"/>
                  </a:lnTo>
                  <a:lnTo>
                    <a:pt x="1090" y="355"/>
                  </a:lnTo>
                  <a:lnTo>
                    <a:pt x="1080" y="326"/>
                  </a:lnTo>
                  <a:lnTo>
                    <a:pt x="1058" y="319"/>
                  </a:lnTo>
                  <a:lnTo>
                    <a:pt x="1033" y="258"/>
                  </a:lnTo>
                  <a:lnTo>
                    <a:pt x="994" y="204"/>
                  </a:lnTo>
                  <a:lnTo>
                    <a:pt x="951" y="147"/>
                  </a:lnTo>
                  <a:lnTo>
                    <a:pt x="929" y="97"/>
                  </a:lnTo>
                  <a:lnTo>
                    <a:pt x="897" y="93"/>
                  </a:lnTo>
                  <a:lnTo>
                    <a:pt x="918" y="64"/>
                  </a:lnTo>
                  <a:lnTo>
                    <a:pt x="897" y="21"/>
                  </a:lnTo>
                  <a:lnTo>
                    <a:pt x="865" y="14"/>
                  </a:lnTo>
                  <a:lnTo>
                    <a:pt x="839" y="0"/>
                  </a:lnTo>
                  <a:lnTo>
                    <a:pt x="814" y="32"/>
                  </a:lnTo>
                  <a:lnTo>
                    <a:pt x="832" y="57"/>
                  </a:lnTo>
                  <a:lnTo>
                    <a:pt x="832" y="93"/>
                  </a:lnTo>
                  <a:lnTo>
                    <a:pt x="789" y="61"/>
                  </a:lnTo>
                  <a:lnTo>
                    <a:pt x="606" y="68"/>
                  </a:lnTo>
                  <a:lnTo>
                    <a:pt x="398" y="75"/>
                  </a:lnTo>
                  <a:lnTo>
                    <a:pt x="377" y="29"/>
                  </a:lnTo>
                  <a:lnTo>
                    <a:pt x="147" y="61"/>
                  </a:lnTo>
                  <a:lnTo>
                    <a:pt x="43" y="75"/>
                  </a:lnTo>
                  <a:lnTo>
                    <a:pt x="11" y="86"/>
                  </a:lnTo>
                  <a:lnTo>
                    <a:pt x="0" y="111"/>
                  </a:lnTo>
                  <a:lnTo>
                    <a:pt x="22" y="133"/>
                  </a:lnTo>
                  <a:lnTo>
                    <a:pt x="58" y="133"/>
                  </a:lnTo>
                  <a:lnTo>
                    <a:pt x="36" y="154"/>
                  </a:lnTo>
                  <a:lnTo>
                    <a:pt x="54" y="19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0" name=""/>
            <p:cNvSpPr/>
            <p:nvPr/>
          </p:nvSpPr>
          <p:spPr>
            <a:xfrm>
              <a:off x="4664160" y="3301920"/>
              <a:ext cx="887400" cy="409680"/>
            </a:xfrm>
            <a:custGeom>
              <a:avLst/>
              <a:gdLst/>
              <a:ahLst/>
              <a:rect l="l" t="t" r="r" b="b"/>
              <a:pathLst>
                <a:path w="1144" h="516">
                  <a:moveTo>
                    <a:pt x="323" y="132"/>
                  </a:moveTo>
                  <a:lnTo>
                    <a:pt x="320" y="190"/>
                  </a:lnTo>
                  <a:lnTo>
                    <a:pt x="287" y="190"/>
                  </a:lnTo>
                  <a:lnTo>
                    <a:pt x="294" y="236"/>
                  </a:lnTo>
                  <a:lnTo>
                    <a:pt x="259" y="236"/>
                  </a:lnTo>
                  <a:lnTo>
                    <a:pt x="244" y="251"/>
                  </a:lnTo>
                  <a:lnTo>
                    <a:pt x="216" y="265"/>
                  </a:lnTo>
                  <a:lnTo>
                    <a:pt x="194" y="265"/>
                  </a:lnTo>
                  <a:lnTo>
                    <a:pt x="183" y="304"/>
                  </a:lnTo>
                  <a:lnTo>
                    <a:pt x="133" y="312"/>
                  </a:lnTo>
                  <a:lnTo>
                    <a:pt x="126" y="337"/>
                  </a:lnTo>
                  <a:lnTo>
                    <a:pt x="94" y="355"/>
                  </a:lnTo>
                  <a:lnTo>
                    <a:pt x="69" y="369"/>
                  </a:lnTo>
                  <a:lnTo>
                    <a:pt x="36" y="376"/>
                  </a:lnTo>
                  <a:lnTo>
                    <a:pt x="33" y="387"/>
                  </a:lnTo>
                  <a:lnTo>
                    <a:pt x="44" y="405"/>
                  </a:lnTo>
                  <a:lnTo>
                    <a:pt x="8" y="437"/>
                  </a:lnTo>
                  <a:lnTo>
                    <a:pt x="0" y="462"/>
                  </a:lnTo>
                  <a:lnTo>
                    <a:pt x="76" y="455"/>
                  </a:lnTo>
                  <a:lnTo>
                    <a:pt x="147" y="444"/>
                  </a:lnTo>
                  <a:lnTo>
                    <a:pt x="169" y="444"/>
                  </a:lnTo>
                  <a:lnTo>
                    <a:pt x="201" y="451"/>
                  </a:lnTo>
                  <a:lnTo>
                    <a:pt x="251" y="383"/>
                  </a:lnTo>
                  <a:lnTo>
                    <a:pt x="327" y="387"/>
                  </a:lnTo>
                  <a:lnTo>
                    <a:pt x="348" y="369"/>
                  </a:lnTo>
                  <a:lnTo>
                    <a:pt x="477" y="369"/>
                  </a:lnTo>
                  <a:lnTo>
                    <a:pt x="499" y="398"/>
                  </a:lnTo>
                  <a:lnTo>
                    <a:pt x="657" y="398"/>
                  </a:lnTo>
                  <a:lnTo>
                    <a:pt x="825" y="516"/>
                  </a:lnTo>
                  <a:lnTo>
                    <a:pt x="829" y="505"/>
                  </a:lnTo>
                  <a:lnTo>
                    <a:pt x="839" y="505"/>
                  </a:lnTo>
                  <a:lnTo>
                    <a:pt x="847" y="516"/>
                  </a:lnTo>
                  <a:lnTo>
                    <a:pt x="908" y="512"/>
                  </a:lnTo>
                  <a:lnTo>
                    <a:pt x="918" y="484"/>
                  </a:lnTo>
                  <a:lnTo>
                    <a:pt x="922" y="423"/>
                  </a:lnTo>
                  <a:lnTo>
                    <a:pt x="958" y="390"/>
                  </a:lnTo>
                  <a:lnTo>
                    <a:pt x="979" y="369"/>
                  </a:lnTo>
                  <a:lnTo>
                    <a:pt x="986" y="351"/>
                  </a:lnTo>
                  <a:lnTo>
                    <a:pt x="1001" y="355"/>
                  </a:lnTo>
                  <a:lnTo>
                    <a:pt x="1030" y="326"/>
                  </a:lnTo>
                  <a:lnTo>
                    <a:pt x="1083" y="315"/>
                  </a:lnTo>
                  <a:lnTo>
                    <a:pt x="1087" y="290"/>
                  </a:lnTo>
                  <a:lnTo>
                    <a:pt x="1123" y="261"/>
                  </a:lnTo>
                  <a:lnTo>
                    <a:pt x="1047" y="265"/>
                  </a:lnTo>
                  <a:lnTo>
                    <a:pt x="1051" y="247"/>
                  </a:lnTo>
                  <a:lnTo>
                    <a:pt x="1040" y="211"/>
                  </a:lnTo>
                  <a:lnTo>
                    <a:pt x="1069" y="208"/>
                  </a:lnTo>
                  <a:lnTo>
                    <a:pt x="1101" y="190"/>
                  </a:lnTo>
                  <a:lnTo>
                    <a:pt x="1123" y="190"/>
                  </a:lnTo>
                  <a:lnTo>
                    <a:pt x="1130" y="157"/>
                  </a:lnTo>
                  <a:lnTo>
                    <a:pt x="1144" y="143"/>
                  </a:lnTo>
                  <a:lnTo>
                    <a:pt x="1137" y="89"/>
                  </a:lnTo>
                  <a:lnTo>
                    <a:pt x="1119" y="104"/>
                  </a:lnTo>
                  <a:lnTo>
                    <a:pt x="1026" y="114"/>
                  </a:lnTo>
                  <a:lnTo>
                    <a:pt x="1012" y="104"/>
                  </a:lnTo>
                  <a:lnTo>
                    <a:pt x="1065" y="57"/>
                  </a:lnTo>
                  <a:lnTo>
                    <a:pt x="1087" y="61"/>
                  </a:lnTo>
                  <a:lnTo>
                    <a:pt x="1116" y="68"/>
                  </a:lnTo>
                  <a:lnTo>
                    <a:pt x="1137" y="57"/>
                  </a:lnTo>
                  <a:lnTo>
                    <a:pt x="1098" y="0"/>
                  </a:lnTo>
                  <a:lnTo>
                    <a:pt x="954" y="35"/>
                  </a:lnTo>
                  <a:lnTo>
                    <a:pt x="592" y="96"/>
                  </a:lnTo>
                  <a:lnTo>
                    <a:pt x="323" y="13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1" name=""/>
            <p:cNvSpPr/>
            <p:nvPr/>
          </p:nvSpPr>
          <p:spPr>
            <a:xfrm>
              <a:off x="4664160" y="3301920"/>
              <a:ext cx="887400" cy="409680"/>
            </a:xfrm>
            <a:custGeom>
              <a:avLst/>
              <a:gdLst/>
              <a:ahLst/>
              <a:rect l="l" t="t" r="r" b="b"/>
              <a:pathLst>
                <a:path w="1144" h="516">
                  <a:moveTo>
                    <a:pt x="323" y="132"/>
                  </a:moveTo>
                  <a:lnTo>
                    <a:pt x="320" y="190"/>
                  </a:lnTo>
                  <a:lnTo>
                    <a:pt x="287" y="190"/>
                  </a:lnTo>
                  <a:lnTo>
                    <a:pt x="294" y="236"/>
                  </a:lnTo>
                  <a:lnTo>
                    <a:pt x="259" y="236"/>
                  </a:lnTo>
                  <a:lnTo>
                    <a:pt x="244" y="251"/>
                  </a:lnTo>
                  <a:lnTo>
                    <a:pt x="216" y="265"/>
                  </a:lnTo>
                  <a:lnTo>
                    <a:pt x="194" y="265"/>
                  </a:lnTo>
                  <a:lnTo>
                    <a:pt x="183" y="304"/>
                  </a:lnTo>
                  <a:lnTo>
                    <a:pt x="133" y="312"/>
                  </a:lnTo>
                  <a:lnTo>
                    <a:pt x="126" y="337"/>
                  </a:lnTo>
                  <a:lnTo>
                    <a:pt x="94" y="355"/>
                  </a:lnTo>
                  <a:lnTo>
                    <a:pt x="69" y="369"/>
                  </a:lnTo>
                  <a:lnTo>
                    <a:pt x="36" y="376"/>
                  </a:lnTo>
                  <a:lnTo>
                    <a:pt x="33" y="387"/>
                  </a:lnTo>
                  <a:lnTo>
                    <a:pt x="44" y="405"/>
                  </a:lnTo>
                  <a:lnTo>
                    <a:pt x="8" y="437"/>
                  </a:lnTo>
                  <a:lnTo>
                    <a:pt x="0" y="462"/>
                  </a:lnTo>
                  <a:lnTo>
                    <a:pt x="76" y="455"/>
                  </a:lnTo>
                  <a:lnTo>
                    <a:pt x="147" y="444"/>
                  </a:lnTo>
                  <a:lnTo>
                    <a:pt x="169" y="444"/>
                  </a:lnTo>
                  <a:lnTo>
                    <a:pt x="201" y="451"/>
                  </a:lnTo>
                  <a:lnTo>
                    <a:pt x="251" y="383"/>
                  </a:lnTo>
                  <a:lnTo>
                    <a:pt x="327" y="387"/>
                  </a:lnTo>
                  <a:lnTo>
                    <a:pt x="348" y="369"/>
                  </a:lnTo>
                  <a:lnTo>
                    <a:pt x="477" y="369"/>
                  </a:lnTo>
                  <a:lnTo>
                    <a:pt x="499" y="398"/>
                  </a:lnTo>
                  <a:lnTo>
                    <a:pt x="657" y="398"/>
                  </a:lnTo>
                  <a:lnTo>
                    <a:pt x="825" y="516"/>
                  </a:lnTo>
                  <a:lnTo>
                    <a:pt x="829" y="505"/>
                  </a:lnTo>
                  <a:lnTo>
                    <a:pt x="839" y="505"/>
                  </a:lnTo>
                  <a:lnTo>
                    <a:pt x="847" y="516"/>
                  </a:lnTo>
                  <a:lnTo>
                    <a:pt x="908" y="512"/>
                  </a:lnTo>
                  <a:lnTo>
                    <a:pt x="918" y="484"/>
                  </a:lnTo>
                  <a:lnTo>
                    <a:pt x="922" y="423"/>
                  </a:lnTo>
                  <a:lnTo>
                    <a:pt x="958" y="390"/>
                  </a:lnTo>
                  <a:lnTo>
                    <a:pt x="979" y="369"/>
                  </a:lnTo>
                  <a:lnTo>
                    <a:pt x="986" y="351"/>
                  </a:lnTo>
                  <a:lnTo>
                    <a:pt x="1001" y="355"/>
                  </a:lnTo>
                  <a:lnTo>
                    <a:pt x="1030" y="326"/>
                  </a:lnTo>
                  <a:lnTo>
                    <a:pt x="1083" y="315"/>
                  </a:lnTo>
                  <a:lnTo>
                    <a:pt x="1087" y="290"/>
                  </a:lnTo>
                  <a:lnTo>
                    <a:pt x="1123" y="261"/>
                  </a:lnTo>
                  <a:lnTo>
                    <a:pt x="1047" y="265"/>
                  </a:lnTo>
                  <a:lnTo>
                    <a:pt x="1051" y="247"/>
                  </a:lnTo>
                  <a:lnTo>
                    <a:pt x="1040" y="211"/>
                  </a:lnTo>
                  <a:lnTo>
                    <a:pt x="1069" y="208"/>
                  </a:lnTo>
                  <a:lnTo>
                    <a:pt x="1101" y="190"/>
                  </a:lnTo>
                  <a:lnTo>
                    <a:pt x="1123" y="190"/>
                  </a:lnTo>
                  <a:lnTo>
                    <a:pt x="1130" y="157"/>
                  </a:lnTo>
                  <a:lnTo>
                    <a:pt x="1144" y="143"/>
                  </a:lnTo>
                  <a:lnTo>
                    <a:pt x="1137" y="89"/>
                  </a:lnTo>
                  <a:lnTo>
                    <a:pt x="1119" y="104"/>
                  </a:lnTo>
                  <a:lnTo>
                    <a:pt x="1026" y="114"/>
                  </a:lnTo>
                  <a:lnTo>
                    <a:pt x="1012" y="104"/>
                  </a:lnTo>
                  <a:lnTo>
                    <a:pt x="1065" y="57"/>
                  </a:lnTo>
                  <a:lnTo>
                    <a:pt x="1087" y="61"/>
                  </a:lnTo>
                  <a:lnTo>
                    <a:pt x="1116" y="68"/>
                  </a:lnTo>
                  <a:lnTo>
                    <a:pt x="1137" y="57"/>
                  </a:lnTo>
                  <a:lnTo>
                    <a:pt x="1098" y="0"/>
                  </a:lnTo>
                  <a:lnTo>
                    <a:pt x="954" y="35"/>
                  </a:lnTo>
                  <a:lnTo>
                    <a:pt x="592" y="96"/>
                  </a:lnTo>
                  <a:lnTo>
                    <a:pt x="323"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2" name=""/>
            <p:cNvSpPr/>
            <p:nvPr/>
          </p:nvSpPr>
          <p:spPr>
            <a:xfrm>
              <a:off x="4775040" y="3594240"/>
              <a:ext cx="525600" cy="411120"/>
            </a:xfrm>
            <a:custGeom>
              <a:avLst/>
              <a:gdLst/>
              <a:ahLst/>
              <a:rect l="l" t="t" r="r" b="b"/>
              <a:pathLst>
                <a:path w="678" h="516">
                  <a:moveTo>
                    <a:pt x="21" y="75"/>
                  </a:moveTo>
                  <a:lnTo>
                    <a:pt x="57" y="79"/>
                  </a:lnTo>
                  <a:lnTo>
                    <a:pt x="107" y="11"/>
                  </a:lnTo>
                  <a:lnTo>
                    <a:pt x="147" y="14"/>
                  </a:lnTo>
                  <a:lnTo>
                    <a:pt x="183" y="18"/>
                  </a:lnTo>
                  <a:lnTo>
                    <a:pt x="204" y="0"/>
                  </a:lnTo>
                  <a:lnTo>
                    <a:pt x="333" y="0"/>
                  </a:lnTo>
                  <a:lnTo>
                    <a:pt x="348" y="29"/>
                  </a:lnTo>
                  <a:lnTo>
                    <a:pt x="513" y="29"/>
                  </a:lnTo>
                  <a:lnTo>
                    <a:pt x="678" y="143"/>
                  </a:lnTo>
                  <a:lnTo>
                    <a:pt x="670" y="169"/>
                  </a:lnTo>
                  <a:lnTo>
                    <a:pt x="609" y="255"/>
                  </a:lnTo>
                  <a:lnTo>
                    <a:pt x="606" y="305"/>
                  </a:lnTo>
                  <a:lnTo>
                    <a:pt x="574" y="301"/>
                  </a:lnTo>
                  <a:lnTo>
                    <a:pt x="577" y="341"/>
                  </a:lnTo>
                  <a:lnTo>
                    <a:pt x="566" y="351"/>
                  </a:lnTo>
                  <a:lnTo>
                    <a:pt x="534" y="355"/>
                  </a:lnTo>
                  <a:lnTo>
                    <a:pt x="527" y="384"/>
                  </a:lnTo>
                  <a:lnTo>
                    <a:pt x="516" y="409"/>
                  </a:lnTo>
                  <a:lnTo>
                    <a:pt x="484" y="412"/>
                  </a:lnTo>
                  <a:lnTo>
                    <a:pt x="470" y="423"/>
                  </a:lnTo>
                  <a:lnTo>
                    <a:pt x="448" y="423"/>
                  </a:lnTo>
                  <a:lnTo>
                    <a:pt x="434" y="441"/>
                  </a:lnTo>
                  <a:lnTo>
                    <a:pt x="441" y="484"/>
                  </a:lnTo>
                  <a:lnTo>
                    <a:pt x="430" y="502"/>
                  </a:lnTo>
                  <a:lnTo>
                    <a:pt x="416" y="516"/>
                  </a:lnTo>
                  <a:lnTo>
                    <a:pt x="384" y="491"/>
                  </a:lnTo>
                  <a:lnTo>
                    <a:pt x="366" y="448"/>
                  </a:lnTo>
                  <a:lnTo>
                    <a:pt x="344" y="448"/>
                  </a:lnTo>
                  <a:lnTo>
                    <a:pt x="337" y="409"/>
                  </a:lnTo>
                  <a:lnTo>
                    <a:pt x="323" y="394"/>
                  </a:lnTo>
                  <a:lnTo>
                    <a:pt x="305" y="369"/>
                  </a:lnTo>
                  <a:lnTo>
                    <a:pt x="283" y="369"/>
                  </a:lnTo>
                  <a:lnTo>
                    <a:pt x="276" y="362"/>
                  </a:lnTo>
                  <a:lnTo>
                    <a:pt x="254" y="366"/>
                  </a:lnTo>
                  <a:lnTo>
                    <a:pt x="240" y="351"/>
                  </a:lnTo>
                  <a:lnTo>
                    <a:pt x="244" y="333"/>
                  </a:lnTo>
                  <a:lnTo>
                    <a:pt x="222" y="308"/>
                  </a:lnTo>
                  <a:lnTo>
                    <a:pt x="197" y="301"/>
                  </a:lnTo>
                  <a:lnTo>
                    <a:pt x="197" y="276"/>
                  </a:lnTo>
                  <a:lnTo>
                    <a:pt x="165" y="251"/>
                  </a:lnTo>
                  <a:lnTo>
                    <a:pt x="147" y="251"/>
                  </a:lnTo>
                  <a:lnTo>
                    <a:pt x="143" y="229"/>
                  </a:lnTo>
                  <a:lnTo>
                    <a:pt x="115" y="219"/>
                  </a:lnTo>
                  <a:lnTo>
                    <a:pt x="93" y="197"/>
                  </a:lnTo>
                  <a:lnTo>
                    <a:pt x="68" y="158"/>
                  </a:lnTo>
                  <a:lnTo>
                    <a:pt x="54" y="151"/>
                  </a:lnTo>
                  <a:lnTo>
                    <a:pt x="18" y="143"/>
                  </a:lnTo>
                  <a:lnTo>
                    <a:pt x="0" y="122"/>
                  </a:lnTo>
                  <a:lnTo>
                    <a:pt x="7" y="108"/>
                  </a:lnTo>
                  <a:lnTo>
                    <a:pt x="21" y="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3" name=""/>
            <p:cNvSpPr/>
            <p:nvPr/>
          </p:nvSpPr>
          <p:spPr>
            <a:xfrm>
              <a:off x="4775040" y="3594240"/>
              <a:ext cx="525600" cy="411120"/>
            </a:xfrm>
            <a:custGeom>
              <a:avLst/>
              <a:gdLst/>
              <a:ahLst/>
              <a:rect l="l" t="t" r="r" b="b"/>
              <a:pathLst>
                <a:path w="678" h="516">
                  <a:moveTo>
                    <a:pt x="21" y="75"/>
                  </a:moveTo>
                  <a:lnTo>
                    <a:pt x="57" y="79"/>
                  </a:lnTo>
                  <a:lnTo>
                    <a:pt x="107" y="11"/>
                  </a:lnTo>
                  <a:lnTo>
                    <a:pt x="147" y="14"/>
                  </a:lnTo>
                  <a:lnTo>
                    <a:pt x="183" y="18"/>
                  </a:lnTo>
                  <a:lnTo>
                    <a:pt x="204" y="0"/>
                  </a:lnTo>
                  <a:lnTo>
                    <a:pt x="333" y="0"/>
                  </a:lnTo>
                  <a:lnTo>
                    <a:pt x="348" y="29"/>
                  </a:lnTo>
                  <a:lnTo>
                    <a:pt x="513" y="29"/>
                  </a:lnTo>
                  <a:lnTo>
                    <a:pt x="678" y="143"/>
                  </a:lnTo>
                  <a:lnTo>
                    <a:pt x="670" y="169"/>
                  </a:lnTo>
                  <a:lnTo>
                    <a:pt x="609" y="255"/>
                  </a:lnTo>
                  <a:lnTo>
                    <a:pt x="606" y="305"/>
                  </a:lnTo>
                  <a:lnTo>
                    <a:pt x="574" y="301"/>
                  </a:lnTo>
                  <a:lnTo>
                    <a:pt x="577" y="341"/>
                  </a:lnTo>
                  <a:lnTo>
                    <a:pt x="566" y="351"/>
                  </a:lnTo>
                  <a:lnTo>
                    <a:pt x="534" y="355"/>
                  </a:lnTo>
                  <a:lnTo>
                    <a:pt x="527" y="384"/>
                  </a:lnTo>
                  <a:lnTo>
                    <a:pt x="516" y="409"/>
                  </a:lnTo>
                  <a:lnTo>
                    <a:pt x="484" y="412"/>
                  </a:lnTo>
                  <a:lnTo>
                    <a:pt x="470" y="423"/>
                  </a:lnTo>
                  <a:lnTo>
                    <a:pt x="448" y="423"/>
                  </a:lnTo>
                  <a:lnTo>
                    <a:pt x="434" y="441"/>
                  </a:lnTo>
                  <a:lnTo>
                    <a:pt x="441" y="484"/>
                  </a:lnTo>
                  <a:lnTo>
                    <a:pt x="430" y="502"/>
                  </a:lnTo>
                  <a:lnTo>
                    <a:pt x="416" y="516"/>
                  </a:lnTo>
                  <a:lnTo>
                    <a:pt x="384" y="491"/>
                  </a:lnTo>
                  <a:lnTo>
                    <a:pt x="366" y="448"/>
                  </a:lnTo>
                  <a:lnTo>
                    <a:pt x="344" y="448"/>
                  </a:lnTo>
                  <a:lnTo>
                    <a:pt x="337" y="409"/>
                  </a:lnTo>
                  <a:lnTo>
                    <a:pt x="323" y="394"/>
                  </a:lnTo>
                  <a:lnTo>
                    <a:pt x="305" y="369"/>
                  </a:lnTo>
                  <a:lnTo>
                    <a:pt x="283" y="369"/>
                  </a:lnTo>
                  <a:lnTo>
                    <a:pt x="276" y="362"/>
                  </a:lnTo>
                  <a:lnTo>
                    <a:pt x="254" y="366"/>
                  </a:lnTo>
                  <a:lnTo>
                    <a:pt x="240" y="351"/>
                  </a:lnTo>
                  <a:lnTo>
                    <a:pt x="244" y="333"/>
                  </a:lnTo>
                  <a:lnTo>
                    <a:pt x="222" y="308"/>
                  </a:lnTo>
                  <a:lnTo>
                    <a:pt x="197" y="301"/>
                  </a:lnTo>
                  <a:lnTo>
                    <a:pt x="197" y="276"/>
                  </a:lnTo>
                  <a:lnTo>
                    <a:pt x="165" y="251"/>
                  </a:lnTo>
                  <a:lnTo>
                    <a:pt x="147" y="251"/>
                  </a:lnTo>
                  <a:lnTo>
                    <a:pt x="143" y="229"/>
                  </a:lnTo>
                  <a:lnTo>
                    <a:pt x="115" y="219"/>
                  </a:lnTo>
                  <a:lnTo>
                    <a:pt x="93" y="197"/>
                  </a:lnTo>
                  <a:lnTo>
                    <a:pt x="68" y="158"/>
                  </a:lnTo>
                  <a:lnTo>
                    <a:pt x="54" y="151"/>
                  </a:lnTo>
                  <a:lnTo>
                    <a:pt x="18" y="143"/>
                  </a:lnTo>
                  <a:lnTo>
                    <a:pt x="0" y="122"/>
                  </a:lnTo>
                  <a:lnTo>
                    <a:pt x="7" y="108"/>
                  </a:lnTo>
                  <a:lnTo>
                    <a:pt x="21" y="75"/>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4" name=""/>
            <p:cNvSpPr/>
            <p:nvPr/>
          </p:nvSpPr>
          <p:spPr>
            <a:xfrm>
              <a:off x="4535640" y="3651120"/>
              <a:ext cx="560160" cy="606600"/>
            </a:xfrm>
            <a:custGeom>
              <a:avLst/>
              <a:gdLst/>
              <a:ahLst/>
              <a:rect l="l" t="t" r="r" b="b"/>
              <a:pathLst>
                <a:path w="720" h="764">
                  <a:moveTo>
                    <a:pt x="0" y="43"/>
                  </a:moveTo>
                  <a:lnTo>
                    <a:pt x="157" y="21"/>
                  </a:lnTo>
                  <a:lnTo>
                    <a:pt x="319" y="0"/>
                  </a:lnTo>
                  <a:lnTo>
                    <a:pt x="308" y="43"/>
                  </a:lnTo>
                  <a:lnTo>
                    <a:pt x="322" y="75"/>
                  </a:lnTo>
                  <a:lnTo>
                    <a:pt x="376" y="82"/>
                  </a:lnTo>
                  <a:lnTo>
                    <a:pt x="405" y="132"/>
                  </a:lnTo>
                  <a:lnTo>
                    <a:pt x="448" y="154"/>
                  </a:lnTo>
                  <a:lnTo>
                    <a:pt x="451" y="175"/>
                  </a:lnTo>
                  <a:lnTo>
                    <a:pt x="473" y="179"/>
                  </a:lnTo>
                  <a:lnTo>
                    <a:pt x="498" y="197"/>
                  </a:lnTo>
                  <a:lnTo>
                    <a:pt x="498" y="226"/>
                  </a:lnTo>
                  <a:lnTo>
                    <a:pt x="545" y="247"/>
                  </a:lnTo>
                  <a:lnTo>
                    <a:pt x="548" y="279"/>
                  </a:lnTo>
                  <a:lnTo>
                    <a:pt x="552" y="294"/>
                  </a:lnTo>
                  <a:lnTo>
                    <a:pt x="588" y="290"/>
                  </a:lnTo>
                  <a:lnTo>
                    <a:pt x="620" y="301"/>
                  </a:lnTo>
                  <a:lnTo>
                    <a:pt x="638" y="340"/>
                  </a:lnTo>
                  <a:lnTo>
                    <a:pt x="649" y="376"/>
                  </a:lnTo>
                  <a:lnTo>
                    <a:pt x="681" y="380"/>
                  </a:lnTo>
                  <a:lnTo>
                    <a:pt x="688" y="423"/>
                  </a:lnTo>
                  <a:lnTo>
                    <a:pt x="720" y="444"/>
                  </a:lnTo>
                  <a:lnTo>
                    <a:pt x="720" y="487"/>
                  </a:lnTo>
                  <a:lnTo>
                    <a:pt x="692" y="491"/>
                  </a:lnTo>
                  <a:lnTo>
                    <a:pt x="695" y="509"/>
                  </a:lnTo>
                  <a:lnTo>
                    <a:pt x="681" y="523"/>
                  </a:lnTo>
                  <a:lnTo>
                    <a:pt x="695" y="545"/>
                  </a:lnTo>
                  <a:lnTo>
                    <a:pt x="702" y="573"/>
                  </a:lnTo>
                  <a:lnTo>
                    <a:pt x="681" y="584"/>
                  </a:lnTo>
                  <a:lnTo>
                    <a:pt x="677" y="631"/>
                  </a:lnTo>
                  <a:lnTo>
                    <a:pt x="666" y="634"/>
                  </a:lnTo>
                  <a:lnTo>
                    <a:pt x="681" y="652"/>
                  </a:lnTo>
                  <a:lnTo>
                    <a:pt x="677" y="699"/>
                  </a:lnTo>
                  <a:lnTo>
                    <a:pt x="649" y="692"/>
                  </a:lnTo>
                  <a:lnTo>
                    <a:pt x="634" y="677"/>
                  </a:lnTo>
                  <a:lnTo>
                    <a:pt x="613" y="681"/>
                  </a:lnTo>
                  <a:lnTo>
                    <a:pt x="602" y="699"/>
                  </a:lnTo>
                  <a:lnTo>
                    <a:pt x="605" y="724"/>
                  </a:lnTo>
                  <a:lnTo>
                    <a:pt x="616" y="731"/>
                  </a:lnTo>
                  <a:lnTo>
                    <a:pt x="616" y="764"/>
                  </a:lnTo>
                  <a:lnTo>
                    <a:pt x="595" y="760"/>
                  </a:lnTo>
                  <a:lnTo>
                    <a:pt x="577" y="738"/>
                  </a:lnTo>
                  <a:lnTo>
                    <a:pt x="415" y="742"/>
                  </a:lnTo>
                  <a:lnTo>
                    <a:pt x="186" y="749"/>
                  </a:lnTo>
                  <a:lnTo>
                    <a:pt x="161" y="703"/>
                  </a:lnTo>
                  <a:lnTo>
                    <a:pt x="161" y="688"/>
                  </a:lnTo>
                  <a:lnTo>
                    <a:pt x="150" y="674"/>
                  </a:lnTo>
                  <a:lnTo>
                    <a:pt x="129" y="677"/>
                  </a:lnTo>
                  <a:lnTo>
                    <a:pt x="136" y="656"/>
                  </a:lnTo>
                  <a:lnTo>
                    <a:pt x="150" y="581"/>
                  </a:lnTo>
                  <a:lnTo>
                    <a:pt x="136" y="573"/>
                  </a:lnTo>
                  <a:lnTo>
                    <a:pt x="139" y="530"/>
                  </a:lnTo>
                  <a:lnTo>
                    <a:pt x="164" y="495"/>
                  </a:lnTo>
                  <a:lnTo>
                    <a:pt x="143" y="487"/>
                  </a:lnTo>
                  <a:lnTo>
                    <a:pt x="129" y="469"/>
                  </a:lnTo>
                  <a:lnTo>
                    <a:pt x="107" y="462"/>
                  </a:lnTo>
                  <a:lnTo>
                    <a:pt x="104" y="441"/>
                  </a:lnTo>
                  <a:lnTo>
                    <a:pt x="125" y="419"/>
                  </a:lnTo>
                  <a:lnTo>
                    <a:pt x="121" y="409"/>
                  </a:lnTo>
                  <a:lnTo>
                    <a:pt x="104" y="394"/>
                  </a:lnTo>
                  <a:lnTo>
                    <a:pt x="64" y="247"/>
                  </a:lnTo>
                  <a:lnTo>
                    <a:pt x="0" y="43"/>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5" name=""/>
            <p:cNvSpPr/>
            <p:nvPr/>
          </p:nvSpPr>
          <p:spPr>
            <a:xfrm>
              <a:off x="4535640" y="3651120"/>
              <a:ext cx="560160" cy="606600"/>
            </a:xfrm>
            <a:custGeom>
              <a:avLst/>
              <a:gdLst/>
              <a:ahLst/>
              <a:rect l="l" t="t" r="r" b="b"/>
              <a:pathLst>
                <a:path w="720" h="764">
                  <a:moveTo>
                    <a:pt x="0" y="43"/>
                  </a:moveTo>
                  <a:lnTo>
                    <a:pt x="157" y="21"/>
                  </a:lnTo>
                  <a:lnTo>
                    <a:pt x="319" y="0"/>
                  </a:lnTo>
                  <a:lnTo>
                    <a:pt x="308" y="43"/>
                  </a:lnTo>
                  <a:lnTo>
                    <a:pt x="322" y="75"/>
                  </a:lnTo>
                  <a:lnTo>
                    <a:pt x="376" y="82"/>
                  </a:lnTo>
                  <a:lnTo>
                    <a:pt x="405" y="132"/>
                  </a:lnTo>
                  <a:lnTo>
                    <a:pt x="448" y="154"/>
                  </a:lnTo>
                  <a:lnTo>
                    <a:pt x="451" y="175"/>
                  </a:lnTo>
                  <a:lnTo>
                    <a:pt x="473" y="179"/>
                  </a:lnTo>
                  <a:lnTo>
                    <a:pt x="498" y="197"/>
                  </a:lnTo>
                  <a:lnTo>
                    <a:pt x="498" y="226"/>
                  </a:lnTo>
                  <a:lnTo>
                    <a:pt x="545" y="247"/>
                  </a:lnTo>
                  <a:lnTo>
                    <a:pt x="548" y="279"/>
                  </a:lnTo>
                  <a:lnTo>
                    <a:pt x="552" y="294"/>
                  </a:lnTo>
                  <a:lnTo>
                    <a:pt x="588" y="290"/>
                  </a:lnTo>
                  <a:lnTo>
                    <a:pt x="620" y="301"/>
                  </a:lnTo>
                  <a:lnTo>
                    <a:pt x="638" y="340"/>
                  </a:lnTo>
                  <a:lnTo>
                    <a:pt x="649" y="376"/>
                  </a:lnTo>
                  <a:lnTo>
                    <a:pt x="681" y="380"/>
                  </a:lnTo>
                  <a:lnTo>
                    <a:pt x="688" y="423"/>
                  </a:lnTo>
                  <a:lnTo>
                    <a:pt x="720" y="444"/>
                  </a:lnTo>
                  <a:lnTo>
                    <a:pt x="720" y="487"/>
                  </a:lnTo>
                  <a:lnTo>
                    <a:pt x="692" y="491"/>
                  </a:lnTo>
                  <a:lnTo>
                    <a:pt x="695" y="509"/>
                  </a:lnTo>
                  <a:lnTo>
                    <a:pt x="681" y="523"/>
                  </a:lnTo>
                  <a:lnTo>
                    <a:pt x="695" y="545"/>
                  </a:lnTo>
                  <a:lnTo>
                    <a:pt x="702" y="573"/>
                  </a:lnTo>
                  <a:lnTo>
                    <a:pt x="681" y="584"/>
                  </a:lnTo>
                  <a:lnTo>
                    <a:pt x="677" y="631"/>
                  </a:lnTo>
                  <a:lnTo>
                    <a:pt x="666" y="634"/>
                  </a:lnTo>
                  <a:lnTo>
                    <a:pt x="681" y="652"/>
                  </a:lnTo>
                  <a:lnTo>
                    <a:pt x="677" y="699"/>
                  </a:lnTo>
                  <a:lnTo>
                    <a:pt x="649" y="692"/>
                  </a:lnTo>
                  <a:lnTo>
                    <a:pt x="634" y="677"/>
                  </a:lnTo>
                  <a:lnTo>
                    <a:pt x="613" y="681"/>
                  </a:lnTo>
                  <a:lnTo>
                    <a:pt x="602" y="699"/>
                  </a:lnTo>
                  <a:lnTo>
                    <a:pt x="605" y="724"/>
                  </a:lnTo>
                  <a:lnTo>
                    <a:pt x="616" y="731"/>
                  </a:lnTo>
                  <a:lnTo>
                    <a:pt x="616" y="764"/>
                  </a:lnTo>
                  <a:lnTo>
                    <a:pt x="595" y="760"/>
                  </a:lnTo>
                  <a:lnTo>
                    <a:pt x="577" y="738"/>
                  </a:lnTo>
                  <a:lnTo>
                    <a:pt x="415" y="742"/>
                  </a:lnTo>
                  <a:lnTo>
                    <a:pt x="186" y="749"/>
                  </a:lnTo>
                  <a:lnTo>
                    <a:pt x="161" y="703"/>
                  </a:lnTo>
                  <a:lnTo>
                    <a:pt x="161" y="688"/>
                  </a:lnTo>
                  <a:lnTo>
                    <a:pt x="150" y="674"/>
                  </a:lnTo>
                  <a:lnTo>
                    <a:pt x="129" y="677"/>
                  </a:lnTo>
                  <a:lnTo>
                    <a:pt x="136" y="656"/>
                  </a:lnTo>
                  <a:lnTo>
                    <a:pt x="150" y="581"/>
                  </a:lnTo>
                  <a:lnTo>
                    <a:pt x="136" y="573"/>
                  </a:lnTo>
                  <a:lnTo>
                    <a:pt x="139" y="530"/>
                  </a:lnTo>
                  <a:lnTo>
                    <a:pt x="164" y="495"/>
                  </a:lnTo>
                  <a:lnTo>
                    <a:pt x="143" y="487"/>
                  </a:lnTo>
                  <a:lnTo>
                    <a:pt x="129" y="469"/>
                  </a:lnTo>
                  <a:lnTo>
                    <a:pt x="107" y="462"/>
                  </a:lnTo>
                  <a:lnTo>
                    <a:pt x="104" y="441"/>
                  </a:lnTo>
                  <a:lnTo>
                    <a:pt x="125" y="419"/>
                  </a:lnTo>
                  <a:lnTo>
                    <a:pt x="121" y="409"/>
                  </a:lnTo>
                  <a:lnTo>
                    <a:pt x="104" y="394"/>
                  </a:lnTo>
                  <a:lnTo>
                    <a:pt x="64" y="247"/>
                  </a:lnTo>
                  <a:lnTo>
                    <a:pt x="0" y="43"/>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6" name=""/>
            <p:cNvSpPr/>
            <p:nvPr/>
          </p:nvSpPr>
          <p:spPr>
            <a:xfrm>
              <a:off x="5646600" y="2014560"/>
              <a:ext cx="190800" cy="374760"/>
            </a:xfrm>
            <a:custGeom>
              <a:avLst/>
              <a:gdLst/>
              <a:ahLst/>
              <a:rect l="l" t="t" r="r" b="b"/>
              <a:pathLst>
                <a:path w="248" h="473">
                  <a:moveTo>
                    <a:pt x="40" y="54"/>
                  </a:moveTo>
                  <a:lnTo>
                    <a:pt x="29" y="29"/>
                  </a:lnTo>
                  <a:lnTo>
                    <a:pt x="40" y="7"/>
                  </a:lnTo>
                  <a:lnTo>
                    <a:pt x="68" y="0"/>
                  </a:lnTo>
                  <a:lnTo>
                    <a:pt x="97" y="14"/>
                  </a:lnTo>
                  <a:lnTo>
                    <a:pt x="140" y="151"/>
                  </a:lnTo>
                  <a:lnTo>
                    <a:pt x="154" y="165"/>
                  </a:lnTo>
                  <a:lnTo>
                    <a:pt x="158" y="212"/>
                  </a:lnTo>
                  <a:lnTo>
                    <a:pt x="165" y="230"/>
                  </a:lnTo>
                  <a:lnTo>
                    <a:pt x="183" y="247"/>
                  </a:lnTo>
                  <a:lnTo>
                    <a:pt x="180" y="312"/>
                  </a:lnTo>
                  <a:lnTo>
                    <a:pt x="205" y="337"/>
                  </a:lnTo>
                  <a:lnTo>
                    <a:pt x="212" y="359"/>
                  </a:lnTo>
                  <a:lnTo>
                    <a:pt x="244" y="359"/>
                  </a:lnTo>
                  <a:lnTo>
                    <a:pt x="248" y="373"/>
                  </a:lnTo>
                  <a:lnTo>
                    <a:pt x="226" y="398"/>
                  </a:lnTo>
                  <a:lnTo>
                    <a:pt x="215" y="420"/>
                  </a:lnTo>
                  <a:lnTo>
                    <a:pt x="187" y="420"/>
                  </a:lnTo>
                  <a:lnTo>
                    <a:pt x="180" y="452"/>
                  </a:lnTo>
                  <a:lnTo>
                    <a:pt x="158" y="452"/>
                  </a:lnTo>
                  <a:lnTo>
                    <a:pt x="47" y="473"/>
                  </a:lnTo>
                  <a:lnTo>
                    <a:pt x="18" y="416"/>
                  </a:lnTo>
                  <a:lnTo>
                    <a:pt x="33" y="351"/>
                  </a:lnTo>
                  <a:lnTo>
                    <a:pt x="0" y="319"/>
                  </a:lnTo>
                  <a:lnTo>
                    <a:pt x="33" y="280"/>
                  </a:lnTo>
                  <a:lnTo>
                    <a:pt x="29" y="251"/>
                  </a:lnTo>
                  <a:lnTo>
                    <a:pt x="15" y="226"/>
                  </a:lnTo>
                  <a:lnTo>
                    <a:pt x="25" y="204"/>
                  </a:lnTo>
                  <a:lnTo>
                    <a:pt x="58" y="194"/>
                  </a:lnTo>
                  <a:lnTo>
                    <a:pt x="58" y="172"/>
                  </a:lnTo>
                  <a:lnTo>
                    <a:pt x="72" y="151"/>
                  </a:lnTo>
                  <a:lnTo>
                    <a:pt x="47" y="136"/>
                  </a:lnTo>
                  <a:lnTo>
                    <a:pt x="47" y="115"/>
                  </a:lnTo>
                  <a:lnTo>
                    <a:pt x="54" y="86"/>
                  </a:lnTo>
                  <a:lnTo>
                    <a:pt x="40" y="5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7" name=""/>
            <p:cNvSpPr/>
            <p:nvPr/>
          </p:nvSpPr>
          <p:spPr>
            <a:xfrm>
              <a:off x="5521320" y="2058840"/>
              <a:ext cx="177840" cy="354240"/>
            </a:xfrm>
            <a:custGeom>
              <a:avLst/>
              <a:gdLst/>
              <a:ahLst/>
              <a:rect l="l" t="t" r="r" b="b"/>
              <a:pathLst>
                <a:path w="229" h="445">
                  <a:moveTo>
                    <a:pt x="0" y="51"/>
                  </a:moveTo>
                  <a:lnTo>
                    <a:pt x="136" y="22"/>
                  </a:lnTo>
                  <a:lnTo>
                    <a:pt x="200" y="0"/>
                  </a:lnTo>
                  <a:lnTo>
                    <a:pt x="211" y="33"/>
                  </a:lnTo>
                  <a:lnTo>
                    <a:pt x="207" y="61"/>
                  </a:lnTo>
                  <a:lnTo>
                    <a:pt x="211" y="83"/>
                  </a:lnTo>
                  <a:lnTo>
                    <a:pt x="229" y="97"/>
                  </a:lnTo>
                  <a:lnTo>
                    <a:pt x="218" y="108"/>
                  </a:lnTo>
                  <a:lnTo>
                    <a:pt x="218" y="140"/>
                  </a:lnTo>
                  <a:lnTo>
                    <a:pt x="197" y="144"/>
                  </a:lnTo>
                  <a:lnTo>
                    <a:pt x="182" y="151"/>
                  </a:lnTo>
                  <a:lnTo>
                    <a:pt x="175" y="173"/>
                  </a:lnTo>
                  <a:lnTo>
                    <a:pt x="190" y="198"/>
                  </a:lnTo>
                  <a:lnTo>
                    <a:pt x="190" y="223"/>
                  </a:lnTo>
                  <a:lnTo>
                    <a:pt x="168" y="241"/>
                  </a:lnTo>
                  <a:lnTo>
                    <a:pt x="161" y="262"/>
                  </a:lnTo>
                  <a:lnTo>
                    <a:pt x="193" y="302"/>
                  </a:lnTo>
                  <a:lnTo>
                    <a:pt x="175" y="363"/>
                  </a:lnTo>
                  <a:lnTo>
                    <a:pt x="204" y="420"/>
                  </a:lnTo>
                  <a:lnTo>
                    <a:pt x="157" y="438"/>
                  </a:lnTo>
                  <a:lnTo>
                    <a:pt x="100" y="445"/>
                  </a:lnTo>
                  <a:lnTo>
                    <a:pt x="82" y="388"/>
                  </a:lnTo>
                  <a:lnTo>
                    <a:pt x="86" y="366"/>
                  </a:lnTo>
                  <a:lnTo>
                    <a:pt x="68" y="298"/>
                  </a:lnTo>
                  <a:lnTo>
                    <a:pt x="28" y="302"/>
                  </a:lnTo>
                  <a:lnTo>
                    <a:pt x="43" y="273"/>
                  </a:lnTo>
                  <a:lnTo>
                    <a:pt x="43" y="230"/>
                  </a:lnTo>
                  <a:lnTo>
                    <a:pt x="17" y="216"/>
                  </a:lnTo>
                  <a:lnTo>
                    <a:pt x="32" y="183"/>
                  </a:lnTo>
                  <a:lnTo>
                    <a:pt x="21" y="147"/>
                  </a:lnTo>
                  <a:lnTo>
                    <a:pt x="0" y="130"/>
                  </a:lnTo>
                  <a:lnTo>
                    <a:pt x="0" y="51"/>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8" name=""/>
            <p:cNvSpPr/>
            <p:nvPr/>
          </p:nvSpPr>
          <p:spPr>
            <a:xfrm>
              <a:off x="3933720" y="3719520"/>
              <a:ext cx="370080" cy="674640"/>
            </a:xfrm>
            <a:custGeom>
              <a:avLst/>
              <a:gdLst/>
              <a:ahLst/>
              <a:rect l="l" t="t" r="r" b="b"/>
              <a:pathLst>
                <a:path w="477" h="850">
                  <a:moveTo>
                    <a:pt x="169" y="18"/>
                  </a:moveTo>
                  <a:lnTo>
                    <a:pt x="162" y="32"/>
                  </a:lnTo>
                  <a:lnTo>
                    <a:pt x="147" y="28"/>
                  </a:lnTo>
                  <a:lnTo>
                    <a:pt x="108" y="64"/>
                  </a:lnTo>
                  <a:lnTo>
                    <a:pt x="108" y="129"/>
                  </a:lnTo>
                  <a:lnTo>
                    <a:pt x="93" y="118"/>
                  </a:lnTo>
                  <a:lnTo>
                    <a:pt x="68" y="150"/>
                  </a:lnTo>
                  <a:lnTo>
                    <a:pt x="43" y="158"/>
                  </a:lnTo>
                  <a:lnTo>
                    <a:pt x="47" y="186"/>
                  </a:lnTo>
                  <a:lnTo>
                    <a:pt x="54" y="211"/>
                  </a:lnTo>
                  <a:lnTo>
                    <a:pt x="65" y="240"/>
                  </a:lnTo>
                  <a:lnTo>
                    <a:pt x="36" y="258"/>
                  </a:lnTo>
                  <a:lnTo>
                    <a:pt x="54" y="315"/>
                  </a:lnTo>
                  <a:lnTo>
                    <a:pt x="43" y="326"/>
                  </a:lnTo>
                  <a:lnTo>
                    <a:pt x="43" y="369"/>
                  </a:lnTo>
                  <a:lnTo>
                    <a:pt x="72" y="391"/>
                  </a:lnTo>
                  <a:lnTo>
                    <a:pt x="75" y="416"/>
                  </a:lnTo>
                  <a:lnTo>
                    <a:pt x="61" y="434"/>
                  </a:lnTo>
                  <a:lnTo>
                    <a:pt x="75" y="448"/>
                  </a:lnTo>
                  <a:lnTo>
                    <a:pt x="93" y="495"/>
                  </a:lnTo>
                  <a:lnTo>
                    <a:pt x="75" y="513"/>
                  </a:lnTo>
                  <a:lnTo>
                    <a:pt x="61" y="566"/>
                  </a:lnTo>
                  <a:lnTo>
                    <a:pt x="32" y="591"/>
                  </a:lnTo>
                  <a:lnTo>
                    <a:pt x="32" y="634"/>
                  </a:lnTo>
                  <a:lnTo>
                    <a:pt x="0" y="685"/>
                  </a:lnTo>
                  <a:lnTo>
                    <a:pt x="36" y="728"/>
                  </a:lnTo>
                  <a:lnTo>
                    <a:pt x="126" y="724"/>
                  </a:lnTo>
                  <a:lnTo>
                    <a:pt x="237" y="710"/>
                  </a:lnTo>
                  <a:lnTo>
                    <a:pt x="283" y="713"/>
                  </a:lnTo>
                  <a:lnTo>
                    <a:pt x="273" y="749"/>
                  </a:lnTo>
                  <a:lnTo>
                    <a:pt x="330" y="850"/>
                  </a:lnTo>
                  <a:lnTo>
                    <a:pt x="391" y="807"/>
                  </a:lnTo>
                  <a:lnTo>
                    <a:pt x="477" y="810"/>
                  </a:lnTo>
                  <a:lnTo>
                    <a:pt x="456" y="516"/>
                  </a:lnTo>
                  <a:lnTo>
                    <a:pt x="434" y="0"/>
                  </a:lnTo>
                  <a:lnTo>
                    <a:pt x="169"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9" name=""/>
            <p:cNvSpPr/>
            <p:nvPr/>
          </p:nvSpPr>
          <p:spPr>
            <a:xfrm>
              <a:off x="3933720" y="3719520"/>
              <a:ext cx="370080" cy="674640"/>
            </a:xfrm>
            <a:custGeom>
              <a:avLst/>
              <a:gdLst/>
              <a:ahLst/>
              <a:rect l="l" t="t" r="r" b="b"/>
              <a:pathLst>
                <a:path w="477" h="850">
                  <a:moveTo>
                    <a:pt x="169" y="18"/>
                  </a:moveTo>
                  <a:lnTo>
                    <a:pt x="162" y="32"/>
                  </a:lnTo>
                  <a:lnTo>
                    <a:pt x="147" y="28"/>
                  </a:lnTo>
                  <a:lnTo>
                    <a:pt x="108" y="64"/>
                  </a:lnTo>
                  <a:lnTo>
                    <a:pt x="108" y="129"/>
                  </a:lnTo>
                  <a:lnTo>
                    <a:pt x="93" y="118"/>
                  </a:lnTo>
                  <a:lnTo>
                    <a:pt x="68" y="150"/>
                  </a:lnTo>
                  <a:lnTo>
                    <a:pt x="43" y="158"/>
                  </a:lnTo>
                  <a:lnTo>
                    <a:pt x="47" y="186"/>
                  </a:lnTo>
                  <a:lnTo>
                    <a:pt x="54" y="211"/>
                  </a:lnTo>
                  <a:lnTo>
                    <a:pt x="65" y="240"/>
                  </a:lnTo>
                  <a:lnTo>
                    <a:pt x="36" y="258"/>
                  </a:lnTo>
                  <a:lnTo>
                    <a:pt x="54" y="315"/>
                  </a:lnTo>
                  <a:lnTo>
                    <a:pt x="43" y="326"/>
                  </a:lnTo>
                  <a:lnTo>
                    <a:pt x="43" y="369"/>
                  </a:lnTo>
                  <a:lnTo>
                    <a:pt x="72" y="391"/>
                  </a:lnTo>
                  <a:lnTo>
                    <a:pt x="75" y="416"/>
                  </a:lnTo>
                  <a:lnTo>
                    <a:pt x="61" y="434"/>
                  </a:lnTo>
                  <a:lnTo>
                    <a:pt x="75" y="448"/>
                  </a:lnTo>
                  <a:lnTo>
                    <a:pt x="93" y="495"/>
                  </a:lnTo>
                  <a:lnTo>
                    <a:pt x="75" y="513"/>
                  </a:lnTo>
                  <a:lnTo>
                    <a:pt x="61" y="566"/>
                  </a:lnTo>
                  <a:lnTo>
                    <a:pt x="32" y="591"/>
                  </a:lnTo>
                  <a:lnTo>
                    <a:pt x="32" y="634"/>
                  </a:lnTo>
                  <a:lnTo>
                    <a:pt x="0" y="685"/>
                  </a:lnTo>
                  <a:lnTo>
                    <a:pt x="36" y="728"/>
                  </a:lnTo>
                  <a:lnTo>
                    <a:pt x="126" y="724"/>
                  </a:lnTo>
                  <a:lnTo>
                    <a:pt x="237" y="710"/>
                  </a:lnTo>
                  <a:lnTo>
                    <a:pt x="283" y="713"/>
                  </a:lnTo>
                  <a:lnTo>
                    <a:pt x="273" y="749"/>
                  </a:lnTo>
                  <a:lnTo>
                    <a:pt x="330" y="850"/>
                  </a:lnTo>
                  <a:lnTo>
                    <a:pt x="391" y="807"/>
                  </a:lnTo>
                  <a:lnTo>
                    <a:pt x="477" y="810"/>
                  </a:lnTo>
                  <a:lnTo>
                    <a:pt x="456" y="516"/>
                  </a:lnTo>
                  <a:lnTo>
                    <a:pt x="434" y="0"/>
                  </a:lnTo>
                  <a:lnTo>
                    <a:pt x="169" y="18"/>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0" name=""/>
            <p:cNvSpPr/>
            <p:nvPr/>
          </p:nvSpPr>
          <p:spPr>
            <a:xfrm>
              <a:off x="4032360" y="1938240"/>
              <a:ext cx="77760" cy="65160"/>
            </a:xfrm>
            <a:custGeom>
              <a:avLst/>
              <a:gdLst/>
              <a:ahLst/>
              <a:rect l="l" t="t" r="r" b="b"/>
              <a:pathLst>
                <a:path w="101" h="82">
                  <a:moveTo>
                    <a:pt x="101" y="0"/>
                  </a:moveTo>
                  <a:lnTo>
                    <a:pt x="61" y="7"/>
                  </a:lnTo>
                  <a:lnTo>
                    <a:pt x="36" y="36"/>
                  </a:lnTo>
                  <a:lnTo>
                    <a:pt x="8" y="50"/>
                  </a:lnTo>
                  <a:lnTo>
                    <a:pt x="0" y="82"/>
                  </a:lnTo>
                  <a:lnTo>
                    <a:pt x="58" y="61"/>
                  </a:lnTo>
                  <a:lnTo>
                    <a:pt x="79" y="32"/>
                  </a:lnTo>
                  <a:lnTo>
                    <a:pt x="94" y="21"/>
                  </a:lnTo>
                  <a:lnTo>
                    <a:pt x="101" y="0"/>
                  </a:lnTo>
                  <a:close/>
                </a:path>
              </a:pathLst>
            </a:custGeom>
            <a:solidFill>
              <a:srgbClr val="00f008"/>
            </a:solidFill>
            <a:ln w="9360">
              <a:solidFill>
                <a:srgbClr val="80808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831" name=""/>
            <p:cNvSpPr/>
            <p:nvPr/>
          </p:nvSpPr>
          <p:spPr>
            <a:xfrm>
              <a:off x="4032360" y="1938240"/>
              <a:ext cx="77760" cy="65160"/>
            </a:xfrm>
            <a:custGeom>
              <a:avLst/>
              <a:gdLst/>
              <a:ahLst/>
              <a:rect l="l" t="t" r="r" b="b"/>
              <a:pathLst>
                <a:path w="101" h="82">
                  <a:moveTo>
                    <a:pt x="101" y="0"/>
                  </a:moveTo>
                  <a:lnTo>
                    <a:pt x="61" y="7"/>
                  </a:lnTo>
                  <a:lnTo>
                    <a:pt x="36" y="36"/>
                  </a:lnTo>
                  <a:lnTo>
                    <a:pt x="8" y="50"/>
                  </a:lnTo>
                  <a:lnTo>
                    <a:pt x="0" y="82"/>
                  </a:lnTo>
                  <a:lnTo>
                    <a:pt x="58" y="61"/>
                  </a:lnTo>
                  <a:lnTo>
                    <a:pt x="79" y="32"/>
                  </a:lnTo>
                  <a:lnTo>
                    <a:pt x="94" y="21"/>
                  </a:lnTo>
                  <a:lnTo>
                    <a:pt x="101" y="0"/>
                  </a:lnTo>
                </a:path>
              </a:pathLst>
            </a:custGeom>
            <a:solidFill>
              <a:srgbClr val="00f008"/>
            </a:solidFill>
            <a:ln w="11160">
              <a:solidFill>
                <a:srgbClr val="80808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832" name=""/>
            <p:cNvSpPr/>
            <p:nvPr/>
          </p:nvSpPr>
          <p:spPr>
            <a:xfrm>
              <a:off x="4313160" y="1969920"/>
              <a:ext cx="60480" cy="16200"/>
            </a:xfrm>
            <a:custGeom>
              <a:avLst/>
              <a:gdLst/>
              <a:ahLst/>
              <a:rect l="l" t="t" r="r" b="b"/>
              <a:pathLst>
                <a:path w="78" h="22">
                  <a:moveTo>
                    <a:pt x="14" y="4"/>
                  </a:moveTo>
                  <a:lnTo>
                    <a:pt x="0" y="15"/>
                  </a:lnTo>
                  <a:lnTo>
                    <a:pt x="7" y="22"/>
                  </a:lnTo>
                  <a:lnTo>
                    <a:pt x="57" y="18"/>
                  </a:lnTo>
                  <a:lnTo>
                    <a:pt x="78" y="18"/>
                  </a:lnTo>
                  <a:lnTo>
                    <a:pt x="75" y="0"/>
                  </a:lnTo>
                  <a:lnTo>
                    <a:pt x="14" y="4"/>
                  </a:lnTo>
                  <a:close/>
                </a:path>
              </a:pathLst>
            </a:custGeom>
            <a:solidFill>
              <a:srgbClr val="00f008"/>
            </a:solidFill>
            <a:ln w="9360">
              <a:solidFill>
                <a:srgbClr val="808080"/>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833" name=""/>
            <p:cNvSpPr/>
            <p:nvPr/>
          </p:nvSpPr>
          <p:spPr>
            <a:xfrm>
              <a:off x="4313160" y="1969920"/>
              <a:ext cx="60480" cy="16200"/>
            </a:xfrm>
            <a:custGeom>
              <a:avLst/>
              <a:gdLst/>
              <a:ahLst/>
              <a:rect l="l" t="t" r="r" b="b"/>
              <a:pathLst>
                <a:path w="78" h="22">
                  <a:moveTo>
                    <a:pt x="14" y="4"/>
                  </a:moveTo>
                  <a:lnTo>
                    <a:pt x="0" y="15"/>
                  </a:lnTo>
                  <a:lnTo>
                    <a:pt x="7" y="22"/>
                  </a:lnTo>
                  <a:lnTo>
                    <a:pt x="57" y="18"/>
                  </a:lnTo>
                  <a:lnTo>
                    <a:pt x="78" y="18"/>
                  </a:lnTo>
                  <a:lnTo>
                    <a:pt x="75" y="0"/>
                  </a:lnTo>
                  <a:lnTo>
                    <a:pt x="14" y="4"/>
                  </a:lnTo>
                </a:path>
              </a:pathLst>
            </a:custGeom>
            <a:solidFill>
              <a:srgbClr val="00f008"/>
            </a:solidFill>
            <a:ln w="11160">
              <a:solidFill>
                <a:srgbClr val="808080"/>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834" name=""/>
            <p:cNvSpPr/>
            <p:nvPr/>
          </p:nvSpPr>
          <p:spPr>
            <a:xfrm>
              <a:off x="4506840" y="2670120"/>
              <a:ext cx="434880" cy="520920"/>
            </a:xfrm>
            <a:custGeom>
              <a:avLst/>
              <a:gdLst/>
              <a:ahLst/>
              <a:rect l="l" t="t" r="r" b="b"/>
              <a:pathLst>
                <a:path w="563" h="656">
                  <a:moveTo>
                    <a:pt x="0" y="132"/>
                  </a:moveTo>
                  <a:lnTo>
                    <a:pt x="154" y="107"/>
                  </a:lnTo>
                  <a:lnTo>
                    <a:pt x="233" y="107"/>
                  </a:lnTo>
                  <a:lnTo>
                    <a:pt x="255" y="121"/>
                  </a:lnTo>
                  <a:lnTo>
                    <a:pt x="344" y="114"/>
                  </a:lnTo>
                  <a:lnTo>
                    <a:pt x="351" y="104"/>
                  </a:lnTo>
                  <a:lnTo>
                    <a:pt x="380" y="100"/>
                  </a:lnTo>
                  <a:lnTo>
                    <a:pt x="402" y="86"/>
                  </a:lnTo>
                  <a:lnTo>
                    <a:pt x="412" y="43"/>
                  </a:lnTo>
                  <a:lnTo>
                    <a:pt x="452" y="21"/>
                  </a:lnTo>
                  <a:lnTo>
                    <a:pt x="513" y="0"/>
                  </a:lnTo>
                  <a:lnTo>
                    <a:pt x="559" y="225"/>
                  </a:lnTo>
                  <a:lnTo>
                    <a:pt x="549" y="243"/>
                  </a:lnTo>
                  <a:lnTo>
                    <a:pt x="563" y="265"/>
                  </a:lnTo>
                  <a:lnTo>
                    <a:pt x="552" y="286"/>
                  </a:lnTo>
                  <a:lnTo>
                    <a:pt x="542" y="308"/>
                  </a:lnTo>
                  <a:lnTo>
                    <a:pt x="545" y="405"/>
                  </a:lnTo>
                  <a:lnTo>
                    <a:pt x="531" y="426"/>
                  </a:lnTo>
                  <a:lnTo>
                    <a:pt x="509" y="426"/>
                  </a:lnTo>
                  <a:lnTo>
                    <a:pt x="506" y="469"/>
                  </a:lnTo>
                  <a:lnTo>
                    <a:pt x="459" y="462"/>
                  </a:lnTo>
                  <a:lnTo>
                    <a:pt x="430" y="480"/>
                  </a:lnTo>
                  <a:lnTo>
                    <a:pt x="455" y="494"/>
                  </a:lnTo>
                  <a:lnTo>
                    <a:pt x="441" y="523"/>
                  </a:lnTo>
                  <a:lnTo>
                    <a:pt x="463" y="548"/>
                  </a:lnTo>
                  <a:lnTo>
                    <a:pt x="463" y="566"/>
                  </a:lnTo>
                  <a:lnTo>
                    <a:pt x="416" y="537"/>
                  </a:lnTo>
                  <a:lnTo>
                    <a:pt x="387" y="559"/>
                  </a:lnTo>
                  <a:lnTo>
                    <a:pt x="398" y="616"/>
                  </a:lnTo>
                  <a:lnTo>
                    <a:pt x="384" y="623"/>
                  </a:lnTo>
                  <a:lnTo>
                    <a:pt x="373" y="652"/>
                  </a:lnTo>
                  <a:lnTo>
                    <a:pt x="351" y="656"/>
                  </a:lnTo>
                  <a:lnTo>
                    <a:pt x="351" y="623"/>
                  </a:lnTo>
                  <a:lnTo>
                    <a:pt x="330" y="623"/>
                  </a:lnTo>
                  <a:lnTo>
                    <a:pt x="323" y="595"/>
                  </a:lnTo>
                  <a:lnTo>
                    <a:pt x="308" y="580"/>
                  </a:lnTo>
                  <a:lnTo>
                    <a:pt x="283" y="577"/>
                  </a:lnTo>
                  <a:lnTo>
                    <a:pt x="273" y="598"/>
                  </a:lnTo>
                  <a:lnTo>
                    <a:pt x="255" y="620"/>
                  </a:lnTo>
                  <a:lnTo>
                    <a:pt x="212" y="631"/>
                  </a:lnTo>
                  <a:lnTo>
                    <a:pt x="165" y="613"/>
                  </a:lnTo>
                  <a:lnTo>
                    <a:pt x="108" y="602"/>
                  </a:lnTo>
                  <a:lnTo>
                    <a:pt x="104" y="566"/>
                  </a:lnTo>
                  <a:lnTo>
                    <a:pt x="90" y="559"/>
                  </a:lnTo>
                  <a:lnTo>
                    <a:pt x="54" y="559"/>
                  </a:lnTo>
                  <a:lnTo>
                    <a:pt x="0" y="13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5" name=""/>
            <p:cNvSpPr/>
            <p:nvPr/>
          </p:nvSpPr>
          <p:spPr>
            <a:xfrm>
              <a:off x="4506840" y="2670120"/>
              <a:ext cx="446040" cy="530280"/>
            </a:xfrm>
            <a:custGeom>
              <a:avLst/>
              <a:gdLst/>
              <a:ahLst/>
              <a:rect l="l" t="t" r="r" b="b"/>
              <a:pathLst>
                <a:path w="563" h="656">
                  <a:moveTo>
                    <a:pt x="0" y="132"/>
                  </a:moveTo>
                  <a:lnTo>
                    <a:pt x="154" y="107"/>
                  </a:lnTo>
                  <a:lnTo>
                    <a:pt x="233" y="107"/>
                  </a:lnTo>
                  <a:lnTo>
                    <a:pt x="255" y="121"/>
                  </a:lnTo>
                  <a:lnTo>
                    <a:pt x="344" y="114"/>
                  </a:lnTo>
                  <a:lnTo>
                    <a:pt x="351" y="104"/>
                  </a:lnTo>
                  <a:lnTo>
                    <a:pt x="380" y="100"/>
                  </a:lnTo>
                  <a:lnTo>
                    <a:pt x="402" y="86"/>
                  </a:lnTo>
                  <a:lnTo>
                    <a:pt x="412" y="43"/>
                  </a:lnTo>
                  <a:lnTo>
                    <a:pt x="452" y="21"/>
                  </a:lnTo>
                  <a:lnTo>
                    <a:pt x="513" y="0"/>
                  </a:lnTo>
                  <a:lnTo>
                    <a:pt x="559" y="225"/>
                  </a:lnTo>
                  <a:lnTo>
                    <a:pt x="549" y="243"/>
                  </a:lnTo>
                  <a:lnTo>
                    <a:pt x="563" y="265"/>
                  </a:lnTo>
                  <a:lnTo>
                    <a:pt x="552" y="286"/>
                  </a:lnTo>
                  <a:lnTo>
                    <a:pt x="542" y="308"/>
                  </a:lnTo>
                  <a:lnTo>
                    <a:pt x="545" y="405"/>
                  </a:lnTo>
                  <a:lnTo>
                    <a:pt x="531" y="426"/>
                  </a:lnTo>
                  <a:lnTo>
                    <a:pt x="509" y="426"/>
                  </a:lnTo>
                  <a:lnTo>
                    <a:pt x="506" y="469"/>
                  </a:lnTo>
                  <a:lnTo>
                    <a:pt x="459" y="462"/>
                  </a:lnTo>
                  <a:lnTo>
                    <a:pt x="430" y="480"/>
                  </a:lnTo>
                  <a:lnTo>
                    <a:pt x="455" y="494"/>
                  </a:lnTo>
                  <a:lnTo>
                    <a:pt x="441" y="523"/>
                  </a:lnTo>
                  <a:lnTo>
                    <a:pt x="463" y="548"/>
                  </a:lnTo>
                  <a:lnTo>
                    <a:pt x="463" y="566"/>
                  </a:lnTo>
                  <a:lnTo>
                    <a:pt x="416" y="537"/>
                  </a:lnTo>
                  <a:lnTo>
                    <a:pt x="387" y="559"/>
                  </a:lnTo>
                  <a:lnTo>
                    <a:pt x="398" y="616"/>
                  </a:lnTo>
                  <a:lnTo>
                    <a:pt x="384" y="623"/>
                  </a:lnTo>
                  <a:lnTo>
                    <a:pt x="373" y="652"/>
                  </a:lnTo>
                  <a:lnTo>
                    <a:pt x="351" y="656"/>
                  </a:lnTo>
                  <a:lnTo>
                    <a:pt x="351" y="623"/>
                  </a:lnTo>
                  <a:lnTo>
                    <a:pt x="330" y="623"/>
                  </a:lnTo>
                  <a:lnTo>
                    <a:pt x="323" y="595"/>
                  </a:lnTo>
                  <a:lnTo>
                    <a:pt x="308" y="580"/>
                  </a:lnTo>
                  <a:lnTo>
                    <a:pt x="283" y="577"/>
                  </a:lnTo>
                  <a:lnTo>
                    <a:pt x="273" y="598"/>
                  </a:lnTo>
                  <a:lnTo>
                    <a:pt x="255" y="620"/>
                  </a:lnTo>
                  <a:lnTo>
                    <a:pt x="212" y="631"/>
                  </a:lnTo>
                  <a:lnTo>
                    <a:pt x="165" y="613"/>
                  </a:lnTo>
                  <a:lnTo>
                    <a:pt x="108" y="602"/>
                  </a:lnTo>
                  <a:lnTo>
                    <a:pt x="104" y="566"/>
                  </a:lnTo>
                  <a:lnTo>
                    <a:pt x="90" y="559"/>
                  </a:lnTo>
                  <a:lnTo>
                    <a:pt x="54" y="559"/>
                  </a:lnTo>
                  <a:lnTo>
                    <a:pt x="0"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6" name=""/>
            <p:cNvSpPr/>
            <p:nvPr/>
          </p:nvSpPr>
          <p:spPr>
            <a:xfrm>
              <a:off x="4037040" y="3406680"/>
              <a:ext cx="874800" cy="327240"/>
            </a:xfrm>
            <a:custGeom>
              <a:avLst/>
              <a:gdLst/>
              <a:ahLst/>
              <a:rect l="l" t="t" r="r" b="b"/>
              <a:pathLst>
                <a:path w="1130" h="413">
                  <a:moveTo>
                    <a:pt x="1130" y="0"/>
                  </a:moveTo>
                  <a:lnTo>
                    <a:pt x="1126" y="50"/>
                  </a:lnTo>
                  <a:lnTo>
                    <a:pt x="1097" y="54"/>
                  </a:lnTo>
                  <a:lnTo>
                    <a:pt x="1101" y="97"/>
                  </a:lnTo>
                  <a:lnTo>
                    <a:pt x="1076" y="104"/>
                  </a:lnTo>
                  <a:lnTo>
                    <a:pt x="1026" y="133"/>
                  </a:lnTo>
                  <a:lnTo>
                    <a:pt x="1004" y="129"/>
                  </a:lnTo>
                  <a:lnTo>
                    <a:pt x="993" y="172"/>
                  </a:lnTo>
                  <a:lnTo>
                    <a:pt x="950" y="176"/>
                  </a:lnTo>
                  <a:lnTo>
                    <a:pt x="936" y="201"/>
                  </a:lnTo>
                  <a:lnTo>
                    <a:pt x="879" y="233"/>
                  </a:lnTo>
                  <a:lnTo>
                    <a:pt x="843" y="244"/>
                  </a:lnTo>
                  <a:lnTo>
                    <a:pt x="854" y="266"/>
                  </a:lnTo>
                  <a:lnTo>
                    <a:pt x="807" y="305"/>
                  </a:lnTo>
                  <a:lnTo>
                    <a:pt x="803" y="327"/>
                  </a:lnTo>
                  <a:lnTo>
                    <a:pt x="538" y="362"/>
                  </a:lnTo>
                  <a:lnTo>
                    <a:pt x="380" y="388"/>
                  </a:lnTo>
                  <a:lnTo>
                    <a:pt x="226" y="398"/>
                  </a:lnTo>
                  <a:lnTo>
                    <a:pt x="18" y="413"/>
                  </a:lnTo>
                  <a:lnTo>
                    <a:pt x="15" y="388"/>
                  </a:lnTo>
                  <a:lnTo>
                    <a:pt x="25" y="380"/>
                  </a:lnTo>
                  <a:lnTo>
                    <a:pt x="0" y="359"/>
                  </a:lnTo>
                  <a:lnTo>
                    <a:pt x="18" y="323"/>
                  </a:lnTo>
                  <a:lnTo>
                    <a:pt x="40" y="309"/>
                  </a:lnTo>
                  <a:lnTo>
                    <a:pt x="43" y="284"/>
                  </a:lnTo>
                  <a:lnTo>
                    <a:pt x="61" y="262"/>
                  </a:lnTo>
                  <a:lnTo>
                    <a:pt x="61" y="233"/>
                  </a:lnTo>
                  <a:lnTo>
                    <a:pt x="75" y="172"/>
                  </a:lnTo>
                  <a:lnTo>
                    <a:pt x="86" y="162"/>
                  </a:lnTo>
                  <a:lnTo>
                    <a:pt x="111" y="151"/>
                  </a:lnTo>
                  <a:lnTo>
                    <a:pt x="172" y="154"/>
                  </a:lnTo>
                  <a:lnTo>
                    <a:pt x="201" y="154"/>
                  </a:lnTo>
                  <a:lnTo>
                    <a:pt x="291" y="97"/>
                  </a:lnTo>
                  <a:lnTo>
                    <a:pt x="309" y="111"/>
                  </a:lnTo>
                  <a:lnTo>
                    <a:pt x="348" y="115"/>
                  </a:lnTo>
                  <a:lnTo>
                    <a:pt x="369" y="86"/>
                  </a:lnTo>
                  <a:lnTo>
                    <a:pt x="531" y="86"/>
                  </a:lnTo>
                  <a:lnTo>
                    <a:pt x="767" y="61"/>
                  </a:lnTo>
                  <a:lnTo>
                    <a:pt x="997" y="22"/>
                  </a:lnTo>
                  <a:lnTo>
                    <a:pt x="1130"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7" name=""/>
            <p:cNvSpPr/>
            <p:nvPr/>
          </p:nvSpPr>
          <p:spPr>
            <a:xfrm>
              <a:off x="4037040" y="3406680"/>
              <a:ext cx="874800" cy="327240"/>
            </a:xfrm>
            <a:custGeom>
              <a:avLst/>
              <a:gdLst/>
              <a:ahLst/>
              <a:rect l="l" t="t" r="r" b="b"/>
              <a:pathLst>
                <a:path w="1130" h="413">
                  <a:moveTo>
                    <a:pt x="1130" y="0"/>
                  </a:moveTo>
                  <a:lnTo>
                    <a:pt x="1126" y="50"/>
                  </a:lnTo>
                  <a:lnTo>
                    <a:pt x="1097" y="54"/>
                  </a:lnTo>
                  <a:lnTo>
                    <a:pt x="1101" y="97"/>
                  </a:lnTo>
                  <a:lnTo>
                    <a:pt x="1076" y="104"/>
                  </a:lnTo>
                  <a:lnTo>
                    <a:pt x="1026" y="133"/>
                  </a:lnTo>
                  <a:lnTo>
                    <a:pt x="1004" y="129"/>
                  </a:lnTo>
                  <a:lnTo>
                    <a:pt x="993" y="172"/>
                  </a:lnTo>
                  <a:lnTo>
                    <a:pt x="950" y="176"/>
                  </a:lnTo>
                  <a:lnTo>
                    <a:pt x="936" y="201"/>
                  </a:lnTo>
                  <a:lnTo>
                    <a:pt x="879" y="233"/>
                  </a:lnTo>
                  <a:lnTo>
                    <a:pt x="843" y="244"/>
                  </a:lnTo>
                  <a:lnTo>
                    <a:pt x="854" y="266"/>
                  </a:lnTo>
                  <a:lnTo>
                    <a:pt x="807" y="305"/>
                  </a:lnTo>
                  <a:lnTo>
                    <a:pt x="803" y="327"/>
                  </a:lnTo>
                  <a:lnTo>
                    <a:pt x="538" y="362"/>
                  </a:lnTo>
                  <a:lnTo>
                    <a:pt x="380" y="388"/>
                  </a:lnTo>
                  <a:lnTo>
                    <a:pt x="226" y="398"/>
                  </a:lnTo>
                  <a:lnTo>
                    <a:pt x="18" y="413"/>
                  </a:lnTo>
                  <a:lnTo>
                    <a:pt x="15" y="388"/>
                  </a:lnTo>
                  <a:lnTo>
                    <a:pt x="25" y="380"/>
                  </a:lnTo>
                  <a:lnTo>
                    <a:pt x="0" y="359"/>
                  </a:lnTo>
                  <a:lnTo>
                    <a:pt x="18" y="323"/>
                  </a:lnTo>
                  <a:lnTo>
                    <a:pt x="40" y="309"/>
                  </a:lnTo>
                  <a:lnTo>
                    <a:pt x="43" y="284"/>
                  </a:lnTo>
                  <a:lnTo>
                    <a:pt x="61" y="262"/>
                  </a:lnTo>
                  <a:lnTo>
                    <a:pt x="61" y="233"/>
                  </a:lnTo>
                  <a:lnTo>
                    <a:pt x="75" y="172"/>
                  </a:lnTo>
                  <a:lnTo>
                    <a:pt x="86" y="162"/>
                  </a:lnTo>
                  <a:lnTo>
                    <a:pt x="111" y="151"/>
                  </a:lnTo>
                  <a:lnTo>
                    <a:pt x="172" y="154"/>
                  </a:lnTo>
                  <a:lnTo>
                    <a:pt x="201" y="154"/>
                  </a:lnTo>
                  <a:lnTo>
                    <a:pt x="291" y="97"/>
                  </a:lnTo>
                  <a:lnTo>
                    <a:pt x="309" y="111"/>
                  </a:lnTo>
                  <a:lnTo>
                    <a:pt x="348" y="115"/>
                  </a:lnTo>
                  <a:lnTo>
                    <a:pt x="369" y="86"/>
                  </a:lnTo>
                  <a:lnTo>
                    <a:pt x="531" y="86"/>
                  </a:lnTo>
                  <a:lnTo>
                    <a:pt x="767" y="61"/>
                  </a:lnTo>
                  <a:lnTo>
                    <a:pt x="997" y="22"/>
                  </a:lnTo>
                  <a:lnTo>
                    <a:pt x="113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8" name=""/>
            <p:cNvSpPr/>
            <p:nvPr/>
          </p:nvSpPr>
          <p:spPr>
            <a:xfrm>
              <a:off x="3903840" y="2709720"/>
              <a:ext cx="423720" cy="739800"/>
            </a:xfrm>
            <a:custGeom>
              <a:avLst/>
              <a:gdLst/>
              <a:ahLst/>
              <a:rect l="l" t="t" r="r" b="b"/>
              <a:pathLst>
                <a:path w="549" h="932">
                  <a:moveTo>
                    <a:pt x="93" y="10"/>
                  </a:moveTo>
                  <a:lnTo>
                    <a:pt x="90" y="39"/>
                  </a:lnTo>
                  <a:lnTo>
                    <a:pt x="111" y="46"/>
                  </a:lnTo>
                  <a:lnTo>
                    <a:pt x="115" y="68"/>
                  </a:lnTo>
                  <a:lnTo>
                    <a:pt x="129" y="82"/>
                  </a:lnTo>
                  <a:lnTo>
                    <a:pt x="147" y="89"/>
                  </a:lnTo>
                  <a:lnTo>
                    <a:pt x="140" y="175"/>
                  </a:lnTo>
                  <a:lnTo>
                    <a:pt x="36" y="222"/>
                  </a:lnTo>
                  <a:lnTo>
                    <a:pt x="50" y="272"/>
                  </a:lnTo>
                  <a:lnTo>
                    <a:pt x="54" y="290"/>
                  </a:lnTo>
                  <a:lnTo>
                    <a:pt x="14" y="344"/>
                  </a:lnTo>
                  <a:lnTo>
                    <a:pt x="11" y="383"/>
                  </a:lnTo>
                  <a:lnTo>
                    <a:pt x="0" y="398"/>
                  </a:lnTo>
                  <a:lnTo>
                    <a:pt x="18" y="484"/>
                  </a:lnTo>
                  <a:lnTo>
                    <a:pt x="36" y="523"/>
                  </a:lnTo>
                  <a:lnTo>
                    <a:pt x="97" y="552"/>
                  </a:lnTo>
                  <a:lnTo>
                    <a:pt x="111" y="620"/>
                  </a:lnTo>
                  <a:lnTo>
                    <a:pt x="147" y="631"/>
                  </a:lnTo>
                  <a:lnTo>
                    <a:pt x="165" y="624"/>
                  </a:lnTo>
                  <a:lnTo>
                    <a:pt x="190" y="660"/>
                  </a:lnTo>
                  <a:lnTo>
                    <a:pt x="172" y="735"/>
                  </a:lnTo>
                  <a:lnTo>
                    <a:pt x="204" y="749"/>
                  </a:lnTo>
                  <a:lnTo>
                    <a:pt x="244" y="774"/>
                  </a:lnTo>
                  <a:lnTo>
                    <a:pt x="233" y="810"/>
                  </a:lnTo>
                  <a:lnTo>
                    <a:pt x="287" y="821"/>
                  </a:lnTo>
                  <a:lnTo>
                    <a:pt x="294" y="875"/>
                  </a:lnTo>
                  <a:lnTo>
                    <a:pt x="301" y="914"/>
                  </a:lnTo>
                  <a:lnTo>
                    <a:pt x="326" y="932"/>
                  </a:lnTo>
                  <a:lnTo>
                    <a:pt x="359" y="932"/>
                  </a:lnTo>
                  <a:lnTo>
                    <a:pt x="373" y="907"/>
                  </a:lnTo>
                  <a:lnTo>
                    <a:pt x="459" y="925"/>
                  </a:lnTo>
                  <a:lnTo>
                    <a:pt x="455" y="903"/>
                  </a:lnTo>
                  <a:lnTo>
                    <a:pt x="427" y="885"/>
                  </a:lnTo>
                  <a:lnTo>
                    <a:pt x="430" y="875"/>
                  </a:lnTo>
                  <a:lnTo>
                    <a:pt x="459" y="850"/>
                  </a:lnTo>
                  <a:lnTo>
                    <a:pt x="484" y="846"/>
                  </a:lnTo>
                  <a:lnTo>
                    <a:pt x="484" y="821"/>
                  </a:lnTo>
                  <a:lnTo>
                    <a:pt x="495" y="792"/>
                  </a:lnTo>
                  <a:lnTo>
                    <a:pt x="470" y="789"/>
                  </a:lnTo>
                  <a:lnTo>
                    <a:pt x="477" y="760"/>
                  </a:lnTo>
                  <a:lnTo>
                    <a:pt x="495" y="731"/>
                  </a:lnTo>
                  <a:lnTo>
                    <a:pt x="484" y="699"/>
                  </a:lnTo>
                  <a:lnTo>
                    <a:pt x="531" y="652"/>
                  </a:lnTo>
                  <a:lnTo>
                    <a:pt x="531" y="631"/>
                  </a:lnTo>
                  <a:lnTo>
                    <a:pt x="549" y="620"/>
                  </a:lnTo>
                  <a:lnTo>
                    <a:pt x="524" y="613"/>
                  </a:lnTo>
                  <a:lnTo>
                    <a:pt x="531" y="548"/>
                  </a:lnTo>
                  <a:lnTo>
                    <a:pt x="513" y="548"/>
                  </a:lnTo>
                  <a:lnTo>
                    <a:pt x="513" y="520"/>
                  </a:lnTo>
                  <a:lnTo>
                    <a:pt x="527" y="477"/>
                  </a:lnTo>
                  <a:lnTo>
                    <a:pt x="513" y="294"/>
                  </a:lnTo>
                  <a:lnTo>
                    <a:pt x="488" y="114"/>
                  </a:lnTo>
                  <a:lnTo>
                    <a:pt x="477" y="86"/>
                  </a:lnTo>
                  <a:lnTo>
                    <a:pt x="481" y="64"/>
                  </a:lnTo>
                  <a:lnTo>
                    <a:pt x="459" y="43"/>
                  </a:lnTo>
                  <a:lnTo>
                    <a:pt x="438" y="39"/>
                  </a:lnTo>
                  <a:lnTo>
                    <a:pt x="434" y="0"/>
                  </a:lnTo>
                  <a:lnTo>
                    <a:pt x="93" y="1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9" name=""/>
            <p:cNvSpPr/>
            <p:nvPr/>
          </p:nvSpPr>
          <p:spPr>
            <a:xfrm>
              <a:off x="4255920" y="2766960"/>
              <a:ext cx="330480" cy="568440"/>
            </a:xfrm>
            <a:custGeom>
              <a:avLst/>
              <a:gdLst/>
              <a:ahLst/>
              <a:rect l="l" t="t" r="r" b="b"/>
              <a:pathLst>
                <a:path w="426" h="718">
                  <a:moveTo>
                    <a:pt x="21" y="36"/>
                  </a:moveTo>
                  <a:lnTo>
                    <a:pt x="93" y="43"/>
                  </a:lnTo>
                  <a:lnTo>
                    <a:pt x="118" y="11"/>
                  </a:lnTo>
                  <a:lnTo>
                    <a:pt x="366" y="0"/>
                  </a:lnTo>
                  <a:lnTo>
                    <a:pt x="423" y="438"/>
                  </a:lnTo>
                  <a:lnTo>
                    <a:pt x="426" y="459"/>
                  </a:lnTo>
                  <a:lnTo>
                    <a:pt x="419" y="499"/>
                  </a:lnTo>
                  <a:lnTo>
                    <a:pt x="394" y="531"/>
                  </a:lnTo>
                  <a:lnTo>
                    <a:pt x="355" y="528"/>
                  </a:lnTo>
                  <a:lnTo>
                    <a:pt x="351" y="556"/>
                  </a:lnTo>
                  <a:lnTo>
                    <a:pt x="323" y="567"/>
                  </a:lnTo>
                  <a:lnTo>
                    <a:pt x="319" y="603"/>
                  </a:lnTo>
                  <a:lnTo>
                    <a:pt x="297" y="624"/>
                  </a:lnTo>
                  <a:lnTo>
                    <a:pt x="290" y="664"/>
                  </a:lnTo>
                  <a:lnTo>
                    <a:pt x="251" y="667"/>
                  </a:lnTo>
                  <a:lnTo>
                    <a:pt x="247" y="646"/>
                  </a:lnTo>
                  <a:lnTo>
                    <a:pt x="222" y="650"/>
                  </a:lnTo>
                  <a:lnTo>
                    <a:pt x="201" y="696"/>
                  </a:lnTo>
                  <a:lnTo>
                    <a:pt x="183" y="696"/>
                  </a:lnTo>
                  <a:lnTo>
                    <a:pt x="165" y="696"/>
                  </a:lnTo>
                  <a:lnTo>
                    <a:pt x="132" y="700"/>
                  </a:lnTo>
                  <a:lnTo>
                    <a:pt x="129" y="693"/>
                  </a:lnTo>
                  <a:lnTo>
                    <a:pt x="118" y="682"/>
                  </a:lnTo>
                  <a:lnTo>
                    <a:pt x="97" y="682"/>
                  </a:lnTo>
                  <a:lnTo>
                    <a:pt x="79" y="718"/>
                  </a:lnTo>
                  <a:lnTo>
                    <a:pt x="0" y="714"/>
                  </a:lnTo>
                  <a:lnTo>
                    <a:pt x="7" y="693"/>
                  </a:lnTo>
                  <a:lnTo>
                    <a:pt x="21" y="653"/>
                  </a:lnTo>
                  <a:lnTo>
                    <a:pt x="11" y="628"/>
                  </a:lnTo>
                  <a:lnTo>
                    <a:pt x="61" y="581"/>
                  </a:lnTo>
                  <a:lnTo>
                    <a:pt x="61" y="563"/>
                  </a:lnTo>
                  <a:lnTo>
                    <a:pt x="82" y="553"/>
                  </a:lnTo>
                  <a:lnTo>
                    <a:pt x="50" y="535"/>
                  </a:lnTo>
                  <a:lnTo>
                    <a:pt x="61" y="477"/>
                  </a:lnTo>
                  <a:lnTo>
                    <a:pt x="39" y="474"/>
                  </a:lnTo>
                  <a:lnTo>
                    <a:pt x="43" y="434"/>
                  </a:lnTo>
                  <a:lnTo>
                    <a:pt x="57" y="395"/>
                  </a:lnTo>
                  <a:lnTo>
                    <a:pt x="46" y="212"/>
                  </a:lnTo>
                  <a:lnTo>
                    <a:pt x="21" y="3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0" name=""/>
            <p:cNvSpPr/>
            <p:nvPr/>
          </p:nvSpPr>
          <p:spPr>
            <a:xfrm>
              <a:off x="4241880" y="2766960"/>
              <a:ext cx="330120" cy="568440"/>
            </a:xfrm>
            <a:custGeom>
              <a:avLst/>
              <a:gdLst/>
              <a:ahLst/>
              <a:rect l="l" t="t" r="r" b="b"/>
              <a:pathLst>
                <a:path w="426" h="718">
                  <a:moveTo>
                    <a:pt x="21" y="36"/>
                  </a:moveTo>
                  <a:lnTo>
                    <a:pt x="93" y="43"/>
                  </a:lnTo>
                  <a:lnTo>
                    <a:pt x="118" y="11"/>
                  </a:lnTo>
                  <a:lnTo>
                    <a:pt x="366" y="0"/>
                  </a:lnTo>
                  <a:lnTo>
                    <a:pt x="423" y="438"/>
                  </a:lnTo>
                  <a:lnTo>
                    <a:pt x="426" y="459"/>
                  </a:lnTo>
                  <a:lnTo>
                    <a:pt x="419" y="499"/>
                  </a:lnTo>
                  <a:lnTo>
                    <a:pt x="394" y="531"/>
                  </a:lnTo>
                  <a:lnTo>
                    <a:pt x="355" y="528"/>
                  </a:lnTo>
                  <a:lnTo>
                    <a:pt x="351" y="556"/>
                  </a:lnTo>
                  <a:lnTo>
                    <a:pt x="323" y="567"/>
                  </a:lnTo>
                  <a:lnTo>
                    <a:pt x="319" y="603"/>
                  </a:lnTo>
                  <a:lnTo>
                    <a:pt x="297" y="624"/>
                  </a:lnTo>
                  <a:lnTo>
                    <a:pt x="290" y="664"/>
                  </a:lnTo>
                  <a:lnTo>
                    <a:pt x="251" y="667"/>
                  </a:lnTo>
                  <a:lnTo>
                    <a:pt x="247" y="646"/>
                  </a:lnTo>
                  <a:lnTo>
                    <a:pt x="222" y="650"/>
                  </a:lnTo>
                  <a:lnTo>
                    <a:pt x="201" y="696"/>
                  </a:lnTo>
                  <a:lnTo>
                    <a:pt x="183" y="696"/>
                  </a:lnTo>
                  <a:lnTo>
                    <a:pt x="165" y="696"/>
                  </a:lnTo>
                  <a:lnTo>
                    <a:pt x="132" y="700"/>
                  </a:lnTo>
                  <a:lnTo>
                    <a:pt x="129" y="693"/>
                  </a:lnTo>
                  <a:lnTo>
                    <a:pt x="118" y="682"/>
                  </a:lnTo>
                  <a:lnTo>
                    <a:pt x="97" y="682"/>
                  </a:lnTo>
                  <a:lnTo>
                    <a:pt x="79" y="718"/>
                  </a:lnTo>
                  <a:lnTo>
                    <a:pt x="0" y="714"/>
                  </a:lnTo>
                  <a:lnTo>
                    <a:pt x="7" y="693"/>
                  </a:lnTo>
                  <a:lnTo>
                    <a:pt x="21" y="653"/>
                  </a:lnTo>
                  <a:lnTo>
                    <a:pt x="11" y="628"/>
                  </a:lnTo>
                  <a:lnTo>
                    <a:pt x="61" y="581"/>
                  </a:lnTo>
                  <a:lnTo>
                    <a:pt x="61" y="563"/>
                  </a:lnTo>
                  <a:lnTo>
                    <a:pt x="82" y="553"/>
                  </a:lnTo>
                  <a:lnTo>
                    <a:pt x="50" y="535"/>
                  </a:lnTo>
                  <a:lnTo>
                    <a:pt x="61" y="477"/>
                  </a:lnTo>
                  <a:lnTo>
                    <a:pt x="39" y="474"/>
                  </a:lnTo>
                  <a:lnTo>
                    <a:pt x="43" y="434"/>
                  </a:lnTo>
                  <a:lnTo>
                    <a:pt x="57" y="395"/>
                  </a:lnTo>
                  <a:lnTo>
                    <a:pt x="46" y="212"/>
                  </a:lnTo>
                  <a:lnTo>
                    <a:pt x="21" y="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1" name=""/>
            <p:cNvSpPr/>
            <p:nvPr/>
          </p:nvSpPr>
          <p:spPr>
            <a:xfrm>
              <a:off x="4260960" y="3686040"/>
              <a:ext cx="403200" cy="692280"/>
            </a:xfrm>
            <a:custGeom>
              <a:avLst/>
              <a:gdLst/>
              <a:ahLst/>
              <a:rect l="l" t="t" r="r" b="b"/>
              <a:pathLst>
                <a:path w="519" h="871">
                  <a:moveTo>
                    <a:pt x="0" y="43"/>
                  </a:moveTo>
                  <a:lnTo>
                    <a:pt x="161" y="28"/>
                  </a:lnTo>
                  <a:lnTo>
                    <a:pt x="358" y="0"/>
                  </a:lnTo>
                  <a:lnTo>
                    <a:pt x="459" y="351"/>
                  </a:lnTo>
                  <a:lnTo>
                    <a:pt x="476" y="366"/>
                  </a:lnTo>
                  <a:lnTo>
                    <a:pt x="455" y="401"/>
                  </a:lnTo>
                  <a:lnTo>
                    <a:pt x="462" y="419"/>
                  </a:lnTo>
                  <a:lnTo>
                    <a:pt x="484" y="430"/>
                  </a:lnTo>
                  <a:lnTo>
                    <a:pt x="519" y="452"/>
                  </a:lnTo>
                  <a:lnTo>
                    <a:pt x="491" y="480"/>
                  </a:lnTo>
                  <a:lnTo>
                    <a:pt x="491" y="527"/>
                  </a:lnTo>
                  <a:lnTo>
                    <a:pt x="509" y="541"/>
                  </a:lnTo>
                  <a:lnTo>
                    <a:pt x="484" y="631"/>
                  </a:lnTo>
                  <a:lnTo>
                    <a:pt x="512" y="631"/>
                  </a:lnTo>
                  <a:lnTo>
                    <a:pt x="519" y="663"/>
                  </a:lnTo>
                  <a:lnTo>
                    <a:pt x="233" y="703"/>
                  </a:lnTo>
                  <a:lnTo>
                    <a:pt x="172" y="706"/>
                  </a:lnTo>
                  <a:lnTo>
                    <a:pt x="143" y="724"/>
                  </a:lnTo>
                  <a:lnTo>
                    <a:pt x="139" y="738"/>
                  </a:lnTo>
                  <a:lnTo>
                    <a:pt x="150" y="760"/>
                  </a:lnTo>
                  <a:lnTo>
                    <a:pt x="197" y="767"/>
                  </a:lnTo>
                  <a:lnTo>
                    <a:pt x="179" y="785"/>
                  </a:lnTo>
                  <a:lnTo>
                    <a:pt x="197" y="828"/>
                  </a:lnTo>
                  <a:lnTo>
                    <a:pt x="186" y="839"/>
                  </a:lnTo>
                  <a:lnTo>
                    <a:pt x="168" y="871"/>
                  </a:lnTo>
                  <a:lnTo>
                    <a:pt x="154" y="868"/>
                  </a:lnTo>
                  <a:lnTo>
                    <a:pt x="122" y="832"/>
                  </a:lnTo>
                  <a:lnTo>
                    <a:pt x="111" y="814"/>
                  </a:lnTo>
                  <a:lnTo>
                    <a:pt x="93" y="810"/>
                  </a:lnTo>
                  <a:lnTo>
                    <a:pt x="82" y="860"/>
                  </a:lnTo>
                  <a:lnTo>
                    <a:pt x="46" y="857"/>
                  </a:lnTo>
                  <a:lnTo>
                    <a:pt x="21" y="638"/>
                  </a:lnTo>
                  <a:lnTo>
                    <a:pt x="7" y="312"/>
                  </a:lnTo>
                  <a:lnTo>
                    <a:pt x="0" y="43"/>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2" name=""/>
            <p:cNvSpPr/>
            <p:nvPr/>
          </p:nvSpPr>
          <p:spPr>
            <a:xfrm>
              <a:off x="4260960" y="3686040"/>
              <a:ext cx="403200" cy="692280"/>
            </a:xfrm>
            <a:custGeom>
              <a:avLst/>
              <a:gdLst/>
              <a:ahLst/>
              <a:rect l="l" t="t" r="r" b="b"/>
              <a:pathLst>
                <a:path w="519" h="871">
                  <a:moveTo>
                    <a:pt x="0" y="43"/>
                  </a:moveTo>
                  <a:lnTo>
                    <a:pt x="161" y="28"/>
                  </a:lnTo>
                  <a:lnTo>
                    <a:pt x="358" y="0"/>
                  </a:lnTo>
                  <a:lnTo>
                    <a:pt x="459" y="351"/>
                  </a:lnTo>
                  <a:lnTo>
                    <a:pt x="476" y="366"/>
                  </a:lnTo>
                  <a:lnTo>
                    <a:pt x="455" y="401"/>
                  </a:lnTo>
                  <a:lnTo>
                    <a:pt x="462" y="419"/>
                  </a:lnTo>
                  <a:lnTo>
                    <a:pt x="484" y="430"/>
                  </a:lnTo>
                  <a:lnTo>
                    <a:pt x="519" y="452"/>
                  </a:lnTo>
                  <a:lnTo>
                    <a:pt x="491" y="480"/>
                  </a:lnTo>
                  <a:lnTo>
                    <a:pt x="491" y="527"/>
                  </a:lnTo>
                  <a:lnTo>
                    <a:pt x="509" y="541"/>
                  </a:lnTo>
                  <a:lnTo>
                    <a:pt x="484" y="631"/>
                  </a:lnTo>
                  <a:lnTo>
                    <a:pt x="512" y="631"/>
                  </a:lnTo>
                  <a:lnTo>
                    <a:pt x="519" y="663"/>
                  </a:lnTo>
                  <a:lnTo>
                    <a:pt x="233" y="703"/>
                  </a:lnTo>
                  <a:lnTo>
                    <a:pt x="172" y="706"/>
                  </a:lnTo>
                  <a:lnTo>
                    <a:pt x="143" y="724"/>
                  </a:lnTo>
                  <a:lnTo>
                    <a:pt x="139" y="738"/>
                  </a:lnTo>
                  <a:lnTo>
                    <a:pt x="150" y="760"/>
                  </a:lnTo>
                  <a:lnTo>
                    <a:pt x="197" y="767"/>
                  </a:lnTo>
                  <a:lnTo>
                    <a:pt x="179" y="785"/>
                  </a:lnTo>
                  <a:lnTo>
                    <a:pt x="197" y="828"/>
                  </a:lnTo>
                  <a:lnTo>
                    <a:pt x="186" y="839"/>
                  </a:lnTo>
                  <a:lnTo>
                    <a:pt x="168" y="871"/>
                  </a:lnTo>
                  <a:lnTo>
                    <a:pt x="154" y="868"/>
                  </a:lnTo>
                  <a:lnTo>
                    <a:pt x="122" y="832"/>
                  </a:lnTo>
                  <a:lnTo>
                    <a:pt x="111" y="814"/>
                  </a:lnTo>
                  <a:lnTo>
                    <a:pt x="93" y="810"/>
                  </a:lnTo>
                  <a:lnTo>
                    <a:pt x="82" y="860"/>
                  </a:lnTo>
                  <a:lnTo>
                    <a:pt x="46" y="857"/>
                  </a:lnTo>
                  <a:lnTo>
                    <a:pt x="21" y="638"/>
                  </a:lnTo>
                  <a:lnTo>
                    <a:pt x="7" y="312"/>
                  </a:lnTo>
                  <a:lnTo>
                    <a:pt x="0" y="43"/>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3" name=""/>
            <p:cNvSpPr/>
            <p:nvPr/>
          </p:nvSpPr>
          <p:spPr>
            <a:xfrm>
              <a:off x="4130640" y="3116160"/>
              <a:ext cx="750960" cy="412920"/>
            </a:xfrm>
            <a:custGeom>
              <a:avLst/>
              <a:gdLst/>
              <a:ahLst/>
              <a:rect l="l" t="t" r="r" b="b"/>
              <a:pathLst>
                <a:path w="969" h="519">
                  <a:moveTo>
                    <a:pt x="969" y="200"/>
                  </a:moveTo>
                  <a:lnTo>
                    <a:pt x="969" y="265"/>
                  </a:lnTo>
                  <a:lnTo>
                    <a:pt x="951" y="268"/>
                  </a:lnTo>
                  <a:lnTo>
                    <a:pt x="940" y="286"/>
                  </a:lnTo>
                  <a:lnTo>
                    <a:pt x="918" y="272"/>
                  </a:lnTo>
                  <a:lnTo>
                    <a:pt x="911" y="297"/>
                  </a:lnTo>
                  <a:lnTo>
                    <a:pt x="897" y="294"/>
                  </a:lnTo>
                  <a:lnTo>
                    <a:pt x="893" y="329"/>
                  </a:lnTo>
                  <a:lnTo>
                    <a:pt x="879" y="351"/>
                  </a:lnTo>
                  <a:lnTo>
                    <a:pt x="865" y="347"/>
                  </a:lnTo>
                  <a:lnTo>
                    <a:pt x="865" y="365"/>
                  </a:lnTo>
                  <a:lnTo>
                    <a:pt x="836" y="362"/>
                  </a:lnTo>
                  <a:lnTo>
                    <a:pt x="832" y="394"/>
                  </a:lnTo>
                  <a:lnTo>
                    <a:pt x="811" y="394"/>
                  </a:lnTo>
                  <a:lnTo>
                    <a:pt x="811" y="408"/>
                  </a:lnTo>
                  <a:lnTo>
                    <a:pt x="614" y="437"/>
                  </a:lnTo>
                  <a:lnTo>
                    <a:pt x="427" y="455"/>
                  </a:lnTo>
                  <a:lnTo>
                    <a:pt x="291" y="455"/>
                  </a:lnTo>
                  <a:lnTo>
                    <a:pt x="266" y="484"/>
                  </a:lnTo>
                  <a:lnTo>
                    <a:pt x="244" y="480"/>
                  </a:lnTo>
                  <a:lnTo>
                    <a:pt x="226" y="466"/>
                  </a:lnTo>
                  <a:lnTo>
                    <a:pt x="208" y="469"/>
                  </a:lnTo>
                  <a:lnTo>
                    <a:pt x="173" y="494"/>
                  </a:lnTo>
                  <a:lnTo>
                    <a:pt x="126" y="519"/>
                  </a:lnTo>
                  <a:lnTo>
                    <a:pt x="79" y="516"/>
                  </a:lnTo>
                  <a:lnTo>
                    <a:pt x="0" y="519"/>
                  </a:lnTo>
                  <a:lnTo>
                    <a:pt x="47" y="484"/>
                  </a:lnTo>
                  <a:lnTo>
                    <a:pt x="43" y="423"/>
                  </a:lnTo>
                  <a:lnTo>
                    <a:pt x="65" y="398"/>
                  </a:lnTo>
                  <a:lnTo>
                    <a:pt x="147" y="412"/>
                  </a:lnTo>
                  <a:lnTo>
                    <a:pt x="140" y="394"/>
                  </a:lnTo>
                  <a:lnTo>
                    <a:pt x="115" y="365"/>
                  </a:lnTo>
                  <a:lnTo>
                    <a:pt x="147" y="337"/>
                  </a:lnTo>
                  <a:lnTo>
                    <a:pt x="173" y="329"/>
                  </a:lnTo>
                  <a:lnTo>
                    <a:pt x="187" y="279"/>
                  </a:lnTo>
                  <a:lnTo>
                    <a:pt x="234" y="272"/>
                  </a:lnTo>
                  <a:lnTo>
                    <a:pt x="255" y="240"/>
                  </a:lnTo>
                  <a:lnTo>
                    <a:pt x="277" y="240"/>
                  </a:lnTo>
                  <a:lnTo>
                    <a:pt x="294" y="258"/>
                  </a:lnTo>
                  <a:lnTo>
                    <a:pt x="363" y="254"/>
                  </a:lnTo>
                  <a:lnTo>
                    <a:pt x="384" y="204"/>
                  </a:lnTo>
                  <a:lnTo>
                    <a:pt x="402" y="204"/>
                  </a:lnTo>
                  <a:lnTo>
                    <a:pt x="413" y="222"/>
                  </a:lnTo>
                  <a:lnTo>
                    <a:pt x="445" y="222"/>
                  </a:lnTo>
                  <a:lnTo>
                    <a:pt x="452" y="182"/>
                  </a:lnTo>
                  <a:lnTo>
                    <a:pt x="477" y="168"/>
                  </a:lnTo>
                  <a:lnTo>
                    <a:pt x="481" y="125"/>
                  </a:lnTo>
                  <a:lnTo>
                    <a:pt x="510" y="118"/>
                  </a:lnTo>
                  <a:lnTo>
                    <a:pt x="513" y="82"/>
                  </a:lnTo>
                  <a:lnTo>
                    <a:pt x="553" y="89"/>
                  </a:lnTo>
                  <a:lnTo>
                    <a:pt x="585" y="43"/>
                  </a:lnTo>
                  <a:lnTo>
                    <a:pt x="585" y="3"/>
                  </a:lnTo>
                  <a:lnTo>
                    <a:pt x="628" y="0"/>
                  </a:lnTo>
                  <a:lnTo>
                    <a:pt x="635" y="35"/>
                  </a:lnTo>
                  <a:lnTo>
                    <a:pt x="692" y="50"/>
                  </a:lnTo>
                  <a:lnTo>
                    <a:pt x="743" y="68"/>
                  </a:lnTo>
                  <a:lnTo>
                    <a:pt x="793" y="50"/>
                  </a:lnTo>
                  <a:lnTo>
                    <a:pt x="814" y="14"/>
                  </a:lnTo>
                  <a:lnTo>
                    <a:pt x="836" y="14"/>
                  </a:lnTo>
                  <a:lnTo>
                    <a:pt x="854" y="35"/>
                  </a:lnTo>
                  <a:lnTo>
                    <a:pt x="857" y="60"/>
                  </a:lnTo>
                  <a:lnTo>
                    <a:pt x="882" y="60"/>
                  </a:lnTo>
                  <a:lnTo>
                    <a:pt x="879" y="100"/>
                  </a:lnTo>
                  <a:lnTo>
                    <a:pt x="904" y="179"/>
                  </a:lnTo>
                  <a:lnTo>
                    <a:pt x="943" y="190"/>
                  </a:lnTo>
                  <a:lnTo>
                    <a:pt x="969" y="20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4" name=""/>
            <p:cNvSpPr/>
            <p:nvPr/>
          </p:nvSpPr>
          <p:spPr>
            <a:xfrm>
              <a:off x="4130640" y="3116160"/>
              <a:ext cx="750960" cy="412920"/>
            </a:xfrm>
            <a:custGeom>
              <a:avLst/>
              <a:gdLst/>
              <a:ahLst/>
              <a:rect l="l" t="t" r="r" b="b"/>
              <a:pathLst>
                <a:path w="969" h="519">
                  <a:moveTo>
                    <a:pt x="969" y="200"/>
                  </a:moveTo>
                  <a:lnTo>
                    <a:pt x="969" y="265"/>
                  </a:lnTo>
                  <a:lnTo>
                    <a:pt x="951" y="268"/>
                  </a:lnTo>
                  <a:lnTo>
                    <a:pt x="940" y="286"/>
                  </a:lnTo>
                  <a:lnTo>
                    <a:pt x="918" y="272"/>
                  </a:lnTo>
                  <a:lnTo>
                    <a:pt x="911" y="297"/>
                  </a:lnTo>
                  <a:lnTo>
                    <a:pt x="897" y="294"/>
                  </a:lnTo>
                  <a:lnTo>
                    <a:pt x="893" y="329"/>
                  </a:lnTo>
                  <a:lnTo>
                    <a:pt x="879" y="351"/>
                  </a:lnTo>
                  <a:lnTo>
                    <a:pt x="865" y="347"/>
                  </a:lnTo>
                  <a:lnTo>
                    <a:pt x="865" y="365"/>
                  </a:lnTo>
                  <a:lnTo>
                    <a:pt x="836" y="362"/>
                  </a:lnTo>
                  <a:lnTo>
                    <a:pt x="832" y="394"/>
                  </a:lnTo>
                  <a:lnTo>
                    <a:pt x="811" y="394"/>
                  </a:lnTo>
                  <a:lnTo>
                    <a:pt x="811" y="408"/>
                  </a:lnTo>
                  <a:lnTo>
                    <a:pt x="614" y="437"/>
                  </a:lnTo>
                  <a:lnTo>
                    <a:pt x="427" y="455"/>
                  </a:lnTo>
                  <a:lnTo>
                    <a:pt x="291" y="455"/>
                  </a:lnTo>
                  <a:lnTo>
                    <a:pt x="266" y="484"/>
                  </a:lnTo>
                  <a:lnTo>
                    <a:pt x="244" y="480"/>
                  </a:lnTo>
                  <a:lnTo>
                    <a:pt x="226" y="466"/>
                  </a:lnTo>
                  <a:lnTo>
                    <a:pt x="208" y="469"/>
                  </a:lnTo>
                  <a:lnTo>
                    <a:pt x="173" y="494"/>
                  </a:lnTo>
                  <a:lnTo>
                    <a:pt x="126" y="519"/>
                  </a:lnTo>
                  <a:lnTo>
                    <a:pt x="79" y="516"/>
                  </a:lnTo>
                  <a:lnTo>
                    <a:pt x="0" y="519"/>
                  </a:lnTo>
                  <a:lnTo>
                    <a:pt x="47" y="484"/>
                  </a:lnTo>
                  <a:lnTo>
                    <a:pt x="43" y="423"/>
                  </a:lnTo>
                  <a:lnTo>
                    <a:pt x="65" y="398"/>
                  </a:lnTo>
                  <a:lnTo>
                    <a:pt x="147" y="412"/>
                  </a:lnTo>
                  <a:lnTo>
                    <a:pt x="140" y="394"/>
                  </a:lnTo>
                  <a:lnTo>
                    <a:pt x="115" y="365"/>
                  </a:lnTo>
                  <a:lnTo>
                    <a:pt x="147" y="337"/>
                  </a:lnTo>
                  <a:lnTo>
                    <a:pt x="173" y="329"/>
                  </a:lnTo>
                  <a:lnTo>
                    <a:pt x="187" y="279"/>
                  </a:lnTo>
                  <a:lnTo>
                    <a:pt x="234" y="272"/>
                  </a:lnTo>
                  <a:lnTo>
                    <a:pt x="255" y="240"/>
                  </a:lnTo>
                  <a:lnTo>
                    <a:pt x="277" y="240"/>
                  </a:lnTo>
                  <a:lnTo>
                    <a:pt x="294" y="258"/>
                  </a:lnTo>
                  <a:lnTo>
                    <a:pt x="363" y="254"/>
                  </a:lnTo>
                  <a:lnTo>
                    <a:pt x="384" y="204"/>
                  </a:lnTo>
                  <a:lnTo>
                    <a:pt x="402" y="204"/>
                  </a:lnTo>
                  <a:lnTo>
                    <a:pt x="413" y="222"/>
                  </a:lnTo>
                  <a:lnTo>
                    <a:pt x="445" y="222"/>
                  </a:lnTo>
                  <a:lnTo>
                    <a:pt x="452" y="182"/>
                  </a:lnTo>
                  <a:lnTo>
                    <a:pt x="477" y="168"/>
                  </a:lnTo>
                  <a:lnTo>
                    <a:pt x="481" y="125"/>
                  </a:lnTo>
                  <a:lnTo>
                    <a:pt x="510" y="118"/>
                  </a:lnTo>
                  <a:lnTo>
                    <a:pt x="513" y="82"/>
                  </a:lnTo>
                  <a:lnTo>
                    <a:pt x="553" y="89"/>
                  </a:lnTo>
                  <a:lnTo>
                    <a:pt x="585" y="43"/>
                  </a:lnTo>
                  <a:lnTo>
                    <a:pt x="585" y="3"/>
                  </a:lnTo>
                  <a:lnTo>
                    <a:pt x="628" y="0"/>
                  </a:lnTo>
                  <a:lnTo>
                    <a:pt x="635" y="35"/>
                  </a:lnTo>
                  <a:lnTo>
                    <a:pt x="692" y="50"/>
                  </a:lnTo>
                  <a:lnTo>
                    <a:pt x="743" y="68"/>
                  </a:lnTo>
                  <a:lnTo>
                    <a:pt x="793" y="50"/>
                  </a:lnTo>
                  <a:lnTo>
                    <a:pt x="814" y="14"/>
                  </a:lnTo>
                  <a:lnTo>
                    <a:pt x="836" y="14"/>
                  </a:lnTo>
                  <a:lnTo>
                    <a:pt x="854" y="35"/>
                  </a:lnTo>
                  <a:lnTo>
                    <a:pt x="857" y="60"/>
                  </a:lnTo>
                  <a:lnTo>
                    <a:pt x="882" y="60"/>
                  </a:lnTo>
                  <a:lnTo>
                    <a:pt x="879" y="100"/>
                  </a:lnTo>
                  <a:lnTo>
                    <a:pt x="904" y="179"/>
                  </a:lnTo>
                  <a:lnTo>
                    <a:pt x="943" y="190"/>
                  </a:lnTo>
                  <a:lnTo>
                    <a:pt x="969" y="20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5" name=""/>
            <p:cNvSpPr/>
            <p:nvPr/>
          </p:nvSpPr>
          <p:spPr>
            <a:xfrm>
              <a:off x="4751280" y="2968560"/>
              <a:ext cx="800280" cy="469800"/>
            </a:xfrm>
            <a:custGeom>
              <a:avLst/>
              <a:gdLst/>
              <a:ahLst/>
              <a:rect l="l" t="t" r="r" b="b"/>
              <a:pathLst>
                <a:path w="1033" h="592">
                  <a:moveTo>
                    <a:pt x="0" y="592"/>
                  </a:moveTo>
                  <a:lnTo>
                    <a:pt x="7" y="574"/>
                  </a:lnTo>
                  <a:lnTo>
                    <a:pt x="25" y="577"/>
                  </a:lnTo>
                  <a:lnTo>
                    <a:pt x="29" y="549"/>
                  </a:lnTo>
                  <a:lnTo>
                    <a:pt x="61" y="559"/>
                  </a:lnTo>
                  <a:lnTo>
                    <a:pt x="61" y="538"/>
                  </a:lnTo>
                  <a:lnTo>
                    <a:pt x="93" y="520"/>
                  </a:lnTo>
                  <a:lnTo>
                    <a:pt x="93" y="484"/>
                  </a:lnTo>
                  <a:lnTo>
                    <a:pt x="118" y="466"/>
                  </a:lnTo>
                  <a:lnTo>
                    <a:pt x="133" y="470"/>
                  </a:lnTo>
                  <a:lnTo>
                    <a:pt x="147" y="459"/>
                  </a:lnTo>
                  <a:lnTo>
                    <a:pt x="165" y="455"/>
                  </a:lnTo>
                  <a:lnTo>
                    <a:pt x="169" y="416"/>
                  </a:lnTo>
                  <a:lnTo>
                    <a:pt x="204" y="434"/>
                  </a:lnTo>
                  <a:lnTo>
                    <a:pt x="212" y="459"/>
                  </a:lnTo>
                  <a:lnTo>
                    <a:pt x="255" y="448"/>
                  </a:lnTo>
                  <a:lnTo>
                    <a:pt x="255" y="434"/>
                  </a:lnTo>
                  <a:lnTo>
                    <a:pt x="280" y="434"/>
                  </a:lnTo>
                  <a:lnTo>
                    <a:pt x="316" y="438"/>
                  </a:lnTo>
                  <a:lnTo>
                    <a:pt x="316" y="423"/>
                  </a:lnTo>
                  <a:lnTo>
                    <a:pt x="341" y="420"/>
                  </a:lnTo>
                  <a:lnTo>
                    <a:pt x="351" y="391"/>
                  </a:lnTo>
                  <a:lnTo>
                    <a:pt x="391" y="395"/>
                  </a:lnTo>
                  <a:lnTo>
                    <a:pt x="394" y="359"/>
                  </a:lnTo>
                  <a:lnTo>
                    <a:pt x="409" y="344"/>
                  </a:lnTo>
                  <a:lnTo>
                    <a:pt x="420" y="308"/>
                  </a:lnTo>
                  <a:lnTo>
                    <a:pt x="437" y="287"/>
                  </a:lnTo>
                  <a:lnTo>
                    <a:pt x="430" y="251"/>
                  </a:lnTo>
                  <a:lnTo>
                    <a:pt x="452" y="226"/>
                  </a:lnTo>
                  <a:lnTo>
                    <a:pt x="463" y="187"/>
                  </a:lnTo>
                  <a:lnTo>
                    <a:pt x="495" y="187"/>
                  </a:lnTo>
                  <a:lnTo>
                    <a:pt x="506" y="201"/>
                  </a:lnTo>
                  <a:lnTo>
                    <a:pt x="538" y="140"/>
                  </a:lnTo>
                  <a:lnTo>
                    <a:pt x="577" y="136"/>
                  </a:lnTo>
                  <a:lnTo>
                    <a:pt x="584" y="111"/>
                  </a:lnTo>
                  <a:lnTo>
                    <a:pt x="574" y="90"/>
                  </a:lnTo>
                  <a:lnTo>
                    <a:pt x="610" y="83"/>
                  </a:lnTo>
                  <a:lnTo>
                    <a:pt x="602" y="43"/>
                  </a:lnTo>
                  <a:lnTo>
                    <a:pt x="599" y="7"/>
                  </a:lnTo>
                  <a:lnTo>
                    <a:pt x="645" y="39"/>
                  </a:lnTo>
                  <a:lnTo>
                    <a:pt x="688" y="32"/>
                  </a:lnTo>
                  <a:lnTo>
                    <a:pt x="696" y="4"/>
                  </a:lnTo>
                  <a:lnTo>
                    <a:pt x="721" y="0"/>
                  </a:lnTo>
                  <a:lnTo>
                    <a:pt x="728" y="32"/>
                  </a:lnTo>
                  <a:lnTo>
                    <a:pt x="800" y="39"/>
                  </a:lnTo>
                  <a:lnTo>
                    <a:pt x="803" y="68"/>
                  </a:lnTo>
                  <a:lnTo>
                    <a:pt x="774" y="86"/>
                  </a:lnTo>
                  <a:lnTo>
                    <a:pt x="785" y="161"/>
                  </a:lnTo>
                  <a:lnTo>
                    <a:pt x="839" y="161"/>
                  </a:lnTo>
                  <a:lnTo>
                    <a:pt x="861" y="183"/>
                  </a:lnTo>
                  <a:lnTo>
                    <a:pt x="889" y="201"/>
                  </a:lnTo>
                  <a:lnTo>
                    <a:pt x="921" y="194"/>
                  </a:lnTo>
                  <a:lnTo>
                    <a:pt x="936" y="219"/>
                  </a:lnTo>
                  <a:lnTo>
                    <a:pt x="921" y="237"/>
                  </a:lnTo>
                  <a:lnTo>
                    <a:pt x="925" y="280"/>
                  </a:lnTo>
                  <a:lnTo>
                    <a:pt x="921" y="308"/>
                  </a:lnTo>
                  <a:lnTo>
                    <a:pt x="936" y="341"/>
                  </a:lnTo>
                  <a:lnTo>
                    <a:pt x="936" y="366"/>
                  </a:lnTo>
                  <a:lnTo>
                    <a:pt x="997" y="366"/>
                  </a:lnTo>
                  <a:lnTo>
                    <a:pt x="1033" y="423"/>
                  </a:lnTo>
                  <a:lnTo>
                    <a:pt x="889" y="455"/>
                  </a:lnTo>
                  <a:lnTo>
                    <a:pt x="681" y="495"/>
                  </a:lnTo>
                  <a:lnTo>
                    <a:pt x="416" y="531"/>
                  </a:lnTo>
                  <a:lnTo>
                    <a:pt x="0" y="59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6" name=""/>
            <p:cNvSpPr/>
            <p:nvPr/>
          </p:nvSpPr>
          <p:spPr>
            <a:xfrm>
              <a:off x="4751280" y="2968560"/>
              <a:ext cx="800280" cy="469800"/>
            </a:xfrm>
            <a:custGeom>
              <a:avLst/>
              <a:gdLst/>
              <a:ahLst/>
              <a:rect l="l" t="t" r="r" b="b"/>
              <a:pathLst>
                <a:path w="1033" h="592">
                  <a:moveTo>
                    <a:pt x="0" y="592"/>
                  </a:moveTo>
                  <a:lnTo>
                    <a:pt x="7" y="574"/>
                  </a:lnTo>
                  <a:lnTo>
                    <a:pt x="25" y="577"/>
                  </a:lnTo>
                  <a:lnTo>
                    <a:pt x="29" y="549"/>
                  </a:lnTo>
                  <a:lnTo>
                    <a:pt x="61" y="559"/>
                  </a:lnTo>
                  <a:lnTo>
                    <a:pt x="61" y="538"/>
                  </a:lnTo>
                  <a:lnTo>
                    <a:pt x="93" y="520"/>
                  </a:lnTo>
                  <a:lnTo>
                    <a:pt x="93" y="484"/>
                  </a:lnTo>
                  <a:lnTo>
                    <a:pt x="118" y="466"/>
                  </a:lnTo>
                  <a:lnTo>
                    <a:pt x="133" y="470"/>
                  </a:lnTo>
                  <a:lnTo>
                    <a:pt x="147" y="459"/>
                  </a:lnTo>
                  <a:lnTo>
                    <a:pt x="165" y="455"/>
                  </a:lnTo>
                  <a:lnTo>
                    <a:pt x="169" y="416"/>
                  </a:lnTo>
                  <a:lnTo>
                    <a:pt x="204" y="434"/>
                  </a:lnTo>
                  <a:lnTo>
                    <a:pt x="212" y="459"/>
                  </a:lnTo>
                  <a:lnTo>
                    <a:pt x="255" y="448"/>
                  </a:lnTo>
                  <a:lnTo>
                    <a:pt x="255" y="434"/>
                  </a:lnTo>
                  <a:lnTo>
                    <a:pt x="280" y="434"/>
                  </a:lnTo>
                  <a:lnTo>
                    <a:pt x="316" y="438"/>
                  </a:lnTo>
                  <a:lnTo>
                    <a:pt x="316" y="423"/>
                  </a:lnTo>
                  <a:lnTo>
                    <a:pt x="341" y="420"/>
                  </a:lnTo>
                  <a:lnTo>
                    <a:pt x="351" y="391"/>
                  </a:lnTo>
                  <a:lnTo>
                    <a:pt x="391" y="395"/>
                  </a:lnTo>
                  <a:lnTo>
                    <a:pt x="394" y="359"/>
                  </a:lnTo>
                  <a:lnTo>
                    <a:pt x="409" y="344"/>
                  </a:lnTo>
                  <a:lnTo>
                    <a:pt x="420" y="308"/>
                  </a:lnTo>
                  <a:lnTo>
                    <a:pt x="437" y="287"/>
                  </a:lnTo>
                  <a:lnTo>
                    <a:pt x="430" y="251"/>
                  </a:lnTo>
                  <a:lnTo>
                    <a:pt x="452" y="226"/>
                  </a:lnTo>
                  <a:lnTo>
                    <a:pt x="463" y="187"/>
                  </a:lnTo>
                  <a:lnTo>
                    <a:pt x="495" y="187"/>
                  </a:lnTo>
                  <a:lnTo>
                    <a:pt x="506" y="201"/>
                  </a:lnTo>
                  <a:lnTo>
                    <a:pt x="538" y="140"/>
                  </a:lnTo>
                  <a:lnTo>
                    <a:pt x="577" y="136"/>
                  </a:lnTo>
                  <a:lnTo>
                    <a:pt x="584" y="111"/>
                  </a:lnTo>
                  <a:lnTo>
                    <a:pt x="574" y="90"/>
                  </a:lnTo>
                  <a:lnTo>
                    <a:pt x="610" y="83"/>
                  </a:lnTo>
                  <a:lnTo>
                    <a:pt x="602" y="43"/>
                  </a:lnTo>
                  <a:lnTo>
                    <a:pt x="599" y="7"/>
                  </a:lnTo>
                  <a:lnTo>
                    <a:pt x="645" y="39"/>
                  </a:lnTo>
                  <a:lnTo>
                    <a:pt x="688" y="32"/>
                  </a:lnTo>
                  <a:lnTo>
                    <a:pt x="696" y="4"/>
                  </a:lnTo>
                  <a:lnTo>
                    <a:pt x="721" y="0"/>
                  </a:lnTo>
                  <a:lnTo>
                    <a:pt x="728" y="32"/>
                  </a:lnTo>
                  <a:lnTo>
                    <a:pt x="800" y="39"/>
                  </a:lnTo>
                  <a:lnTo>
                    <a:pt x="803" y="68"/>
                  </a:lnTo>
                  <a:lnTo>
                    <a:pt x="774" y="86"/>
                  </a:lnTo>
                  <a:lnTo>
                    <a:pt x="785" y="161"/>
                  </a:lnTo>
                  <a:lnTo>
                    <a:pt x="839" y="161"/>
                  </a:lnTo>
                  <a:lnTo>
                    <a:pt x="861" y="183"/>
                  </a:lnTo>
                  <a:lnTo>
                    <a:pt x="889" y="201"/>
                  </a:lnTo>
                  <a:lnTo>
                    <a:pt x="921" y="194"/>
                  </a:lnTo>
                  <a:lnTo>
                    <a:pt x="936" y="219"/>
                  </a:lnTo>
                  <a:lnTo>
                    <a:pt x="921" y="237"/>
                  </a:lnTo>
                  <a:lnTo>
                    <a:pt x="925" y="280"/>
                  </a:lnTo>
                  <a:lnTo>
                    <a:pt x="921" y="308"/>
                  </a:lnTo>
                  <a:lnTo>
                    <a:pt x="936" y="341"/>
                  </a:lnTo>
                  <a:lnTo>
                    <a:pt x="936" y="366"/>
                  </a:lnTo>
                  <a:lnTo>
                    <a:pt x="997" y="366"/>
                  </a:lnTo>
                  <a:lnTo>
                    <a:pt x="1033" y="423"/>
                  </a:lnTo>
                  <a:lnTo>
                    <a:pt x="889" y="455"/>
                  </a:lnTo>
                  <a:lnTo>
                    <a:pt x="681" y="495"/>
                  </a:lnTo>
                  <a:lnTo>
                    <a:pt x="416" y="531"/>
                  </a:lnTo>
                  <a:lnTo>
                    <a:pt x="0" y="59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7" name=""/>
            <p:cNvSpPr/>
            <p:nvPr/>
          </p:nvSpPr>
          <p:spPr>
            <a:xfrm>
              <a:off x="4724280" y="2819520"/>
              <a:ext cx="533520" cy="609480"/>
            </a:xfrm>
            <a:custGeom>
              <a:avLst/>
              <a:gdLst/>
              <a:ahLst/>
              <a:rect l="l" t="t" r="r" b="b"/>
              <a:pathLst>
                <a:path w="533" h="559">
                  <a:moveTo>
                    <a:pt x="205" y="0"/>
                  </a:moveTo>
                  <a:lnTo>
                    <a:pt x="187" y="25"/>
                  </a:lnTo>
                  <a:lnTo>
                    <a:pt x="194" y="107"/>
                  </a:lnTo>
                  <a:lnTo>
                    <a:pt x="187" y="150"/>
                  </a:lnTo>
                  <a:lnTo>
                    <a:pt x="158" y="147"/>
                  </a:lnTo>
                  <a:lnTo>
                    <a:pt x="147" y="190"/>
                  </a:lnTo>
                  <a:lnTo>
                    <a:pt x="104" y="186"/>
                  </a:lnTo>
                  <a:lnTo>
                    <a:pt x="86" y="197"/>
                  </a:lnTo>
                  <a:lnTo>
                    <a:pt x="97" y="218"/>
                  </a:lnTo>
                  <a:lnTo>
                    <a:pt x="90" y="243"/>
                  </a:lnTo>
                  <a:lnTo>
                    <a:pt x="111" y="269"/>
                  </a:lnTo>
                  <a:lnTo>
                    <a:pt x="101" y="287"/>
                  </a:lnTo>
                  <a:lnTo>
                    <a:pt x="65" y="261"/>
                  </a:lnTo>
                  <a:lnTo>
                    <a:pt x="40" y="279"/>
                  </a:lnTo>
                  <a:lnTo>
                    <a:pt x="47" y="344"/>
                  </a:lnTo>
                  <a:lnTo>
                    <a:pt x="29" y="344"/>
                  </a:lnTo>
                  <a:lnTo>
                    <a:pt x="25" y="373"/>
                  </a:lnTo>
                  <a:lnTo>
                    <a:pt x="0" y="383"/>
                  </a:lnTo>
                  <a:lnTo>
                    <a:pt x="7" y="408"/>
                  </a:lnTo>
                  <a:lnTo>
                    <a:pt x="15" y="430"/>
                  </a:lnTo>
                  <a:lnTo>
                    <a:pt x="22" y="459"/>
                  </a:lnTo>
                  <a:lnTo>
                    <a:pt x="54" y="477"/>
                  </a:lnTo>
                  <a:lnTo>
                    <a:pt x="86" y="484"/>
                  </a:lnTo>
                  <a:lnTo>
                    <a:pt x="90" y="512"/>
                  </a:lnTo>
                  <a:lnTo>
                    <a:pt x="129" y="534"/>
                  </a:lnTo>
                  <a:lnTo>
                    <a:pt x="133" y="559"/>
                  </a:lnTo>
                  <a:lnTo>
                    <a:pt x="172" y="548"/>
                  </a:lnTo>
                  <a:lnTo>
                    <a:pt x="172" y="534"/>
                  </a:lnTo>
                  <a:lnTo>
                    <a:pt x="230" y="538"/>
                  </a:lnTo>
                  <a:lnTo>
                    <a:pt x="237" y="523"/>
                  </a:lnTo>
                  <a:lnTo>
                    <a:pt x="266" y="520"/>
                  </a:lnTo>
                  <a:lnTo>
                    <a:pt x="266" y="491"/>
                  </a:lnTo>
                  <a:lnTo>
                    <a:pt x="307" y="491"/>
                  </a:lnTo>
                  <a:lnTo>
                    <a:pt x="310" y="469"/>
                  </a:lnTo>
                  <a:lnTo>
                    <a:pt x="332" y="448"/>
                  </a:lnTo>
                  <a:lnTo>
                    <a:pt x="336" y="416"/>
                  </a:lnTo>
                  <a:lnTo>
                    <a:pt x="353" y="398"/>
                  </a:lnTo>
                  <a:lnTo>
                    <a:pt x="350" y="355"/>
                  </a:lnTo>
                  <a:lnTo>
                    <a:pt x="364" y="337"/>
                  </a:lnTo>
                  <a:lnTo>
                    <a:pt x="375" y="308"/>
                  </a:lnTo>
                  <a:lnTo>
                    <a:pt x="382" y="287"/>
                  </a:lnTo>
                  <a:lnTo>
                    <a:pt x="411" y="279"/>
                  </a:lnTo>
                  <a:lnTo>
                    <a:pt x="422" y="301"/>
                  </a:lnTo>
                  <a:lnTo>
                    <a:pt x="457" y="236"/>
                  </a:lnTo>
                  <a:lnTo>
                    <a:pt x="490" y="233"/>
                  </a:lnTo>
                  <a:lnTo>
                    <a:pt x="497" y="211"/>
                  </a:lnTo>
                  <a:lnTo>
                    <a:pt x="486" y="190"/>
                  </a:lnTo>
                  <a:lnTo>
                    <a:pt x="529" y="179"/>
                  </a:lnTo>
                  <a:lnTo>
                    <a:pt x="518" y="147"/>
                  </a:lnTo>
                  <a:lnTo>
                    <a:pt x="518" y="111"/>
                  </a:lnTo>
                  <a:lnTo>
                    <a:pt x="533" y="107"/>
                  </a:lnTo>
                  <a:lnTo>
                    <a:pt x="526" y="89"/>
                  </a:lnTo>
                  <a:lnTo>
                    <a:pt x="472" y="100"/>
                  </a:lnTo>
                  <a:lnTo>
                    <a:pt x="436" y="93"/>
                  </a:lnTo>
                  <a:lnTo>
                    <a:pt x="436" y="122"/>
                  </a:lnTo>
                  <a:lnTo>
                    <a:pt x="379" y="157"/>
                  </a:lnTo>
                  <a:lnTo>
                    <a:pt x="364" y="71"/>
                  </a:lnTo>
                  <a:lnTo>
                    <a:pt x="233" y="89"/>
                  </a:lnTo>
                  <a:lnTo>
                    <a:pt x="20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8" name=""/>
            <p:cNvSpPr/>
            <p:nvPr/>
          </p:nvSpPr>
          <p:spPr>
            <a:xfrm>
              <a:off x="5651640" y="2602080"/>
              <a:ext cx="129960" cy="96840"/>
            </a:xfrm>
            <a:custGeom>
              <a:avLst/>
              <a:gdLst/>
              <a:ahLst/>
              <a:rect l="l" t="t" r="r" b="b"/>
              <a:pathLst>
                <a:path w="168" h="122">
                  <a:moveTo>
                    <a:pt x="64" y="29"/>
                  </a:moveTo>
                  <a:lnTo>
                    <a:pt x="100" y="29"/>
                  </a:lnTo>
                  <a:lnTo>
                    <a:pt x="118" y="26"/>
                  </a:lnTo>
                  <a:lnTo>
                    <a:pt x="140" y="4"/>
                  </a:lnTo>
                  <a:lnTo>
                    <a:pt x="168" y="0"/>
                  </a:lnTo>
                  <a:lnTo>
                    <a:pt x="161" y="29"/>
                  </a:lnTo>
                  <a:lnTo>
                    <a:pt x="136" y="47"/>
                  </a:lnTo>
                  <a:lnTo>
                    <a:pt x="122" y="69"/>
                  </a:lnTo>
                  <a:lnTo>
                    <a:pt x="125" y="94"/>
                  </a:lnTo>
                  <a:lnTo>
                    <a:pt x="104" y="90"/>
                  </a:lnTo>
                  <a:lnTo>
                    <a:pt x="68" y="108"/>
                  </a:lnTo>
                  <a:lnTo>
                    <a:pt x="14" y="122"/>
                  </a:lnTo>
                  <a:lnTo>
                    <a:pt x="0" y="61"/>
                  </a:lnTo>
                  <a:lnTo>
                    <a:pt x="50" y="58"/>
                  </a:lnTo>
                  <a:lnTo>
                    <a:pt x="64" y="2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9" name=""/>
            <p:cNvSpPr/>
            <p:nvPr/>
          </p:nvSpPr>
          <p:spPr>
            <a:xfrm>
              <a:off x="5651640" y="2602080"/>
              <a:ext cx="129960" cy="96840"/>
            </a:xfrm>
            <a:custGeom>
              <a:avLst/>
              <a:gdLst/>
              <a:ahLst/>
              <a:rect l="l" t="t" r="r" b="b"/>
              <a:pathLst>
                <a:path w="168" h="122">
                  <a:moveTo>
                    <a:pt x="64" y="29"/>
                  </a:moveTo>
                  <a:lnTo>
                    <a:pt x="100" y="29"/>
                  </a:lnTo>
                  <a:lnTo>
                    <a:pt x="118" y="26"/>
                  </a:lnTo>
                  <a:lnTo>
                    <a:pt x="140" y="4"/>
                  </a:lnTo>
                  <a:lnTo>
                    <a:pt x="168" y="0"/>
                  </a:lnTo>
                  <a:lnTo>
                    <a:pt x="161" y="29"/>
                  </a:lnTo>
                  <a:lnTo>
                    <a:pt x="136" y="47"/>
                  </a:lnTo>
                  <a:lnTo>
                    <a:pt x="122" y="69"/>
                  </a:lnTo>
                  <a:lnTo>
                    <a:pt x="125" y="94"/>
                  </a:lnTo>
                  <a:lnTo>
                    <a:pt x="104" y="90"/>
                  </a:lnTo>
                  <a:lnTo>
                    <a:pt x="68" y="108"/>
                  </a:lnTo>
                  <a:lnTo>
                    <a:pt x="14" y="122"/>
                  </a:lnTo>
                  <a:lnTo>
                    <a:pt x="0" y="61"/>
                  </a:lnTo>
                  <a:lnTo>
                    <a:pt x="50" y="58"/>
                  </a:lnTo>
                  <a:lnTo>
                    <a:pt x="64" y="29"/>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0" name=""/>
            <p:cNvSpPr/>
            <p:nvPr/>
          </p:nvSpPr>
          <p:spPr>
            <a:xfrm>
              <a:off x="4983120" y="2104920"/>
              <a:ext cx="658800" cy="843120"/>
            </a:xfrm>
            <a:custGeom>
              <a:avLst/>
              <a:gdLst/>
              <a:ahLst/>
              <a:rect l="l" t="t" r="r" b="b"/>
              <a:pathLst>
                <a:path w="849" h="1061">
                  <a:moveTo>
                    <a:pt x="685" y="0"/>
                  </a:moveTo>
                  <a:lnTo>
                    <a:pt x="652" y="18"/>
                  </a:lnTo>
                  <a:lnTo>
                    <a:pt x="577" y="14"/>
                  </a:lnTo>
                  <a:lnTo>
                    <a:pt x="523" y="39"/>
                  </a:lnTo>
                  <a:lnTo>
                    <a:pt x="455" y="75"/>
                  </a:lnTo>
                  <a:lnTo>
                    <a:pt x="426" y="107"/>
                  </a:lnTo>
                  <a:lnTo>
                    <a:pt x="426" y="150"/>
                  </a:lnTo>
                  <a:lnTo>
                    <a:pt x="387" y="175"/>
                  </a:lnTo>
                  <a:lnTo>
                    <a:pt x="362" y="204"/>
                  </a:lnTo>
                  <a:lnTo>
                    <a:pt x="362" y="218"/>
                  </a:lnTo>
                  <a:lnTo>
                    <a:pt x="383" y="243"/>
                  </a:lnTo>
                  <a:lnTo>
                    <a:pt x="387" y="254"/>
                  </a:lnTo>
                  <a:lnTo>
                    <a:pt x="376" y="276"/>
                  </a:lnTo>
                  <a:lnTo>
                    <a:pt x="383" y="294"/>
                  </a:lnTo>
                  <a:lnTo>
                    <a:pt x="391" y="315"/>
                  </a:lnTo>
                  <a:lnTo>
                    <a:pt x="383" y="333"/>
                  </a:lnTo>
                  <a:lnTo>
                    <a:pt x="358" y="337"/>
                  </a:lnTo>
                  <a:lnTo>
                    <a:pt x="322" y="387"/>
                  </a:lnTo>
                  <a:lnTo>
                    <a:pt x="279" y="398"/>
                  </a:lnTo>
                  <a:lnTo>
                    <a:pt x="179" y="398"/>
                  </a:lnTo>
                  <a:lnTo>
                    <a:pt x="175" y="412"/>
                  </a:lnTo>
                  <a:lnTo>
                    <a:pt x="79" y="412"/>
                  </a:lnTo>
                  <a:lnTo>
                    <a:pt x="57" y="434"/>
                  </a:lnTo>
                  <a:lnTo>
                    <a:pt x="53" y="469"/>
                  </a:lnTo>
                  <a:lnTo>
                    <a:pt x="71" y="491"/>
                  </a:lnTo>
                  <a:lnTo>
                    <a:pt x="93" y="520"/>
                  </a:lnTo>
                  <a:lnTo>
                    <a:pt x="86" y="548"/>
                  </a:lnTo>
                  <a:lnTo>
                    <a:pt x="39" y="591"/>
                  </a:lnTo>
                  <a:lnTo>
                    <a:pt x="0" y="627"/>
                  </a:lnTo>
                  <a:lnTo>
                    <a:pt x="18" y="652"/>
                  </a:lnTo>
                  <a:lnTo>
                    <a:pt x="7" y="677"/>
                  </a:lnTo>
                  <a:lnTo>
                    <a:pt x="165" y="652"/>
                  </a:lnTo>
                  <a:lnTo>
                    <a:pt x="570" y="559"/>
                  </a:lnTo>
                  <a:lnTo>
                    <a:pt x="577" y="577"/>
                  </a:lnTo>
                  <a:lnTo>
                    <a:pt x="609" y="588"/>
                  </a:lnTo>
                  <a:lnTo>
                    <a:pt x="613" y="631"/>
                  </a:lnTo>
                  <a:lnTo>
                    <a:pt x="649" y="634"/>
                  </a:lnTo>
                  <a:lnTo>
                    <a:pt x="659" y="652"/>
                  </a:lnTo>
                  <a:lnTo>
                    <a:pt x="645" y="674"/>
                  </a:lnTo>
                  <a:lnTo>
                    <a:pt x="642" y="706"/>
                  </a:lnTo>
                  <a:lnTo>
                    <a:pt x="627" y="728"/>
                  </a:lnTo>
                  <a:lnTo>
                    <a:pt x="638" y="753"/>
                  </a:lnTo>
                  <a:lnTo>
                    <a:pt x="620" y="763"/>
                  </a:lnTo>
                  <a:lnTo>
                    <a:pt x="638" y="803"/>
                  </a:lnTo>
                  <a:lnTo>
                    <a:pt x="634" y="832"/>
                  </a:lnTo>
                  <a:lnTo>
                    <a:pt x="681" y="835"/>
                  </a:lnTo>
                  <a:lnTo>
                    <a:pt x="692" y="864"/>
                  </a:lnTo>
                  <a:lnTo>
                    <a:pt x="670" y="910"/>
                  </a:lnTo>
                  <a:lnTo>
                    <a:pt x="624" y="943"/>
                  </a:lnTo>
                  <a:lnTo>
                    <a:pt x="627" y="968"/>
                  </a:lnTo>
                  <a:lnTo>
                    <a:pt x="638" y="982"/>
                  </a:lnTo>
                  <a:lnTo>
                    <a:pt x="649" y="1014"/>
                  </a:lnTo>
                  <a:lnTo>
                    <a:pt x="674" y="1011"/>
                  </a:lnTo>
                  <a:lnTo>
                    <a:pt x="699" y="1018"/>
                  </a:lnTo>
                  <a:lnTo>
                    <a:pt x="717" y="1029"/>
                  </a:lnTo>
                  <a:lnTo>
                    <a:pt x="742" y="1061"/>
                  </a:lnTo>
                  <a:lnTo>
                    <a:pt x="760" y="1043"/>
                  </a:lnTo>
                  <a:lnTo>
                    <a:pt x="756" y="1018"/>
                  </a:lnTo>
                  <a:lnTo>
                    <a:pt x="785" y="993"/>
                  </a:lnTo>
                  <a:lnTo>
                    <a:pt x="803" y="964"/>
                  </a:lnTo>
                  <a:lnTo>
                    <a:pt x="799" y="896"/>
                  </a:lnTo>
                  <a:lnTo>
                    <a:pt x="814" y="875"/>
                  </a:lnTo>
                  <a:lnTo>
                    <a:pt x="810" y="799"/>
                  </a:lnTo>
                  <a:lnTo>
                    <a:pt x="799" y="785"/>
                  </a:lnTo>
                  <a:lnTo>
                    <a:pt x="781" y="781"/>
                  </a:lnTo>
                  <a:lnTo>
                    <a:pt x="771" y="781"/>
                  </a:lnTo>
                  <a:lnTo>
                    <a:pt x="774" y="760"/>
                  </a:lnTo>
                  <a:lnTo>
                    <a:pt x="785" y="728"/>
                  </a:lnTo>
                  <a:lnTo>
                    <a:pt x="799" y="749"/>
                  </a:lnTo>
                  <a:lnTo>
                    <a:pt x="803" y="763"/>
                  </a:lnTo>
                  <a:lnTo>
                    <a:pt x="849" y="742"/>
                  </a:lnTo>
                  <a:lnTo>
                    <a:pt x="849" y="713"/>
                  </a:lnTo>
                  <a:lnTo>
                    <a:pt x="842" y="695"/>
                  </a:lnTo>
                  <a:lnTo>
                    <a:pt x="839" y="681"/>
                  </a:lnTo>
                  <a:lnTo>
                    <a:pt x="821" y="677"/>
                  </a:lnTo>
                  <a:lnTo>
                    <a:pt x="803" y="663"/>
                  </a:lnTo>
                  <a:lnTo>
                    <a:pt x="835" y="645"/>
                  </a:lnTo>
                  <a:lnTo>
                    <a:pt x="806" y="620"/>
                  </a:lnTo>
                  <a:lnTo>
                    <a:pt x="803" y="591"/>
                  </a:lnTo>
                  <a:lnTo>
                    <a:pt x="792" y="512"/>
                  </a:lnTo>
                  <a:lnTo>
                    <a:pt x="792" y="505"/>
                  </a:lnTo>
                  <a:lnTo>
                    <a:pt x="767" y="487"/>
                  </a:lnTo>
                  <a:lnTo>
                    <a:pt x="789" y="401"/>
                  </a:lnTo>
                  <a:lnTo>
                    <a:pt x="781" y="376"/>
                  </a:lnTo>
                  <a:lnTo>
                    <a:pt x="771" y="347"/>
                  </a:lnTo>
                  <a:lnTo>
                    <a:pt x="774" y="322"/>
                  </a:lnTo>
                  <a:lnTo>
                    <a:pt x="753" y="251"/>
                  </a:lnTo>
                  <a:lnTo>
                    <a:pt x="717" y="251"/>
                  </a:lnTo>
                  <a:lnTo>
                    <a:pt x="728" y="215"/>
                  </a:lnTo>
                  <a:lnTo>
                    <a:pt x="728" y="186"/>
                  </a:lnTo>
                  <a:lnTo>
                    <a:pt x="702" y="161"/>
                  </a:lnTo>
                  <a:lnTo>
                    <a:pt x="717" y="136"/>
                  </a:lnTo>
                  <a:lnTo>
                    <a:pt x="706" y="100"/>
                  </a:lnTo>
                  <a:lnTo>
                    <a:pt x="685" y="71"/>
                  </a:lnTo>
                  <a:lnTo>
                    <a:pt x="68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1" name=""/>
            <p:cNvSpPr/>
            <p:nvPr/>
          </p:nvSpPr>
          <p:spPr>
            <a:xfrm>
              <a:off x="4983120" y="2101680"/>
              <a:ext cx="658800" cy="843120"/>
            </a:xfrm>
            <a:custGeom>
              <a:avLst/>
              <a:gdLst/>
              <a:ahLst/>
              <a:rect l="l" t="t" r="r" b="b"/>
              <a:pathLst>
                <a:path w="849" h="1061">
                  <a:moveTo>
                    <a:pt x="685" y="0"/>
                  </a:moveTo>
                  <a:lnTo>
                    <a:pt x="652" y="18"/>
                  </a:lnTo>
                  <a:lnTo>
                    <a:pt x="577" y="14"/>
                  </a:lnTo>
                  <a:lnTo>
                    <a:pt x="523" y="39"/>
                  </a:lnTo>
                  <a:lnTo>
                    <a:pt x="455" y="75"/>
                  </a:lnTo>
                  <a:lnTo>
                    <a:pt x="426" y="107"/>
                  </a:lnTo>
                  <a:lnTo>
                    <a:pt x="426" y="150"/>
                  </a:lnTo>
                  <a:lnTo>
                    <a:pt x="387" y="175"/>
                  </a:lnTo>
                  <a:lnTo>
                    <a:pt x="362" y="204"/>
                  </a:lnTo>
                  <a:lnTo>
                    <a:pt x="362" y="218"/>
                  </a:lnTo>
                  <a:lnTo>
                    <a:pt x="383" y="243"/>
                  </a:lnTo>
                  <a:lnTo>
                    <a:pt x="387" y="254"/>
                  </a:lnTo>
                  <a:lnTo>
                    <a:pt x="376" y="276"/>
                  </a:lnTo>
                  <a:lnTo>
                    <a:pt x="383" y="294"/>
                  </a:lnTo>
                  <a:lnTo>
                    <a:pt x="391" y="315"/>
                  </a:lnTo>
                  <a:lnTo>
                    <a:pt x="383" y="333"/>
                  </a:lnTo>
                  <a:lnTo>
                    <a:pt x="358" y="337"/>
                  </a:lnTo>
                  <a:lnTo>
                    <a:pt x="322" y="387"/>
                  </a:lnTo>
                  <a:lnTo>
                    <a:pt x="279" y="398"/>
                  </a:lnTo>
                  <a:lnTo>
                    <a:pt x="179" y="398"/>
                  </a:lnTo>
                  <a:lnTo>
                    <a:pt x="175" y="412"/>
                  </a:lnTo>
                  <a:lnTo>
                    <a:pt x="79" y="412"/>
                  </a:lnTo>
                  <a:lnTo>
                    <a:pt x="57" y="434"/>
                  </a:lnTo>
                  <a:lnTo>
                    <a:pt x="53" y="469"/>
                  </a:lnTo>
                  <a:lnTo>
                    <a:pt x="71" y="491"/>
                  </a:lnTo>
                  <a:lnTo>
                    <a:pt x="93" y="520"/>
                  </a:lnTo>
                  <a:lnTo>
                    <a:pt x="86" y="548"/>
                  </a:lnTo>
                  <a:lnTo>
                    <a:pt x="39" y="591"/>
                  </a:lnTo>
                  <a:lnTo>
                    <a:pt x="0" y="627"/>
                  </a:lnTo>
                  <a:lnTo>
                    <a:pt x="18" y="652"/>
                  </a:lnTo>
                  <a:lnTo>
                    <a:pt x="7" y="677"/>
                  </a:lnTo>
                  <a:lnTo>
                    <a:pt x="165" y="652"/>
                  </a:lnTo>
                  <a:lnTo>
                    <a:pt x="570" y="559"/>
                  </a:lnTo>
                  <a:lnTo>
                    <a:pt x="577" y="577"/>
                  </a:lnTo>
                  <a:lnTo>
                    <a:pt x="609" y="588"/>
                  </a:lnTo>
                  <a:lnTo>
                    <a:pt x="613" y="631"/>
                  </a:lnTo>
                  <a:lnTo>
                    <a:pt x="649" y="634"/>
                  </a:lnTo>
                  <a:lnTo>
                    <a:pt x="659" y="652"/>
                  </a:lnTo>
                  <a:lnTo>
                    <a:pt x="645" y="674"/>
                  </a:lnTo>
                  <a:lnTo>
                    <a:pt x="642" y="706"/>
                  </a:lnTo>
                  <a:lnTo>
                    <a:pt x="627" y="728"/>
                  </a:lnTo>
                  <a:lnTo>
                    <a:pt x="638" y="753"/>
                  </a:lnTo>
                  <a:lnTo>
                    <a:pt x="620" y="763"/>
                  </a:lnTo>
                  <a:lnTo>
                    <a:pt x="638" y="803"/>
                  </a:lnTo>
                  <a:lnTo>
                    <a:pt x="634" y="832"/>
                  </a:lnTo>
                  <a:lnTo>
                    <a:pt x="681" y="835"/>
                  </a:lnTo>
                  <a:lnTo>
                    <a:pt x="692" y="864"/>
                  </a:lnTo>
                  <a:lnTo>
                    <a:pt x="670" y="910"/>
                  </a:lnTo>
                  <a:lnTo>
                    <a:pt x="624" y="943"/>
                  </a:lnTo>
                  <a:lnTo>
                    <a:pt x="627" y="968"/>
                  </a:lnTo>
                  <a:lnTo>
                    <a:pt x="638" y="982"/>
                  </a:lnTo>
                  <a:lnTo>
                    <a:pt x="649" y="1014"/>
                  </a:lnTo>
                  <a:lnTo>
                    <a:pt x="674" y="1011"/>
                  </a:lnTo>
                  <a:lnTo>
                    <a:pt x="699" y="1018"/>
                  </a:lnTo>
                  <a:lnTo>
                    <a:pt x="717" y="1029"/>
                  </a:lnTo>
                  <a:lnTo>
                    <a:pt x="742" y="1061"/>
                  </a:lnTo>
                  <a:lnTo>
                    <a:pt x="760" y="1043"/>
                  </a:lnTo>
                  <a:lnTo>
                    <a:pt x="756" y="1018"/>
                  </a:lnTo>
                  <a:lnTo>
                    <a:pt x="785" y="993"/>
                  </a:lnTo>
                  <a:lnTo>
                    <a:pt x="803" y="964"/>
                  </a:lnTo>
                  <a:lnTo>
                    <a:pt x="799" y="896"/>
                  </a:lnTo>
                  <a:lnTo>
                    <a:pt x="814" y="875"/>
                  </a:lnTo>
                  <a:lnTo>
                    <a:pt x="810" y="799"/>
                  </a:lnTo>
                  <a:lnTo>
                    <a:pt x="799" y="785"/>
                  </a:lnTo>
                  <a:lnTo>
                    <a:pt x="781" y="781"/>
                  </a:lnTo>
                  <a:lnTo>
                    <a:pt x="771" y="781"/>
                  </a:lnTo>
                  <a:lnTo>
                    <a:pt x="774" y="760"/>
                  </a:lnTo>
                  <a:lnTo>
                    <a:pt x="785" y="728"/>
                  </a:lnTo>
                  <a:lnTo>
                    <a:pt x="799" y="749"/>
                  </a:lnTo>
                  <a:lnTo>
                    <a:pt x="803" y="763"/>
                  </a:lnTo>
                  <a:lnTo>
                    <a:pt x="849" y="742"/>
                  </a:lnTo>
                  <a:lnTo>
                    <a:pt x="849" y="713"/>
                  </a:lnTo>
                  <a:lnTo>
                    <a:pt x="842" y="695"/>
                  </a:lnTo>
                  <a:lnTo>
                    <a:pt x="839" y="681"/>
                  </a:lnTo>
                  <a:lnTo>
                    <a:pt x="821" y="677"/>
                  </a:lnTo>
                  <a:lnTo>
                    <a:pt x="803" y="663"/>
                  </a:lnTo>
                  <a:lnTo>
                    <a:pt x="835" y="645"/>
                  </a:lnTo>
                  <a:lnTo>
                    <a:pt x="806" y="620"/>
                  </a:lnTo>
                  <a:lnTo>
                    <a:pt x="803" y="591"/>
                  </a:lnTo>
                  <a:lnTo>
                    <a:pt x="792" y="512"/>
                  </a:lnTo>
                  <a:lnTo>
                    <a:pt x="792" y="505"/>
                  </a:lnTo>
                  <a:lnTo>
                    <a:pt x="767" y="487"/>
                  </a:lnTo>
                  <a:lnTo>
                    <a:pt x="789" y="401"/>
                  </a:lnTo>
                  <a:lnTo>
                    <a:pt x="781" y="376"/>
                  </a:lnTo>
                  <a:lnTo>
                    <a:pt x="771" y="347"/>
                  </a:lnTo>
                  <a:lnTo>
                    <a:pt x="774" y="322"/>
                  </a:lnTo>
                  <a:lnTo>
                    <a:pt x="753" y="251"/>
                  </a:lnTo>
                  <a:lnTo>
                    <a:pt x="717" y="251"/>
                  </a:lnTo>
                  <a:lnTo>
                    <a:pt x="728" y="215"/>
                  </a:lnTo>
                  <a:lnTo>
                    <a:pt x="728" y="186"/>
                  </a:lnTo>
                  <a:lnTo>
                    <a:pt x="702" y="161"/>
                  </a:lnTo>
                  <a:lnTo>
                    <a:pt x="717" y="136"/>
                  </a:lnTo>
                  <a:lnTo>
                    <a:pt x="706" y="100"/>
                  </a:lnTo>
                  <a:lnTo>
                    <a:pt x="685" y="71"/>
                  </a:lnTo>
                  <a:lnTo>
                    <a:pt x="685"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52" name=""/>
          <p:cNvSpPr/>
          <p:nvPr/>
        </p:nvSpPr>
        <p:spPr>
          <a:xfrm>
            <a:off x="771480" y="5499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3" name=""/>
          <p:cNvSpPr/>
          <p:nvPr/>
        </p:nvSpPr>
        <p:spPr>
          <a:xfrm>
            <a:off x="771480" y="5499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4" name=""/>
          <p:cNvSpPr/>
          <p:nvPr/>
        </p:nvSpPr>
        <p:spPr>
          <a:xfrm>
            <a:off x="746280" y="5524560"/>
            <a:ext cx="472428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855" name=""/>
          <p:cNvGrpSpPr/>
          <p:nvPr/>
        </p:nvGrpSpPr>
        <p:grpSpPr>
          <a:xfrm>
            <a:off x="838080" y="1060560"/>
            <a:ext cx="4876200" cy="3996720"/>
            <a:chOff x="838080" y="1060560"/>
            <a:chExt cx="4876200" cy="3996720"/>
          </a:xfrm>
        </p:grpSpPr>
        <p:grpSp>
          <p:nvGrpSpPr>
            <p:cNvPr id="856" name=""/>
            <p:cNvGrpSpPr/>
            <p:nvPr/>
          </p:nvGrpSpPr>
          <p:grpSpPr>
            <a:xfrm>
              <a:off x="987480" y="1198440"/>
              <a:ext cx="4726800" cy="3641760"/>
              <a:chOff x="987480" y="1198440"/>
              <a:chExt cx="4726800" cy="3641760"/>
            </a:xfrm>
          </p:grpSpPr>
          <p:grpSp>
            <p:nvGrpSpPr>
              <p:cNvPr id="857" name=""/>
              <p:cNvGrpSpPr/>
              <p:nvPr/>
            </p:nvGrpSpPr>
            <p:grpSpPr>
              <a:xfrm>
                <a:off x="2221920" y="2203560"/>
                <a:ext cx="3492360" cy="2358720"/>
                <a:chOff x="2221920" y="2203560"/>
                <a:chExt cx="3492360" cy="2358720"/>
              </a:xfrm>
            </p:grpSpPr>
            <p:sp>
              <p:nvSpPr>
                <p:cNvPr id="858" name=""/>
                <p:cNvSpPr/>
                <p:nvPr/>
              </p:nvSpPr>
              <p:spPr>
                <a:xfrm>
                  <a:off x="2221920" y="2917800"/>
                  <a:ext cx="7668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9" name=""/>
                <p:cNvSpPr/>
                <p:nvPr/>
              </p:nvSpPr>
              <p:spPr>
                <a:xfrm flipH="1">
                  <a:off x="2641680" y="3309840"/>
                  <a:ext cx="6228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860" name=""/>
                <p:cNvSpPr/>
                <p:nvPr/>
              </p:nvSpPr>
              <p:spPr>
                <a:xfrm>
                  <a:off x="3258000" y="2841480"/>
                  <a:ext cx="173520" cy="44604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1" name=""/>
                <p:cNvSpPr/>
                <p:nvPr/>
              </p:nvSpPr>
              <p:spPr>
                <a:xfrm>
                  <a:off x="2862360" y="3105000"/>
                  <a:ext cx="743400" cy="295200"/>
                </a:xfrm>
                <a:custGeom>
                  <a:avLst/>
                  <a:gdLst/>
                  <a:ahLst/>
                  <a:rect l="l" t="t" r="r" b="b"/>
                  <a:pathLst>
                    <a:path w="1025" h="373">
                      <a:moveTo>
                        <a:pt x="0" y="373"/>
                      </a:moveTo>
                      <a:lnTo>
                        <a:pt x="509" y="166"/>
                      </a:lnTo>
                      <a:lnTo>
                        <a:pt x="1020" y="127"/>
                      </a:lnTo>
                      <a:lnTo>
                        <a:pt x="1025" y="0"/>
                      </a:lnTo>
                      <a:lnTo>
                        <a:pt x="555" y="9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2" name=""/>
                <p:cNvSpPr/>
                <p:nvPr/>
              </p:nvSpPr>
              <p:spPr>
                <a:xfrm>
                  <a:off x="2973960" y="2739960"/>
                  <a:ext cx="1214280" cy="611280"/>
                </a:xfrm>
                <a:custGeom>
                  <a:avLst/>
                  <a:gdLst/>
                  <a:ahLst/>
                  <a:rect l="l" t="t" r="r" b="b"/>
                  <a:pathLst>
                    <a:path w="1674" h="769">
                      <a:moveTo>
                        <a:pt x="1674" y="0"/>
                      </a:moveTo>
                      <a:lnTo>
                        <a:pt x="1205" y="109"/>
                      </a:lnTo>
                      <a:lnTo>
                        <a:pt x="699" y="304"/>
                      </a:lnTo>
                      <a:lnTo>
                        <a:pt x="0" y="7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3" name=""/>
                <p:cNvSpPr/>
                <p:nvPr/>
              </p:nvSpPr>
              <p:spPr>
                <a:xfrm>
                  <a:off x="5581080" y="2203560"/>
                  <a:ext cx="40680" cy="91800"/>
                </a:xfrm>
                <a:prstGeom prst="line">
                  <a:avLst/>
                </a:prstGeom>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64" name=""/>
                <p:cNvSpPr/>
                <p:nvPr/>
              </p:nvSpPr>
              <p:spPr>
                <a:xfrm>
                  <a:off x="5597280" y="2340000"/>
                  <a:ext cx="117000" cy="54000"/>
                </a:xfrm>
                <a:custGeom>
                  <a:avLst/>
                  <a:gdLst/>
                  <a:ahLst/>
                  <a:rect l="l" t="t" r="r" b="b"/>
                  <a:pathLst>
                    <a:path w="162" h="68">
                      <a:moveTo>
                        <a:pt x="162" y="39"/>
                      </a:moveTo>
                      <a:lnTo>
                        <a:pt x="70" y="68"/>
                      </a:lnTo>
                      <a:lnTo>
                        <a:pt x="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5" name=""/>
                <p:cNvSpPr/>
                <p:nvPr/>
              </p:nvSpPr>
              <p:spPr>
                <a:xfrm flipH="1">
                  <a:off x="5015880" y="2363760"/>
                  <a:ext cx="5328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6" name=""/>
                <p:cNvSpPr/>
                <p:nvPr/>
              </p:nvSpPr>
              <p:spPr>
                <a:xfrm>
                  <a:off x="4879800" y="2363760"/>
                  <a:ext cx="630000" cy="253800"/>
                </a:xfrm>
                <a:custGeom>
                  <a:avLst/>
                  <a:gdLst/>
                  <a:ahLst/>
                  <a:rect l="l" t="t" r="r" b="b"/>
                  <a:pathLst>
                    <a:path w="871" h="320">
                      <a:moveTo>
                        <a:pt x="0" y="320"/>
                      </a:moveTo>
                      <a:lnTo>
                        <a:pt x="39" y="274"/>
                      </a:lnTo>
                      <a:lnTo>
                        <a:pt x="194" y="234"/>
                      </a:lnTo>
                      <a:lnTo>
                        <a:pt x="344" y="245"/>
                      </a:lnTo>
                      <a:lnTo>
                        <a:pt x="504" y="206"/>
                      </a:lnTo>
                      <a:lnTo>
                        <a:pt x="590" y="222"/>
                      </a:lnTo>
                      <a:lnTo>
                        <a:pt x="739" y="274"/>
                      </a:lnTo>
                      <a:lnTo>
                        <a:pt x="832" y="200"/>
                      </a:lnTo>
                      <a:lnTo>
                        <a:pt x="866" y="172"/>
                      </a:lnTo>
                      <a:lnTo>
                        <a:pt x="853" y="114"/>
                      </a:lnTo>
                      <a:lnTo>
                        <a:pt x="87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7" name=""/>
                <p:cNvSpPr/>
                <p:nvPr/>
              </p:nvSpPr>
              <p:spPr>
                <a:xfrm>
                  <a:off x="4615920" y="2944800"/>
                  <a:ext cx="631800" cy="345960"/>
                </a:xfrm>
                <a:custGeom>
                  <a:avLst/>
                  <a:gdLst/>
                  <a:ahLst/>
                  <a:rect l="l" t="t" r="r" b="b"/>
                  <a:pathLst>
                    <a:path w="871" h="436">
                      <a:moveTo>
                        <a:pt x="871" y="41"/>
                      </a:moveTo>
                      <a:lnTo>
                        <a:pt x="785" y="0"/>
                      </a:lnTo>
                      <a:lnTo>
                        <a:pt x="613" y="0"/>
                      </a:lnTo>
                      <a:lnTo>
                        <a:pt x="91" y="109"/>
                      </a:lnTo>
                      <a:lnTo>
                        <a:pt x="104" y="321"/>
                      </a:lnTo>
                      <a:lnTo>
                        <a:pt x="0" y="43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8" name=""/>
                <p:cNvSpPr/>
                <p:nvPr/>
              </p:nvSpPr>
              <p:spPr>
                <a:xfrm>
                  <a:off x="4130640" y="2754360"/>
                  <a:ext cx="711360" cy="1749240"/>
                </a:xfrm>
                <a:custGeom>
                  <a:avLst/>
                  <a:gdLst/>
                  <a:ahLst/>
                  <a:rect l="l" t="t" r="r" b="b"/>
                  <a:pathLst>
                    <a:path w="983" h="2203">
                      <a:moveTo>
                        <a:pt x="983" y="0"/>
                      </a:moveTo>
                      <a:lnTo>
                        <a:pt x="839" y="109"/>
                      </a:lnTo>
                      <a:lnTo>
                        <a:pt x="759" y="303"/>
                      </a:lnTo>
                      <a:lnTo>
                        <a:pt x="569" y="602"/>
                      </a:lnTo>
                      <a:lnTo>
                        <a:pt x="506" y="790"/>
                      </a:lnTo>
                      <a:lnTo>
                        <a:pt x="183" y="1142"/>
                      </a:lnTo>
                      <a:lnTo>
                        <a:pt x="86" y="1382"/>
                      </a:lnTo>
                      <a:lnTo>
                        <a:pt x="97" y="1612"/>
                      </a:lnTo>
                      <a:lnTo>
                        <a:pt x="6" y="2047"/>
                      </a:lnTo>
                      <a:lnTo>
                        <a:pt x="0" y="22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9" name=""/>
                <p:cNvSpPr/>
                <p:nvPr/>
              </p:nvSpPr>
              <p:spPr>
                <a:xfrm flipH="1" flipV="1">
                  <a:off x="4811760" y="3774600"/>
                  <a:ext cx="1504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0" name=""/>
                <p:cNvSpPr/>
                <p:nvPr/>
              </p:nvSpPr>
              <p:spPr>
                <a:xfrm>
                  <a:off x="3910320" y="4262400"/>
                  <a:ext cx="273600" cy="185760"/>
                </a:xfrm>
                <a:custGeom>
                  <a:avLst/>
                  <a:gdLst/>
                  <a:ahLst/>
                  <a:rect l="l" t="t" r="r" b="b"/>
                  <a:pathLst>
                    <a:path w="378" h="235">
                      <a:moveTo>
                        <a:pt x="378" y="110"/>
                      </a:moveTo>
                      <a:lnTo>
                        <a:pt x="190" y="23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1" name=""/>
                <p:cNvSpPr/>
                <p:nvPr/>
              </p:nvSpPr>
              <p:spPr>
                <a:xfrm>
                  <a:off x="4021560" y="2922480"/>
                  <a:ext cx="716040" cy="792360"/>
                </a:xfrm>
                <a:custGeom>
                  <a:avLst/>
                  <a:gdLst/>
                  <a:ahLst/>
                  <a:rect l="l" t="t" r="r" b="b"/>
                  <a:pathLst>
                    <a:path w="988" h="999">
                      <a:moveTo>
                        <a:pt x="988" y="0"/>
                      </a:moveTo>
                      <a:lnTo>
                        <a:pt x="884" y="167"/>
                      </a:lnTo>
                      <a:lnTo>
                        <a:pt x="803" y="350"/>
                      </a:lnTo>
                      <a:lnTo>
                        <a:pt x="443" y="678"/>
                      </a:lnTo>
                      <a:lnTo>
                        <a:pt x="156" y="981"/>
                      </a:lnTo>
                      <a:lnTo>
                        <a:pt x="0"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2" name=""/>
                <p:cNvSpPr/>
                <p:nvPr/>
              </p:nvSpPr>
              <p:spPr>
                <a:xfrm>
                  <a:off x="3681360" y="3787560"/>
                  <a:ext cx="283680" cy="774720"/>
                </a:xfrm>
                <a:custGeom>
                  <a:avLst/>
                  <a:gdLst/>
                  <a:ahLst/>
                  <a:rect l="l" t="t" r="r" b="b"/>
                  <a:pathLst>
                    <a:path w="393" h="976">
                      <a:moveTo>
                        <a:pt x="0" y="976"/>
                      </a:moveTo>
                      <a:lnTo>
                        <a:pt x="138" y="861"/>
                      </a:lnTo>
                      <a:lnTo>
                        <a:pt x="161" y="666"/>
                      </a:lnTo>
                      <a:lnTo>
                        <a:pt x="249" y="219"/>
                      </a:lnTo>
                      <a:lnTo>
                        <a:pt x="393" y="70"/>
                      </a:lnTo>
                      <a:lnTo>
                        <a:pt x="3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3" name=""/>
                <p:cNvSpPr/>
                <p:nvPr/>
              </p:nvSpPr>
              <p:spPr>
                <a:xfrm>
                  <a:off x="4223160" y="2927160"/>
                  <a:ext cx="147600" cy="378000"/>
                </a:xfrm>
                <a:custGeom>
                  <a:avLst/>
                  <a:gdLst/>
                  <a:ahLst/>
                  <a:rect l="l" t="t" r="r" b="b"/>
                  <a:pathLst>
                    <a:path w="204" h="477">
                      <a:moveTo>
                        <a:pt x="204" y="0"/>
                      </a:moveTo>
                      <a:lnTo>
                        <a:pt x="0" y="28"/>
                      </a:lnTo>
                      <a:lnTo>
                        <a:pt x="23" y="47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4" name=""/>
                <p:cNvSpPr/>
                <p:nvPr/>
              </p:nvSpPr>
              <p:spPr>
                <a:xfrm>
                  <a:off x="3888720" y="3473280"/>
                  <a:ext cx="232920" cy="451080"/>
                </a:xfrm>
                <a:custGeom>
                  <a:avLst/>
                  <a:gdLst/>
                  <a:ahLst/>
                  <a:rect l="l" t="t" r="r" b="b"/>
                  <a:pathLst>
                    <a:path w="321" h="568">
                      <a:moveTo>
                        <a:pt x="0" y="568"/>
                      </a:moveTo>
                      <a:lnTo>
                        <a:pt x="11" y="466"/>
                      </a:lnTo>
                      <a:lnTo>
                        <a:pt x="177" y="352"/>
                      </a:lnTo>
                      <a:lnTo>
                        <a:pt x="321" y="41"/>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5" name=""/>
                <p:cNvSpPr/>
                <p:nvPr/>
              </p:nvSpPr>
              <p:spPr>
                <a:xfrm>
                  <a:off x="34448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876" name=""/>
              <p:cNvGrpSpPr/>
              <p:nvPr/>
            </p:nvGrpSpPr>
            <p:grpSpPr>
              <a:xfrm>
                <a:off x="987480" y="1198440"/>
                <a:ext cx="4668840" cy="3641760"/>
                <a:chOff x="987480" y="1198440"/>
                <a:chExt cx="4668840" cy="3641760"/>
              </a:xfrm>
            </p:grpSpPr>
            <p:sp>
              <p:nvSpPr>
                <p:cNvPr id="877" name=""/>
                <p:cNvSpPr/>
                <p:nvPr/>
              </p:nvSpPr>
              <p:spPr>
                <a:xfrm>
                  <a:off x="3265560" y="3516120"/>
                  <a:ext cx="245160" cy="933480"/>
                </a:xfrm>
                <a:custGeom>
                  <a:avLst/>
                  <a:gdLst/>
                  <a:ahLst/>
                  <a:rect l="l" t="t" r="r" b="b"/>
                  <a:pathLst>
                    <a:path w="338" h="1176">
                      <a:moveTo>
                        <a:pt x="0" y="0"/>
                      </a:moveTo>
                      <a:lnTo>
                        <a:pt x="122" y="667"/>
                      </a:lnTo>
                      <a:lnTo>
                        <a:pt x="302" y="925"/>
                      </a:lnTo>
                      <a:lnTo>
                        <a:pt x="287" y="1090"/>
                      </a:lnTo>
                      <a:lnTo>
                        <a:pt x="338" y="117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8" name=""/>
                <p:cNvSpPr/>
                <p:nvPr/>
              </p:nvSpPr>
              <p:spPr>
                <a:xfrm>
                  <a:off x="2160000" y="1198440"/>
                  <a:ext cx="14400" cy="325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9" name=""/>
                <p:cNvSpPr/>
                <p:nvPr/>
              </p:nvSpPr>
              <p:spPr>
                <a:xfrm>
                  <a:off x="1026360" y="1290600"/>
                  <a:ext cx="940320" cy="1820880"/>
                </a:xfrm>
                <a:custGeom>
                  <a:avLst/>
                  <a:gdLst/>
                  <a:ahLst/>
                  <a:rect l="l" t="t" r="r" b="b"/>
                  <a:pathLst>
                    <a:path w="1298" h="2295">
                      <a:moveTo>
                        <a:pt x="1205" y="0"/>
                      </a:moveTo>
                      <a:lnTo>
                        <a:pt x="1262" y="136"/>
                      </a:lnTo>
                      <a:lnTo>
                        <a:pt x="1298" y="286"/>
                      </a:lnTo>
                      <a:lnTo>
                        <a:pt x="975" y="401"/>
                      </a:lnTo>
                      <a:lnTo>
                        <a:pt x="946" y="487"/>
                      </a:lnTo>
                      <a:lnTo>
                        <a:pt x="846" y="573"/>
                      </a:lnTo>
                      <a:lnTo>
                        <a:pt x="466" y="882"/>
                      </a:lnTo>
                      <a:lnTo>
                        <a:pt x="79" y="1219"/>
                      </a:lnTo>
                      <a:lnTo>
                        <a:pt x="136" y="1477"/>
                      </a:lnTo>
                      <a:lnTo>
                        <a:pt x="0" y="2008"/>
                      </a:lnTo>
                      <a:lnTo>
                        <a:pt x="86" y="22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0" name=""/>
                <p:cNvSpPr/>
                <p:nvPr/>
              </p:nvSpPr>
              <p:spPr>
                <a:xfrm>
                  <a:off x="1125000" y="1484280"/>
                  <a:ext cx="166320" cy="466560"/>
                </a:xfrm>
                <a:custGeom>
                  <a:avLst/>
                  <a:gdLst/>
                  <a:ahLst/>
                  <a:rect l="l" t="t" r="r" b="b"/>
                  <a:pathLst>
                    <a:path w="230" h="589">
                      <a:moveTo>
                        <a:pt x="230" y="0"/>
                      </a:moveTo>
                      <a:lnTo>
                        <a:pt x="172" y="86"/>
                      </a:lnTo>
                      <a:lnTo>
                        <a:pt x="158" y="273"/>
                      </a:lnTo>
                      <a:lnTo>
                        <a:pt x="36" y="373"/>
                      </a:lnTo>
                      <a:lnTo>
                        <a:pt x="0" y="58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1" name=""/>
                <p:cNvSpPr/>
                <p:nvPr/>
              </p:nvSpPr>
              <p:spPr>
                <a:xfrm>
                  <a:off x="1941120" y="1409760"/>
                  <a:ext cx="446040" cy="301680"/>
                </a:xfrm>
                <a:custGeom>
                  <a:avLst/>
                  <a:gdLst/>
                  <a:ahLst/>
                  <a:rect l="l" t="t" r="r" b="b"/>
                  <a:pathLst>
                    <a:path w="617" h="380">
                      <a:moveTo>
                        <a:pt x="617" y="380"/>
                      </a:moveTo>
                      <a:lnTo>
                        <a:pt x="430" y="194"/>
                      </a:lnTo>
                      <a:lnTo>
                        <a:pt x="315" y="179"/>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2" name=""/>
                <p:cNvSpPr/>
                <p:nvPr/>
              </p:nvSpPr>
              <p:spPr>
                <a:xfrm>
                  <a:off x="1935000" y="1380960"/>
                  <a:ext cx="3004200" cy="860400"/>
                </a:xfrm>
                <a:custGeom>
                  <a:avLst/>
                  <a:gdLst/>
                  <a:ahLst/>
                  <a:rect l="l" t="t" r="r" b="b"/>
                  <a:pathLst>
                    <a:path w="4145" h="1083">
                      <a:moveTo>
                        <a:pt x="0" y="0"/>
                      </a:moveTo>
                      <a:lnTo>
                        <a:pt x="322" y="180"/>
                      </a:lnTo>
                      <a:lnTo>
                        <a:pt x="1283" y="302"/>
                      </a:lnTo>
                      <a:lnTo>
                        <a:pt x="1900" y="423"/>
                      </a:lnTo>
                      <a:lnTo>
                        <a:pt x="2660" y="431"/>
                      </a:lnTo>
                      <a:lnTo>
                        <a:pt x="2825" y="495"/>
                      </a:lnTo>
                      <a:lnTo>
                        <a:pt x="2933" y="395"/>
                      </a:lnTo>
                      <a:lnTo>
                        <a:pt x="3047" y="359"/>
                      </a:lnTo>
                      <a:lnTo>
                        <a:pt x="3908" y="330"/>
                      </a:lnTo>
                      <a:lnTo>
                        <a:pt x="3958" y="345"/>
                      </a:lnTo>
                      <a:lnTo>
                        <a:pt x="4015" y="409"/>
                      </a:lnTo>
                      <a:lnTo>
                        <a:pt x="4066" y="553"/>
                      </a:lnTo>
                      <a:lnTo>
                        <a:pt x="4101" y="969"/>
                      </a:lnTo>
                      <a:lnTo>
                        <a:pt x="4145" y="10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3" name=""/>
                <p:cNvSpPr/>
                <p:nvPr/>
              </p:nvSpPr>
              <p:spPr>
                <a:xfrm>
                  <a:off x="1353960" y="1735200"/>
                  <a:ext cx="898200" cy="1598400"/>
                </a:xfrm>
                <a:custGeom>
                  <a:avLst/>
                  <a:gdLst/>
                  <a:ahLst/>
                  <a:rect l="l" t="t" r="r" b="b"/>
                  <a:pathLst>
                    <a:path w="1240" h="2015">
                      <a:moveTo>
                        <a:pt x="71" y="0"/>
                      </a:moveTo>
                      <a:lnTo>
                        <a:pt x="0" y="108"/>
                      </a:lnTo>
                      <a:lnTo>
                        <a:pt x="50" y="287"/>
                      </a:lnTo>
                      <a:lnTo>
                        <a:pt x="272" y="574"/>
                      </a:lnTo>
                      <a:lnTo>
                        <a:pt x="294" y="681"/>
                      </a:lnTo>
                      <a:lnTo>
                        <a:pt x="537" y="1011"/>
                      </a:lnTo>
                      <a:lnTo>
                        <a:pt x="717" y="1004"/>
                      </a:lnTo>
                      <a:lnTo>
                        <a:pt x="760" y="961"/>
                      </a:lnTo>
                      <a:lnTo>
                        <a:pt x="796" y="947"/>
                      </a:lnTo>
                      <a:lnTo>
                        <a:pt x="853" y="990"/>
                      </a:lnTo>
                      <a:lnTo>
                        <a:pt x="925" y="997"/>
                      </a:lnTo>
                      <a:lnTo>
                        <a:pt x="953" y="1126"/>
                      </a:lnTo>
                      <a:lnTo>
                        <a:pt x="1147" y="1320"/>
                      </a:lnTo>
                      <a:lnTo>
                        <a:pt x="1118" y="1477"/>
                      </a:lnTo>
                      <a:lnTo>
                        <a:pt x="1204" y="1542"/>
                      </a:lnTo>
                      <a:lnTo>
                        <a:pt x="1176" y="1664"/>
                      </a:lnTo>
                      <a:lnTo>
                        <a:pt x="1118" y="1736"/>
                      </a:lnTo>
                      <a:lnTo>
                        <a:pt x="1025" y="1786"/>
                      </a:lnTo>
                      <a:lnTo>
                        <a:pt x="1118" y="1922"/>
                      </a:lnTo>
                      <a:lnTo>
                        <a:pt x="1240" y="20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4" name=""/>
                <p:cNvSpPr/>
                <p:nvPr/>
              </p:nvSpPr>
              <p:spPr>
                <a:xfrm>
                  <a:off x="2085840" y="1689120"/>
                  <a:ext cx="176760" cy="984240"/>
                </a:xfrm>
                <a:custGeom>
                  <a:avLst/>
                  <a:gdLst/>
                  <a:ahLst/>
                  <a:rect l="l" t="t" r="r" b="b"/>
                  <a:pathLst>
                    <a:path w="243" h="1240">
                      <a:moveTo>
                        <a:pt x="129" y="0"/>
                      </a:moveTo>
                      <a:lnTo>
                        <a:pt x="243" y="789"/>
                      </a:lnTo>
                      <a:lnTo>
                        <a:pt x="0" y="12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5" name=""/>
                <p:cNvSpPr/>
                <p:nvPr/>
              </p:nvSpPr>
              <p:spPr>
                <a:xfrm>
                  <a:off x="987480" y="2986200"/>
                  <a:ext cx="795600" cy="793440"/>
                </a:xfrm>
                <a:custGeom>
                  <a:avLst/>
                  <a:gdLst/>
                  <a:ahLst/>
                  <a:rect l="l" t="t" r="r" b="b"/>
                  <a:pathLst>
                    <a:path w="1097" h="999">
                      <a:moveTo>
                        <a:pt x="172" y="0"/>
                      </a:moveTo>
                      <a:lnTo>
                        <a:pt x="138" y="149"/>
                      </a:lnTo>
                      <a:lnTo>
                        <a:pt x="93" y="211"/>
                      </a:lnTo>
                      <a:lnTo>
                        <a:pt x="109" y="315"/>
                      </a:lnTo>
                      <a:lnTo>
                        <a:pt x="0" y="373"/>
                      </a:lnTo>
                      <a:lnTo>
                        <a:pt x="36" y="563"/>
                      </a:lnTo>
                      <a:lnTo>
                        <a:pt x="161" y="608"/>
                      </a:lnTo>
                      <a:lnTo>
                        <a:pt x="448" y="843"/>
                      </a:lnTo>
                      <a:lnTo>
                        <a:pt x="740" y="900"/>
                      </a:lnTo>
                      <a:lnTo>
                        <a:pt x="1097"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6" name=""/>
                <p:cNvSpPr/>
                <p:nvPr/>
              </p:nvSpPr>
              <p:spPr>
                <a:xfrm flipV="1">
                  <a:off x="1441080" y="3687480"/>
                  <a:ext cx="396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7" name=""/>
                <p:cNvSpPr/>
                <p:nvPr/>
              </p:nvSpPr>
              <p:spPr>
                <a:xfrm>
                  <a:off x="1710720" y="3479760"/>
                  <a:ext cx="1262160" cy="851040"/>
                </a:xfrm>
                <a:custGeom>
                  <a:avLst/>
                  <a:gdLst/>
                  <a:ahLst/>
                  <a:rect l="l" t="t" r="r" b="b"/>
                  <a:pathLst>
                    <a:path w="1740" h="1072">
                      <a:moveTo>
                        <a:pt x="0" y="0"/>
                      </a:moveTo>
                      <a:lnTo>
                        <a:pt x="138" y="533"/>
                      </a:lnTo>
                      <a:lnTo>
                        <a:pt x="419" y="665"/>
                      </a:lnTo>
                      <a:lnTo>
                        <a:pt x="740" y="603"/>
                      </a:lnTo>
                      <a:lnTo>
                        <a:pt x="1740" y="107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8" name=""/>
                <p:cNvSpPr/>
                <p:nvPr/>
              </p:nvSpPr>
              <p:spPr>
                <a:xfrm>
                  <a:off x="2297520" y="2284200"/>
                  <a:ext cx="82440" cy="414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9" name=""/>
                <p:cNvSpPr/>
                <p:nvPr/>
              </p:nvSpPr>
              <p:spPr>
                <a:xfrm>
                  <a:off x="2139480" y="2641680"/>
                  <a:ext cx="1109880" cy="1009440"/>
                </a:xfrm>
                <a:custGeom>
                  <a:avLst/>
                  <a:gdLst/>
                  <a:ahLst/>
                  <a:rect l="l" t="t" r="r" b="b"/>
                  <a:pathLst>
                    <a:path w="1531" h="1273">
                      <a:moveTo>
                        <a:pt x="0" y="0"/>
                      </a:moveTo>
                      <a:lnTo>
                        <a:pt x="81" y="63"/>
                      </a:lnTo>
                      <a:lnTo>
                        <a:pt x="172" y="34"/>
                      </a:lnTo>
                      <a:lnTo>
                        <a:pt x="511" y="120"/>
                      </a:lnTo>
                      <a:lnTo>
                        <a:pt x="590" y="224"/>
                      </a:lnTo>
                      <a:lnTo>
                        <a:pt x="655" y="235"/>
                      </a:lnTo>
                      <a:lnTo>
                        <a:pt x="1336" y="723"/>
                      </a:lnTo>
                      <a:lnTo>
                        <a:pt x="1508" y="746"/>
                      </a:lnTo>
                      <a:lnTo>
                        <a:pt x="1531" y="127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0" name=""/>
                <p:cNvSpPr/>
                <p:nvPr/>
              </p:nvSpPr>
              <p:spPr>
                <a:xfrm>
                  <a:off x="2206080" y="2690640"/>
                  <a:ext cx="1474920" cy="714600"/>
                </a:xfrm>
                <a:custGeom>
                  <a:avLst/>
                  <a:gdLst/>
                  <a:ahLst/>
                  <a:rect l="l" t="t" r="r" b="b"/>
                  <a:pathLst>
                    <a:path w="2036" h="900">
                      <a:moveTo>
                        <a:pt x="0" y="0"/>
                      </a:moveTo>
                      <a:lnTo>
                        <a:pt x="263" y="47"/>
                      </a:lnTo>
                      <a:lnTo>
                        <a:pt x="355" y="91"/>
                      </a:lnTo>
                      <a:lnTo>
                        <a:pt x="487" y="143"/>
                      </a:lnTo>
                      <a:lnTo>
                        <a:pt x="568" y="224"/>
                      </a:lnTo>
                      <a:lnTo>
                        <a:pt x="597" y="642"/>
                      </a:lnTo>
                      <a:lnTo>
                        <a:pt x="774" y="895"/>
                      </a:lnTo>
                      <a:lnTo>
                        <a:pt x="1497" y="900"/>
                      </a:lnTo>
                      <a:lnTo>
                        <a:pt x="1817" y="895"/>
                      </a:lnTo>
                      <a:lnTo>
                        <a:pt x="2036" y="8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1" name=""/>
                <p:cNvSpPr/>
                <p:nvPr/>
              </p:nvSpPr>
              <p:spPr>
                <a:xfrm>
                  <a:off x="2635200" y="3122640"/>
                  <a:ext cx="127440" cy="27756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2" name=""/>
                <p:cNvSpPr/>
                <p:nvPr/>
              </p:nvSpPr>
              <p:spPr>
                <a:xfrm flipV="1">
                  <a:off x="2662560" y="4006800"/>
                  <a:ext cx="391320" cy="217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3" name=""/>
                <p:cNvSpPr/>
                <p:nvPr/>
              </p:nvSpPr>
              <p:spPr>
                <a:xfrm flipH="1" flipV="1">
                  <a:off x="2800080" y="4155840"/>
                  <a:ext cx="219960" cy="74880"/>
                </a:xfrm>
                <a:prstGeom prst="line">
                  <a:avLst/>
                </a:prstGeom>
                <a:ln w="12600">
                  <a:solidFill>
                    <a:srgbClr val="ffe80f"/>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894" name=""/>
                <p:cNvSpPr/>
                <p:nvPr/>
              </p:nvSpPr>
              <p:spPr>
                <a:xfrm>
                  <a:off x="3245400" y="3017880"/>
                  <a:ext cx="269280" cy="565200"/>
                </a:xfrm>
                <a:custGeom>
                  <a:avLst/>
                  <a:gdLst/>
                  <a:ahLst/>
                  <a:rect l="l" t="t" r="r" b="b"/>
                  <a:pathLst>
                    <a:path w="373" h="712">
                      <a:moveTo>
                        <a:pt x="373" y="0"/>
                      </a:moveTo>
                      <a:lnTo>
                        <a:pt x="349" y="144"/>
                      </a:lnTo>
                      <a:lnTo>
                        <a:pt x="292" y="266"/>
                      </a:lnTo>
                      <a:lnTo>
                        <a:pt x="253" y="483"/>
                      </a:lnTo>
                      <a:lnTo>
                        <a:pt x="97" y="667"/>
                      </a:lnTo>
                      <a:lnTo>
                        <a:pt x="0" y="71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5" name=""/>
                <p:cNvSpPr/>
                <p:nvPr/>
              </p:nvSpPr>
              <p:spPr>
                <a:xfrm>
                  <a:off x="2972880" y="3373560"/>
                  <a:ext cx="305280" cy="287280"/>
                </a:xfrm>
                <a:custGeom>
                  <a:avLst/>
                  <a:gdLst/>
                  <a:ahLst/>
                  <a:rect l="l" t="t" r="r" b="b"/>
                  <a:pathLst>
                    <a:path w="423" h="362">
                      <a:moveTo>
                        <a:pt x="68" y="362"/>
                      </a:moveTo>
                      <a:lnTo>
                        <a:pt x="423" y="86"/>
                      </a:lnTo>
                      <a:lnTo>
                        <a:pt x="416" y="28"/>
                      </a:lnTo>
                      <a:lnTo>
                        <a:pt x="377" y="0"/>
                      </a:lnTo>
                      <a:lnTo>
                        <a:pt x="0" y="5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6" name=""/>
                <p:cNvSpPr/>
                <p:nvPr/>
              </p:nvSpPr>
              <p:spPr>
                <a:xfrm>
                  <a:off x="3095640" y="3551040"/>
                  <a:ext cx="914400" cy="228600"/>
                </a:xfrm>
                <a:custGeom>
                  <a:avLst/>
                  <a:gdLst/>
                  <a:ahLst/>
                  <a:rect l="l" t="t" r="r" b="b"/>
                  <a:pathLst>
                    <a:path w="1262" h="287">
                      <a:moveTo>
                        <a:pt x="0" y="68"/>
                      </a:moveTo>
                      <a:lnTo>
                        <a:pt x="80" y="154"/>
                      </a:lnTo>
                      <a:lnTo>
                        <a:pt x="182" y="245"/>
                      </a:lnTo>
                      <a:lnTo>
                        <a:pt x="297" y="287"/>
                      </a:lnTo>
                      <a:lnTo>
                        <a:pt x="464" y="281"/>
                      </a:lnTo>
                      <a:lnTo>
                        <a:pt x="860" y="138"/>
                      </a:lnTo>
                      <a:lnTo>
                        <a:pt x="12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7" name=""/>
                <p:cNvSpPr/>
                <p:nvPr/>
              </p:nvSpPr>
              <p:spPr>
                <a:xfrm>
                  <a:off x="3581640" y="3514680"/>
                  <a:ext cx="144720" cy="146160"/>
                </a:xfrm>
                <a:custGeom>
                  <a:avLst/>
                  <a:gdLst/>
                  <a:ahLst/>
                  <a:rect l="l" t="t" r="r" b="b"/>
                  <a:pathLst>
                    <a:path w="201" h="185">
                      <a:moveTo>
                        <a:pt x="0" y="0"/>
                      </a:moveTo>
                      <a:lnTo>
                        <a:pt x="75" y="99"/>
                      </a:lnTo>
                      <a:lnTo>
                        <a:pt x="201"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8" name=""/>
                <p:cNvSpPr/>
                <p:nvPr/>
              </p:nvSpPr>
              <p:spPr>
                <a:xfrm>
                  <a:off x="2995920" y="2654280"/>
                  <a:ext cx="1134720" cy="689040"/>
                </a:xfrm>
                <a:custGeom>
                  <a:avLst/>
                  <a:gdLst/>
                  <a:ahLst/>
                  <a:rect l="l" t="t" r="r" b="b"/>
                  <a:pathLst>
                    <a:path w="1566" h="868">
                      <a:moveTo>
                        <a:pt x="1566" y="0"/>
                      </a:moveTo>
                      <a:lnTo>
                        <a:pt x="1301" y="144"/>
                      </a:lnTo>
                      <a:lnTo>
                        <a:pt x="1158" y="190"/>
                      </a:lnTo>
                      <a:lnTo>
                        <a:pt x="636" y="248"/>
                      </a:lnTo>
                      <a:lnTo>
                        <a:pt x="0" y="86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9" name=""/>
                <p:cNvSpPr/>
                <p:nvPr/>
              </p:nvSpPr>
              <p:spPr>
                <a:xfrm>
                  <a:off x="3300120" y="1776240"/>
                  <a:ext cx="634680" cy="568440"/>
                </a:xfrm>
                <a:custGeom>
                  <a:avLst/>
                  <a:gdLst/>
                  <a:ahLst/>
                  <a:rect l="l" t="t" r="r" b="b"/>
                  <a:pathLst>
                    <a:path w="877" h="717">
                      <a:moveTo>
                        <a:pt x="0" y="0"/>
                      </a:moveTo>
                      <a:lnTo>
                        <a:pt x="45" y="310"/>
                      </a:lnTo>
                      <a:lnTo>
                        <a:pt x="86" y="373"/>
                      </a:lnTo>
                      <a:lnTo>
                        <a:pt x="274" y="475"/>
                      </a:lnTo>
                      <a:lnTo>
                        <a:pt x="733" y="717"/>
                      </a:lnTo>
                      <a:lnTo>
                        <a:pt x="877" y="7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0" name=""/>
                <p:cNvSpPr/>
                <p:nvPr/>
              </p:nvSpPr>
              <p:spPr>
                <a:xfrm>
                  <a:off x="3303360" y="1776240"/>
                  <a:ext cx="960840" cy="390600"/>
                </a:xfrm>
                <a:custGeom>
                  <a:avLst/>
                  <a:gdLst/>
                  <a:ahLst/>
                  <a:rect l="l" t="t" r="r" b="b"/>
                  <a:pathLst>
                    <a:path w="1325" h="493">
                      <a:moveTo>
                        <a:pt x="0" y="0"/>
                      </a:moveTo>
                      <a:lnTo>
                        <a:pt x="241" y="269"/>
                      </a:lnTo>
                      <a:lnTo>
                        <a:pt x="418" y="274"/>
                      </a:lnTo>
                      <a:lnTo>
                        <a:pt x="465" y="373"/>
                      </a:lnTo>
                      <a:lnTo>
                        <a:pt x="562" y="407"/>
                      </a:lnTo>
                      <a:lnTo>
                        <a:pt x="838" y="407"/>
                      </a:lnTo>
                      <a:lnTo>
                        <a:pt x="1044" y="493"/>
                      </a:lnTo>
                      <a:lnTo>
                        <a:pt x="1325" y="3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1" name=""/>
                <p:cNvSpPr/>
                <p:nvPr/>
              </p:nvSpPr>
              <p:spPr>
                <a:xfrm>
                  <a:off x="4891320" y="1901880"/>
                  <a:ext cx="55188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2" name=""/>
                <p:cNvSpPr/>
                <p:nvPr/>
              </p:nvSpPr>
              <p:spPr>
                <a:xfrm>
                  <a:off x="4784400" y="1989000"/>
                  <a:ext cx="496800" cy="451080"/>
                </a:xfrm>
                <a:custGeom>
                  <a:avLst/>
                  <a:gdLst/>
                  <a:ahLst/>
                  <a:rect l="l" t="t" r="r" b="b"/>
                  <a:pathLst>
                    <a:path w="687" h="568">
                      <a:moveTo>
                        <a:pt x="687" y="0"/>
                      </a:moveTo>
                      <a:lnTo>
                        <a:pt x="653" y="47"/>
                      </a:lnTo>
                      <a:lnTo>
                        <a:pt x="491" y="156"/>
                      </a:lnTo>
                      <a:lnTo>
                        <a:pt x="339" y="276"/>
                      </a:lnTo>
                      <a:lnTo>
                        <a:pt x="224" y="310"/>
                      </a:lnTo>
                      <a:lnTo>
                        <a:pt x="115" y="350"/>
                      </a:lnTo>
                      <a:lnTo>
                        <a:pt x="34" y="407"/>
                      </a:lnTo>
                      <a:lnTo>
                        <a:pt x="6" y="472"/>
                      </a:lnTo>
                      <a:lnTo>
                        <a:pt x="0" y="540"/>
                      </a:lnTo>
                      <a:lnTo>
                        <a:pt x="52" y="568"/>
                      </a:lnTo>
                      <a:lnTo>
                        <a:pt x="144" y="5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3" name=""/>
                <p:cNvSpPr/>
                <p:nvPr/>
              </p:nvSpPr>
              <p:spPr>
                <a:xfrm>
                  <a:off x="4845240" y="2271600"/>
                  <a:ext cx="811080" cy="547920"/>
                </a:xfrm>
                <a:custGeom>
                  <a:avLst/>
                  <a:gdLst/>
                  <a:ahLst/>
                  <a:rect l="l" t="t" r="r" b="b"/>
                  <a:pathLst>
                    <a:path w="1119" h="688">
                      <a:moveTo>
                        <a:pt x="1119" y="0"/>
                      </a:moveTo>
                      <a:lnTo>
                        <a:pt x="1004" y="97"/>
                      </a:lnTo>
                      <a:lnTo>
                        <a:pt x="832" y="125"/>
                      </a:lnTo>
                      <a:lnTo>
                        <a:pt x="707" y="21"/>
                      </a:lnTo>
                      <a:lnTo>
                        <a:pt x="563" y="97"/>
                      </a:lnTo>
                      <a:lnTo>
                        <a:pt x="493" y="39"/>
                      </a:lnTo>
                      <a:lnTo>
                        <a:pt x="190" y="143"/>
                      </a:lnTo>
                      <a:lnTo>
                        <a:pt x="92" y="251"/>
                      </a:lnTo>
                      <a:lnTo>
                        <a:pt x="52" y="412"/>
                      </a:lnTo>
                      <a:lnTo>
                        <a:pt x="0" y="613"/>
                      </a:lnTo>
                      <a:lnTo>
                        <a:pt x="24" y="68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4" name=""/>
                <p:cNvSpPr/>
                <p:nvPr/>
              </p:nvSpPr>
              <p:spPr>
                <a:xfrm>
                  <a:off x="3475800" y="2363760"/>
                  <a:ext cx="2143080" cy="1598760"/>
                </a:xfrm>
                <a:custGeom>
                  <a:avLst/>
                  <a:gdLst/>
                  <a:ahLst/>
                  <a:rect l="l" t="t" r="r" b="b"/>
                  <a:pathLst>
                    <a:path w="2958" h="2013">
                      <a:moveTo>
                        <a:pt x="2958" y="0"/>
                      </a:moveTo>
                      <a:lnTo>
                        <a:pt x="2666" y="193"/>
                      </a:lnTo>
                      <a:lnTo>
                        <a:pt x="2528" y="446"/>
                      </a:lnTo>
                      <a:lnTo>
                        <a:pt x="2121" y="545"/>
                      </a:lnTo>
                      <a:lnTo>
                        <a:pt x="1816" y="681"/>
                      </a:lnTo>
                      <a:lnTo>
                        <a:pt x="1377" y="756"/>
                      </a:lnTo>
                      <a:lnTo>
                        <a:pt x="986" y="1025"/>
                      </a:lnTo>
                      <a:lnTo>
                        <a:pt x="740" y="1296"/>
                      </a:lnTo>
                      <a:lnTo>
                        <a:pt x="326" y="1807"/>
                      </a:lnTo>
                      <a:lnTo>
                        <a:pt x="86" y="1984"/>
                      </a:lnTo>
                      <a:lnTo>
                        <a:pt x="0" y="201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5" name=""/>
                <p:cNvSpPr/>
                <p:nvPr/>
              </p:nvSpPr>
              <p:spPr>
                <a:xfrm>
                  <a:off x="4259520" y="2079720"/>
                  <a:ext cx="349200" cy="488880"/>
                </a:xfrm>
                <a:custGeom>
                  <a:avLst/>
                  <a:gdLst/>
                  <a:ahLst/>
                  <a:rect l="l" t="t" r="r" b="b"/>
                  <a:pathLst>
                    <a:path w="482" h="615">
                      <a:moveTo>
                        <a:pt x="0" y="0"/>
                      </a:moveTo>
                      <a:lnTo>
                        <a:pt x="81" y="12"/>
                      </a:lnTo>
                      <a:lnTo>
                        <a:pt x="172" y="477"/>
                      </a:lnTo>
                      <a:lnTo>
                        <a:pt x="211" y="550"/>
                      </a:lnTo>
                      <a:lnTo>
                        <a:pt x="482" y="6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6" name=""/>
                <p:cNvSpPr/>
                <p:nvPr/>
              </p:nvSpPr>
              <p:spPr>
                <a:xfrm>
                  <a:off x="3923280" y="2276280"/>
                  <a:ext cx="182520" cy="341280"/>
                </a:xfrm>
                <a:custGeom>
                  <a:avLst/>
                  <a:gdLst/>
                  <a:ahLst/>
                  <a:rect l="l" t="t" r="r" b="b"/>
                  <a:pathLst>
                    <a:path w="252" h="430">
                      <a:moveTo>
                        <a:pt x="39" y="131"/>
                      </a:moveTo>
                      <a:lnTo>
                        <a:pt x="5" y="63"/>
                      </a:lnTo>
                      <a:lnTo>
                        <a:pt x="0" y="29"/>
                      </a:lnTo>
                      <a:lnTo>
                        <a:pt x="28" y="6"/>
                      </a:lnTo>
                      <a:lnTo>
                        <a:pt x="173" y="0"/>
                      </a:lnTo>
                      <a:lnTo>
                        <a:pt x="247" y="373"/>
                      </a:lnTo>
                      <a:lnTo>
                        <a:pt x="218" y="430"/>
                      </a:lnTo>
                      <a:lnTo>
                        <a:pt x="132" y="355"/>
                      </a:lnTo>
                      <a:lnTo>
                        <a:pt x="161" y="149"/>
                      </a:lnTo>
                      <a:lnTo>
                        <a:pt x="252" y="1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7" name=""/>
                <p:cNvSpPr/>
                <p:nvPr/>
              </p:nvSpPr>
              <p:spPr>
                <a:xfrm>
                  <a:off x="408024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8" name=""/>
                <p:cNvSpPr/>
                <p:nvPr/>
              </p:nvSpPr>
              <p:spPr>
                <a:xfrm>
                  <a:off x="4304520" y="2671560"/>
                  <a:ext cx="149040" cy="82800"/>
                </a:xfrm>
                <a:prstGeom prst="line">
                  <a:avLst/>
                </a:prstGeom>
                <a:ln w="12600">
                  <a:solidFill>
                    <a:srgbClr val="ffe80f"/>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09" name=""/>
                <p:cNvSpPr/>
                <p:nvPr/>
              </p:nvSpPr>
              <p:spPr>
                <a:xfrm>
                  <a:off x="5007600" y="2562120"/>
                  <a:ext cx="33300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910" name=""/>
                <p:cNvSpPr/>
                <p:nvPr/>
              </p:nvSpPr>
              <p:spPr>
                <a:xfrm>
                  <a:off x="3369960" y="2649600"/>
                  <a:ext cx="1970640" cy="1844640"/>
                </a:xfrm>
                <a:custGeom>
                  <a:avLst/>
                  <a:gdLst/>
                  <a:ahLst/>
                  <a:rect l="l" t="t" r="r" b="b"/>
                  <a:pathLst>
                    <a:path w="2719" h="2324">
                      <a:moveTo>
                        <a:pt x="2719" y="0"/>
                      </a:moveTo>
                      <a:lnTo>
                        <a:pt x="2644" y="70"/>
                      </a:lnTo>
                      <a:lnTo>
                        <a:pt x="2524" y="127"/>
                      </a:lnTo>
                      <a:lnTo>
                        <a:pt x="2433" y="321"/>
                      </a:lnTo>
                      <a:lnTo>
                        <a:pt x="2409" y="402"/>
                      </a:lnTo>
                      <a:lnTo>
                        <a:pt x="2370" y="516"/>
                      </a:lnTo>
                      <a:lnTo>
                        <a:pt x="2305" y="678"/>
                      </a:lnTo>
                      <a:lnTo>
                        <a:pt x="2289" y="678"/>
                      </a:lnTo>
                      <a:lnTo>
                        <a:pt x="2226" y="861"/>
                      </a:lnTo>
                      <a:lnTo>
                        <a:pt x="2099" y="999"/>
                      </a:lnTo>
                      <a:lnTo>
                        <a:pt x="2047" y="1017"/>
                      </a:lnTo>
                      <a:lnTo>
                        <a:pt x="1755" y="1400"/>
                      </a:lnTo>
                      <a:lnTo>
                        <a:pt x="1692" y="1429"/>
                      </a:lnTo>
                      <a:lnTo>
                        <a:pt x="1301" y="1658"/>
                      </a:lnTo>
                      <a:lnTo>
                        <a:pt x="1079" y="1768"/>
                      </a:lnTo>
                      <a:lnTo>
                        <a:pt x="769" y="1992"/>
                      </a:lnTo>
                      <a:lnTo>
                        <a:pt x="717" y="1992"/>
                      </a:lnTo>
                      <a:lnTo>
                        <a:pt x="167" y="2123"/>
                      </a:lnTo>
                      <a:lnTo>
                        <a:pt x="0" y="232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1" name=""/>
                <p:cNvSpPr/>
                <p:nvPr/>
              </p:nvSpPr>
              <p:spPr>
                <a:xfrm>
                  <a:off x="3078360" y="2603520"/>
                  <a:ext cx="1449000" cy="1859040"/>
                </a:xfrm>
                <a:custGeom>
                  <a:avLst/>
                  <a:gdLst/>
                  <a:ahLst/>
                  <a:rect l="l" t="t" r="r" b="b"/>
                  <a:pathLst>
                    <a:path w="1999" h="2341">
                      <a:moveTo>
                        <a:pt x="1999" y="0"/>
                      </a:moveTo>
                      <a:lnTo>
                        <a:pt x="1901" y="195"/>
                      </a:lnTo>
                      <a:lnTo>
                        <a:pt x="1671" y="636"/>
                      </a:lnTo>
                      <a:lnTo>
                        <a:pt x="1598" y="740"/>
                      </a:lnTo>
                      <a:lnTo>
                        <a:pt x="1460" y="1045"/>
                      </a:lnTo>
                      <a:lnTo>
                        <a:pt x="1418" y="1131"/>
                      </a:lnTo>
                      <a:lnTo>
                        <a:pt x="1236" y="1504"/>
                      </a:lnTo>
                      <a:lnTo>
                        <a:pt x="712" y="1898"/>
                      </a:lnTo>
                      <a:lnTo>
                        <a:pt x="248" y="2094"/>
                      </a:lnTo>
                      <a:lnTo>
                        <a:pt x="0" y="234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2" name=""/>
                <p:cNvSpPr/>
                <p:nvPr/>
              </p:nvSpPr>
              <p:spPr>
                <a:xfrm>
                  <a:off x="3494520" y="2663640"/>
                  <a:ext cx="622800" cy="1594080"/>
                </a:xfrm>
                <a:custGeom>
                  <a:avLst/>
                  <a:gdLst/>
                  <a:ahLst/>
                  <a:rect l="l" t="t" r="r" b="b"/>
                  <a:pathLst>
                    <a:path w="860" h="2008">
                      <a:moveTo>
                        <a:pt x="860" y="0"/>
                      </a:moveTo>
                      <a:lnTo>
                        <a:pt x="803" y="493"/>
                      </a:lnTo>
                      <a:lnTo>
                        <a:pt x="746" y="516"/>
                      </a:lnTo>
                      <a:lnTo>
                        <a:pt x="688" y="722"/>
                      </a:lnTo>
                      <a:lnTo>
                        <a:pt x="654" y="746"/>
                      </a:lnTo>
                      <a:lnTo>
                        <a:pt x="470" y="1176"/>
                      </a:lnTo>
                      <a:lnTo>
                        <a:pt x="269" y="1434"/>
                      </a:lnTo>
                      <a:lnTo>
                        <a:pt x="34" y="1617"/>
                      </a:lnTo>
                      <a:lnTo>
                        <a:pt x="63" y="1721"/>
                      </a:lnTo>
                      <a:lnTo>
                        <a:pt x="0" y="200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3" name=""/>
                <p:cNvSpPr/>
                <p:nvPr/>
              </p:nvSpPr>
              <p:spPr>
                <a:xfrm>
                  <a:off x="4913280" y="2698560"/>
                  <a:ext cx="497160" cy="174600"/>
                </a:xfrm>
                <a:custGeom>
                  <a:avLst/>
                  <a:gdLst/>
                  <a:ahLst/>
                  <a:rect l="l" t="t" r="r" b="b"/>
                  <a:pathLst>
                    <a:path w="686" h="218">
                      <a:moveTo>
                        <a:pt x="686" y="7"/>
                      </a:moveTo>
                      <a:lnTo>
                        <a:pt x="624" y="93"/>
                      </a:lnTo>
                      <a:lnTo>
                        <a:pt x="376" y="46"/>
                      </a:lnTo>
                      <a:lnTo>
                        <a:pt x="184" y="0"/>
                      </a:lnTo>
                      <a:lnTo>
                        <a:pt x="57" y="18"/>
                      </a:lnTo>
                      <a:lnTo>
                        <a:pt x="0" y="166"/>
                      </a:lnTo>
                      <a:lnTo>
                        <a:pt x="34" y="21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4" name=""/>
                <p:cNvSpPr/>
                <p:nvPr/>
              </p:nvSpPr>
              <p:spPr>
                <a:xfrm>
                  <a:off x="4695840" y="2944800"/>
                  <a:ext cx="403920" cy="255600"/>
                </a:xfrm>
                <a:custGeom>
                  <a:avLst/>
                  <a:gdLst/>
                  <a:ahLst/>
                  <a:rect l="l" t="t" r="r" b="b"/>
                  <a:pathLst>
                    <a:path w="558" h="321">
                      <a:moveTo>
                        <a:pt x="558" y="0"/>
                      </a:moveTo>
                      <a:lnTo>
                        <a:pt x="443" y="281"/>
                      </a:lnTo>
                      <a:lnTo>
                        <a:pt x="264" y="276"/>
                      </a:lnTo>
                      <a:lnTo>
                        <a:pt x="167" y="315"/>
                      </a:lnTo>
                      <a:lnTo>
                        <a:pt x="0" y="3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5" name=""/>
                <p:cNvSpPr/>
                <p:nvPr/>
              </p:nvSpPr>
              <p:spPr>
                <a:xfrm>
                  <a:off x="4667040" y="2614680"/>
                  <a:ext cx="78120" cy="412560"/>
                </a:xfrm>
                <a:custGeom>
                  <a:avLst/>
                  <a:gdLst/>
                  <a:ahLst/>
                  <a:rect l="l" t="t" r="r" b="b"/>
                  <a:pathLst>
                    <a:path w="107" h="522">
                      <a:moveTo>
                        <a:pt x="63" y="0"/>
                      </a:moveTo>
                      <a:lnTo>
                        <a:pt x="107" y="63"/>
                      </a:lnTo>
                      <a:lnTo>
                        <a:pt x="0" y="172"/>
                      </a:lnTo>
                      <a:lnTo>
                        <a:pt x="18" y="5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6" name=""/>
                <p:cNvSpPr/>
                <p:nvPr/>
              </p:nvSpPr>
              <p:spPr>
                <a:xfrm>
                  <a:off x="4551120" y="2663640"/>
                  <a:ext cx="311400" cy="8100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7" name=""/>
                <p:cNvSpPr/>
                <p:nvPr/>
              </p:nvSpPr>
              <p:spPr>
                <a:xfrm flipV="1">
                  <a:off x="4094640" y="4508280"/>
                  <a:ext cx="36000" cy="44640"/>
                </a:xfrm>
                <a:prstGeom prst="line">
                  <a:avLst/>
                </a:prstGeom>
                <a:ln w="12600">
                  <a:solidFill>
                    <a:srgbClr val="ffe80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918" name=""/>
                <p:cNvSpPr/>
                <p:nvPr/>
              </p:nvSpPr>
              <p:spPr>
                <a:xfrm>
                  <a:off x="3914640" y="3687840"/>
                  <a:ext cx="1001160" cy="377640"/>
                </a:xfrm>
                <a:custGeom>
                  <a:avLst/>
                  <a:gdLst/>
                  <a:ahLst/>
                  <a:rect l="l" t="t" r="r" b="b"/>
                  <a:pathLst>
                    <a:path w="1382" h="475">
                      <a:moveTo>
                        <a:pt x="1382" y="0"/>
                      </a:moveTo>
                      <a:lnTo>
                        <a:pt x="1153" y="154"/>
                      </a:lnTo>
                      <a:lnTo>
                        <a:pt x="975" y="195"/>
                      </a:lnTo>
                      <a:lnTo>
                        <a:pt x="522" y="281"/>
                      </a:lnTo>
                      <a:lnTo>
                        <a:pt x="230" y="470"/>
                      </a:lnTo>
                      <a:lnTo>
                        <a:pt x="0"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9" name=""/>
                <p:cNvSpPr/>
                <p:nvPr/>
              </p:nvSpPr>
              <p:spPr>
                <a:xfrm>
                  <a:off x="3581640" y="3714840"/>
                  <a:ext cx="1105200" cy="342720"/>
                </a:xfrm>
                <a:custGeom>
                  <a:avLst/>
                  <a:gdLst/>
                  <a:ahLst/>
                  <a:rect l="l" t="t" r="r" b="b"/>
                  <a:pathLst>
                    <a:path w="1526" h="430">
                      <a:moveTo>
                        <a:pt x="1492" y="219"/>
                      </a:moveTo>
                      <a:lnTo>
                        <a:pt x="1447" y="161"/>
                      </a:lnTo>
                      <a:lnTo>
                        <a:pt x="1526" y="34"/>
                      </a:lnTo>
                      <a:lnTo>
                        <a:pt x="1515" y="0"/>
                      </a:lnTo>
                      <a:lnTo>
                        <a:pt x="1275" y="29"/>
                      </a:lnTo>
                      <a:lnTo>
                        <a:pt x="866" y="138"/>
                      </a:lnTo>
                      <a:lnTo>
                        <a:pt x="602" y="298"/>
                      </a:lnTo>
                      <a:lnTo>
                        <a:pt x="362" y="310"/>
                      </a:lnTo>
                      <a:lnTo>
                        <a:pt x="0" y="43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0" name=""/>
                <p:cNvSpPr/>
                <p:nvPr/>
              </p:nvSpPr>
              <p:spPr>
                <a:xfrm>
                  <a:off x="4450680" y="3560760"/>
                  <a:ext cx="766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1" name=""/>
                <p:cNvSpPr/>
                <p:nvPr/>
              </p:nvSpPr>
              <p:spPr>
                <a:xfrm>
                  <a:off x="4687200" y="3733920"/>
                  <a:ext cx="57960" cy="8064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922" name=""/>
                <p:cNvSpPr/>
                <p:nvPr/>
              </p:nvSpPr>
              <p:spPr>
                <a:xfrm>
                  <a:off x="4421880" y="3665520"/>
                  <a:ext cx="20160" cy="9504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3" name=""/>
                <p:cNvSpPr/>
                <p:nvPr/>
              </p:nvSpPr>
              <p:spPr>
                <a:xfrm>
                  <a:off x="4010400" y="3951360"/>
                  <a:ext cx="260640" cy="492120"/>
                </a:xfrm>
                <a:custGeom>
                  <a:avLst/>
                  <a:gdLst/>
                  <a:ahLst/>
                  <a:rect l="l" t="t" r="r" b="b"/>
                  <a:pathLst>
                    <a:path w="360" h="620">
                      <a:moveTo>
                        <a:pt x="360" y="620"/>
                      </a:moveTo>
                      <a:lnTo>
                        <a:pt x="206" y="563"/>
                      </a:lnTo>
                      <a:lnTo>
                        <a:pt x="97" y="424"/>
                      </a:lnTo>
                      <a:lnTo>
                        <a:pt x="62" y="333"/>
                      </a:lnTo>
                      <a:lnTo>
                        <a:pt x="0" y="258"/>
                      </a:lnTo>
                      <a:lnTo>
                        <a:pt x="39" y="138"/>
                      </a:lnTo>
                      <a:lnTo>
                        <a:pt x="1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4" name=""/>
                <p:cNvSpPr/>
                <p:nvPr/>
              </p:nvSpPr>
              <p:spPr>
                <a:xfrm>
                  <a:off x="3556800" y="2819520"/>
                  <a:ext cx="1080720" cy="1150920"/>
                </a:xfrm>
                <a:custGeom>
                  <a:avLst/>
                  <a:gdLst/>
                  <a:ahLst/>
                  <a:rect l="l" t="t" r="r" b="b"/>
                  <a:pathLst>
                    <a:path w="1492" h="1451">
                      <a:moveTo>
                        <a:pt x="1492" y="0"/>
                      </a:moveTo>
                      <a:lnTo>
                        <a:pt x="1377" y="22"/>
                      </a:lnTo>
                      <a:lnTo>
                        <a:pt x="1158" y="493"/>
                      </a:lnTo>
                      <a:lnTo>
                        <a:pt x="746" y="780"/>
                      </a:lnTo>
                      <a:lnTo>
                        <a:pt x="550" y="1164"/>
                      </a:lnTo>
                      <a:lnTo>
                        <a:pt x="287" y="1399"/>
                      </a:lnTo>
                      <a:lnTo>
                        <a:pt x="63" y="1451"/>
                      </a:lnTo>
                      <a:lnTo>
                        <a:pt x="0" y="14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5" name=""/>
                <p:cNvSpPr/>
                <p:nvPr/>
              </p:nvSpPr>
              <p:spPr>
                <a:xfrm>
                  <a:off x="3182760" y="4748040"/>
                  <a:ext cx="37440" cy="92160"/>
                </a:xfrm>
                <a:custGeom>
                  <a:avLst/>
                  <a:gdLst/>
                  <a:ahLst/>
                  <a:rect l="l" t="t" r="r" b="b"/>
                  <a:pathLst>
                    <a:path w="52" h="114">
                      <a:moveTo>
                        <a:pt x="52" y="114"/>
                      </a:moveTo>
                      <a:lnTo>
                        <a:pt x="46" y="64"/>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6" name=""/>
                <p:cNvSpPr/>
                <p:nvPr/>
              </p:nvSpPr>
              <p:spPr>
                <a:xfrm>
                  <a:off x="3120480" y="4357800"/>
                  <a:ext cx="354960" cy="469800"/>
                </a:xfrm>
                <a:custGeom>
                  <a:avLst/>
                  <a:gdLst/>
                  <a:ahLst/>
                  <a:rect l="l" t="t" r="r" b="b"/>
                  <a:pathLst>
                    <a:path w="489" h="591">
                      <a:moveTo>
                        <a:pt x="0" y="591"/>
                      </a:moveTo>
                      <a:lnTo>
                        <a:pt x="91" y="487"/>
                      </a:lnTo>
                      <a:lnTo>
                        <a:pt x="218" y="328"/>
                      </a:lnTo>
                      <a:lnTo>
                        <a:pt x="351" y="229"/>
                      </a:lnTo>
                      <a:lnTo>
                        <a:pt x="455" y="177"/>
                      </a:lnTo>
                      <a:lnTo>
                        <a:pt x="48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7" name=""/>
                <p:cNvSpPr/>
                <p:nvPr/>
              </p:nvSpPr>
              <p:spPr>
                <a:xfrm>
                  <a:off x="3685680" y="3460680"/>
                  <a:ext cx="656280" cy="1023840"/>
                </a:xfrm>
                <a:custGeom>
                  <a:avLst/>
                  <a:gdLst/>
                  <a:ahLst/>
                  <a:rect l="l" t="t" r="r" b="b"/>
                  <a:pathLst>
                    <a:path w="907" h="1291">
                      <a:moveTo>
                        <a:pt x="0" y="1291"/>
                      </a:moveTo>
                      <a:lnTo>
                        <a:pt x="12" y="1119"/>
                      </a:lnTo>
                      <a:lnTo>
                        <a:pt x="12" y="1072"/>
                      </a:lnTo>
                      <a:lnTo>
                        <a:pt x="86" y="929"/>
                      </a:lnTo>
                      <a:lnTo>
                        <a:pt x="75" y="866"/>
                      </a:lnTo>
                      <a:lnTo>
                        <a:pt x="206" y="827"/>
                      </a:lnTo>
                      <a:lnTo>
                        <a:pt x="396" y="626"/>
                      </a:lnTo>
                      <a:lnTo>
                        <a:pt x="464" y="516"/>
                      </a:lnTo>
                      <a:lnTo>
                        <a:pt x="620" y="418"/>
                      </a:lnTo>
                      <a:lnTo>
                        <a:pt x="815" y="229"/>
                      </a:lnTo>
                      <a:lnTo>
                        <a:pt x="90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8" name=""/>
                <p:cNvSpPr/>
                <p:nvPr/>
              </p:nvSpPr>
              <p:spPr>
                <a:xfrm>
                  <a:off x="3835080" y="3092400"/>
                  <a:ext cx="249120" cy="523800"/>
                </a:xfrm>
                <a:custGeom>
                  <a:avLst/>
                  <a:gdLst/>
                  <a:ahLst/>
                  <a:rect l="l" t="t" r="r" b="b"/>
                  <a:pathLst>
                    <a:path w="344" h="659">
                      <a:moveTo>
                        <a:pt x="344" y="50"/>
                      </a:moveTo>
                      <a:lnTo>
                        <a:pt x="281" y="62"/>
                      </a:lnTo>
                      <a:lnTo>
                        <a:pt x="200" y="0"/>
                      </a:lnTo>
                      <a:lnTo>
                        <a:pt x="184" y="159"/>
                      </a:lnTo>
                      <a:lnTo>
                        <a:pt x="0" y="6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9" name=""/>
                <p:cNvSpPr/>
                <p:nvPr/>
              </p:nvSpPr>
              <p:spPr>
                <a:xfrm>
                  <a:off x="4229280" y="2863800"/>
                  <a:ext cx="37440" cy="377640"/>
                </a:xfrm>
                <a:custGeom>
                  <a:avLst/>
                  <a:gdLst/>
                  <a:ahLst/>
                  <a:rect l="l" t="t" r="r" b="b"/>
                  <a:pathLst>
                    <a:path w="52" h="475">
                      <a:moveTo>
                        <a:pt x="0" y="0"/>
                      </a:moveTo>
                      <a:lnTo>
                        <a:pt x="52" y="200"/>
                      </a:lnTo>
                      <a:lnTo>
                        <a:pt x="36"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0" name=""/>
                <p:cNvSpPr/>
                <p:nvPr/>
              </p:nvSpPr>
              <p:spPr>
                <a:xfrm flipH="1" flipV="1">
                  <a:off x="4301280" y="3268440"/>
                  <a:ext cx="57960" cy="128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1" name=""/>
                <p:cNvSpPr/>
                <p:nvPr/>
              </p:nvSpPr>
              <p:spPr>
                <a:xfrm>
                  <a:off x="3736800" y="3012840"/>
                  <a:ext cx="866520" cy="1471680"/>
                </a:xfrm>
                <a:custGeom>
                  <a:avLst/>
                  <a:gdLst/>
                  <a:ahLst/>
                  <a:rect l="l" t="t" r="r" b="b"/>
                  <a:pathLst>
                    <a:path w="1198" h="1854">
                      <a:moveTo>
                        <a:pt x="1072" y="0"/>
                      </a:moveTo>
                      <a:lnTo>
                        <a:pt x="1198" y="143"/>
                      </a:lnTo>
                      <a:lnTo>
                        <a:pt x="1067" y="264"/>
                      </a:lnTo>
                      <a:lnTo>
                        <a:pt x="992" y="477"/>
                      </a:lnTo>
                      <a:lnTo>
                        <a:pt x="574" y="947"/>
                      </a:lnTo>
                      <a:lnTo>
                        <a:pt x="551" y="1137"/>
                      </a:lnTo>
                      <a:lnTo>
                        <a:pt x="418" y="1280"/>
                      </a:lnTo>
                      <a:lnTo>
                        <a:pt x="217" y="1624"/>
                      </a:lnTo>
                      <a:lnTo>
                        <a:pt x="115" y="1619"/>
                      </a:lnTo>
                      <a:lnTo>
                        <a:pt x="0" y="185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2" name=""/>
                <p:cNvSpPr/>
                <p:nvPr/>
              </p:nvSpPr>
              <p:spPr>
                <a:xfrm>
                  <a:off x="3652560" y="3483000"/>
                  <a:ext cx="687960" cy="850680"/>
                </a:xfrm>
                <a:custGeom>
                  <a:avLst/>
                  <a:gdLst/>
                  <a:ahLst/>
                  <a:rect l="l" t="t" r="r" b="b"/>
                  <a:pathLst>
                    <a:path w="948" h="1072">
                      <a:moveTo>
                        <a:pt x="0" y="1072"/>
                      </a:moveTo>
                      <a:lnTo>
                        <a:pt x="172" y="1061"/>
                      </a:lnTo>
                      <a:lnTo>
                        <a:pt x="193" y="855"/>
                      </a:lnTo>
                      <a:lnTo>
                        <a:pt x="263" y="740"/>
                      </a:lnTo>
                      <a:lnTo>
                        <a:pt x="383" y="625"/>
                      </a:lnTo>
                      <a:lnTo>
                        <a:pt x="489" y="475"/>
                      </a:lnTo>
                      <a:lnTo>
                        <a:pt x="649" y="355"/>
                      </a:lnTo>
                      <a:lnTo>
                        <a:pt x="826" y="172"/>
                      </a:lnTo>
                      <a:lnTo>
                        <a:pt x="94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3" name=""/>
                <p:cNvSpPr/>
                <p:nvPr/>
              </p:nvSpPr>
              <p:spPr>
                <a:xfrm>
                  <a:off x="2359800" y="4016160"/>
                  <a:ext cx="910080" cy="390600"/>
                </a:xfrm>
                <a:custGeom>
                  <a:avLst/>
                  <a:gdLst/>
                  <a:ahLst/>
                  <a:rect l="l" t="t" r="r" b="b"/>
                  <a:pathLst>
                    <a:path w="1257" h="493">
                      <a:moveTo>
                        <a:pt x="0" y="0"/>
                      </a:moveTo>
                      <a:lnTo>
                        <a:pt x="224" y="214"/>
                      </a:lnTo>
                      <a:lnTo>
                        <a:pt x="396" y="321"/>
                      </a:lnTo>
                      <a:lnTo>
                        <a:pt x="1119" y="488"/>
                      </a:lnTo>
                      <a:lnTo>
                        <a:pt x="1189" y="436"/>
                      </a:lnTo>
                      <a:lnTo>
                        <a:pt x="1257" y="49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934" name=""/>
            <p:cNvSpPr/>
            <p:nvPr/>
          </p:nvSpPr>
          <p:spPr>
            <a:xfrm>
              <a:off x="939960" y="1722600"/>
              <a:ext cx="784080" cy="55224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35" name=""/>
            <p:cNvGrpSpPr/>
            <p:nvPr/>
          </p:nvGrpSpPr>
          <p:grpSpPr>
            <a:xfrm>
              <a:off x="5187960" y="2806560"/>
              <a:ext cx="108000" cy="168480"/>
              <a:chOff x="5187960" y="2806560"/>
              <a:chExt cx="108000" cy="168480"/>
            </a:xfrm>
          </p:grpSpPr>
          <p:sp>
            <p:nvSpPr>
              <p:cNvPr id="936" name=""/>
              <p:cNvSpPr/>
              <p:nvPr/>
            </p:nvSpPr>
            <p:spPr>
              <a:xfrm>
                <a:off x="5187960" y="2806560"/>
                <a:ext cx="108000" cy="168480"/>
              </a:xfrm>
              <a:custGeom>
                <a:avLst/>
                <a:gdLst/>
                <a:ahLst/>
                <a:rect l="l" t="t" r="r" b="b"/>
                <a:pathLst>
                  <a:path w="151" h="212">
                    <a:moveTo>
                      <a:pt x="33" y="0"/>
                    </a:moveTo>
                    <a:lnTo>
                      <a:pt x="51" y="61"/>
                    </a:lnTo>
                    <a:lnTo>
                      <a:pt x="72" y="64"/>
                    </a:lnTo>
                    <a:lnTo>
                      <a:pt x="90" y="100"/>
                    </a:lnTo>
                    <a:lnTo>
                      <a:pt x="97" y="122"/>
                    </a:lnTo>
                    <a:lnTo>
                      <a:pt x="122" y="125"/>
                    </a:lnTo>
                    <a:lnTo>
                      <a:pt x="151" y="147"/>
                    </a:lnTo>
                    <a:lnTo>
                      <a:pt x="151" y="190"/>
                    </a:lnTo>
                    <a:lnTo>
                      <a:pt x="140" y="212"/>
                    </a:lnTo>
                    <a:lnTo>
                      <a:pt x="65" y="212"/>
                    </a:lnTo>
                    <a:lnTo>
                      <a:pt x="0" y="18"/>
                    </a:lnTo>
                    <a:lnTo>
                      <a:pt x="33" y="0"/>
                    </a:lnTo>
                    <a:close/>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7" name=""/>
              <p:cNvSpPr/>
              <p:nvPr/>
            </p:nvSpPr>
            <p:spPr>
              <a:xfrm>
                <a:off x="5187960" y="2806560"/>
                <a:ext cx="108000" cy="168480"/>
              </a:xfrm>
              <a:custGeom>
                <a:avLst/>
                <a:gdLst/>
                <a:ahLst/>
                <a:rect l="l" t="t" r="r" b="b"/>
                <a:pathLst>
                  <a:path w="151" h="212">
                    <a:moveTo>
                      <a:pt x="33" y="0"/>
                    </a:moveTo>
                    <a:lnTo>
                      <a:pt x="51" y="61"/>
                    </a:lnTo>
                    <a:lnTo>
                      <a:pt x="72" y="64"/>
                    </a:lnTo>
                    <a:lnTo>
                      <a:pt x="90" y="100"/>
                    </a:lnTo>
                    <a:lnTo>
                      <a:pt x="97" y="122"/>
                    </a:lnTo>
                    <a:lnTo>
                      <a:pt x="122" y="125"/>
                    </a:lnTo>
                    <a:lnTo>
                      <a:pt x="151" y="147"/>
                    </a:lnTo>
                    <a:lnTo>
                      <a:pt x="151" y="190"/>
                    </a:lnTo>
                    <a:lnTo>
                      <a:pt x="140" y="212"/>
                    </a:lnTo>
                    <a:lnTo>
                      <a:pt x="65" y="212"/>
                    </a:lnTo>
                    <a:lnTo>
                      <a:pt x="0" y="18"/>
                    </a:lnTo>
                    <a:lnTo>
                      <a:pt x="3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938" name=""/>
            <p:cNvGrpSpPr/>
            <p:nvPr/>
          </p:nvGrpSpPr>
          <p:grpSpPr>
            <a:xfrm>
              <a:off x="5586480" y="2446200"/>
              <a:ext cx="33120" cy="19080"/>
              <a:chOff x="5586480" y="2446200"/>
              <a:chExt cx="33120" cy="19080"/>
            </a:xfrm>
          </p:grpSpPr>
          <p:sp>
            <p:nvSpPr>
              <p:cNvPr id="939" name=""/>
              <p:cNvSpPr/>
              <p:nvPr/>
            </p:nvSpPr>
            <p:spPr>
              <a:xfrm>
                <a:off x="5586480" y="2446200"/>
                <a:ext cx="33120" cy="19080"/>
              </a:xfrm>
              <a:custGeom>
                <a:avLst/>
                <a:gdLst/>
                <a:ahLst/>
                <a:rect l="l" t="t" r="r" b="b"/>
                <a:pathLst>
                  <a:path w="47" h="25">
                    <a:moveTo>
                      <a:pt x="3" y="0"/>
                    </a:moveTo>
                    <a:lnTo>
                      <a:pt x="47" y="3"/>
                    </a:lnTo>
                    <a:lnTo>
                      <a:pt x="39" y="14"/>
                    </a:lnTo>
                    <a:lnTo>
                      <a:pt x="0" y="25"/>
                    </a:lnTo>
                    <a:lnTo>
                      <a:pt x="3" y="0"/>
                    </a:lnTo>
                    <a:close/>
                  </a:path>
                </a:pathLst>
              </a:custGeom>
              <a:no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40" name=""/>
              <p:cNvSpPr/>
              <p:nvPr/>
            </p:nvSpPr>
            <p:spPr>
              <a:xfrm>
                <a:off x="5586480" y="2446200"/>
                <a:ext cx="33120" cy="19080"/>
              </a:xfrm>
              <a:custGeom>
                <a:avLst/>
                <a:gdLst/>
                <a:ahLst/>
                <a:rect l="l" t="t" r="r" b="b"/>
                <a:pathLst>
                  <a:path w="47" h="25">
                    <a:moveTo>
                      <a:pt x="3" y="0"/>
                    </a:moveTo>
                    <a:lnTo>
                      <a:pt x="47" y="3"/>
                    </a:lnTo>
                    <a:lnTo>
                      <a:pt x="39" y="14"/>
                    </a:lnTo>
                    <a:lnTo>
                      <a:pt x="0" y="25"/>
                    </a:lnTo>
                    <a:lnTo>
                      <a:pt x="3" y="0"/>
                    </a:lnTo>
                  </a:path>
                </a:pathLst>
              </a:custGeom>
              <a:no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sp>
          <p:nvSpPr>
            <p:cNvPr id="941" name=""/>
            <p:cNvSpPr/>
            <p:nvPr/>
          </p:nvSpPr>
          <p:spPr>
            <a:xfrm>
              <a:off x="3460680" y="2664000"/>
              <a:ext cx="623880" cy="1593720"/>
            </a:xfrm>
            <a:custGeom>
              <a:avLst/>
              <a:gdLst/>
              <a:ahLst/>
              <a:rect l="l" t="t" r="r" b="b"/>
              <a:pathLst>
                <a:path w="860" h="2008">
                  <a:moveTo>
                    <a:pt x="860" y="0"/>
                  </a:moveTo>
                  <a:lnTo>
                    <a:pt x="803" y="493"/>
                  </a:lnTo>
                  <a:lnTo>
                    <a:pt x="746" y="516"/>
                  </a:lnTo>
                  <a:lnTo>
                    <a:pt x="688" y="722"/>
                  </a:lnTo>
                  <a:lnTo>
                    <a:pt x="654" y="746"/>
                  </a:lnTo>
                  <a:lnTo>
                    <a:pt x="470" y="1176"/>
                  </a:lnTo>
                  <a:lnTo>
                    <a:pt x="269" y="1434"/>
                  </a:lnTo>
                  <a:lnTo>
                    <a:pt x="34" y="1617"/>
                  </a:lnTo>
                  <a:lnTo>
                    <a:pt x="63" y="1721"/>
                  </a:lnTo>
                  <a:lnTo>
                    <a:pt x="0" y="200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2" name=""/>
            <p:cNvSpPr/>
            <p:nvPr/>
          </p:nvSpPr>
          <p:spPr>
            <a:xfrm>
              <a:off x="939960" y="1722600"/>
              <a:ext cx="784080" cy="55224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3" name=""/>
            <p:cNvSpPr/>
            <p:nvPr/>
          </p:nvSpPr>
          <p:spPr>
            <a:xfrm>
              <a:off x="1936800" y="1380960"/>
              <a:ext cx="3003480" cy="860760"/>
            </a:xfrm>
            <a:custGeom>
              <a:avLst/>
              <a:gdLst/>
              <a:ahLst/>
              <a:rect l="l" t="t" r="r" b="b"/>
              <a:pathLst>
                <a:path w="4145" h="1083">
                  <a:moveTo>
                    <a:pt x="0" y="0"/>
                  </a:moveTo>
                  <a:lnTo>
                    <a:pt x="322" y="180"/>
                  </a:lnTo>
                  <a:lnTo>
                    <a:pt x="1283" y="302"/>
                  </a:lnTo>
                  <a:lnTo>
                    <a:pt x="1900" y="423"/>
                  </a:lnTo>
                  <a:lnTo>
                    <a:pt x="2660" y="431"/>
                  </a:lnTo>
                  <a:lnTo>
                    <a:pt x="2825" y="495"/>
                  </a:lnTo>
                  <a:lnTo>
                    <a:pt x="2933" y="395"/>
                  </a:lnTo>
                  <a:lnTo>
                    <a:pt x="3047" y="359"/>
                  </a:lnTo>
                  <a:lnTo>
                    <a:pt x="3908" y="330"/>
                  </a:lnTo>
                  <a:lnTo>
                    <a:pt x="3958" y="345"/>
                  </a:lnTo>
                  <a:lnTo>
                    <a:pt x="4015" y="409"/>
                  </a:lnTo>
                  <a:lnTo>
                    <a:pt x="4066" y="553"/>
                  </a:lnTo>
                  <a:lnTo>
                    <a:pt x="4101" y="969"/>
                  </a:lnTo>
                  <a:lnTo>
                    <a:pt x="4145" y="10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4" name=""/>
            <p:cNvSpPr/>
            <p:nvPr/>
          </p:nvSpPr>
          <p:spPr>
            <a:xfrm>
              <a:off x="1353960" y="1735200"/>
              <a:ext cx="900360" cy="1598400"/>
            </a:xfrm>
            <a:custGeom>
              <a:avLst/>
              <a:gdLst/>
              <a:ahLst/>
              <a:rect l="l" t="t" r="r" b="b"/>
              <a:pathLst>
                <a:path w="1240" h="2015">
                  <a:moveTo>
                    <a:pt x="71" y="0"/>
                  </a:moveTo>
                  <a:lnTo>
                    <a:pt x="0" y="108"/>
                  </a:lnTo>
                  <a:lnTo>
                    <a:pt x="50" y="287"/>
                  </a:lnTo>
                  <a:lnTo>
                    <a:pt x="272" y="574"/>
                  </a:lnTo>
                  <a:lnTo>
                    <a:pt x="294" y="681"/>
                  </a:lnTo>
                  <a:lnTo>
                    <a:pt x="537" y="1011"/>
                  </a:lnTo>
                  <a:lnTo>
                    <a:pt x="717" y="1004"/>
                  </a:lnTo>
                  <a:lnTo>
                    <a:pt x="760" y="961"/>
                  </a:lnTo>
                  <a:lnTo>
                    <a:pt x="796" y="947"/>
                  </a:lnTo>
                  <a:lnTo>
                    <a:pt x="853" y="990"/>
                  </a:lnTo>
                  <a:lnTo>
                    <a:pt x="925" y="997"/>
                  </a:lnTo>
                  <a:lnTo>
                    <a:pt x="953" y="1126"/>
                  </a:lnTo>
                  <a:lnTo>
                    <a:pt x="1147" y="1320"/>
                  </a:lnTo>
                  <a:lnTo>
                    <a:pt x="1118" y="1477"/>
                  </a:lnTo>
                  <a:lnTo>
                    <a:pt x="1204" y="1542"/>
                  </a:lnTo>
                  <a:lnTo>
                    <a:pt x="1176" y="1664"/>
                  </a:lnTo>
                  <a:lnTo>
                    <a:pt x="1118" y="1736"/>
                  </a:lnTo>
                  <a:lnTo>
                    <a:pt x="1025" y="1786"/>
                  </a:lnTo>
                  <a:lnTo>
                    <a:pt x="1118" y="1922"/>
                  </a:lnTo>
                  <a:lnTo>
                    <a:pt x="1240" y="20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5" name=""/>
            <p:cNvSpPr/>
            <p:nvPr/>
          </p:nvSpPr>
          <p:spPr>
            <a:xfrm>
              <a:off x="987480" y="2986200"/>
              <a:ext cx="797040" cy="793800"/>
            </a:xfrm>
            <a:custGeom>
              <a:avLst/>
              <a:gdLst/>
              <a:ahLst/>
              <a:rect l="l" t="t" r="r" b="b"/>
              <a:pathLst>
                <a:path w="1097" h="999">
                  <a:moveTo>
                    <a:pt x="172" y="0"/>
                  </a:moveTo>
                  <a:lnTo>
                    <a:pt x="138" y="149"/>
                  </a:lnTo>
                  <a:lnTo>
                    <a:pt x="93" y="211"/>
                  </a:lnTo>
                  <a:lnTo>
                    <a:pt x="109" y="315"/>
                  </a:lnTo>
                  <a:lnTo>
                    <a:pt x="0" y="373"/>
                  </a:lnTo>
                  <a:lnTo>
                    <a:pt x="36" y="563"/>
                  </a:lnTo>
                  <a:lnTo>
                    <a:pt x="161" y="608"/>
                  </a:lnTo>
                  <a:lnTo>
                    <a:pt x="448" y="843"/>
                  </a:lnTo>
                  <a:lnTo>
                    <a:pt x="740" y="900"/>
                  </a:lnTo>
                  <a:lnTo>
                    <a:pt x="1097"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6" name=""/>
            <p:cNvSpPr/>
            <p:nvPr/>
          </p:nvSpPr>
          <p:spPr>
            <a:xfrm>
              <a:off x="1711440" y="3479760"/>
              <a:ext cx="1261800" cy="851040"/>
            </a:xfrm>
            <a:custGeom>
              <a:avLst/>
              <a:gdLst/>
              <a:ahLst/>
              <a:rect l="l" t="t" r="r" b="b"/>
              <a:pathLst>
                <a:path w="1740" h="1072">
                  <a:moveTo>
                    <a:pt x="0" y="0"/>
                  </a:moveTo>
                  <a:lnTo>
                    <a:pt x="138" y="533"/>
                  </a:lnTo>
                  <a:lnTo>
                    <a:pt x="419" y="665"/>
                  </a:lnTo>
                  <a:lnTo>
                    <a:pt x="740" y="603"/>
                  </a:lnTo>
                  <a:lnTo>
                    <a:pt x="1740" y="107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7" name=""/>
            <p:cNvSpPr/>
            <p:nvPr/>
          </p:nvSpPr>
          <p:spPr>
            <a:xfrm>
              <a:off x="3370320" y="2649600"/>
              <a:ext cx="1969920" cy="1844640"/>
            </a:xfrm>
            <a:custGeom>
              <a:avLst/>
              <a:gdLst/>
              <a:ahLst/>
              <a:rect l="l" t="t" r="r" b="b"/>
              <a:pathLst>
                <a:path w="2719" h="2324">
                  <a:moveTo>
                    <a:pt x="2719" y="0"/>
                  </a:moveTo>
                  <a:lnTo>
                    <a:pt x="2644" y="70"/>
                  </a:lnTo>
                  <a:lnTo>
                    <a:pt x="2524" y="127"/>
                  </a:lnTo>
                  <a:lnTo>
                    <a:pt x="2433" y="321"/>
                  </a:lnTo>
                  <a:lnTo>
                    <a:pt x="2409" y="402"/>
                  </a:lnTo>
                  <a:lnTo>
                    <a:pt x="2370" y="516"/>
                  </a:lnTo>
                  <a:lnTo>
                    <a:pt x="2305" y="678"/>
                  </a:lnTo>
                  <a:lnTo>
                    <a:pt x="2289" y="678"/>
                  </a:lnTo>
                  <a:lnTo>
                    <a:pt x="2226" y="861"/>
                  </a:lnTo>
                  <a:lnTo>
                    <a:pt x="2099" y="999"/>
                  </a:lnTo>
                  <a:lnTo>
                    <a:pt x="2047" y="1017"/>
                  </a:lnTo>
                  <a:lnTo>
                    <a:pt x="1755" y="1400"/>
                  </a:lnTo>
                  <a:lnTo>
                    <a:pt x="1692" y="1429"/>
                  </a:lnTo>
                  <a:lnTo>
                    <a:pt x="1301" y="1658"/>
                  </a:lnTo>
                  <a:lnTo>
                    <a:pt x="1079" y="1768"/>
                  </a:lnTo>
                  <a:lnTo>
                    <a:pt x="769" y="1992"/>
                  </a:lnTo>
                  <a:lnTo>
                    <a:pt x="717" y="1992"/>
                  </a:lnTo>
                  <a:lnTo>
                    <a:pt x="167" y="2123"/>
                  </a:lnTo>
                  <a:lnTo>
                    <a:pt x="0" y="232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8" name=""/>
            <p:cNvSpPr/>
            <p:nvPr/>
          </p:nvSpPr>
          <p:spPr>
            <a:xfrm>
              <a:off x="4697280" y="2944800"/>
              <a:ext cx="403200" cy="255600"/>
            </a:xfrm>
            <a:custGeom>
              <a:avLst/>
              <a:gdLst/>
              <a:ahLst/>
              <a:rect l="l" t="t" r="r" b="b"/>
              <a:pathLst>
                <a:path w="558" h="321">
                  <a:moveTo>
                    <a:pt x="558" y="0"/>
                  </a:moveTo>
                  <a:lnTo>
                    <a:pt x="443" y="281"/>
                  </a:lnTo>
                  <a:lnTo>
                    <a:pt x="264" y="276"/>
                  </a:lnTo>
                  <a:lnTo>
                    <a:pt x="167" y="315"/>
                  </a:lnTo>
                  <a:lnTo>
                    <a:pt x="0" y="3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9" name=""/>
            <p:cNvSpPr/>
            <p:nvPr/>
          </p:nvSpPr>
          <p:spPr>
            <a:xfrm>
              <a:off x="3914640" y="3687840"/>
              <a:ext cx="1001880" cy="377640"/>
            </a:xfrm>
            <a:custGeom>
              <a:avLst/>
              <a:gdLst/>
              <a:ahLst/>
              <a:rect l="l" t="t" r="r" b="b"/>
              <a:pathLst>
                <a:path w="1382" h="475">
                  <a:moveTo>
                    <a:pt x="1382" y="0"/>
                  </a:moveTo>
                  <a:lnTo>
                    <a:pt x="1153" y="154"/>
                  </a:lnTo>
                  <a:lnTo>
                    <a:pt x="975" y="195"/>
                  </a:lnTo>
                  <a:lnTo>
                    <a:pt x="522" y="281"/>
                  </a:lnTo>
                  <a:lnTo>
                    <a:pt x="230" y="470"/>
                  </a:lnTo>
                  <a:lnTo>
                    <a:pt x="0"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0" name=""/>
            <p:cNvSpPr/>
            <p:nvPr/>
          </p:nvSpPr>
          <p:spPr>
            <a:xfrm>
              <a:off x="3836880" y="3092400"/>
              <a:ext cx="249480" cy="523800"/>
            </a:xfrm>
            <a:custGeom>
              <a:avLst/>
              <a:gdLst/>
              <a:ahLst/>
              <a:rect l="l" t="t" r="r" b="b"/>
              <a:pathLst>
                <a:path w="344" h="659">
                  <a:moveTo>
                    <a:pt x="344" y="50"/>
                  </a:moveTo>
                  <a:lnTo>
                    <a:pt x="281" y="62"/>
                  </a:lnTo>
                  <a:lnTo>
                    <a:pt x="200" y="0"/>
                  </a:lnTo>
                  <a:lnTo>
                    <a:pt x="184" y="159"/>
                  </a:lnTo>
                  <a:lnTo>
                    <a:pt x="0" y="6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1" name=""/>
            <p:cNvSpPr/>
            <p:nvPr/>
          </p:nvSpPr>
          <p:spPr>
            <a:xfrm>
              <a:off x="4892760" y="1901880"/>
              <a:ext cx="55224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2" name=""/>
            <p:cNvSpPr/>
            <p:nvPr/>
          </p:nvSpPr>
          <p:spPr>
            <a:xfrm>
              <a:off x="4452840" y="3560760"/>
              <a:ext cx="748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53" name=""/>
            <p:cNvGrpSpPr/>
            <p:nvPr/>
          </p:nvGrpSpPr>
          <p:grpSpPr>
            <a:xfrm>
              <a:off x="5460840" y="2470320"/>
              <a:ext cx="61920" cy="96840"/>
              <a:chOff x="5460840" y="2470320"/>
              <a:chExt cx="61920" cy="96840"/>
            </a:xfrm>
          </p:grpSpPr>
          <p:sp>
            <p:nvSpPr>
              <p:cNvPr id="954" name=""/>
              <p:cNvSpPr/>
              <p:nvPr/>
            </p:nvSpPr>
            <p:spPr>
              <a:xfrm>
                <a:off x="5460840" y="2470320"/>
                <a:ext cx="61920" cy="96840"/>
              </a:xfrm>
              <a:custGeom>
                <a:avLst/>
                <a:gdLst/>
                <a:ahLst/>
                <a:rect l="l" t="t" r="r" b="b"/>
                <a:pathLst>
                  <a:path w="86" h="122">
                    <a:moveTo>
                      <a:pt x="36" y="0"/>
                    </a:moveTo>
                    <a:lnTo>
                      <a:pt x="15" y="7"/>
                    </a:lnTo>
                    <a:lnTo>
                      <a:pt x="0" y="11"/>
                    </a:lnTo>
                    <a:lnTo>
                      <a:pt x="4" y="82"/>
                    </a:lnTo>
                    <a:lnTo>
                      <a:pt x="18" y="122"/>
                    </a:lnTo>
                    <a:lnTo>
                      <a:pt x="72" y="107"/>
                    </a:lnTo>
                    <a:lnTo>
                      <a:pt x="86" y="61"/>
                    </a:lnTo>
                    <a:lnTo>
                      <a:pt x="79" y="36"/>
                    </a:lnTo>
                    <a:lnTo>
                      <a:pt x="54" y="36"/>
                    </a:lnTo>
                    <a:lnTo>
                      <a:pt x="36" y="0"/>
                    </a:lnTo>
                    <a:close/>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5" name=""/>
              <p:cNvSpPr/>
              <p:nvPr/>
            </p:nvSpPr>
            <p:spPr>
              <a:xfrm>
                <a:off x="5460840" y="2470320"/>
                <a:ext cx="61920" cy="96840"/>
              </a:xfrm>
              <a:custGeom>
                <a:avLst/>
                <a:gdLst/>
                <a:ahLst/>
                <a:rect l="l" t="t" r="r" b="b"/>
                <a:pathLst>
                  <a:path w="86" h="122">
                    <a:moveTo>
                      <a:pt x="36" y="0"/>
                    </a:moveTo>
                    <a:lnTo>
                      <a:pt x="15" y="7"/>
                    </a:lnTo>
                    <a:lnTo>
                      <a:pt x="0" y="11"/>
                    </a:lnTo>
                    <a:lnTo>
                      <a:pt x="4" y="82"/>
                    </a:lnTo>
                    <a:lnTo>
                      <a:pt x="18" y="122"/>
                    </a:lnTo>
                    <a:lnTo>
                      <a:pt x="72" y="107"/>
                    </a:lnTo>
                    <a:lnTo>
                      <a:pt x="86" y="61"/>
                    </a:lnTo>
                    <a:lnTo>
                      <a:pt x="79" y="36"/>
                    </a:lnTo>
                    <a:lnTo>
                      <a:pt x="54" y="36"/>
                    </a:lnTo>
                    <a:lnTo>
                      <a:pt x="3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956" name=""/>
            <p:cNvGrpSpPr/>
            <p:nvPr/>
          </p:nvGrpSpPr>
          <p:grpSpPr>
            <a:xfrm>
              <a:off x="5557680" y="2508120"/>
              <a:ext cx="33480" cy="19080"/>
              <a:chOff x="5557680" y="2508120"/>
              <a:chExt cx="33480" cy="19080"/>
            </a:xfrm>
          </p:grpSpPr>
          <p:sp>
            <p:nvSpPr>
              <p:cNvPr id="957" name=""/>
              <p:cNvSpPr/>
              <p:nvPr/>
            </p:nvSpPr>
            <p:spPr>
              <a:xfrm>
                <a:off x="5557680" y="2508120"/>
                <a:ext cx="33480" cy="19080"/>
              </a:xfrm>
              <a:custGeom>
                <a:avLst/>
                <a:gdLst/>
                <a:ahLst/>
                <a:rect l="l" t="t" r="r" b="b"/>
                <a:pathLst>
                  <a:path w="47" h="25">
                    <a:moveTo>
                      <a:pt x="3" y="0"/>
                    </a:moveTo>
                    <a:lnTo>
                      <a:pt x="47" y="3"/>
                    </a:lnTo>
                    <a:lnTo>
                      <a:pt x="39" y="14"/>
                    </a:lnTo>
                    <a:lnTo>
                      <a:pt x="0" y="25"/>
                    </a:lnTo>
                    <a:lnTo>
                      <a:pt x="3" y="0"/>
                    </a:lnTo>
                    <a:close/>
                  </a:path>
                </a:pathLst>
              </a:custGeom>
              <a:no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958" name=""/>
              <p:cNvSpPr/>
              <p:nvPr/>
            </p:nvSpPr>
            <p:spPr>
              <a:xfrm>
                <a:off x="5557680" y="2508120"/>
                <a:ext cx="33480" cy="19080"/>
              </a:xfrm>
              <a:custGeom>
                <a:avLst/>
                <a:gdLst/>
                <a:ahLst/>
                <a:rect l="l" t="t" r="r" b="b"/>
                <a:pathLst>
                  <a:path w="47" h="25">
                    <a:moveTo>
                      <a:pt x="3" y="0"/>
                    </a:moveTo>
                    <a:lnTo>
                      <a:pt x="47" y="3"/>
                    </a:lnTo>
                    <a:lnTo>
                      <a:pt x="39" y="14"/>
                    </a:lnTo>
                    <a:lnTo>
                      <a:pt x="0" y="25"/>
                    </a:lnTo>
                    <a:lnTo>
                      <a:pt x="3" y="0"/>
                    </a:lnTo>
                  </a:path>
                </a:pathLst>
              </a:custGeom>
              <a:no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grpSp>
          <p:nvGrpSpPr>
            <p:cNvPr id="959" name=""/>
            <p:cNvGrpSpPr/>
            <p:nvPr/>
          </p:nvGrpSpPr>
          <p:grpSpPr>
            <a:xfrm>
              <a:off x="3554280" y="3957480"/>
              <a:ext cx="578160" cy="542880"/>
              <a:chOff x="3554280" y="3957480"/>
              <a:chExt cx="578160" cy="542880"/>
            </a:xfrm>
          </p:grpSpPr>
          <p:sp>
            <p:nvSpPr>
              <p:cNvPr id="960" name=""/>
              <p:cNvSpPr/>
              <p:nvPr/>
            </p:nvSpPr>
            <p:spPr>
              <a:xfrm>
                <a:off x="3554280" y="3957480"/>
                <a:ext cx="578160" cy="54288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close/>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1" name=""/>
              <p:cNvSpPr/>
              <p:nvPr/>
            </p:nvSpPr>
            <p:spPr>
              <a:xfrm>
                <a:off x="3554280" y="3957480"/>
                <a:ext cx="578160" cy="54288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962" name=""/>
            <p:cNvGrpSpPr/>
            <p:nvPr/>
          </p:nvGrpSpPr>
          <p:grpSpPr>
            <a:xfrm>
              <a:off x="858960" y="1198440"/>
              <a:ext cx="4854960" cy="3641760"/>
              <a:chOff x="858960" y="1198440"/>
              <a:chExt cx="4854960" cy="3641760"/>
            </a:xfrm>
          </p:grpSpPr>
          <p:grpSp>
            <p:nvGrpSpPr>
              <p:cNvPr id="963" name=""/>
              <p:cNvGrpSpPr/>
              <p:nvPr/>
            </p:nvGrpSpPr>
            <p:grpSpPr>
              <a:xfrm>
                <a:off x="858960" y="1198440"/>
                <a:ext cx="4854960" cy="3641760"/>
                <a:chOff x="858960" y="1198440"/>
                <a:chExt cx="4854960" cy="3641760"/>
              </a:xfrm>
            </p:grpSpPr>
            <p:grpSp>
              <p:nvGrpSpPr>
                <p:cNvPr id="964" name=""/>
                <p:cNvGrpSpPr/>
                <p:nvPr/>
              </p:nvGrpSpPr>
              <p:grpSpPr>
                <a:xfrm>
                  <a:off x="858960" y="1198440"/>
                  <a:ext cx="4854960" cy="3641760"/>
                  <a:chOff x="858960" y="1198440"/>
                  <a:chExt cx="4854960" cy="3641760"/>
                </a:xfrm>
              </p:grpSpPr>
              <p:sp>
                <p:nvSpPr>
                  <p:cNvPr id="965" name=""/>
                  <p:cNvSpPr/>
                  <p:nvPr/>
                </p:nvSpPr>
                <p:spPr>
                  <a:xfrm flipV="1">
                    <a:off x="4110480" y="4338360"/>
                    <a:ext cx="316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66" name=""/>
                  <p:cNvGrpSpPr/>
                  <p:nvPr/>
                </p:nvGrpSpPr>
                <p:grpSpPr>
                  <a:xfrm>
                    <a:off x="858960" y="1722240"/>
                    <a:ext cx="4793040" cy="3032280"/>
                    <a:chOff x="858960" y="1722240"/>
                    <a:chExt cx="4793040" cy="3032280"/>
                  </a:xfrm>
                </p:grpSpPr>
                <p:sp>
                  <p:nvSpPr>
                    <p:cNvPr id="967" name=""/>
                    <p:cNvSpPr/>
                    <p:nvPr/>
                  </p:nvSpPr>
                  <p:spPr>
                    <a:xfrm flipH="1">
                      <a:off x="5597280" y="2311200"/>
                      <a:ext cx="54720" cy="19080"/>
                    </a:xfrm>
                    <a:prstGeom prst="line">
                      <a:avLst/>
                    </a:prstGeom>
                    <a:ln w="12600">
                      <a:solidFill>
                        <a:srgbClr val="ffe80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nvGrpSpPr>
                    <p:cNvPr id="968" name=""/>
                    <p:cNvGrpSpPr/>
                    <p:nvPr/>
                  </p:nvGrpSpPr>
                  <p:grpSpPr>
                    <a:xfrm>
                      <a:off x="858960" y="1722240"/>
                      <a:ext cx="3661200" cy="3032280"/>
                      <a:chOff x="858960" y="1722240"/>
                      <a:chExt cx="3661200" cy="3032280"/>
                    </a:xfrm>
                  </p:grpSpPr>
                  <p:sp>
                    <p:nvSpPr>
                      <p:cNvPr id="969" name=""/>
                      <p:cNvSpPr/>
                      <p:nvPr/>
                    </p:nvSpPr>
                    <p:spPr>
                      <a:xfrm flipH="1">
                        <a:off x="2633760" y="4005360"/>
                        <a:ext cx="64800" cy="3412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0" name=""/>
                      <p:cNvSpPr/>
                      <p:nvPr/>
                    </p:nvSpPr>
                    <p:spPr>
                      <a:xfrm>
                        <a:off x="938160" y="1722240"/>
                        <a:ext cx="783720" cy="55260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1" name=""/>
                      <p:cNvSpPr/>
                      <p:nvPr/>
                    </p:nvSpPr>
                    <p:spPr>
                      <a:xfrm>
                        <a:off x="900720" y="2398680"/>
                        <a:ext cx="191160" cy="209520"/>
                      </a:xfrm>
                      <a:custGeom>
                        <a:avLst/>
                        <a:gdLst/>
                        <a:ahLst/>
                        <a:rect l="l" t="t" r="r" b="b"/>
                        <a:pathLst>
                          <a:path w="263" h="264">
                            <a:moveTo>
                              <a:pt x="41" y="0"/>
                            </a:moveTo>
                            <a:lnTo>
                              <a:pt x="0" y="120"/>
                            </a:lnTo>
                            <a:lnTo>
                              <a:pt x="2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2" name=""/>
                      <p:cNvSpPr/>
                      <p:nvPr/>
                    </p:nvSpPr>
                    <p:spPr>
                      <a:xfrm>
                        <a:off x="858960" y="2636640"/>
                        <a:ext cx="166320" cy="250920"/>
                      </a:xfrm>
                      <a:custGeom>
                        <a:avLst/>
                        <a:gdLst/>
                        <a:ahLst/>
                        <a:rect l="l" t="t" r="r" b="b"/>
                        <a:pathLst>
                          <a:path w="229" h="315">
                            <a:moveTo>
                              <a:pt x="0" y="0"/>
                            </a:moveTo>
                            <a:lnTo>
                              <a:pt x="98" y="315"/>
                            </a:lnTo>
                            <a:lnTo>
                              <a:pt x="229" y="3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3" name=""/>
                      <p:cNvSpPr/>
                      <p:nvPr/>
                    </p:nvSpPr>
                    <p:spPr>
                      <a:xfrm>
                        <a:off x="1107720" y="2986200"/>
                        <a:ext cx="66600" cy="37296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4" name=""/>
                      <p:cNvSpPr/>
                      <p:nvPr/>
                    </p:nvSpPr>
                    <p:spPr>
                      <a:xfrm>
                        <a:off x="1087920" y="3109680"/>
                        <a:ext cx="191160" cy="424080"/>
                      </a:xfrm>
                      <a:custGeom>
                        <a:avLst/>
                        <a:gdLst/>
                        <a:ahLst/>
                        <a:rect l="l" t="t" r="r" b="b"/>
                        <a:pathLst>
                          <a:path w="264" h="534">
                            <a:moveTo>
                              <a:pt x="0" y="0"/>
                            </a:moveTo>
                            <a:lnTo>
                              <a:pt x="99" y="161"/>
                            </a:lnTo>
                            <a:lnTo>
                              <a:pt x="247" y="396"/>
                            </a:lnTo>
                            <a:lnTo>
                              <a:pt x="264" y="495"/>
                            </a:lnTo>
                            <a:lnTo>
                              <a:pt x="120" y="53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5" name=""/>
                      <p:cNvSpPr/>
                      <p:nvPr/>
                    </p:nvSpPr>
                    <p:spPr>
                      <a:xfrm>
                        <a:off x="1063080" y="3236760"/>
                        <a:ext cx="186480" cy="2732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6" name=""/>
                      <p:cNvSpPr/>
                      <p:nvPr/>
                    </p:nvSpPr>
                    <p:spPr>
                      <a:xfrm>
                        <a:off x="1267200" y="3465360"/>
                        <a:ext cx="52200" cy="304920"/>
                      </a:xfrm>
                      <a:custGeom>
                        <a:avLst/>
                        <a:gdLst/>
                        <a:ahLst/>
                        <a:rect l="l" t="t" r="r" b="b"/>
                        <a:pathLst>
                          <a:path w="74" h="384">
                            <a:moveTo>
                              <a:pt x="17" y="0"/>
                            </a:moveTo>
                            <a:lnTo>
                              <a:pt x="74" y="76"/>
                            </a:lnTo>
                            <a:lnTo>
                              <a:pt x="63" y="253"/>
                            </a:lnTo>
                            <a:lnTo>
                              <a:pt x="29" y="384"/>
                            </a:lnTo>
                            <a:lnTo>
                              <a:pt x="0" y="287"/>
                            </a:lnTo>
                            <a:lnTo>
                              <a:pt x="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7" name=""/>
                      <p:cNvSpPr/>
                      <p:nvPr/>
                    </p:nvSpPr>
                    <p:spPr>
                      <a:xfrm flipH="1">
                        <a:off x="3011760" y="4457520"/>
                        <a:ext cx="70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8" name=""/>
                      <p:cNvSpPr/>
                      <p:nvPr/>
                    </p:nvSpPr>
                    <p:spPr>
                      <a:xfrm>
                        <a:off x="3183120" y="4494240"/>
                        <a:ext cx="191160" cy="260280"/>
                      </a:xfrm>
                      <a:custGeom>
                        <a:avLst/>
                        <a:gdLst/>
                        <a:ahLst/>
                        <a:rect l="l" t="t" r="r" b="b"/>
                        <a:pathLst>
                          <a:path w="263" h="328">
                            <a:moveTo>
                              <a:pt x="5" y="328"/>
                            </a:moveTo>
                            <a:lnTo>
                              <a:pt x="0" y="195"/>
                            </a:lnTo>
                            <a:lnTo>
                              <a:pt x="34" y="138"/>
                            </a:lnTo>
                            <a:lnTo>
                              <a:pt x="154" y="46"/>
                            </a:lnTo>
                            <a:lnTo>
                              <a:pt x="26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9" name=""/>
                      <p:cNvSpPr/>
                      <p:nvPr/>
                    </p:nvSpPr>
                    <p:spPr>
                      <a:xfrm>
                        <a:off x="4152240" y="2995560"/>
                        <a:ext cx="367920" cy="396720"/>
                      </a:xfrm>
                      <a:custGeom>
                        <a:avLst/>
                        <a:gdLst/>
                        <a:ahLst/>
                        <a:rect l="l" t="t" r="r" b="b"/>
                        <a:pathLst>
                          <a:path w="507" h="500">
                            <a:moveTo>
                              <a:pt x="507" y="0"/>
                            </a:moveTo>
                            <a:lnTo>
                              <a:pt x="387" y="184"/>
                            </a:lnTo>
                            <a:lnTo>
                              <a:pt x="0" y="5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980" name=""/>
                  <p:cNvSpPr/>
                  <p:nvPr/>
                </p:nvSpPr>
                <p:spPr>
                  <a:xfrm flipH="1" flipV="1">
                    <a:off x="4142160" y="3821040"/>
                    <a:ext cx="5940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grpSp>
                <p:nvGrpSpPr>
                  <p:cNvPr id="981" name=""/>
                  <p:cNvGrpSpPr/>
                  <p:nvPr/>
                </p:nvGrpSpPr>
                <p:grpSpPr>
                  <a:xfrm>
                    <a:off x="1294920" y="2576520"/>
                    <a:ext cx="3504600" cy="1762200"/>
                    <a:chOff x="1294920" y="2576520"/>
                    <a:chExt cx="3504600" cy="1762200"/>
                  </a:xfrm>
                </p:grpSpPr>
                <p:sp>
                  <p:nvSpPr>
                    <p:cNvPr id="982" name=""/>
                    <p:cNvSpPr/>
                    <p:nvPr/>
                  </p:nvSpPr>
                  <p:spPr>
                    <a:xfrm>
                      <a:off x="1294920" y="3483000"/>
                      <a:ext cx="266760" cy="46080"/>
                    </a:xfrm>
                    <a:custGeom>
                      <a:avLst/>
                      <a:gdLst/>
                      <a:ahLst/>
                      <a:rect l="l" t="t" r="r" b="b"/>
                      <a:pathLst>
                        <a:path w="367" h="57">
                          <a:moveTo>
                            <a:pt x="29" y="44"/>
                          </a:moveTo>
                          <a:lnTo>
                            <a:pt x="310" y="57"/>
                          </a:lnTo>
                          <a:lnTo>
                            <a:pt x="367" y="10"/>
                          </a:lnTo>
                          <a:lnTo>
                            <a:pt x="258" y="0"/>
                          </a:lnTo>
                          <a:lnTo>
                            <a:pt x="0" y="1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983" name=""/>
                    <p:cNvSpPr/>
                    <p:nvPr/>
                  </p:nvSpPr>
                  <p:spPr>
                    <a:xfrm>
                      <a:off x="2386080" y="4033800"/>
                      <a:ext cx="586800" cy="304920"/>
                    </a:xfrm>
                    <a:custGeom>
                      <a:avLst/>
                      <a:gdLst/>
                      <a:ahLst/>
                      <a:rect l="l" t="t" r="r" b="b"/>
                      <a:pathLst>
                        <a:path w="810" h="383">
                          <a:moveTo>
                            <a:pt x="0" y="0"/>
                          </a:moveTo>
                          <a:lnTo>
                            <a:pt x="414" y="252"/>
                          </a:lnTo>
                          <a:lnTo>
                            <a:pt x="810" y="3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4" name=""/>
                    <p:cNvSpPr/>
                    <p:nvPr/>
                  </p:nvSpPr>
                  <p:spPr>
                    <a:xfrm flipH="1">
                      <a:off x="2484720" y="2576520"/>
                      <a:ext cx="25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5" name=""/>
                    <p:cNvSpPr/>
                    <p:nvPr/>
                  </p:nvSpPr>
                  <p:spPr>
                    <a:xfrm>
                      <a:off x="2437920" y="2732040"/>
                      <a:ext cx="1883880" cy="1274760"/>
                    </a:xfrm>
                    <a:custGeom>
                      <a:avLst/>
                      <a:gdLst/>
                      <a:ahLst/>
                      <a:rect l="l" t="t" r="r" b="b"/>
                      <a:pathLst>
                        <a:path w="2599" h="1606">
                          <a:moveTo>
                            <a:pt x="0" y="1606"/>
                          </a:moveTo>
                          <a:lnTo>
                            <a:pt x="103" y="1531"/>
                          </a:lnTo>
                          <a:lnTo>
                            <a:pt x="414" y="1257"/>
                          </a:lnTo>
                          <a:lnTo>
                            <a:pt x="534" y="970"/>
                          </a:lnTo>
                          <a:lnTo>
                            <a:pt x="677" y="843"/>
                          </a:lnTo>
                          <a:lnTo>
                            <a:pt x="1405" y="109"/>
                          </a:lnTo>
                          <a:lnTo>
                            <a:pt x="2031" y="0"/>
                          </a:lnTo>
                          <a:lnTo>
                            <a:pt x="2341" y="73"/>
                          </a:lnTo>
                          <a:lnTo>
                            <a:pt x="2427" y="454"/>
                          </a:lnTo>
                          <a:lnTo>
                            <a:pt x="2500" y="498"/>
                          </a:lnTo>
                          <a:lnTo>
                            <a:pt x="2599" y="75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6" name=""/>
                    <p:cNvSpPr/>
                    <p:nvPr/>
                  </p:nvSpPr>
                  <p:spPr>
                    <a:xfrm>
                      <a:off x="3145320" y="3004920"/>
                      <a:ext cx="17280" cy="158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7" name=""/>
                    <p:cNvSpPr/>
                    <p:nvPr/>
                  </p:nvSpPr>
                  <p:spPr>
                    <a:xfrm>
                      <a:off x="2550960" y="3619440"/>
                      <a:ext cx="651960" cy="501480"/>
                    </a:xfrm>
                    <a:custGeom>
                      <a:avLst/>
                      <a:gdLst/>
                      <a:ahLst/>
                      <a:rect l="l" t="t" r="r" b="b"/>
                      <a:pathLst>
                        <a:path w="900" h="631">
                          <a:moveTo>
                            <a:pt x="0" y="631"/>
                          </a:moveTo>
                          <a:lnTo>
                            <a:pt x="269" y="504"/>
                          </a:lnTo>
                          <a:lnTo>
                            <a:pt x="407" y="0"/>
                          </a:lnTo>
                          <a:lnTo>
                            <a:pt x="900" y="2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8" name=""/>
                    <p:cNvSpPr/>
                    <p:nvPr/>
                  </p:nvSpPr>
                  <p:spPr>
                    <a:xfrm flipV="1">
                      <a:off x="3539520" y="3924360"/>
                      <a:ext cx="2160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9" name=""/>
                    <p:cNvSpPr/>
                    <p:nvPr/>
                  </p:nvSpPr>
                  <p:spPr>
                    <a:xfrm>
                      <a:off x="4266720" y="3814560"/>
                      <a:ext cx="26280" cy="1065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0" name=""/>
                    <p:cNvSpPr/>
                    <p:nvPr/>
                  </p:nvSpPr>
                  <p:spPr>
                    <a:xfrm>
                      <a:off x="4097520" y="3897360"/>
                      <a:ext cx="41400" cy="11412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1" name=""/>
                    <p:cNvSpPr/>
                    <p:nvPr/>
                  </p:nvSpPr>
                  <p:spPr>
                    <a:xfrm flipH="1" flipV="1">
                      <a:off x="4495320" y="2887560"/>
                      <a:ext cx="304200" cy="117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2" name=""/>
                    <p:cNvSpPr/>
                    <p:nvPr/>
                  </p:nvSpPr>
                  <p:spPr>
                    <a:xfrm flipH="1">
                      <a:off x="3805920" y="3638520"/>
                      <a:ext cx="24480" cy="244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3" name=""/>
                    <p:cNvSpPr/>
                    <p:nvPr/>
                  </p:nvSpPr>
                  <p:spPr>
                    <a:xfrm>
                      <a:off x="3723480" y="3787560"/>
                      <a:ext cx="40320" cy="141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4" name=""/>
                    <p:cNvSpPr/>
                    <p:nvPr/>
                  </p:nvSpPr>
                  <p:spPr>
                    <a:xfrm flipV="1">
                      <a:off x="3626280" y="3965400"/>
                      <a:ext cx="15192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995" name=""/>
                    <p:cNvSpPr/>
                    <p:nvPr/>
                  </p:nvSpPr>
                  <p:spPr>
                    <a:xfrm>
                      <a:off x="4259520" y="3251160"/>
                      <a:ext cx="166680" cy="68400"/>
                    </a:xfrm>
                    <a:custGeom>
                      <a:avLst/>
                      <a:gdLst/>
                      <a:ahLst/>
                      <a:rect l="l" t="t" r="r" b="b"/>
                      <a:pathLst>
                        <a:path w="229" h="86">
                          <a:moveTo>
                            <a:pt x="229" y="17"/>
                          </a:moveTo>
                          <a:lnTo>
                            <a:pt x="154" y="86"/>
                          </a:lnTo>
                          <a:lnTo>
                            <a:pt x="0" y="0"/>
                          </a:lnTo>
                        </a:path>
                      </a:pathLst>
                    </a:custGeom>
                    <a:noFill/>
                    <a:ln w="12600">
                      <a:solidFill>
                        <a:srgbClr val="ffe80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996" name=""/>
                    <p:cNvSpPr/>
                    <p:nvPr/>
                  </p:nvSpPr>
                  <p:spPr>
                    <a:xfrm flipH="1">
                      <a:off x="4165200" y="3770280"/>
                      <a:ext cx="108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997" name=""/>
                    <p:cNvSpPr/>
                    <p:nvPr/>
                  </p:nvSpPr>
                  <p:spPr>
                    <a:xfrm flipV="1">
                      <a:off x="3914640" y="3962160"/>
                      <a:ext cx="108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grpSp>
              <p:grpSp>
                <p:nvGrpSpPr>
                  <p:cNvPr id="998" name=""/>
                  <p:cNvGrpSpPr/>
                  <p:nvPr/>
                </p:nvGrpSpPr>
                <p:grpSpPr>
                  <a:xfrm>
                    <a:off x="987480" y="1198440"/>
                    <a:ext cx="4726440" cy="3641760"/>
                    <a:chOff x="987480" y="1198440"/>
                    <a:chExt cx="4726440" cy="3641760"/>
                  </a:xfrm>
                </p:grpSpPr>
                <p:grpSp>
                  <p:nvGrpSpPr>
                    <p:cNvPr id="999" name=""/>
                    <p:cNvGrpSpPr/>
                    <p:nvPr/>
                  </p:nvGrpSpPr>
                  <p:grpSpPr>
                    <a:xfrm>
                      <a:off x="2221920" y="2203560"/>
                      <a:ext cx="3492000" cy="2358720"/>
                      <a:chOff x="2221920" y="2203560"/>
                      <a:chExt cx="3492000" cy="2358720"/>
                    </a:xfrm>
                  </p:grpSpPr>
                  <p:sp>
                    <p:nvSpPr>
                      <p:cNvPr id="1000" name=""/>
                      <p:cNvSpPr/>
                      <p:nvPr/>
                    </p:nvSpPr>
                    <p:spPr>
                      <a:xfrm>
                        <a:off x="2221920" y="2917800"/>
                        <a:ext cx="7668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1" name=""/>
                      <p:cNvSpPr/>
                      <p:nvPr/>
                    </p:nvSpPr>
                    <p:spPr>
                      <a:xfrm flipH="1">
                        <a:off x="2641680" y="3309840"/>
                        <a:ext cx="6228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002" name=""/>
                      <p:cNvSpPr/>
                      <p:nvPr/>
                    </p:nvSpPr>
                    <p:spPr>
                      <a:xfrm>
                        <a:off x="3258000" y="2841480"/>
                        <a:ext cx="173520" cy="44604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3" name=""/>
                      <p:cNvSpPr/>
                      <p:nvPr/>
                    </p:nvSpPr>
                    <p:spPr>
                      <a:xfrm>
                        <a:off x="2862360" y="3105000"/>
                        <a:ext cx="743400" cy="295200"/>
                      </a:xfrm>
                      <a:custGeom>
                        <a:avLst/>
                        <a:gdLst/>
                        <a:ahLst/>
                        <a:rect l="l" t="t" r="r" b="b"/>
                        <a:pathLst>
                          <a:path w="1025" h="373">
                            <a:moveTo>
                              <a:pt x="0" y="373"/>
                            </a:moveTo>
                            <a:lnTo>
                              <a:pt x="509" y="166"/>
                            </a:lnTo>
                            <a:lnTo>
                              <a:pt x="1020" y="127"/>
                            </a:lnTo>
                            <a:lnTo>
                              <a:pt x="1025" y="0"/>
                            </a:lnTo>
                            <a:lnTo>
                              <a:pt x="555" y="9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4" name=""/>
                      <p:cNvSpPr/>
                      <p:nvPr/>
                    </p:nvSpPr>
                    <p:spPr>
                      <a:xfrm>
                        <a:off x="2973960" y="2739960"/>
                        <a:ext cx="1213920" cy="611280"/>
                      </a:xfrm>
                      <a:custGeom>
                        <a:avLst/>
                        <a:gdLst/>
                        <a:ahLst/>
                        <a:rect l="l" t="t" r="r" b="b"/>
                        <a:pathLst>
                          <a:path w="1674" h="769">
                            <a:moveTo>
                              <a:pt x="1674" y="0"/>
                            </a:moveTo>
                            <a:lnTo>
                              <a:pt x="1205" y="109"/>
                            </a:lnTo>
                            <a:lnTo>
                              <a:pt x="699" y="304"/>
                            </a:lnTo>
                            <a:lnTo>
                              <a:pt x="0" y="7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5" name=""/>
                      <p:cNvSpPr/>
                      <p:nvPr/>
                    </p:nvSpPr>
                    <p:spPr>
                      <a:xfrm>
                        <a:off x="5580720" y="2203560"/>
                        <a:ext cx="40680" cy="91800"/>
                      </a:xfrm>
                      <a:prstGeom prst="line">
                        <a:avLst/>
                      </a:prstGeom>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06" name=""/>
                      <p:cNvSpPr/>
                      <p:nvPr/>
                    </p:nvSpPr>
                    <p:spPr>
                      <a:xfrm>
                        <a:off x="5596920" y="2340000"/>
                        <a:ext cx="117000" cy="54000"/>
                      </a:xfrm>
                      <a:custGeom>
                        <a:avLst/>
                        <a:gdLst/>
                        <a:ahLst/>
                        <a:rect l="l" t="t" r="r" b="b"/>
                        <a:pathLst>
                          <a:path w="162" h="68">
                            <a:moveTo>
                              <a:pt x="162" y="39"/>
                            </a:moveTo>
                            <a:lnTo>
                              <a:pt x="70" y="68"/>
                            </a:lnTo>
                            <a:lnTo>
                              <a:pt x="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7" name=""/>
                      <p:cNvSpPr/>
                      <p:nvPr/>
                    </p:nvSpPr>
                    <p:spPr>
                      <a:xfrm flipH="1">
                        <a:off x="5015520" y="2363760"/>
                        <a:ext cx="5328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8" name=""/>
                      <p:cNvSpPr/>
                      <p:nvPr/>
                    </p:nvSpPr>
                    <p:spPr>
                      <a:xfrm>
                        <a:off x="4879440" y="2363760"/>
                        <a:ext cx="630000" cy="253800"/>
                      </a:xfrm>
                      <a:custGeom>
                        <a:avLst/>
                        <a:gdLst/>
                        <a:ahLst/>
                        <a:rect l="l" t="t" r="r" b="b"/>
                        <a:pathLst>
                          <a:path w="871" h="320">
                            <a:moveTo>
                              <a:pt x="0" y="320"/>
                            </a:moveTo>
                            <a:lnTo>
                              <a:pt x="39" y="274"/>
                            </a:lnTo>
                            <a:lnTo>
                              <a:pt x="194" y="234"/>
                            </a:lnTo>
                            <a:lnTo>
                              <a:pt x="344" y="245"/>
                            </a:lnTo>
                            <a:lnTo>
                              <a:pt x="504" y="206"/>
                            </a:lnTo>
                            <a:lnTo>
                              <a:pt x="590" y="222"/>
                            </a:lnTo>
                            <a:lnTo>
                              <a:pt x="739" y="274"/>
                            </a:lnTo>
                            <a:lnTo>
                              <a:pt x="832" y="200"/>
                            </a:lnTo>
                            <a:lnTo>
                              <a:pt x="866" y="172"/>
                            </a:lnTo>
                            <a:lnTo>
                              <a:pt x="853" y="114"/>
                            </a:lnTo>
                            <a:lnTo>
                              <a:pt x="87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9" name=""/>
                      <p:cNvSpPr/>
                      <p:nvPr/>
                    </p:nvSpPr>
                    <p:spPr>
                      <a:xfrm>
                        <a:off x="4615560" y="2944800"/>
                        <a:ext cx="631800" cy="345960"/>
                      </a:xfrm>
                      <a:custGeom>
                        <a:avLst/>
                        <a:gdLst/>
                        <a:ahLst/>
                        <a:rect l="l" t="t" r="r" b="b"/>
                        <a:pathLst>
                          <a:path w="871" h="436">
                            <a:moveTo>
                              <a:pt x="871" y="41"/>
                            </a:moveTo>
                            <a:lnTo>
                              <a:pt x="785" y="0"/>
                            </a:lnTo>
                            <a:lnTo>
                              <a:pt x="613" y="0"/>
                            </a:lnTo>
                            <a:lnTo>
                              <a:pt x="91" y="109"/>
                            </a:lnTo>
                            <a:lnTo>
                              <a:pt x="104" y="321"/>
                            </a:lnTo>
                            <a:lnTo>
                              <a:pt x="0" y="43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0" name=""/>
                      <p:cNvSpPr/>
                      <p:nvPr/>
                    </p:nvSpPr>
                    <p:spPr>
                      <a:xfrm>
                        <a:off x="4130280" y="2754360"/>
                        <a:ext cx="711360" cy="1749240"/>
                      </a:xfrm>
                      <a:custGeom>
                        <a:avLst/>
                        <a:gdLst/>
                        <a:ahLst/>
                        <a:rect l="l" t="t" r="r" b="b"/>
                        <a:pathLst>
                          <a:path w="983" h="2203">
                            <a:moveTo>
                              <a:pt x="983" y="0"/>
                            </a:moveTo>
                            <a:lnTo>
                              <a:pt x="839" y="109"/>
                            </a:lnTo>
                            <a:lnTo>
                              <a:pt x="759" y="303"/>
                            </a:lnTo>
                            <a:lnTo>
                              <a:pt x="569" y="602"/>
                            </a:lnTo>
                            <a:lnTo>
                              <a:pt x="506" y="790"/>
                            </a:lnTo>
                            <a:lnTo>
                              <a:pt x="183" y="1142"/>
                            </a:lnTo>
                            <a:lnTo>
                              <a:pt x="86" y="1382"/>
                            </a:lnTo>
                            <a:lnTo>
                              <a:pt x="97" y="1612"/>
                            </a:lnTo>
                            <a:lnTo>
                              <a:pt x="6" y="2047"/>
                            </a:lnTo>
                            <a:lnTo>
                              <a:pt x="0" y="22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1" name=""/>
                      <p:cNvSpPr/>
                      <p:nvPr/>
                    </p:nvSpPr>
                    <p:spPr>
                      <a:xfrm flipH="1" flipV="1">
                        <a:off x="4811400" y="3774600"/>
                        <a:ext cx="1504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2" name=""/>
                      <p:cNvSpPr/>
                      <p:nvPr/>
                    </p:nvSpPr>
                    <p:spPr>
                      <a:xfrm>
                        <a:off x="3909960" y="4262400"/>
                        <a:ext cx="273600" cy="185760"/>
                      </a:xfrm>
                      <a:custGeom>
                        <a:avLst/>
                        <a:gdLst/>
                        <a:ahLst/>
                        <a:rect l="l" t="t" r="r" b="b"/>
                        <a:pathLst>
                          <a:path w="378" h="235">
                            <a:moveTo>
                              <a:pt x="378" y="110"/>
                            </a:moveTo>
                            <a:lnTo>
                              <a:pt x="190" y="23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3" name=""/>
                      <p:cNvSpPr/>
                      <p:nvPr/>
                    </p:nvSpPr>
                    <p:spPr>
                      <a:xfrm>
                        <a:off x="4021560" y="2922480"/>
                        <a:ext cx="715680" cy="792360"/>
                      </a:xfrm>
                      <a:custGeom>
                        <a:avLst/>
                        <a:gdLst/>
                        <a:ahLst/>
                        <a:rect l="l" t="t" r="r" b="b"/>
                        <a:pathLst>
                          <a:path w="988" h="999">
                            <a:moveTo>
                              <a:pt x="988" y="0"/>
                            </a:moveTo>
                            <a:lnTo>
                              <a:pt x="884" y="167"/>
                            </a:lnTo>
                            <a:lnTo>
                              <a:pt x="803" y="350"/>
                            </a:lnTo>
                            <a:lnTo>
                              <a:pt x="443" y="678"/>
                            </a:lnTo>
                            <a:lnTo>
                              <a:pt x="156" y="981"/>
                            </a:lnTo>
                            <a:lnTo>
                              <a:pt x="0"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4" name=""/>
                      <p:cNvSpPr/>
                      <p:nvPr/>
                    </p:nvSpPr>
                    <p:spPr>
                      <a:xfrm>
                        <a:off x="3681000" y="3787560"/>
                        <a:ext cx="283680" cy="774720"/>
                      </a:xfrm>
                      <a:custGeom>
                        <a:avLst/>
                        <a:gdLst/>
                        <a:ahLst/>
                        <a:rect l="l" t="t" r="r" b="b"/>
                        <a:pathLst>
                          <a:path w="393" h="976">
                            <a:moveTo>
                              <a:pt x="0" y="976"/>
                            </a:moveTo>
                            <a:lnTo>
                              <a:pt x="138" y="861"/>
                            </a:lnTo>
                            <a:lnTo>
                              <a:pt x="161" y="666"/>
                            </a:lnTo>
                            <a:lnTo>
                              <a:pt x="249" y="219"/>
                            </a:lnTo>
                            <a:lnTo>
                              <a:pt x="393" y="70"/>
                            </a:lnTo>
                            <a:lnTo>
                              <a:pt x="3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5" name=""/>
                      <p:cNvSpPr/>
                      <p:nvPr/>
                    </p:nvSpPr>
                    <p:spPr>
                      <a:xfrm>
                        <a:off x="4222800" y="2927160"/>
                        <a:ext cx="147600" cy="378000"/>
                      </a:xfrm>
                      <a:custGeom>
                        <a:avLst/>
                        <a:gdLst/>
                        <a:ahLst/>
                        <a:rect l="l" t="t" r="r" b="b"/>
                        <a:pathLst>
                          <a:path w="204" h="477">
                            <a:moveTo>
                              <a:pt x="204" y="0"/>
                            </a:moveTo>
                            <a:lnTo>
                              <a:pt x="0" y="28"/>
                            </a:lnTo>
                            <a:lnTo>
                              <a:pt x="23" y="47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6" name=""/>
                      <p:cNvSpPr/>
                      <p:nvPr/>
                    </p:nvSpPr>
                    <p:spPr>
                      <a:xfrm>
                        <a:off x="3888360" y="3473280"/>
                        <a:ext cx="232920" cy="451080"/>
                      </a:xfrm>
                      <a:custGeom>
                        <a:avLst/>
                        <a:gdLst/>
                        <a:ahLst/>
                        <a:rect l="l" t="t" r="r" b="b"/>
                        <a:pathLst>
                          <a:path w="321" h="568">
                            <a:moveTo>
                              <a:pt x="0" y="568"/>
                            </a:moveTo>
                            <a:lnTo>
                              <a:pt x="11" y="466"/>
                            </a:lnTo>
                            <a:lnTo>
                              <a:pt x="177" y="352"/>
                            </a:lnTo>
                            <a:lnTo>
                              <a:pt x="321" y="41"/>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7" name=""/>
                      <p:cNvSpPr/>
                      <p:nvPr/>
                    </p:nvSpPr>
                    <p:spPr>
                      <a:xfrm>
                        <a:off x="34448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18" name=""/>
                    <p:cNvGrpSpPr/>
                    <p:nvPr/>
                  </p:nvGrpSpPr>
                  <p:grpSpPr>
                    <a:xfrm>
                      <a:off x="987480" y="1198440"/>
                      <a:ext cx="4668480" cy="3641760"/>
                      <a:chOff x="987480" y="1198440"/>
                      <a:chExt cx="4668480" cy="3641760"/>
                    </a:xfrm>
                  </p:grpSpPr>
                  <p:sp>
                    <p:nvSpPr>
                      <p:cNvPr id="1019" name=""/>
                      <p:cNvSpPr/>
                      <p:nvPr/>
                    </p:nvSpPr>
                    <p:spPr>
                      <a:xfrm>
                        <a:off x="3265200" y="3516120"/>
                        <a:ext cx="244800" cy="933480"/>
                      </a:xfrm>
                      <a:custGeom>
                        <a:avLst/>
                        <a:gdLst/>
                        <a:ahLst/>
                        <a:rect l="l" t="t" r="r" b="b"/>
                        <a:pathLst>
                          <a:path w="338" h="1176">
                            <a:moveTo>
                              <a:pt x="0" y="0"/>
                            </a:moveTo>
                            <a:lnTo>
                              <a:pt x="122" y="667"/>
                            </a:lnTo>
                            <a:lnTo>
                              <a:pt x="302" y="925"/>
                            </a:lnTo>
                            <a:lnTo>
                              <a:pt x="287" y="1090"/>
                            </a:lnTo>
                            <a:lnTo>
                              <a:pt x="338" y="117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0" name=""/>
                      <p:cNvSpPr/>
                      <p:nvPr/>
                    </p:nvSpPr>
                    <p:spPr>
                      <a:xfrm>
                        <a:off x="2159640" y="1198440"/>
                        <a:ext cx="14400" cy="325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1" name=""/>
                      <p:cNvSpPr/>
                      <p:nvPr/>
                    </p:nvSpPr>
                    <p:spPr>
                      <a:xfrm>
                        <a:off x="1026360" y="1290600"/>
                        <a:ext cx="940320" cy="1820880"/>
                      </a:xfrm>
                      <a:custGeom>
                        <a:avLst/>
                        <a:gdLst/>
                        <a:ahLst/>
                        <a:rect l="l" t="t" r="r" b="b"/>
                        <a:pathLst>
                          <a:path w="1298" h="2295">
                            <a:moveTo>
                              <a:pt x="1205" y="0"/>
                            </a:moveTo>
                            <a:lnTo>
                              <a:pt x="1262" y="136"/>
                            </a:lnTo>
                            <a:lnTo>
                              <a:pt x="1298" y="286"/>
                            </a:lnTo>
                            <a:lnTo>
                              <a:pt x="975" y="401"/>
                            </a:lnTo>
                            <a:lnTo>
                              <a:pt x="946" y="487"/>
                            </a:lnTo>
                            <a:lnTo>
                              <a:pt x="846" y="573"/>
                            </a:lnTo>
                            <a:lnTo>
                              <a:pt x="466" y="882"/>
                            </a:lnTo>
                            <a:lnTo>
                              <a:pt x="79" y="1219"/>
                            </a:lnTo>
                            <a:lnTo>
                              <a:pt x="136" y="1477"/>
                            </a:lnTo>
                            <a:lnTo>
                              <a:pt x="0" y="2008"/>
                            </a:lnTo>
                            <a:lnTo>
                              <a:pt x="86" y="22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2" name=""/>
                      <p:cNvSpPr/>
                      <p:nvPr/>
                    </p:nvSpPr>
                    <p:spPr>
                      <a:xfrm>
                        <a:off x="1125000" y="1484280"/>
                        <a:ext cx="166320" cy="466560"/>
                      </a:xfrm>
                      <a:custGeom>
                        <a:avLst/>
                        <a:gdLst/>
                        <a:ahLst/>
                        <a:rect l="l" t="t" r="r" b="b"/>
                        <a:pathLst>
                          <a:path w="230" h="589">
                            <a:moveTo>
                              <a:pt x="230" y="0"/>
                            </a:moveTo>
                            <a:lnTo>
                              <a:pt x="172" y="86"/>
                            </a:lnTo>
                            <a:lnTo>
                              <a:pt x="158" y="273"/>
                            </a:lnTo>
                            <a:lnTo>
                              <a:pt x="36" y="373"/>
                            </a:lnTo>
                            <a:lnTo>
                              <a:pt x="0" y="58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3" name=""/>
                      <p:cNvSpPr/>
                      <p:nvPr/>
                    </p:nvSpPr>
                    <p:spPr>
                      <a:xfrm>
                        <a:off x="1940760" y="1409760"/>
                        <a:ext cx="446040" cy="301680"/>
                      </a:xfrm>
                      <a:custGeom>
                        <a:avLst/>
                        <a:gdLst/>
                        <a:ahLst/>
                        <a:rect l="l" t="t" r="r" b="b"/>
                        <a:pathLst>
                          <a:path w="617" h="380">
                            <a:moveTo>
                              <a:pt x="617" y="380"/>
                            </a:moveTo>
                            <a:lnTo>
                              <a:pt x="430" y="194"/>
                            </a:lnTo>
                            <a:lnTo>
                              <a:pt x="315" y="179"/>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4" name=""/>
                      <p:cNvSpPr/>
                      <p:nvPr/>
                    </p:nvSpPr>
                    <p:spPr>
                      <a:xfrm>
                        <a:off x="1935000" y="1380960"/>
                        <a:ext cx="3003840" cy="860400"/>
                      </a:xfrm>
                      <a:custGeom>
                        <a:avLst/>
                        <a:gdLst/>
                        <a:ahLst/>
                        <a:rect l="l" t="t" r="r" b="b"/>
                        <a:pathLst>
                          <a:path w="4145" h="1083">
                            <a:moveTo>
                              <a:pt x="0" y="0"/>
                            </a:moveTo>
                            <a:lnTo>
                              <a:pt x="322" y="180"/>
                            </a:lnTo>
                            <a:lnTo>
                              <a:pt x="1283" y="302"/>
                            </a:lnTo>
                            <a:lnTo>
                              <a:pt x="1900" y="423"/>
                            </a:lnTo>
                            <a:lnTo>
                              <a:pt x="2660" y="431"/>
                            </a:lnTo>
                            <a:lnTo>
                              <a:pt x="2825" y="495"/>
                            </a:lnTo>
                            <a:lnTo>
                              <a:pt x="2933" y="395"/>
                            </a:lnTo>
                            <a:lnTo>
                              <a:pt x="3047" y="359"/>
                            </a:lnTo>
                            <a:lnTo>
                              <a:pt x="3908" y="330"/>
                            </a:lnTo>
                            <a:lnTo>
                              <a:pt x="3958" y="345"/>
                            </a:lnTo>
                            <a:lnTo>
                              <a:pt x="4015" y="409"/>
                            </a:lnTo>
                            <a:lnTo>
                              <a:pt x="4066" y="553"/>
                            </a:lnTo>
                            <a:lnTo>
                              <a:pt x="4101" y="969"/>
                            </a:lnTo>
                            <a:lnTo>
                              <a:pt x="4145" y="10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5" name=""/>
                      <p:cNvSpPr/>
                      <p:nvPr/>
                    </p:nvSpPr>
                    <p:spPr>
                      <a:xfrm>
                        <a:off x="1353960" y="1735200"/>
                        <a:ext cx="898200" cy="1598400"/>
                      </a:xfrm>
                      <a:custGeom>
                        <a:avLst/>
                        <a:gdLst/>
                        <a:ahLst/>
                        <a:rect l="l" t="t" r="r" b="b"/>
                        <a:pathLst>
                          <a:path w="1240" h="2015">
                            <a:moveTo>
                              <a:pt x="71" y="0"/>
                            </a:moveTo>
                            <a:lnTo>
                              <a:pt x="0" y="108"/>
                            </a:lnTo>
                            <a:lnTo>
                              <a:pt x="50" y="287"/>
                            </a:lnTo>
                            <a:lnTo>
                              <a:pt x="272" y="574"/>
                            </a:lnTo>
                            <a:lnTo>
                              <a:pt x="294" y="681"/>
                            </a:lnTo>
                            <a:lnTo>
                              <a:pt x="537" y="1011"/>
                            </a:lnTo>
                            <a:lnTo>
                              <a:pt x="717" y="1004"/>
                            </a:lnTo>
                            <a:lnTo>
                              <a:pt x="760" y="961"/>
                            </a:lnTo>
                            <a:lnTo>
                              <a:pt x="796" y="947"/>
                            </a:lnTo>
                            <a:lnTo>
                              <a:pt x="853" y="990"/>
                            </a:lnTo>
                            <a:lnTo>
                              <a:pt x="925" y="997"/>
                            </a:lnTo>
                            <a:lnTo>
                              <a:pt x="953" y="1126"/>
                            </a:lnTo>
                            <a:lnTo>
                              <a:pt x="1147" y="1320"/>
                            </a:lnTo>
                            <a:lnTo>
                              <a:pt x="1118" y="1477"/>
                            </a:lnTo>
                            <a:lnTo>
                              <a:pt x="1204" y="1542"/>
                            </a:lnTo>
                            <a:lnTo>
                              <a:pt x="1176" y="1664"/>
                            </a:lnTo>
                            <a:lnTo>
                              <a:pt x="1118" y="1736"/>
                            </a:lnTo>
                            <a:lnTo>
                              <a:pt x="1025" y="1786"/>
                            </a:lnTo>
                            <a:lnTo>
                              <a:pt x="1118" y="1922"/>
                            </a:lnTo>
                            <a:lnTo>
                              <a:pt x="1240" y="20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6" name=""/>
                      <p:cNvSpPr/>
                      <p:nvPr/>
                    </p:nvSpPr>
                    <p:spPr>
                      <a:xfrm>
                        <a:off x="2085840" y="1689120"/>
                        <a:ext cx="176760" cy="984240"/>
                      </a:xfrm>
                      <a:custGeom>
                        <a:avLst/>
                        <a:gdLst/>
                        <a:ahLst/>
                        <a:rect l="l" t="t" r="r" b="b"/>
                        <a:pathLst>
                          <a:path w="243" h="1240">
                            <a:moveTo>
                              <a:pt x="129" y="0"/>
                            </a:moveTo>
                            <a:lnTo>
                              <a:pt x="243" y="789"/>
                            </a:lnTo>
                            <a:lnTo>
                              <a:pt x="0" y="12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7" name=""/>
                      <p:cNvSpPr/>
                      <p:nvPr/>
                    </p:nvSpPr>
                    <p:spPr>
                      <a:xfrm>
                        <a:off x="987480" y="2986200"/>
                        <a:ext cx="795240" cy="793440"/>
                      </a:xfrm>
                      <a:custGeom>
                        <a:avLst/>
                        <a:gdLst/>
                        <a:ahLst/>
                        <a:rect l="l" t="t" r="r" b="b"/>
                        <a:pathLst>
                          <a:path w="1097" h="999">
                            <a:moveTo>
                              <a:pt x="172" y="0"/>
                            </a:moveTo>
                            <a:lnTo>
                              <a:pt x="138" y="149"/>
                            </a:lnTo>
                            <a:lnTo>
                              <a:pt x="93" y="211"/>
                            </a:lnTo>
                            <a:lnTo>
                              <a:pt x="109" y="315"/>
                            </a:lnTo>
                            <a:lnTo>
                              <a:pt x="0" y="373"/>
                            </a:lnTo>
                            <a:lnTo>
                              <a:pt x="36" y="563"/>
                            </a:lnTo>
                            <a:lnTo>
                              <a:pt x="161" y="608"/>
                            </a:lnTo>
                            <a:lnTo>
                              <a:pt x="448" y="843"/>
                            </a:lnTo>
                            <a:lnTo>
                              <a:pt x="740" y="900"/>
                            </a:lnTo>
                            <a:lnTo>
                              <a:pt x="1097"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8" name=""/>
                      <p:cNvSpPr/>
                      <p:nvPr/>
                    </p:nvSpPr>
                    <p:spPr>
                      <a:xfrm flipV="1">
                        <a:off x="1441080" y="3687480"/>
                        <a:ext cx="396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9" name=""/>
                      <p:cNvSpPr/>
                      <p:nvPr/>
                    </p:nvSpPr>
                    <p:spPr>
                      <a:xfrm>
                        <a:off x="1710720" y="3479760"/>
                        <a:ext cx="1262160" cy="851040"/>
                      </a:xfrm>
                      <a:custGeom>
                        <a:avLst/>
                        <a:gdLst/>
                        <a:ahLst/>
                        <a:rect l="l" t="t" r="r" b="b"/>
                        <a:pathLst>
                          <a:path w="1740" h="1072">
                            <a:moveTo>
                              <a:pt x="0" y="0"/>
                            </a:moveTo>
                            <a:lnTo>
                              <a:pt x="138" y="533"/>
                            </a:lnTo>
                            <a:lnTo>
                              <a:pt x="419" y="665"/>
                            </a:lnTo>
                            <a:lnTo>
                              <a:pt x="740" y="603"/>
                            </a:lnTo>
                            <a:lnTo>
                              <a:pt x="1740" y="107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0" name=""/>
                      <p:cNvSpPr/>
                      <p:nvPr/>
                    </p:nvSpPr>
                    <p:spPr>
                      <a:xfrm>
                        <a:off x="2297520" y="2284200"/>
                        <a:ext cx="82440" cy="414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1" name=""/>
                      <p:cNvSpPr/>
                      <p:nvPr/>
                    </p:nvSpPr>
                    <p:spPr>
                      <a:xfrm>
                        <a:off x="2139480" y="2641680"/>
                        <a:ext cx="1109880" cy="1009440"/>
                      </a:xfrm>
                      <a:custGeom>
                        <a:avLst/>
                        <a:gdLst/>
                        <a:ahLst/>
                        <a:rect l="l" t="t" r="r" b="b"/>
                        <a:pathLst>
                          <a:path w="1531" h="1273">
                            <a:moveTo>
                              <a:pt x="0" y="0"/>
                            </a:moveTo>
                            <a:lnTo>
                              <a:pt x="81" y="63"/>
                            </a:lnTo>
                            <a:lnTo>
                              <a:pt x="172" y="34"/>
                            </a:lnTo>
                            <a:lnTo>
                              <a:pt x="511" y="120"/>
                            </a:lnTo>
                            <a:lnTo>
                              <a:pt x="590" y="224"/>
                            </a:lnTo>
                            <a:lnTo>
                              <a:pt x="655" y="235"/>
                            </a:lnTo>
                            <a:lnTo>
                              <a:pt x="1336" y="723"/>
                            </a:lnTo>
                            <a:lnTo>
                              <a:pt x="1508" y="746"/>
                            </a:lnTo>
                            <a:lnTo>
                              <a:pt x="1531" y="127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2" name=""/>
                      <p:cNvSpPr/>
                      <p:nvPr/>
                    </p:nvSpPr>
                    <p:spPr>
                      <a:xfrm>
                        <a:off x="2206080" y="2690640"/>
                        <a:ext cx="1474920" cy="714600"/>
                      </a:xfrm>
                      <a:custGeom>
                        <a:avLst/>
                        <a:gdLst/>
                        <a:ahLst/>
                        <a:rect l="l" t="t" r="r" b="b"/>
                        <a:pathLst>
                          <a:path w="2036" h="900">
                            <a:moveTo>
                              <a:pt x="0" y="0"/>
                            </a:moveTo>
                            <a:lnTo>
                              <a:pt x="263" y="47"/>
                            </a:lnTo>
                            <a:lnTo>
                              <a:pt x="355" y="91"/>
                            </a:lnTo>
                            <a:lnTo>
                              <a:pt x="487" y="143"/>
                            </a:lnTo>
                            <a:lnTo>
                              <a:pt x="568" y="224"/>
                            </a:lnTo>
                            <a:lnTo>
                              <a:pt x="597" y="642"/>
                            </a:lnTo>
                            <a:lnTo>
                              <a:pt x="774" y="895"/>
                            </a:lnTo>
                            <a:lnTo>
                              <a:pt x="1497" y="900"/>
                            </a:lnTo>
                            <a:lnTo>
                              <a:pt x="1817" y="895"/>
                            </a:lnTo>
                            <a:lnTo>
                              <a:pt x="2036" y="8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3" name=""/>
                      <p:cNvSpPr/>
                      <p:nvPr/>
                    </p:nvSpPr>
                    <p:spPr>
                      <a:xfrm>
                        <a:off x="2634840" y="3122640"/>
                        <a:ext cx="127440" cy="27756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4" name=""/>
                      <p:cNvSpPr/>
                      <p:nvPr/>
                    </p:nvSpPr>
                    <p:spPr>
                      <a:xfrm flipV="1">
                        <a:off x="2662560" y="4006800"/>
                        <a:ext cx="391320" cy="217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5" name=""/>
                      <p:cNvSpPr/>
                      <p:nvPr/>
                    </p:nvSpPr>
                    <p:spPr>
                      <a:xfrm flipH="1" flipV="1">
                        <a:off x="2799720" y="4155840"/>
                        <a:ext cx="219960" cy="74880"/>
                      </a:xfrm>
                      <a:prstGeom prst="line">
                        <a:avLst/>
                      </a:prstGeom>
                      <a:ln w="12600">
                        <a:solidFill>
                          <a:srgbClr val="ffe80f"/>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036" name=""/>
                      <p:cNvSpPr/>
                      <p:nvPr/>
                    </p:nvSpPr>
                    <p:spPr>
                      <a:xfrm>
                        <a:off x="3245040" y="3017880"/>
                        <a:ext cx="269280" cy="565200"/>
                      </a:xfrm>
                      <a:custGeom>
                        <a:avLst/>
                        <a:gdLst/>
                        <a:ahLst/>
                        <a:rect l="l" t="t" r="r" b="b"/>
                        <a:pathLst>
                          <a:path w="373" h="712">
                            <a:moveTo>
                              <a:pt x="373" y="0"/>
                            </a:moveTo>
                            <a:lnTo>
                              <a:pt x="349" y="144"/>
                            </a:lnTo>
                            <a:lnTo>
                              <a:pt x="292" y="266"/>
                            </a:lnTo>
                            <a:lnTo>
                              <a:pt x="253" y="483"/>
                            </a:lnTo>
                            <a:lnTo>
                              <a:pt x="97" y="667"/>
                            </a:lnTo>
                            <a:lnTo>
                              <a:pt x="0" y="71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7" name=""/>
                      <p:cNvSpPr/>
                      <p:nvPr/>
                    </p:nvSpPr>
                    <p:spPr>
                      <a:xfrm>
                        <a:off x="2972880" y="3373560"/>
                        <a:ext cx="305280" cy="287280"/>
                      </a:xfrm>
                      <a:custGeom>
                        <a:avLst/>
                        <a:gdLst/>
                        <a:ahLst/>
                        <a:rect l="l" t="t" r="r" b="b"/>
                        <a:pathLst>
                          <a:path w="423" h="362">
                            <a:moveTo>
                              <a:pt x="68" y="362"/>
                            </a:moveTo>
                            <a:lnTo>
                              <a:pt x="423" y="86"/>
                            </a:lnTo>
                            <a:lnTo>
                              <a:pt x="416" y="28"/>
                            </a:lnTo>
                            <a:lnTo>
                              <a:pt x="377" y="0"/>
                            </a:lnTo>
                            <a:lnTo>
                              <a:pt x="0" y="5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8" name=""/>
                      <p:cNvSpPr/>
                      <p:nvPr/>
                    </p:nvSpPr>
                    <p:spPr>
                      <a:xfrm>
                        <a:off x="3095640" y="3551040"/>
                        <a:ext cx="914400" cy="228600"/>
                      </a:xfrm>
                      <a:custGeom>
                        <a:avLst/>
                        <a:gdLst/>
                        <a:ahLst/>
                        <a:rect l="l" t="t" r="r" b="b"/>
                        <a:pathLst>
                          <a:path w="1262" h="287">
                            <a:moveTo>
                              <a:pt x="0" y="68"/>
                            </a:moveTo>
                            <a:lnTo>
                              <a:pt x="80" y="154"/>
                            </a:lnTo>
                            <a:lnTo>
                              <a:pt x="182" y="245"/>
                            </a:lnTo>
                            <a:lnTo>
                              <a:pt x="297" y="287"/>
                            </a:lnTo>
                            <a:lnTo>
                              <a:pt x="464" y="281"/>
                            </a:lnTo>
                            <a:lnTo>
                              <a:pt x="860" y="138"/>
                            </a:lnTo>
                            <a:lnTo>
                              <a:pt x="12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9" name=""/>
                      <p:cNvSpPr/>
                      <p:nvPr/>
                    </p:nvSpPr>
                    <p:spPr>
                      <a:xfrm>
                        <a:off x="3581280" y="3514680"/>
                        <a:ext cx="144720" cy="146160"/>
                      </a:xfrm>
                      <a:custGeom>
                        <a:avLst/>
                        <a:gdLst/>
                        <a:ahLst/>
                        <a:rect l="l" t="t" r="r" b="b"/>
                        <a:pathLst>
                          <a:path w="201" h="185">
                            <a:moveTo>
                              <a:pt x="0" y="0"/>
                            </a:moveTo>
                            <a:lnTo>
                              <a:pt x="75" y="99"/>
                            </a:lnTo>
                            <a:lnTo>
                              <a:pt x="201"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0" name=""/>
                      <p:cNvSpPr/>
                      <p:nvPr/>
                    </p:nvSpPr>
                    <p:spPr>
                      <a:xfrm>
                        <a:off x="2995920" y="2654280"/>
                        <a:ext cx="1134360" cy="689040"/>
                      </a:xfrm>
                      <a:custGeom>
                        <a:avLst/>
                        <a:gdLst/>
                        <a:ahLst/>
                        <a:rect l="l" t="t" r="r" b="b"/>
                        <a:pathLst>
                          <a:path w="1566" h="868">
                            <a:moveTo>
                              <a:pt x="1566" y="0"/>
                            </a:moveTo>
                            <a:lnTo>
                              <a:pt x="1301" y="144"/>
                            </a:lnTo>
                            <a:lnTo>
                              <a:pt x="1158" y="190"/>
                            </a:lnTo>
                            <a:lnTo>
                              <a:pt x="636" y="248"/>
                            </a:lnTo>
                            <a:lnTo>
                              <a:pt x="0" y="86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1" name=""/>
                      <p:cNvSpPr/>
                      <p:nvPr/>
                    </p:nvSpPr>
                    <p:spPr>
                      <a:xfrm>
                        <a:off x="3300120" y="1776240"/>
                        <a:ext cx="634680" cy="568440"/>
                      </a:xfrm>
                      <a:custGeom>
                        <a:avLst/>
                        <a:gdLst/>
                        <a:ahLst/>
                        <a:rect l="l" t="t" r="r" b="b"/>
                        <a:pathLst>
                          <a:path w="877" h="717">
                            <a:moveTo>
                              <a:pt x="0" y="0"/>
                            </a:moveTo>
                            <a:lnTo>
                              <a:pt x="45" y="310"/>
                            </a:lnTo>
                            <a:lnTo>
                              <a:pt x="86" y="373"/>
                            </a:lnTo>
                            <a:lnTo>
                              <a:pt x="274" y="475"/>
                            </a:lnTo>
                            <a:lnTo>
                              <a:pt x="733" y="717"/>
                            </a:lnTo>
                            <a:lnTo>
                              <a:pt x="877" y="7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2" name=""/>
                      <p:cNvSpPr/>
                      <p:nvPr/>
                    </p:nvSpPr>
                    <p:spPr>
                      <a:xfrm>
                        <a:off x="3303000" y="1776240"/>
                        <a:ext cx="960840" cy="390600"/>
                      </a:xfrm>
                      <a:custGeom>
                        <a:avLst/>
                        <a:gdLst/>
                        <a:ahLst/>
                        <a:rect l="l" t="t" r="r" b="b"/>
                        <a:pathLst>
                          <a:path w="1325" h="493">
                            <a:moveTo>
                              <a:pt x="0" y="0"/>
                            </a:moveTo>
                            <a:lnTo>
                              <a:pt x="241" y="269"/>
                            </a:lnTo>
                            <a:lnTo>
                              <a:pt x="418" y="274"/>
                            </a:lnTo>
                            <a:lnTo>
                              <a:pt x="465" y="373"/>
                            </a:lnTo>
                            <a:lnTo>
                              <a:pt x="562" y="407"/>
                            </a:lnTo>
                            <a:lnTo>
                              <a:pt x="838" y="407"/>
                            </a:lnTo>
                            <a:lnTo>
                              <a:pt x="1044" y="493"/>
                            </a:lnTo>
                            <a:lnTo>
                              <a:pt x="1325" y="3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3" name=""/>
                      <p:cNvSpPr/>
                      <p:nvPr/>
                    </p:nvSpPr>
                    <p:spPr>
                      <a:xfrm>
                        <a:off x="4891320" y="1901880"/>
                        <a:ext cx="55188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4" name=""/>
                      <p:cNvSpPr/>
                      <p:nvPr/>
                    </p:nvSpPr>
                    <p:spPr>
                      <a:xfrm>
                        <a:off x="4784040" y="1989000"/>
                        <a:ext cx="496800" cy="451080"/>
                      </a:xfrm>
                      <a:custGeom>
                        <a:avLst/>
                        <a:gdLst/>
                        <a:ahLst/>
                        <a:rect l="l" t="t" r="r" b="b"/>
                        <a:pathLst>
                          <a:path w="687" h="568">
                            <a:moveTo>
                              <a:pt x="687" y="0"/>
                            </a:moveTo>
                            <a:lnTo>
                              <a:pt x="653" y="47"/>
                            </a:lnTo>
                            <a:lnTo>
                              <a:pt x="491" y="156"/>
                            </a:lnTo>
                            <a:lnTo>
                              <a:pt x="339" y="276"/>
                            </a:lnTo>
                            <a:lnTo>
                              <a:pt x="224" y="310"/>
                            </a:lnTo>
                            <a:lnTo>
                              <a:pt x="115" y="350"/>
                            </a:lnTo>
                            <a:lnTo>
                              <a:pt x="34" y="407"/>
                            </a:lnTo>
                            <a:lnTo>
                              <a:pt x="6" y="472"/>
                            </a:lnTo>
                            <a:lnTo>
                              <a:pt x="0" y="540"/>
                            </a:lnTo>
                            <a:lnTo>
                              <a:pt x="52" y="568"/>
                            </a:lnTo>
                            <a:lnTo>
                              <a:pt x="144" y="5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5" name=""/>
                      <p:cNvSpPr/>
                      <p:nvPr/>
                    </p:nvSpPr>
                    <p:spPr>
                      <a:xfrm>
                        <a:off x="4844880" y="2271600"/>
                        <a:ext cx="811080" cy="547920"/>
                      </a:xfrm>
                      <a:custGeom>
                        <a:avLst/>
                        <a:gdLst/>
                        <a:ahLst/>
                        <a:rect l="l" t="t" r="r" b="b"/>
                        <a:pathLst>
                          <a:path w="1119" h="688">
                            <a:moveTo>
                              <a:pt x="1119" y="0"/>
                            </a:moveTo>
                            <a:lnTo>
                              <a:pt x="1004" y="97"/>
                            </a:lnTo>
                            <a:lnTo>
                              <a:pt x="832" y="125"/>
                            </a:lnTo>
                            <a:lnTo>
                              <a:pt x="707" y="21"/>
                            </a:lnTo>
                            <a:lnTo>
                              <a:pt x="563" y="97"/>
                            </a:lnTo>
                            <a:lnTo>
                              <a:pt x="493" y="39"/>
                            </a:lnTo>
                            <a:lnTo>
                              <a:pt x="190" y="143"/>
                            </a:lnTo>
                            <a:lnTo>
                              <a:pt x="92" y="251"/>
                            </a:lnTo>
                            <a:lnTo>
                              <a:pt x="52" y="412"/>
                            </a:lnTo>
                            <a:lnTo>
                              <a:pt x="0" y="613"/>
                            </a:lnTo>
                            <a:lnTo>
                              <a:pt x="24" y="68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6" name=""/>
                      <p:cNvSpPr/>
                      <p:nvPr/>
                    </p:nvSpPr>
                    <p:spPr>
                      <a:xfrm>
                        <a:off x="3475440" y="2363760"/>
                        <a:ext cx="2143080" cy="1598760"/>
                      </a:xfrm>
                      <a:custGeom>
                        <a:avLst/>
                        <a:gdLst/>
                        <a:ahLst/>
                        <a:rect l="l" t="t" r="r" b="b"/>
                        <a:pathLst>
                          <a:path w="2958" h="2013">
                            <a:moveTo>
                              <a:pt x="2958" y="0"/>
                            </a:moveTo>
                            <a:lnTo>
                              <a:pt x="2666" y="193"/>
                            </a:lnTo>
                            <a:lnTo>
                              <a:pt x="2528" y="446"/>
                            </a:lnTo>
                            <a:lnTo>
                              <a:pt x="2121" y="545"/>
                            </a:lnTo>
                            <a:lnTo>
                              <a:pt x="1816" y="681"/>
                            </a:lnTo>
                            <a:lnTo>
                              <a:pt x="1377" y="756"/>
                            </a:lnTo>
                            <a:lnTo>
                              <a:pt x="986" y="1025"/>
                            </a:lnTo>
                            <a:lnTo>
                              <a:pt x="740" y="1296"/>
                            </a:lnTo>
                            <a:lnTo>
                              <a:pt x="326" y="1807"/>
                            </a:lnTo>
                            <a:lnTo>
                              <a:pt x="86" y="1984"/>
                            </a:lnTo>
                            <a:lnTo>
                              <a:pt x="0" y="201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7" name=""/>
                      <p:cNvSpPr/>
                      <p:nvPr/>
                    </p:nvSpPr>
                    <p:spPr>
                      <a:xfrm>
                        <a:off x="4259160" y="2079720"/>
                        <a:ext cx="349200" cy="488880"/>
                      </a:xfrm>
                      <a:custGeom>
                        <a:avLst/>
                        <a:gdLst/>
                        <a:ahLst/>
                        <a:rect l="l" t="t" r="r" b="b"/>
                        <a:pathLst>
                          <a:path w="482" h="615">
                            <a:moveTo>
                              <a:pt x="0" y="0"/>
                            </a:moveTo>
                            <a:lnTo>
                              <a:pt x="81" y="12"/>
                            </a:lnTo>
                            <a:lnTo>
                              <a:pt x="172" y="477"/>
                            </a:lnTo>
                            <a:lnTo>
                              <a:pt x="211" y="550"/>
                            </a:lnTo>
                            <a:lnTo>
                              <a:pt x="482" y="6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8" name=""/>
                      <p:cNvSpPr/>
                      <p:nvPr/>
                    </p:nvSpPr>
                    <p:spPr>
                      <a:xfrm>
                        <a:off x="3922920" y="2276280"/>
                        <a:ext cx="182520" cy="341280"/>
                      </a:xfrm>
                      <a:custGeom>
                        <a:avLst/>
                        <a:gdLst/>
                        <a:ahLst/>
                        <a:rect l="l" t="t" r="r" b="b"/>
                        <a:pathLst>
                          <a:path w="252" h="430">
                            <a:moveTo>
                              <a:pt x="39" y="131"/>
                            </a:moveTo>
                            <a:lnTo>
                              <a:pt x="5" y="63"/>
                            </a:lnTo>
                            <a:lnTo>
                              <a:pt x="0" y="29"/>
                            </a:lnTo>
                            <a:lnTo>
                              <a:pt x="28" y="6"/>
                            </a:lnTo>
                            <a:lnTo>
                              <a:pt x="173" y="0"/>
                            </a:lnTo>
                            <a:lnTo>
                              <a:pt x="247" y="373"/>
                            </a:lnTo>
                            <a:lnTo>
                              <a:pt x="218" y="430"/>
                            </a:lnTo>
                            <a:lnTo>
                              <a:pt x="132" y="355"/>
                            </a:lnTo>
                            <a:lnTo>
                              <a:pt x="161" y="149"/>
                            </a:lnTo>
                            <a:lnTo>
                              <a:pt x="252" y="1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9" name=""/>
                      <p:cNvSpPr/>
                      <p:nvPr/>
                    </p:nvSpPr>
                    <p:spPr>
                      <a:xfrm>
                        <a:off x="407988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0" name=""/>
                      <p:cNvSpPr/>
                      <p:nvPr/>
                    </p:nvSpPr>
                    <p:spPr>
                      <a:xfrm>
                        <a:off x="4304160" y="2671560"/>
                        <a:ext cx="149040" cy="82800"/>
                      </a:xfrm>
                      <a:prstGeom prst="line">
                        <a:avLst/>
                      </a:prstGeom>
                      <a:ln w="12600">
                        <a:solidFill>
                          <a:srgbClr val="ffe80f"/>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51" name=""/>
                      <p:cNvSpPr/>
                      <p:nvPr/>
                    </p:nvSpPr>
                    <p:spPr>
                      <a:xfrm>
                        <a:off x="5007240" y="2562120"/>
                        <a:ext cx="33300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52" name=""/>
                      <p:cNvSpPr/>
                      <p:nvPr/>
                    </p:nvSpPr>
                    <p:spPr>
                      <a:xfrm>
                        <a:off x="3369600" y="2649600"/>
                        <a:ext cx="1970640" cy="1844640"/>
                      </a:xfrm>
                      <a:custGeom>
                        <a:avLst/>
                        <a:gdLst/>
                        <a:ahLst/>
                        <a:rect l="l" t="t" r="r" b="b"/>
                        <a:pathLst>
                          <a:path w="2719" h="2324">
                            <a:moveTo>
                              <a:pt x="2719" y="0"/>
                            </a:moveTo>
                            <a:lnTo>
                              <a:pt x="2644" y="70"/>
                            </a:lnTo>
                            <a:lnTo>
                              <a:pt x="2524" y="127"/>
                            </a:lnTo>
                            <a:lnTo>
                              <a:pt x="2433" y="321"/>
                            </a:lnTo>
                            <a:lnTo>
                              <a:pt x="2409" y="402"/>
                            </a:lnTo>
                            <a:lnTo>
                              <a:pt x="2370" y="516"/>
                            </a:lnTo>
                            <a:lnTo>
                              <a:pt x="2305" y="678"/>
                            </a:lnTo>
                            <a:lnTo>
                              <a:pt x="2289" y="678"/>
                            </a:lnTo>
                            <a:lnTo>
                              <a:pt x="2226" y="861"/>
                            </a:lnTo>
                            <a:lnTo>
                              <a:pt x="2099" y="999"/>
                            </a:lnTo>
                            <a:lnTo>
                              <a:pt x="2047" y="1017"/>
                            </a:lnTo>
                            <a:lnTo>
                              <a:pt x="1755" y="1400"/>
                            </a:lnTo>
                            <a:lnTo>
                              <a:pt x="1692" y="1429"/>
                            </a:lnTo>
                            <a:lnTo>
                              <a:pt x="1301" y="1658"/>
                            </a:lnTo>
                            <a:lnTo>
                              <a:pt x="1079" y="1768"/>
                            </a:lnTo>
                            <a:lnTo>
                              <a:pt x="769" y="1992"/>
                            </a:lnTo>
                            <a:lnTo>
                              <a:pt x="717" y="1992"/>
                            </a:lnTo>
                            <a:lnTo>
                              <a:pt x="167" y="2123"/>
                            </a:lnTo>
                            <a:lnTo>
                              <a:pt x="0" y="232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3" name=""/>
                      <p:cNvSpPr/>
                      <p:nvPr/>
                    </p:nvSpPr>
                    <p:spPr>
                      <a:xfrm>
                        <a:off x="3078360" y="2603520"/>
                        <a:ext cx="1449000" cy="1859040"/>
                      </a:xfrm>
                      <a:custGeom>
                        <a:avLst/>
                        <a:gdLst/>
                        <a:ahLst/>
                        <a:rect l="l" t="t" r="r" b="b"/>
                        <a:pathLst>
                          <a:path w="1999" h="2341">
                            <a:moveTo>
                              <a:pt x="1999" y="0"/>
                            </a:moveTo>
                            <a:lnTo>
                              <a:pt x="1901" y="195"/>
                            </a:lnTo>
                            <a:lnTo>
                              <a:pt x="1671" y="636"/>
                            </a:lnTo>
                            <a:lnTo>
                              <a:pt x="1598" y="740"/>
                            </a:lnTo>
                            <a:lnTo>
                              <a:pt x="1460" y="1045"/>
                            </a:lnTo>
                            <a:lnTo>
                              <a:pt x="1418" y="1131"/>
                            </a:lnTo>
                            <a:lnTo>
                              <a:pt x="1236" y="1504"/>
                            </a:lnTo>
                            <a:lnTo>
                              <a:pt x="712" y="1898"/>
                            </a:lnTo>
                            <a:lnTo>
                              <a:pt x="248" y="2094"/>
                            </a:lnTo>
                            <a:lnTo>
                              <a:pt x="0" y="234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4" name=""/>
                      <p:cNvSpPr/>
                      <p:nvPr/>
                    </p:nvSpPr>
                    <p:spPr>
                      <a:xfrm>
                        <a:off x="3494160" y="2663640"/>
                        <a:ext cx="622800" cy="1594080"/>
                      </a:xfrm>
                      <a:custGeom>
                        <a:avLst/>
                        <a:gdLst/>
                        <a:ahLst/>
                        <a:rect l="l" t="t" r="r" b="b"/>
                        <a:pathLst>
                          <a:path w="860" h="2008">
                            <a:moveTo>
                              <a:pt x="860" y="0"/>
                            </a:moveTo>
                            <a:lnTo>
                              <a:pt x="803" y="493"/>
                            </a:lnTo>
                            <a:lnTo>
                              <a:pt x="746" y="516"/>
                            </a:lnTo>
                            <a:lnTo>
                              <a:pt x="688" y="722"/>
                            </a:lnTo>
                            <a:lnTo>
                              <a:pt x="654" y="746"/>
                            </a:lnTo>
                            <a:lnTo>
                              <a:pt x="470" y="1176"/>
                            </a:lnTo>
                            <a:lnTo>
                              <a:pt x="269" y="1434"/>
                            </a:lnTo>
                            <a:lnTo>
                              <a:pt x="34" y="1617"/>
                            </a:lnTo>
                            <a:lnTo>
                              <a:pt x="63" y="1721"/>
                            </a:lnTo>
                            <a:lnTo>
                              <a:pt x="0" y="200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5" name=""/>
                      <p:cNvSpPr/>
                      <p:nvPr/>
                    </p:nvSpPr>
                    <p:spPr>
                      <a:xfrm>
                        <a:off x="4912920" y="2698560"/>
                        <a:ext cx="497160" cy="174600"/>
                      </a:xfrm>
                      <a:custGeom>
                        <a:avLst/>
                        <a:gdLst/>
                        <a:ahLst/>
                        <a:rect l="l" t="t" r="r" b="b"/>
                        <a:pathLst>
                          <a:path w="686" h="218">
                            <a:moveTo>
                              <a:pt x="686" y="7"/>
                            </a:moveTo>
                            <a:lnTo>
                              <a:pt x="624" y="93"/>
                            </a:lnTo>
                            <a:lnTo>
                              <a:pt x="376" y="46"/>
                            </a:lnTo>
                            <a:lnTo>
                              <a:pt x="184" y="0"/>
                            </a:lnTo>
                            <a:lnTo>
                              <a:pt x="57" y="18"/>
                            </a:lnTo>
                            <a:lnTo>
                              <a:pt x="0" y="166"/>
                            </a:lnTo>
                            <a:lnTo>
                              <a:pt x="34" y="21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6" name=""/>
                      <p:cNvSpPr/>
                      <p:nvPr/>
                    </p:nvSpPr>
                    <p:spPr>
                      <a:xfrm>
                        <a:off x="4695480" y="2944800"/>
                        <a:ext cx="403920" cy="255600"/>
                      </a:xfrm>
                      <a:custGeom>
                        <a:avLst/>
                        <a:gdLst/>
                        <a:ahLst/>
                        <a:rect l="l" t="t" r="r" b="b"/>
                        <a:pathLst>
                          <a:path w="558" h="321">
                            <a:moveTo>
                              <a:pt x="558" y="0"/>
                            </a:moveTo>
                            <a:lnTo>
                              <a:pt x="443" y="281"/>
                            </a:lnTo>
                            <a:lnTo>
                              <a:pt x="264" y="276"/>
                            </a:lnTo>
                            <a:lnTo>
                              <a:pt x="167" y="315"/>
                            </a:lnTo>
                            <a:lnTo>
                              <a:pt x="0" y="3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7" name=""/>
                      <p:cNvSpPr/>
                      <p:nvPr/>
                    </p:nvSpPr>
                    <p:spPr>
                      <a:xfrm>
                        <a:off x="4666680" y="2614680"/>
                        <a:ext cx="78120" cy="412560"/>
                      </a:xfrm>
                      <a:custGeom>
                        <a:avLst/>
                        <a:gdLst/>
                        <a:ahLst/>
                        <a:rect l="l" t="t" r="r" b="b"/>
                        <a:pathLst>
                          <a:path w="107" h="522">
                            <a:moveTo>
                              <a:pt x="63" y="0"/>
                            </a:moveTo>
                            <a:lnTo>
                              <a:pt x="107" y="63"/>
                            </a:lnTo>
                            <a:lnTo>
                              <a:pt x="0" y="172"/>
                            </a:lnTo>
                            <a:lnTo>
                              <a:pt x="18" y="5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8" name=""/>
                      <p:cNvSpPr/>
                      <p:nvPr/>
                    </p:nvSpPr>
                    <p:spPr>
                      <a:xfrm>
                        <a:off x="4550760" y="2663640"/>
                        <a:ext cx="311400" cy="8100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59" name=""/>
                      <p:cNvSpPr/>
                      <p:nvPr/>
                    </p:nvSpPr>
                    <p:spPr>
                      <a:xfrm flipV="1">
                        <a:off x="4094280" y="4508280"/>
                        <a:ext cx="36000" cy="44640"/>
                      </a:xfrm>
                      <a:prstGeom prst="line">
                        <a:avLst/>
                      </a:prstGeom>
                      <a:ln w="12600">
                        <a:solidFill>
                          <a:srgbClr val="ffe80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060" name=""/>
                      <p:cNvSpPr/>
                      <p:nvPr/>
                    </p:nvSpPr>
                    <p:spPr>
                      <a:xfrm>
                        <a:off x="3914640" y="3687840"/>
                        <a:ext cx="1001160" cy="377640"/>
                      </a:xfrm>
                      <a:custGeom>
                        <a:avLst/>
                        <a:gdLst/>
                        <a:ahLst/>
                        <a:rect l="l" t="t" r="r" b="b"/>
                        <a:pathLst>
                          <a:path w="1382" h="475">
                            <a:moveTo>
                              <a:pt x="1382" y="0"/>
                            </a:moveTo>
                            <a:lnTo>
                              <a:pt x="1153" y="154"/>
                            </a:lnTo>
                            <a:lnTo>
                              <a:pt x="975" y="195"/>
                            </a:lnTo>
                            <a:lnTo>
                              <a:pt x="522" y="281"/>
                            </a:lnTo>
                            <a:lnTo>
                              <a:pt x="230" y="470"/>
                            </a:lnTo>
                            <a:lnTo>
                              <a:pt x="0"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1" name=""/>
                      <p:cNvSpPr/>
                      <p:nvPr/>
                    </p:nvSpPr>
                    <p:spPr>
                      <a:xfrm>
                        <a:off x="3581280" y="3714840"/>
                        <a:ext cx="1105200" cy="342720"/>
                      </a:xfrm>
                      <a:custGeom>
                        <a:avLst/>
                        <a:gdLst/>
                        <a:ahLst/>
                        <a:rect l="l" t="t" r="r" b="b"/>
                        <a:pathLst>
                          <a:path w="1526" h="430">
                            <a:moveTo>
                              <a:pt x="1492" y="219"/>
                            </a:moveTo>
                            <a:lnTo>
                              <a:pt x="1447" y="161"/>
                            </a:lnTo>
                            <a:lnTo>
                              <a:pt x="1526" y="34"/>
                            </a:lnTo>
                            <a:lnTo>
                              <a:pt x="1515" y="0"/>
                            </a:lnTo>
                            <a:lnTo>
                              <a:pt x="1275" y="29"/>
                            </a:lnTo>
                            <a:lnTo>
                              <a:pt x="866" y="138"/>
                            </a:lnTo>
                            <a:lnTo>
                              <a:pt x="602" y="298"/>
                            </a:lnTo>
                            <a:lnTo>
                              <a:pt x="362" y="310"/>
                            </a:lnTo>
                            <a:lnTo>
                              <a:pt x="0" y="43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2" name=""/>
                      <p:cNvSpPr/>
                      <p:nvPr/>
                    </p:nvSpPr>
                    <p:spPr>
                      <a:xfrm>
                        <a:off x="4450680" y="3560760"/>
                        <a:ext cx="766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3" name=""/>
                      <p:cNvSpPr/>
                      <p:nvPr/>
                    </p:nvSpPr>
                    <p:spPr>
                      <a:xfrm>
                        <a:off x="4686840" y="3733920"/>
                        <a:ext cx="57960" cy="8064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064" name=""/>
                      <p:cNvSpPr/>
                      <p:nvPr/>
                    </p:nvSpPr>
                    <p:spPr>
                      <a:xfrm>
                        <a:off x="4421520" y="3665520"/>
                        <a:ext cx="20160" cy="9504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5" name=""/>
                      <p:cNvSpPr/>
                      <p:nvPr/>
                    </p:nvSpPr>
                    <p:spPr>
                      <a:xfrm>
                        <a:off x="4010040" y="3951360"/>
                        <a:ext cx="260640" cy="492120"/>
                      </a:xfrm>
                      <a:custGeom>
                        <a:avLst/>
                        <a:gdLst/>
                        <a:ahLst/>
                        <a:rect l="l" t="t" r="r" b="b"/>
                        <a:pathLst>
                          <a:path w="360" h="620">
                            <a:moveTo>
                              <a:pt x="360" y="620"/>
                            </a:moveTo>
                            <a:lnTo>
                              <a:pt x="206" y="563"/>
                            </a:lnTo>
                            <a:lnTo>
                              <a:pt x="97" y="424"/>
                            </a:lnTo>
                            <a:lnTo>
                              <a:pt x="62" y="333"/>
                            </a:lnTo>
                            <a:lnTo>
                              <a:pt x="0" y="258"/>
                            </a:lnTo>
                            <a:lnTo>
                              <a:pt x="39" y="138"/>
                            </a:lnTo>
                            <a:lnTo>
                              <a:pt x="1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6" name=""/>
                      <p:cNvSpPr/>
                      <p:nvPr/>
                    </p:nvSpPr>
                    <p:spPr>
                      <a:xfrm>
                        <a:off x="3556800" y="2819520"/>
                        <a:ext cx="1080720" cy="1150920"/>
                      </a:xfrm>
                      <a:custGeom>
                        <a:avLst/>
                        <a:gdLst/>
                        <a:ahLst/>
                        <a:rect l="l" t="t" r="r" b="b"/>
                        <a:pathLst>
                          <a:path w="1492" h="1451">
                            <a:moveTo>
                              <a:pt x="1492" y="0"/>
                            </a:moveTo>
                            <a:lnTo>
                              <a:pt x="1377" y="22"/>
                            </a:lnTo>
                            <a:lnTo>
                              <a:pt x="1158" y="493"/>
                            </a:lnTo>
                            <a:lnTo>
                              <a:pt x="746" y="780"/>
                            </a:lnTo>
                            <a:lnTo>
                              <a:pt x="550" y="1164"/>
                            </a:lnTo>
                            <a:lnTo>
                              <a:pt x="287" y="1399"/>
                            </a:lnTo>
                            <a:lnTo>
                              <a:pt x="63" y="1451"/>
                            </a:lnTo>
                            <a:lnTo>
                              <a:pt x="0" y="14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7" name=""/>
                      <p:cNvSpPr/>
                      <p:nvPr/>
                    </p:nvSpPr>
                    <p:spPr>
                      <a:xfrm>
                        <a:off x="3182760" y="4748040"/>
                        <a:ext cx="37440" cy="92160"/>
                      </a:xfrm>
                      <a:custGeom>
                        <a:avLst/>
                        <a:gdLst/>
                        <a:ahLst/>
                        <a:rect l="l" t="t" r="r" b="b"/>
                        <a:pathLst>
                          <a:path w="52" h="114">
                            <a:moveTo>
                              <a:pt x="52" y="114"/>
                            </a:moveTo>
                            <a:lnTo>
                              <a:pt x="46" y="64"/>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8" name=""/>
                      <p:cNvSpPr/>
                      <p:nvPr/>
                    </p:nvSpPr>
                    <p:spPr>
                      <a:xfrm>
                        <a:off x="3120120" y="4357800"/>
                        <a:ext cx="354960" cy="469800"/>
                      </a:xfrm>
                      <a:custGeom>
                        <a:avLst/>
                        <a:gdLst/>
                        <a:ahLst/>
                        <a:rect l="l" t="t" r="r" b="b"/>
                        <a:pathLst>
                          <a:path w="489" h="591">
                            <a:moveTo>
                              <a:pt x="0" y="591"/>
                            </a:moveTo>
                            <a:lnTo>
                              <a:pt x="91" y="487"/>
                            </a:lnTo>
                            <a:lnTo>
                              <a:pt x="218" y="328"/>
                            </a:lnTo>
                            <a:lnTo>
                              <a:pt x="351" y="229"/>
                            </a:lnTo>
                            <a:lnTo>
                              <a:pt x="455" y="177"/>
                            </a:lnTo>
                            <a:lnTo>
                              <a:pt x="48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9" name=""/>
                      <p:cNvSpPr/>
                      <p:nvPr/>
                    </p:nvSpPr>
                    <p:spPr>
                      <a:xfrm>
                        <a:off x="3685680" y="3460680"/>
                        <a:ext cx="656280" cy="1023840"/>
                      </a:xfrm>
                      <a:custGeom>
                        <a:avLst/>
                        <a:gdLst/>
                        <a:ahLst/>
                        <a:rect l="l" t="t" r="r" b="b"/>
                        <a:pathLst>
                          <a:path w="907" h="1291">
                            <a:moveTo>
                              <a:pt x="0" y="1291"/>
                            </a:moveTo>
                            <a:lnTo>
                              <a:pt x="12" y="1119"/>
                            </a:lnTo>
                            <a:lnTo>
                              <a:pt x="12" y="1072"/>
                            </a:lnTo>
                            <a:lnTo>
                              <a:pt x="86" y="929"/>
                            </a:lnTo>
                            <a:lnTo>
                              <a:pt x="75" y="866"/>
                            </a:lnTo>
                            <a:lnTo>
                              <a:pt x="206" y="827"/>
                            </a:lnTo>
                            <a:lnTo>
                              <a:pt x="396" y="626"/>
                            </a:lnTo>
                            <a:lnTo>
                              <a:pt x="464" y="516"/>
                            </a:lnTo>
                            <a:lnTo>
                              <a:pt x="620" y="418"/>
                            </a:lnTo>
                            <a:lnTo>
                              <a:pt x="815" y="229"/>
                            </a:lnTo>
                            <a:lnTo>
                              <a:pt x="90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0" name=""/>
                      <p:cNvSpPr/>
                      <p:nvPr/>
                    </p:nvSpPr>
                    <p:spPr>
                      <a:xfrm>
                        <a:off x="3834720" y="3092400"/>
                        <a:ext cx="249120" cy="523800"/>
                      </a:xfrm>
                      <a:custGeom>
                        <a:avLst/>
                        <a:gdLst/>
                        <a:ahLst/>
                        <a:rect l="l" t="t" r="r" b="b"/>
                        <a:pathLst>
                          <a:path w="344" h="659">
                            <a:moveTo>
                              <a:pt x="344" y="50"/>
                            </a:moveTo>
                            <a:lnTo>
                              <a:pt x="281" y="62"/>
                            </a:lnTo>
                            <a:lnTo>
                              <a:pt x="200" y="0"/>
                            </a:lnTo>
                            <a:lnTo>
                              <a:pt x="184" y="159"/>
                            </a:lnTo>
                            <a:lnTo>
                              <a:pt x="0" y="6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1" name=""/>
                      <p:cNvSpPr/>
                      <p:nvPr/>
                    </p:nvSpPr>
                    <p:spPr>
                      <a:xfrm>
                        <a:off x="4228920" y="2863800"/>
                        <a:ext cx="37440" cy="377640"/>
                      </a:xfrm>
                      <a:custGeom>
                        <a:avLst/>
                        <a:gdLst/>
                        <a:ahLst/>
                        <a:rect l="l" t="t" r="r" b="b"/>
                        <a:pathLst>
                          <a:path w="52" h="475">
                            <a:moveTo>
                              <a:pt x="0" y="0"/>
                            </a:moveTo>
                            <a:lnTo>
                              <a:pt x="52" y="200"/>
                            </a:lnTo>
                            <a:lnTo>
                              <a:pt x="36"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2" name=""/>
                      <p:cNvSpPr/>
                      <p:nvPr/>
                    </p:nvSpPr>
                    <p:spPr>
                      <a:xfrm flipH="1" flipV="1">
                        <a:off x="4300920" y="3268440"/>
                        <a:ext cx="57960" cy="128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3" name=""/>
                      <p:cNvSpPr/>
                      <p:nvPr/>
                    </p:nvSpPr>
                    <p:spPr>
                      <a:xfrm>
                        <a:off x="3736440" y="3012840"/>
                        <a:ext cx="866520" cy="1471680"/>
                      </a:xfrm>
                      <a:custGeom>
                        <a:avLst/>
                        <a:gdLst/>
                        <a:ahLst/>
                        <a:rect l="l" t="t" r="r" b="b"/>
                        <a:pathLst>
                          <a:path w="1198" h="1854">
                            <a:moveTo>
                              <a:pt x="1072" y="0"/>
                            </a:moveTo>
                            <a:lnTo>
                              <a:pt x="1198" y="143"/>
                            </a:lnTo>
                            <a:lnTo>
                              <a:pt x="1067" y="264"/>
                            </a:lnTo>
                            <a:lnTo>
                              <a:pt x="992" y="477"/>
                            </a:lnTo>
                            <a:lnTo>
                              <a:pt x="574" y="947"/>
                            </a:lnTo>
                            <a:lnTo>
                              <a:pt x="551" y="1137"/>
                            </a:lnTo>
                            <a:lnTo>
                              <a:pt x="418" y="1280"/>
                            </a:lnTo>
                            <a:lnTo>
                              <a:pt x="217" y="1624"/>
                            </a:lnTo>
                            <a:lnTo>
                              <a:pt x="115" y="1619"/>
                            </a:lnTo>
                            <a:lnTo>
                              <a:pt x="0" y="185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4" name=""/>
                      <p:cNvSpPr/>
                      <p:nvPr/>
                    </p:nvSpPr>
                    <p:spPr>
                      <a:xfrm>
                        <a:off x="3652200" y="3483000"/>
                        <a:ext cx="687960" cy="850680"/>
                      </a:xfrm>
                      <a:custGeom>
                        <a:avLst/>
                        <a:gdLst/>
                        <a:ahLst/>
                        <a:rect l="l" t="t" r="r" b="b"/>
                        <a:pathLst>
                          <a:path w="948" h="1072">
                            <a:moveTo>
                              <a:pt x="0" y="1072"/>
                            </a:moveTo>
                            <a:lnTo>
                              <a:pt x="172" y="1061"/>
                            </a:lnTo>
                            <a:lnTo>
                              <a:pt x="193" y="855"/>
                            </a:lnTo>
                            <a:lnTo>
                              <a:pt x="263" y="740"/>
                            </a:lnTo>
                            <a:lnTo>
                              <a:pt x="383" y="625"/>
                            </a:lnTo>
                            <a:lnTo>
                              <a:pt x="489" y="475"/>
                            </a:lnTo>
                            <a:lnTo>
                              <a:pt x="649" y="355"/>
                            </a:lnTo>
                            <a:lnTo>
                              <a:pt x="826" y="172"/>
                            </a:lnTo>
                            <a:lnTo>
                              <a:pt x="94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5" name=""/>
                      <p:cNvSpPr/>
                      <p:nvPr/>
                    </p:nvSpPr>
                    <p:spPr>
                      <a:xfrm>
                        <a:off x="2359440" y="4016160"/>
                        <a:ext cx="910080" cy="390600"/>
                      </a:xfrm>
                      <a:custGeom>
                        <a:avLst/>
                        <a:gdLst/>
                        <a:ahLst/>
                        <a:rect l="l" t="t" r="r" b="b"/>
                        <a:pathLst>
                          <a:path w="1257" h="493">
                            <a:moveTo>
                              <a:pt x="0" y="0"/>
                            </a:moveTo>
                            <a:lnTo>
                              <a:pt x="224" y="214"/>
                            </a:lnTo>
                            <a:lnTo>
                              <a:pt x="396" y="321"/>
                            </a:lnTo>
                            <a:lnTo>
                              <a:pt x="1119" y="488"/>
                            </a:lnTo>
                            <a:lnTo>
                              <a:pt x="1189" y="436"/>
                            </a:lnTo>
                            <a:lnTo>
                              <a:pt x="1257" y="49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076" name=""/>
                <p:cNvSpPr/>
                <p:nvPr/>
              </p:nvSpPr>
              <p:spPr>
                <a:xfrm flipH="1">
                  <a:off x="3328200" y="2062080"/>
                  <a:ext cx="3456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77" name=""/>
                <p:cNvSpPr/>
                <p:nvPr/>
              </p:nvSpPr>
              <p:spPr>
                <a:xfrm>
                  <a:off x="2222280" y="2917800"/>
                  <a:ext cx="7668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8" name=""/>
                <p:cNvSpPr/>
                <p:nvPr/>
              </p:nvSpPr>
              <p:spPr>
                <a:xfrm flipV="1">
                  <a:off x="1441440" y="3687480"/>
                  <a:ext cx="396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9" name=""/>
                <p:cNvSpPr/>
                <p:nvPr/>
              </p:nvSpPr>
              <p:spPr>
                <a:xfrm>
                  <a:off x="2635200" y="3122640"/>
                  <a:ext cx="127440" cy="27756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0" name=""/>
                <p:cNvSpPr/>
                <p:nvPr/>
              </p:nvSpPr>
              <p:spPr>
                <a:xfrm flipH="1">
                  <a:off x="2642040" y="3309840"/>
                  <a:ext cx="6228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081" name=""/>
                <p:cNvSpPr/>
                <p:nvPr/>
              </p:nvSpPr>
              <p:spPr>
                <a:xfrm>
                  <a:off x="3258360" y="2841480"/>
                  <a:ext cx="173520" cy="44604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2" name=""/>
                <p:cNvSpPr/>
                <p:nvPr/>
              </p:nvSpPr>
              <p:spPr>
                <a:xfrm>
                  <a:off x="4891680" y="1901880"/>
                  <a:ext cx="55188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3" name=""/>
                <p:cNvSpPr/>
                <p:nvPr/>
              </p:nvSpPr>
              <p:spPr>
                <a:xfrm>
                  <a:off x="408024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4" name=""/>
                <p:cNvSpPr/>
                <p:nvPr/>
              </p:nvSpPr>
              <p:spPr>
                <a:xfrm flipH="1">
                  <a:off x="5016240" y="2363760"/>
                  <a:ext cx="5328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5" name=""/>
                <p:cNvSpPr/>
                <p:nvPr/>
              </p:nvSpPr>
              <p:spPr>
                <a:xfrm>
                  <a:off x="5007600" y="2562120"/>
                  <a:ext cx="33300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086" name=""/>
                <p:cNvSpPr/>
                <p:nvPr/>
              </p:nvSpPr>
              <p:spPr>
                <a:xfrm flipV="1">
                  <a:off x="3539520" y="3924360"/>
                  <a:ext cx="2160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7" name=""/>
                <p:cNvSpPr/>
                <p:nvPr/>
              </p:nvSpPr>
              <p:spPr>
                <a:xfrm>
                  <a:off x="4551120" y="2663640"/>
                  <a:ext cx="311400" cy="8100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088" name=""/>
                <p:cNvSpPr/>
                <p:nvPr/>
              </p:nvSpPr>
              <p:spPr>
                <a:xfrm>
                  <a:off x="4451040" y="3560760"/>
                  <a:ext cx="766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9" name=""/>
                <p:cNvSpPr/>
                <p:nvPr/>
              </p:nvSpPr>
              <p:spPr>
                <a:xfrm>
                  <a:off x="4421880" y="3665520"/>
                  <a:ext cx="20160" cy="9504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0" name=""/>
                <p:cNvSpPr/>
                <p:nvPr/>
              </p:nvSpPr>
              <p:spPr>
                <a:xfrm flipV="1">
                  <a:off x="3626280" y="3965400"/>
                  <a:ext cx="15192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091" name=""/>
                <p:cNvSpPr/>
                <p:nvPr/>
              </p:nvSpPr>
              <p:spPr>
                <a:xfrm flipH="1" flipV="1">
                  <a:off x="4301280" y="3268440"/>
                  <a:ext cx="57960" cy="128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2" name=""/>
                <p:cNvSpPr/>
                <p:nvPr/>
              </p:nvSpPr>
              <p:spPr>
                <a:xfrm flipH="1">
                  <a:off x="4165200" y="3770280"/>
                  <a:ext cx="108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093" name=""/>
                <p:cNvSpPr/>
                <p:nvPr/>
              </p:nvSpPr>
              <p:spPr>
                <a:xfrm>
                  <a:off x="344520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94" name=""/>
              <p:cNvSpPr/>
              <p:nvPr/>
            </p:nvSpPr>
            <p:spPr>
              <a:xfrm>
                <a:off x="4304880" y="2671560"/>
                <a:ext cx="149040" cy="82800"/>
              </a:xfrm>
              <a:prstGeom prst="line">
                <a:avLst/>
              </a:prstGeom>
              <a:ln w="12600">
                <a:solidFill>
                  <a:srgbClr val="ffe80f"/>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95" name=""/>
              <p:cNvSpPr/>
              <p:nvPr/>
            </p:nvSpPr>
            <p:spPr>
              <a:xfrm flipH="1" flipV="1">
                <a:off x="4142160" y="3821040"/>
                <a:ext cx="5940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96" name=""/>
              <p:cNvSpPr/>
              <p:nvPr/>
            </p:nvSpPr>
            <p:spPr>
              <a:xfrm flipV="1">
                <a:off x="3915000" y="3962160"/>
                <a:ext cx="108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grpSp>
        <p:sp>
          <p:nvSpPr>
            <p:cNvPr id="1097" name=""/>
            <p:cNvSpPr/>
            <p:nvPr/>
          </p:nvSpPr>
          <p:spPr>
            <a:xfrm flipH="1">
              <a:off x="2634840" y="4005360"/>
              <a:ext cx="65160" cy="3412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8" name=""/>
            <p:cNvSpPr/>
            <p:nvPr/>
          </p:nvSpPr>
          <p:spPr>
            <a:xfrm flipH="1">
              <a:off x="3013200" y="4457880"/>
              <a:ext cx="71280" cy="150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99" name=""/>
            <p:cNvGrpSpPr/>
            <p:nvPr/>
          </p:nvGrpSpPr>
          <p:grpSpPr>
            <a:xfrm>
              <a:off x="3184560" y="4494240"/>
              <a:ext cx="190440" cy="345960"/>
              <a:chOff x="3184560" y="4494240"/>
              <a:chExt cx="190440" cy="345960"/>
            </a:xfrm>
          </p:grpSpPr>
          <p:sp>
            <p:nvSpPr>
              <p:cNvPr id="1100" name=""/>
              <p:cNvSpPr/>
              <p:nvPr/>
            </p:nvSpPr>
            <p:spPr>
              <a:xfrm>
                <a:off x="3184560" y="4748040"/>
                <a:ext cx="37440" cy="92160"/>
              </a:xfrm>
              <a:custGeom>
                <a:avLst/>
                <a:gdLst/>
                <a:ahLst/>
                <a:rect l="l" t="t" r="r" b="b"/>
                <a:pathLst>
                  <a:path w="52" h="114">
                    <a:moveTo>
                      <a:pt x="52" y="114"/>
                    </a:moveTo>
                    <a:lnTo>
                      <a:pt x="46" y="64"/>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01" name=""/>
              <p:cNvSpPr/>
              <p:nvPr/>
            </p:nvSpPr>
            <p:spPr>
              <a:xfrm>
                <a:off x="3184560" y="4494240"/>
                <a:ext cx="190440" cy="260280"/>
              </a:xfrm>
              <a:custGeom>
                <a:avLst/>
                <a:gdLst/>
                <a:ahLst/>
                <a:rect l="l" t="t" r="r" b="b"/>
                <a:pathLst>
                  <a:path w="263" h="328">
                    <a:moveTo>
                      <a:pt x="5" y="328"/>
                    </a:moveTo>
                    <a:lnTo>
                      <a:pt x="0" y="195"/>
                    </a:lnTo>
                    <a:lnTo>
                      <a:pt x="34" y="138"/>
                    </a:lnTo>
                    <a:lnTo>
                      <a:pt x="154" y="46"/>
                    </a:lnTo>
                    <a:lnTo>
                      <a:pt x="26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102" name=""/>
            <p:cNvGrpSpPr/>
            <p:nvPr/>
          </p:nvGrpSpPr>
          <p:grpSpPr>
            <a:xfrm>
              <a:off x="1492200" y="1596960"/>
              <a:ext cx="3688920" cy="3332160"/>
              <a:chOff x="1492200" y="1596960"/>
              <a:chExt cx="3688920" cy="3332160"/>
            </a:xfrm>
          </p:grpSpPr>
          <p:sp>
            <p:nvSpPr>
              <p:cNvPr id="1103" name=""/>
              <p:cNvSpPr/>
              <p:nvPr/>
            </p:nvSpPr>
            <p:spPr>
              <a:xfrm>
                <a:off x="3541680" y="1993680"/>
                <a:ext cx="485280" cy="86040"/>
              </a:xfrm>
              <a:custGeom>
                <a:avLst/>
                <a:gdLst/>
                <a:ahLst/>
                <a:rect l="l" t="t" r="r" b="b"/>
                <a:pathLst>
                  <a:path w="668" h="110">
                    <a:moveTo>
                      <a:pt x="5" y="0"/>
                    </a:moveTo>
                    <a:lnTo>
                      <a:pt x="0" y="20"/>
                    </a:lnTo>
                    <a:lnTo>
                      <a:pt x="172" y="72"/>
                    </a:lnTo>
                    <a:lnTo>
                      <a:pt x="173" y="72"/>
                    </a:lnTo>
                    <a:lnTo>
                      <a:pt x="666" y="110"/>
                    </a:lnTo>
                    <a:lnTo>
                      <a:pt x="668" y="88"/>
                    </a:lnTo>
                    <a:lnTo>
                      <a:pt x="175" y="51"/>
                    </a:lnTo>
                    <a:lnTo>
                      <a:pt x="173" y="61"/>
                    </a:lnTo>
                    <a:lnTo>
                      <a:pt x="177" y="52"/>
                    </a:lnTo>
                    <a:lnTo>
                      <a:pt x="5" y="0"/>
                    </a:lnTo>
                    <a:close/>
                  </a:path>
                </a:pathLst>
              </a:custGeom>
              <a:solidFill>
                <a:srgbClr val="ffe80f"/>
              </a:solidFill>
              <a:ln w="12600">
                <a:solidFill>
                  <a:srgbClr val="ffe80f"/>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1104" name=""/>
              <p:cNvSpPr/>
              <p:nvPr/>
            </p:nvSpPr>
            <p:spPr>
              <a:xfrm>
                <a:off x="3570480" y="1915920"/>
                <a:ext cx="218880" cy="765360"/>
              </a:xfrm>
              <a:custGeom>
                <a:avLst/>
                <a:gdLst/>
                <a:ahLst/>
                <a:rect l="l" t="t" r="r" b="b"/>
                <a:pathLst>
                  <a:path w="303" h="962">
                    <a:moveTo>
                      <a:pt x="303" y="19"/>
                    </a:moveTo>
                    <a:lnTo>
                      <a:pt x="294" y="0"/>
                    </a:lnTo>
                    <a:lnTo>
                      <a:pt x="151" y="71"/>
                    </a:lnTo>
                    <a:lnTo>
                      <a:pt x="147" y="73"/>
                    </a:lnTo>
                    <a:lnTo>
                      <a:pt x="145" y="77"/>
                    </a:lnTo>
                    <a:lnTo>
                      <a:pt x="39" y="378"/>
                    </a:lnTo>
                    <a:lnTo>
                      <a:pt x="38" y="381"/>
                    </a:lnTo>
                    <a:lnTo>
                      <a:pt x="0" y="961"/>
                    </a:lnTo>
                    <a:lnTo>
                      <a:pt x="21" y="962"/>
                    </a:lnTo>
                    <a:lnTo>
                      <a:pt x="59" y="383"/>
                    </a:lnTo>
                    <a:lnTo>
                      <a:pt x="48" y="381"/>
                    </a:lnTo>
                    <a:lnTo>
                      <a:pt x="57" y="385"/>
                    </a:lnTo>
                    <a:lnTo>
                      <a:pt x="163" y="84"/>
                    </a:lnTo>
                    <a:lnTo>
                      <a:pt x="161" y="87"/>
                    </a:lnTo>
                    <a:lnTo>
                      <a:pt x="165" y="80"/>
                    </a:lnTo>
                    <a:lnTo>
                      <a:pt x="154" y="80"/>
                    </a:lnTo>
                    <a:lnTo>
                      <a:pt x="160" y="91"/>
                    </a:lnTo>
                    <a:lnTo>
                      <a:pt x="303" y="19"/>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5" name=""/>
              <p:cNvSpPr/>
              <p:nvPr/>
            </p:nvSpPr>
            <p:spPr>
              <a:xfrm>
                <a:off x="3432960" y="2117520"/>
                <a:ext cx="171000" cy="108000"/>
              </a:xfrm>
              <a:custGeom>
                <a:avLst/>
                <a:gdLst/>
                <a:ahLst/>
                <a:rect l="l" t="t" r="r" b="b"/>
                <a:pathLst>
                  <a:path w="237" h="137">
                    <a:moveTo>
                      <a:pt x="0" y="0"/>
                    </a:moveTo>
                    <a:lnTo>
                      <a:pt x="0" y="22"/>
                    </a:lnTo>
                    <a:lnTo>
                      <a:pt x="136" y="22"/>
                    </a:lnTo>
                    <a:lnTo>
                      <a:pt x="136" y="11"/>
                    </a:lnTo>
                    <a:lnTo>
                      <a:pt x="125" y="11"/>
                    </a:lnTo>
                    <a:lnTo>
                      <a:pt x="129" y="18"/>
                    </a:lnTo>
                    <a:lnTo>
                      <a:pt x="133" y="20"/>
                    </a:lnTo>
                    <a:lnTo>
                      <a:pt x="125" y="11"/>
                    </a:lnTo>
                    <a:lnTo>
                      <a:pt x="125" y="126"/>
                    </a:lnTo>
                    <a:lnTo>
                      <a:pt x="125" y="126"/>
                    </a:lnTo>
                    <a:lnTo>
                      <a:pt x="129" y="133"/>
                    </a:lnTo>
                    <a:lnTo>
                      <a:pt x="133" y="135"/>
                    </a:lnTo>
                    <a:lnTo>
                      <a:pt x="136" y="137"/>
                    </a:lnTo>
                    <a:lnTo>
                      <a:pt x="237" y="137"/>
                    </a:lnTo>
                    <a:lnTo>
                      <a:pt x="237" y="115"/>
                    </a:lnTo>
                    <a:lnTo>
                      <a:pt x="136" y="115"/>
                    </a:lnTo>
                    <a:lnTo>
                      <a:pt x="147" y="126"/>
                    </a:lnTo>
                    <a:lnTo>
                      <a:pt x="143" y="119"/>
                    </a:lnTo>
                    <a:lnTo>
                      <a:pt x="140" y="117"/>
                    </a:lnTo>
                    <a:lnTo>
                      <a:pt x="136" y="126"/>
                    </a:lnTo>
                    <a:lnTo>
                      <a:pt x="147" y="126"/>
                    </a:lnTo>
                    <a:lnTo>
                      <a:pt x="147" y="11"/>
                    </a:lnTo>
                    <a:lnTo>
                      <a:pt x="147" y="11"/>
                    </a:lnTo>
                    <a:lnTo>
                      <a:pt x="143" y="4"/>
                    </a:lnTo>
                    <a:lnTo>
                      <a:pt x="140" y="2"/>
                    </a:lnTo>
                    <a:lnTo>
                      <a:pt x="136" y="0"/>
                    </a:lnTo>
                    <a:lnTo>
                      <a:pt x="0"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6" name=""/>
              <p:cNvSpPr/>
              <p:nvPr/>
            </p:nvSpPr>
            <p:spPr>
              <a:xfrm>
                <a:off x="3464640" y="2279520"/>
                <a:ext cx="94320" cy="122400"/>
              </a:xfrm>
              <a:custGeom>
                <a:avLst/>
                <a:gdLst/>
                <a:ahLst/>
                <a:rect l="l" t="t" r="r" b="b"/>
                <a:pathLst>
                  <a:path w="129" h="154">
                    <a:moveTo>
                      <a:pt x="14" y="0"/>
                    </a:moveTo>
                    <a:lnTo>
                      <a:pt x="0" y="16"/>
                    </a:lnTo>
                    <a:lnTo>
                      <a:pt x="114" y="154"/>
                    </a:lnTo>
                    <a:lnTo>
                      <a:pt x="129" y="138"/>
                    </a:lnTo>
                    <a:lnTo>
                      <a:pt x="1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7" name=""/>
              <p:cNvSpPr/>
              <p:nvPr/>
            </p:nvSpPr>
            <p:spPr>
              <a:xfrm>
                <a:off x="3070440" y="2241360"/>
                <a:ext cx="759600" cy="400320"/>
              </a:xfrm>
              <a:custGeom>
                <a:avLst/>
                <a:gdLst/>
                <a:ahLst/>
                <a:rect l="l" t="t" r="r" b="b"/>
                <a:pathLst>
                  <a:path w="1049" h="506">
                    <a:moveTo>
                      <a:pt x="1049" y="33"/>
                    </a:moveTo>
                    <a:lnTo>
                      <a:pt x="1041" y="13"/>
                    </a:lnTo>
                    <a:lnTo>
                      <a:pt x="726" y="128"/>
                    </a:lnTo>
                    <a:lnTo>
                      <a:pt x="726" y="128"/>
                    </a:lnTo>
                    <a:lnTo>
                      <a:pt x="724" y="128"/>
                    </a:lnTo>
                    <a:lnTo>
                      <a:pt x="299" y="486"/>
                    </a:lnTo>
                    <a:lnTo>
                      <a:pt x="305" y="495"/>
                    </a:lnTo>
                    <a:lnTo>
                      <a:pt x="312" y="488"/>
                    </a:lnTo>
                    <a:lnTo>
                      <a:pt x="308" y="486"/>
                    </a:lnTo>
                    <a:lnTo>
                      <a:pt x="305" y="484"/>
                    </a:lnTo>
                    <a:lnTo>
                      <a:pt x="301" y="486"/>
                    </a:lnTo>
                    <a:lnTo>
                      <a:pt x="313" y="488"/>
                    </a:lnTo>
                    <a:lnTo>
                      <a:pt x="16" y="0"/>
                    </a:lnTo>
                    <a:lnTo>
                      <a:pt x="0" y="15"/>
                    </a:lnTo>
                    <a:lnTo>
                      <a:pt x="297" y="502"/>
                    </a:lnTo>
                    <a:lnTo>
                      <a:pt x="297" y="502"/>
                    </a:lnTo>
                    <a:lnTo>
                      <a:pt x="301" y="504"/>
                    </a:lnTo>
                    <a:lnTo>
                      <a:pt x="305" y="506"/>
                    </a:lnTo>
                    <a:lnTo>
                      <a:pt x="308" y="504"/>
                    </a:lnTo>
                    <a:lnTo>
                      <a:pt x="312" y="504"/>
                    </a:lnTo>
                    <a:lnTo>
                      <a:pt x="737" y="146"/>
                    </a:lnTo>
                    <a:lnTo>
                      <a:pt x="729" y="137"/>
                    </a:lnTo>
                    <a:lnTo>
                      <a:pt x="733" y="147"/>
                    </a:lnTo>
                    <a:lnTo>
                      <a:pt x="1049" y="33"/>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8" name=""/>
              <p:cNvSpPr/>
              <p:nvPr/>
            </p:nvSpPr>
            <p:spPr>
              <a:xfrm>
                <a:off x="3269160" y="2638440"/>
                <a:ext cx="30240" cy="434880"/>
              </a:xfrm>
              <a:custGeom>
                <a:avLst/>
                <a:gdLst/>
                <a:ahLst/>
                <a:rect l="l" t="t" r="r" b="b"/>
                <a:pathLst>
                  <a:path w="41" h="548">
                    <a:moveTo>
                      <a:pt x="41" y="0"/>
                    </a:moveTo>
                    <a:lnTo>
                      <a:pt x="20" y="0"/>
                    </a:lnTo>
                    <a:lnTo>
                      <a:pt x="0" y="548"/>
                    </a:lnTo>
                    <a:lnTo>
                      <a:pt x="22" y="548"/>
                    </a:lnTo>
                    <a:lnTo>
                      <a:pt x="41"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9" name=""/>
              <p:cNvSpPr/>
              <p:nvPr/>
            </p:nvSpPr>
            <p:spPr>
              <a:xfrm>
                <a:off x="2692080" y="2479680"/>
                <a:ext cx="1385640" cy="1535040"/>
              </a:xfrm>
              <a:custGeom>
                <a:avLst/>
                <a:gdLst/>
                <a:ahLst/>
                <a:rect l="l" t="t" r="r" b="b"/>
                <a:pathLst>
                  <a:path w="1913" h="1932">
                    <a:moveTo>
                      <a:pt x="1913" y="16"/>
                    </a:moveTo>
                    <a:lnTo>
                      <a:pt x="1900" y="0"/>
                    </a:lnTo>
                    <a:lnTo>
                      <a:pt x="1782" y="114"/>
                    </a:lnTo>
                    <a:lnTo>
                      <a:pt x="1787" y="121"/>
                    </a:lnTo>
                    <a:lnTo>
                      <a:pt x="1784" y="113"/>
                    </a:lnTo>
                    <a:lnTo>
                      <a:pt x="1787" y="111"/>
                    </a:lnTo>
                    <a:lnTo>
                      <a:pt x="1567" y="125"/>
                    </a:lnTo>
                    <a:lnTo>
                      <a:pt x="1563" y="127"/>
                    </a:lnTo>
                    <a:lnTo>
                      <a:pt x="1219" y="242"/>
                    </a:lnTo>
                    <a:lnTo>
                      <a:pt x="1219" y="242"/>
                    </a:lnTo>
                    <a:lnTo>
                      <a:pt x="1216" y="243"/>
                    </a:lnTo>
                    <a:lnTo>
                      <a:pt x="805" y="745"/>
                    </a:lnTo>
                    <a:lnTo>
                      <a:pt x="812" y="753"/>
                    </a:lnTo>
                    <a:lnTo>
                      <a:pt x="807" y="745"/>
                    </a:lnTo>
                    <a:lnTo>
                      <a:pt x="601" y="966"/>
                    </a:lnTo>
                    <a:lnTo>
                      <a:pt x="342" y="1199"/>
                    </a:lnTo>
                    <a:lnTo>
                      <a:pt x="341" y="1199"/>
                    </a:lnTo>
                    <a:lnTo>
                      <a:pt x="190" y="1411"/>
                    </a:lnTo>
                    <a:lnTo>
                      <a:pt x="190" y="1411"/>
                    </a:lnTo>
                    <a:lnTo>
                      <a:pt x="188" y="1414"/>
                    </a:lnTo>
                    <a:lnTo>
                      <a:pt x="0" y="1925"/>
                    </a:lnTo>
                    <a:lnTo>
                      <a:pt x="18" y="1932"/>
                    </a:lnTo>
                    <a:lnTo>
                      <a:pt x="206" y="1421"/>
                    </a:lnTo>
                    <a:lnTo>
                      <a:pt x="197" y="1418"/>
                    </a:lnTo>
                    <a:lnTo>
                      <a:pt x="204" y="1427"/>
                    </a:lnTo>
                    <a:lnTo>
                      <a:pt x="355" y="1215"/>
                    </a:lnTo>
                    <a:lnTo>
                      <a:pt x="348" y="1206"/>
                    </a:lnTo>
                    <a:lnTo>
                      <a:pt x="355" y="1215"/>
                    </a:lnTo>
                    <a:lnTo>
                      <a:pt x="613" y="982"/>
                    </a:lnTo>
                    <a:lnTo>
                      <a:pt x="819" y="762"/>
                    </a:lnTo>
                    <a:lnTo>
                      <a:pt x="819" y="762"/>
                    </a:lnTo>
                    <a:lnTo>
                      <a:pt x="1230" y="260"/>
                    </a:lnTo>
                    <a:lnTo>
                      <a:pt x="1223" y="251"/>
                    </a:lnTo>
                    <a:lnTo>
                      <a:pt x="1226" y="261"/>
                    </a:lnTo>
                    <a:lnTo>
                      <a:pt x="1571" y="147"/>
                    </a:lnTo>
                    <a:lnTo>
                      <a:pt x="1567" y="136"/>
                    </a:lnTo>
                    <a:lnTo>
                      <a:pt x="1569" y="147"/>
                    </a:lnTo>
                    <a:lnTo>
                      <a:pt x="1789" y="132"/>
                    </a:lnTo>
                    <a:lnTo>
                      <a:pt x="1791" y="130"/>
                    </a:lnTo>
                    <a:lnTo>
                      <a:pt x="1795" y="130"/>
                    </a:lnTo>
                    <a:lnTo>
                      <a:pt x="1913" y="16"/>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0" name=""/>
              <p:cNvSpPr/>
              <p:nvPr/>
            </p:nvSpPr>
            <p:spPr>
              <a:xfrm>
                <a:off x="3131280" y="3238560"/>
                <a:ext cx="98280" cy="118800"/>
              </a:xfrm>
              <a:custGeom>
                <a:avLst/>
                <a:gdLst/>
                <a:ahLst/>
                <a:rect l="l" t="t" r="r" b="b"/>
                <a:pathLst>
                  <a:path w="136" h="151">
                    <a:moveTo>
                      <a:pt x="14" y="0"/>
                    </a:moveTo>
                    <a:lnTo>
                      <a:pt x="0" y="16"/>
                    </a:lnTo>
                    <a:lnTo>
                      <a:pt x="122" y="151"/>
                    </a:lnTo>
                    <a:lnTo>
                      <a:pt x="136" y="135"/>
                    </a:lnTo>
                    <a:lnTo>
                      <a:pt x="1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1" name=""/>
              <p:cNvSpPr/>
              <p:nvPr/>
            </p:nvSpPr>
            <p:spPr>
              <a:xfrm>
                <a:off x="2828520" y="3252600"/>
                <a:ext cx="120240" cy="192240"/>
              </a:xfrm>
              <a:custGeom>
                <a:avLst/>
                <a:gdLst/>
                <a:ahLst/>
                <a:rect l="l" t="t" r="r" b="b"/>
                <a:pathLst>
                  <a:path w="165" h="242">
                    <a:moveTo>
                      <a:pt x="22" y="0"/>
                    </a:moveTo>
                    <a:lnTo>
                      <a:pt x="0" y="2"/>
                    </a:lnTo>
                    <a:lnTo>
                      <a:pt x="11" y="149"/>
                    </a:lnTo>
                    <a:lnTo>
                      <a:pt x="15" y="154"/>
                    </a:lnTo>
                    <a:lnTo>
                      <a:pt x="16" y="156"/>
                    </a:lnTo>
                    <a:lnTo>
                      <a:pt x="154" y="242"/>
                    </a:lnTo>
                    <a:lnTo>
                      <a:pt x="165" y="224"/>
                    </a:lnTo>
                    <a:lnTo>
                      <a:pt x="27" y="138"/>
                    </a:lnTo>
                    <a:lnTo>
                      <a:pt x="29" y="140"/>
                    </a:lnTo>
                    <a:lnTo>
                      <a:pt x="22" y="147"/>
                    </a:lnTo>
                    <a:lnTo>
                      <a:pt x="33" y="147"/>
                    </a:lnTo>
                    <a:lnTo>
                      <a:pt x="22"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2" name=""/>
              <p:cNvSpPr/>
              <p:nvPr/>
            </p:nvSpPr>
            <p:spPr>
              <a:xfrm>
                <a:off x="2895120" y="3500280"/>
                <a:ext cx="249480" cy="177840"/>
              </a:xfrm>
              <a:custGeom>
                <a:avLst/>
                <a:gdLst/>
                <a:ahLst/>
                <a:rect l="l" t="t" r="r" b="b"/>
                <a:pathLst>
                  <a:path w="344" h="224">
                    <a:moveTo>
                      <a:pt x="12" y="0"/>
                    </a:moveTo>
                    <a:lnTo>
                      <a:pt x="0" y="16"/>
                    </a:lnTo>
                    <a:lnTo>
                      <a:pt x="120" y="142"/>
                    </a:lnTo>
                    <a:lnTo>
                      <a:pt x="122" y="142"/>
                    </a:lnTo>
                    <a:lnTo>
                      <a:pt x="122" y="144"/>
                    </a:lnTo>
                    <a:lnTo>
                      <a:pt x="337" y="224"/>
                    </a:lnTo>
                    <a:lnTo>
                      <a:pt x="344" y="205"/>
                    </a:lnTo>
                    <a:lnTo>
                      <a:pt x="129" y="124"/>
                    </a:lnTo>
                    <a:lnTo>
                      <a:pt x="125" y="133"/>
                    </a:lnTo>
                    <a:lnTo>
                      <a:pt x="132" y="126"/>
                    </a:lnTo>
                    <a:lnTo>
                      <a:pt x="12"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3" name=""/>
              <p:cNvSpPr/>
              <p:nvPr/>
            </p:nvSpPr>
            <p:spPr>
              <a:xfrm>
                <a:off x="2676600" y="3571920"/>
                <a:ext cx="173880" cy="190440"/>
              </a:xfrm>
              <a:custGeom>
                <a:avLst/>
                <a:gdLst/>
                <a:ahLst/>
                <a:rect l="l" t="t" r="r" b="b"/>
                <a:pathLst>
                  <a:path w="240" h="240">
                    <a:moveTo>
                      <a:pt x="240" y="20"/>
                    </a:moveTo>
                    <a:lnTo>
                      <a:pt x="231" y="0"/>
                    </a:lnTo>
                    <a:lnTo>
                      <a:pt x="7" y="115"/>
                    </a:lnTo>
                    <a:lnTo>
                      <a:pt x="3" y="116"/>
                    </a:lnTo>
                    <a:lnTo>
                      <a:pt x="0" y="124"/>
                    </a:lnTo>
                    <a:lnTo>
                      <a:pt x="1" y="125"/>
                    </a:lnTo>
                    <a:lnTo>
                      <a:pt x="25" y="240"/>
                    </a:lnTo>
                    <a:lnTo>
                      <a:pt x="44" y="236"/>
                    </a:lnTo>
                    <a:lnTo>
                      <a:pt x="21" y="122"/>
                    </a:lnTo>
                    <a:lnTo>
                      <a:pt x="18" y="131"/>
                    </a:lnTo>
                    <a:lnTo>
                      <a:pt x="21" y="124"/>
                    </a:lnTo>
                    <a:lnTo>
                      <a:pt x="21" y="124"/>
                    </a:lnTo>
                    <a:lnTo>
                      <a:pt x="10" y="124"/>
                    </a:lnTo>
                    <a:lnTo>
                      <a:pt x="16" y="134"/>
                    </a:lnTo>
                    <a:lnTo>
                      <a:pt x="240" y="2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4" name=""/>
              <p:cNvSpPr/>
              <p:nvPr/>
            </p:nvSpPr>
            <p:spPr>
              <a:xfrm>
                <a:off x="2808360" y="3659040"/>
                <a:ext cx="72000" cy="109800"/>
              </a:xfrm>
              <a:custGeom>
                <a:avLst/>
                <a:gdLst/>
                <a:ahLst/>
                <a:rect l="l" t="t" r="r" b="b"/>
                <a:pathLst>
                  <a:path w="100" h="136">
                    <a:moveTo>
                      <a:pt x="14" y="0"/>
                    </a:moveTo>
                    <a:lnTo>
                      <a:pt x="0" y="16"/>
                    </a:lnTo>
                    <a:lnTo>
                      <a:pt x="86" y="136"/>
                    </a:lnTo>
                    <a:lnTo>
                      <a:pt x="100" y="120"/>
                    </a:lnTo>
                    <a:lnTo>
                      <a:pt x="1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5" name=""/>
              <p:cNvSpPr/>
              <p:nvPr/>
            </p:nvSpPr>
            <p:spPr>
              <a:xfrm>
                <a:off x="2358720" y="1698480"/>
                <a:ext cx="1218600" cy="982800"/>
              </a:xfrm>
              <a:custGeom>
                <a:avLst/>
                <a:gdLst/>
                <a:ahLst/>
                <a:rect l="l" t="t" r="r" b="b"/>
                <a:pathLst>
                  <a:path w="1684" h="1237">
                    <a:moveTo>
                      <a:pt x="11" y="0"/>
                    </a:moveTo>
                    <a:lnTo>
                      <a:pt x="0" y="18"/>
                    </a:lnTo>
                    <a:lnTo>
                      <a:pt x="529" y="355"/>
                    </a:lnTo>
                    <a:lnTo>
                      <a:pt x="535" y="346"/>
                    </a:lnTo>
                    <a:lnTo>
                      <a:pt x="529" y="355"/>
                    </a:lnTo>
                    <a:lnTo>
                      <a:pt x="1040" y="735"/>
                    </a:lnTo>
                    <a:lnTo>
                      <a:pt x="1671" y="1237"/>
                    </a:lnTo>
                    <a:lnTo>
                      <a:pt x="1684" y="1219"/>
                    </a:lnTo>
                    <a:lnTo>
                      <a:pt x="1053" y="717"/>
                    </a:lnTo>
                    <a:lnTo>
                      <a:pt x="542" y="337"/>
                    </a:lnTo>
                    <a:lnTo>
                      <a:pt x="540" y="337"/>
                    </a:lnTo>
                    <a:lnTo>
                      <a:pt x="11"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6" name=""/>
              <p:cNvSpPr/>
              <p:nvPr/>
            </p:nvSpPr>
            <p:spPr>
              <a:xfrm>
                <a:off x="2034000" y="2682720"/>
                <a:ext cx="1242000" cy="284400"/>
              </a:xfrm>
              <a:custGeom>
                <a:avLst/>
                <a:gdLst/>
                <a:ahLst/>
                <a:rect l="l" t="t" r="r" b="b"/>
                <a:pathLst>
                  <a:path w="1714" h="359">
                    <a:moveTo>
                      <a:pt x="2" y="0"/>
                    </a:moveTo>
                    <a:lnTo>
                      <a:pt x="0" y="22"/>
                    </a:lnTo>
                    <a:lnTo>
                      <a:pt x="566" y="93"/>
                    </a:lnTo>
                    <a:lnTo>
                      <a:pt x="566" y="83"/>
                    </a:lnTo>
                    <a:lnTo>
                      <a:pt x="559" y="90"/>
                    </a:lnTo>
                    <a:lnTo>
                      <a:pt x="563" y="92"/>
                    </a:lnTo>
                    <a:lnTo>
                      <a:pt x="559" y="90"/>
                    </a:lnTo>
                    <a:lnTo>
                      <a:pt x="724" y="348"/>
                    </a:lnTo>
                    <a:lnTo>
                      <a:pt x="724" y="348"/>
                    </a:lnTo>
                    <a:lnTo>
                      <a:pt x="728" y="350"/>
                    </a:lnTo>
                    <a:lnTo>
                      <a:pt x="731" y="352"/>
                    </a:lnTo>
                    <a:lnTo>
                      <a:pt x="1714" y="359"/>
                    </a:lnTo>
                    <a:lnTo>
                      <a:pt x="1714" y="337"/>
                    </a:lnTo>
                    <a:lnTo>
                      <a:pt x="731" y="330"/>
                    </a:lnTo>
                    <a:lnTo>
                      <a:pt x="739" y="334"/>
                    </a:lnTo>
                    <a:lnTo>
                      <a:pt x="735" y="332"/>
                    </a:lnTo>
                    <a:lnTo>
                      <a:pt x="731" y="341"/>
                    </a:lnTo>
                    <a:lnTo>
                      <a:pt x="740" y="334"/>
                    </a:lnTo>
                    <a:lnTo>
                      <a:pt x="575" y="75"/>
                    </a:lnTo>
                    <a:lnTo>
                      <a:pt x="574" y="75"/>
                    </a:lnTo>
                    <a:lnTo>
                      <a:pt x="570" y="74"/>
                    </a:lnTo>
                    <a:lnTo>
                      <a:pt x="568" y="72"/>
                    </a:lnTo>
                    <a:lnTo>
                      <a:pt x="2"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7" name=""/>
              <p:cNvSpPr/>
              <p:nvPr/>
            </p:nvSpPr>
            <p:spPr>
              <a:xfrm>
                <a:off x="1825200" y="1596960"/>
                <a:ext cx="34560" cy="166680"/>
              </a:xfrm>
              <a:custGeom>
                <a:avLst/>
                <a:gdLst/>
                <a:ahLst/>
                <a:rect l="l" t="t" r="r" b="b"/>
                <a:pathLst>
                  <a:path w="49" h="210">
                    <a:moveTo>
                      <a:pt x="49" y="2"/>
                    </a:moveTo>
                    <a:lnTo>
                      <a:pt x="29" y="0"/>
                    </a:lnTo>
                    <a:lnTo>
                      <a:pt x="0" y="208"/>
                    </a:lnTo>
                    <a:lnTo>
                      <a:pt x="20" y="210"/>
                    </a:lnTo>
                    <a:lnTo>
                      <a:pt x="49" y="2"/>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8" name=""/>
              <p:cNvSpPr/>
              <p:nvPr/>
            </p:nvSpPr>
            <p:spPr>
              <a:xfrm>
                <a:off x="1760400" y="1630440"/>
                <a:ext cx="83520" cy="71280"/>
              </a:xfrm>
              <a:custGeom>
                <a:avLst/>
                <a:gdLst/>
                <a:ahLst/>
                <a:rect l="l" t="t" r="r" b="b"/>
                <a:pathLst>
                  <a:path w="114" h="90">
                    <a:moveTo>
                      <a:pt x="12" y="0"/>
                    </a:moveTo>
                    <a:lnTo>
                      <a:pt x="0" y="18"/>
                    </a:lnTo>
                    <a:lnTo>
                      <a:pt x="102" y="90"/>
                    </a:lnTo>
                    <a:lnTo>
                      <a:pt x="114" y="72"/>
                    </a:lnTo>
                    <a:lnTo>
                      <a:pt x="12" y="0"/>
                    </a:lnTo>
                    <a:close/>
                  </a:path>
                </a:pathLst>
              </a:custGeom>
              <a:solidFill>
                <a:srgbClr val="ffe80f"/>
              </a:solid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19" name=""/>
              <p:cNvSpPr/>
              <p:nvPr/>
            </p:nvSpPr>
            <p:spPr>
              <a:xfrm>
                <a:off x="2173320" y="3319560"/>
                <a:ext cx="72360" cy="218880"/>
              </a:xfrm>
              <a:custGeom>
                <a:avLst/>
                <a:gdLst/>
                <a:ahLst/>
                <a:rect l="l" t="t" r="r" b="b"/>
                <a:pathLst>
                  <a:path w="98" h="277">
                    <a:moveTo>
                      <a:pt x="18" y="0"/>
                    </a:moveTo>
                    <a:lnTo>
                      <a:pt x="0" y="9"/>
                    </a:lnTo>
                    <a:lnTo>
                      <a:pt x="79" y="182"/>
                    </a:lnTo>
                    <a:lnTo>
                      <a:pt x="88" y="176"/>
                    </a:lnTo>
                    <a:lnTo>
                      <a:pt x="77" y="176"/>
                    </a:lnTo>
                    <a:lnTo>
                      <a:pt x="80" y="169"/>
                    </a:lnTo>
                    <a:lnTo>
                      <a:pt x="23" y="262"/>
                    </a:lnTo>
                    <a:lnTo>
                      <a:pt x="39" y="277"/>
                    </a:lnTo>
                    <a:lnTo>
                      <a:pt x="97" y="183"/>
                    </a:lnTo>
                    <a:lnTo>
                      <a:pt x="98" y="176"/>
                    </a:lnTo>
                    <a:lnTo>
                      <a:pt x="97" y="173"/>
                    </a:lnTo>
                    <a:lnTo>
                      <a:pt x="18"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0" name=""/>
              <p:cNvSpPr/>
              <p:nvPr/>
            </p:nvSpPr>
            <p:spPr>
              <a:xfrm>
                <a:off x="2557440" y="3997440"/>
                <a:ext cx="224280" cy="363240"/>
              </a:xfrm>
              <a:custGeom>
                <a:avLst/>
                <a:gdLst/>
                <a:ahLst/>
                <a:rect l="l" t="t" r="r" b="b"/>
                <a:pathLst>
                  <a:path w="310" h="459">
                    <a:moveTo>
                      <a:pt x="132" y="258"/>
                    </a:moveTo>
                    <a:lnTo>
                      <a:pt x="148" y="246"/>
                    </a:lnTo>
                    <a:lnTo>
                      <a:pt x="19" y="20"/>
                    </a:lnTo>
                    <a:lnTo>
                      <a:pt x="10" y="25"/>
                    </a:lnTo>
                    <a:lnTo>
                      <a:pt x="14" y="34"/>
                    </a:lnTo>
                    <a:lnTo>
                      <a:pt x="18" y="32"/>
                    </a:lnTo>
                    <a:lnTo>
                      <a:pt x="21" y="25"/>
                    </a:lnTo>
                    <a:lnTo>
                      <a:pt x="12" y="36"/>
                    </a:lnTo>
                    <a:lnTo>
                      <a:pt x="208" y="21"/>
                    </a:lnTo>
                    <a:lnTo>
                      <a:pt x="206" y="11"/>
                    </a:lnTo>
                    <a:lnTo>
                      <a:pt x="199" y="18"/>
                    </a:lnTo>
                    <a:lnTo>
                      <a:pt x="202" y="20"/>
                    </a:lnTo>
                    <a:lnTo>
                      <a:pt x="206" y="21"/>
                    </a:lnTo>
                    <a:lnTo>
                      <a:pt x="199" y="18"/>
                    </a:lnTo>
                    <a:lnTo>
                      <a:pt x="292" y="170"/>
                    </a:lnTo>
                    <a:lnTo>
                      <a:pt x="299" y="163"/>
                    </a:lnTo>
                    <a:lnTo>
                      <a:pt x="290" y="161"/>
                    </a:lnTo>
                    <a:lnTo>
                      <a:pt x="247" y="446"/>
                    </a:lnTo>
                    <a:lnTo>
                      <a:pt x="256" y="448"/>
                    </a:lnTo>
                    <a:lnTo>
                      <a:pt x="256" y="437"/>
                    </a:lnTo>
                    <a:lnTo>
                      <a:pt x="252" y="439"/>
                    </a:lnTo>
                    <a:lnTo>
                      <a:pt x="249" y="441"/>
                    </a:lnTo>
                    <a:lnTo>
                      <a:pt x="256" y="437"/>
                    </a:lnTo>
                    <a:lnTo>
                      <a:pt x="104" y="430"/>
                    </a:lnTo>
                    <a:lnTo>
                      <a:pt x="104" y="452"/>
                    </a:lnTo>
                    <a:lnTo>
                      <a:pt x="256" y="459"/>
                    </a:lnTo>
                    <a:lnTo>
                      <a:pt x="256" y="459"/>
                    </a:lnTo>
                    <a:lnTo>
                      <a:pt x="260" y="457"/>
                    </a:lnTo>
                    <a:lnTo>
                      <a:pt x="263" y="455"/>
                    </a:lnTo>
                    <a:lnTo>
                      <a:pt x="267" y="448"/>
                    </a:lnTo>
                    <a:lnTo>
                      <a:pt x="267" y="450"/>
                    </a:lnTo>
                    <a:lnTo>
                      <a:pt x="310" y="165"/>
                    </a:lnTo>
                    <a:lnTo>
                      <a:pt x="310" y="163"/>
                    </a:lnTo>
                    <a:lnTo>
                      <a:pt x="308" y="156"/>
                    </a:lnTo>
                    <a:lnTo>
                      <a:pt x="215" y="4"/>
                    </a:lnTo>
                    <a:lnTo>
                      <a:pt x="213" y="4"/>
                    </a:lnTo>
                    <a:lnTo>
                      <a:pt x="209" y="2"/>
                    </a:lnTo>
                    <a:lnTo>
                      <a:pt x="206" y="0"/>
                    </a:lnTo>
                    <a:lnTo>
                      <a:pt x="206" y="0"/>
                    </a:lnTo>
                    <a:lnTo>
                      <a:pt x="10" y="14"/>
                    </a:lnTo>
                    <a:lnTo>
                      <a:pt x="7" y="16"/>
                    </a:lnTo>
                    <a:lnTo>
                      <a:pt x="3" y="18"/>
                    </a:lnTo>
                    <a:lnTo>
                      <a:pt x="0" y="25"/>
                    </a:lnTo>
                    <a:lnTo>
                      <a:pt x="3" y="32"/>
                    </a:lnTo>
                    <a:lnTo>
                      <a:pt x="132" y="258"/>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1" name=""/>
              <p:cNvSpPr/>
              <p:nvPr/>
            </p:nvSpPr>
            <p:spPr>
              <a:xfrm>
                <a:off x="2458800" y="3701880"/>
                <a:ext cx="343440" cy="192240"/>
              </a:xfrm>
              <a:custGeom>
                <a:avLst/>
                <a:gdLst/>
                <a:ahLst/>
                <a:rect l="l" t="t" r="r" b="b"/>
                <a:pathLst>
                  <a:path w="475" h="242">
                    <a:moveTo>
                      <a:pt x="475" y="19"/>
                    </a:moveTo>
                    <a:lnTo>
                      <a:pt x="467" y="0"/>
                    </a:lnTo>
                    <a:lnTo>
                      <a:pt x="0" y="222"/>
                    </a:lnTo>
                    <a:lnTo>
                      <a:pt x="9" y="242"/>
                    </a:lnTo>
                    <a:lnTo>
                      <a:pt x="475" y="19"/>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2" name=""/>
              <p:cNvSpPr/>
              <p:nvPr/>
            </p:nvSpPr>
            <p:spPr>
              <a:xfrm>
                <a:off x="1492200" y="3508200"/>
                <a:ext cx="1110240" cy="762120"/>
              </a:xfrm>
              <a:custGeom>
                <a:avLst/>
                <a:gdLst/>
                <a:ahLst/>
                <a:rect l="l" t="t" r="r" b="b"/>
                <a:pathLst>
                  <a:path w="1532" h="961">
                    <a:moveTo>
                      <a:pt x="16" y="2"/>
                    </a:moveTo>
                    <a:lnTo>
                      <a:pt x="0" y="13"/>
                    </a:lnTo>
                    <a:lnTo>
                      <a:pt x="1" y="16"/>
                    </a:lnTo>
                    <a:lnTo>
                      <a:pt x="1" y="18"/>
                    </a:lnTo>
                    <a:lnTo>
                      <a:pt x="5" y="20"/>
                    </a:lnTo>
                    <a:lnTo>
                      <a:pt x="9" y="22"/>
                    </a:lnTo>
                    <a:lnTo>
                      <a:pt x="928" y="22"/>
                    </a:lnTo>
                    <a:lnTo>
                      <a:pt x="928" y="11"/>
                    </a:lnTo>
                    <a:lnTo>
                      <a:pt x="923" y="22"/>
                    </a:lnTo>
                    <a:lnTo>
                      <a:pt x="1145" y="136"/>
                    </a:lnTo>
                    <a:lnTo>
                      <a:pt x="1151" y="126"/>
                    </a:lnTo>
                    <a:lnTo>
                      <a:pt x="1143" y="131"/>
                    </a:lnTo>
                    <a:lnTo>
                      <a:pt x="1323" y="482"/>
                    </a:lnTo>
                    <a:lnTo>
                      <a:pt x="1330" y="477"/>
                    </a:lnTo>
                    <a:lnTo>
                      <a:pt x="1321" y="481"/>
                    </a:lnTo>
                    <a:lnTo>
                      <a:pt x="1514" y="961"/>
                    </a:lnTo>
                    <a:lnTo>
                      <a:pt x="1532" y="954"/>
                    </a:lnTo>
                    <a:lnTo>
                      <a:pt x="1339" y="473"/>
                    </a:lnTo>
                    <a:lnTo>
                      <a:pt x="1339" y="472"/>
                    </a:lnTo>
                    <a:lnTo>
                      <a:pt x="1160" y="120"/>
                    </a:lnTo>
                    <a:lnTo>
                      <a:pt x="1158" y="118"/>
                    </a:lnTo>
                    <a:lnTo>
                      <a:pt x="1156" y="117"/>
                    </a:lnTo>
                    <a:lnTo>
                      <a:pt x="934" y="2"/>
                    </a:lnTo>
                    <a:lnTo>
                      <a:pt x="932" y="2"/>
                    </a:lnTo>
                    <a:lnTo>
                      <a:pt x="928" y="0"/>
                    </a:lnTo>
                    <a:lnTo>
                      <a:pt x="9" y="0"/>
                    </a:lnTo>
                    <a:lnTo>
                      <a:pt x="16" y="4"/>
                    </a:lnTo>
                    <a:lnTo>
                      <a:pt x="12" y="2"/>
                    </a:lnTo>
                    <a:lnTo>
                      <a:pt x="9" y="11"/>
                    </a:lnTo>
                    <a:lnTo>
                      <a:pt x="18" y="5"/>
                    </a:lnTo>
                    <a:lnTo>
                      <a:pt x="16" y="2"/>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3" name=""/>
              <p:cNvSpPr/>
              <p:nvPr/>
            </p:nvSpPr>
            <p:spPr>
              <a:xfrm>
                <a:off x="3124080" y="4248000"/>
                <a:ext cx="2057040" cy="601920"/>
              </a:xfrm>
              <a:custGeom>
                <a:avLst/>
                <a:gdLst/>
                <a:ahLst/>
                <a:rect l="l" t="t" r="r" b="b"/>
                <a:pathLst>
                  <a:path w="2840" h="759">
                    <a:moveTo>
                      <a:pt x="2804" y="750"/>
                    </a:moveTo>
                    <a:lnTo>
                      <a:pt x="2826" y="752"/>
                    </a:lnTo>
                    <a:lnTo>
                      <a:pt x="2840" y="508"/>
                    </a:lnTo>
                    <a:lnTo>
                      <a:pt x="2840" y="506"/>
                    </a:lnTo>
                    <a:lnTo>
                      <a:pt x="2836" y="499"/>
                    </a:lnTo>
                    <a:lnTo>
                      <a:pt x="2835" y="497"/>
                    </a:lnTo>
                    <a:lnTo>
                      <a:pt x="2670" y="425"/>
                    </a:lnTo>
                    <a:lnTo>
                      <a:pt x="2664" y="434"/>
                    </a:lnTo>
                    <a:lnTo>
                      <a:pt x="2673" y="429"/>
                    </a:lnTo>
                    <a:lnTo>
                      <a:pt x="2487" y="92"/>
                    </a:lnTo>
                    <a:lnTo>
                      <a:pt x="2485" y="90"/>
                    </a:lnTo>
                    <a:lnTo>
                      <a:pt x="2481" y="88"/>
                    </a:lnTo>
                    <a:lnTo>
                      <a:pt x="2481" y="88"/>
                    </a:lnTo>
                    <a:lnTo>
                      <a:pt x="2230" y="2"/>
                    </a:lnTo>
                    <a:lnTo>
                      <a:pt x="2227" y="0"/>
                    </a:lnTo>
                    <a:lnTo>
                      <a:pt x="2227" y="0"/>
                    </a:lnTo>
                    <a:lnTo>
                      <a:pt x="1345" y="15"/>
                    </a:lnTo>
                    <a:lnTo>
                      <a:pt x="1341" y="17"/>
                    </a:lnTo>
                    <a:lnTo>
                      <a:pt x="1054" y="110"/>
                    </a:lnTo>
                    <a:lnTo>
                      <a:pt x="1058" y="119"/>
                    </a:lnTo>
                    <a:lnTo>
                      <a:pt x="1058" y="108"/>
                    </a:lnTo>
                    <a:lnTo>
                      <a:pt x="484" y="151"/>
                    </a:lnTo>
                    <a:lnTo>
                      <a:pt x="481" y="153"/>
                    </a:lnTo>
                    <a:lnTo>
                      <a:pt x="481" y="153"/>
                    </a:lnTo>
                    <a:lnTo>
                      <a:pt x="223" y="260"/>
                    </a:lnTo>
                    <a:lnTo>
                      <a:pt x="219" y="262"/>
                    </a:lnTo>
                    <a:lnTo>
                      <a:pt x="68" y="427"/>
                    </a:lnTo>
                    <a:lnTo>
                      <a:pt x="68" y="429"/>
                    </a:lnTo>
                    <a:lnTo>
                      <a:pt x="4" y="544"/>
                    </a:lnTo>
                    <a:lnTo>
                      <a:pt x="0" y="549"/>
                    </a:lnTo>
                    <a:lnTo>
                      <a:pt x="2" y="551"/>
                    </a:lnTo>
                    <a:lnTo>
                      <a:pt x="31" y="759"/>
                    </a:lnTo>
                    <a:lnTo>
                      <a:pt x="50" y="757"/>
                    </a:lnTo>
                    <a:lnTo>
                      <a:pt x="22" y="549"/>
                    </a:lnTo>
                    <a:lnTo>
                      <a:pt x="11" y="549"/>
                    </a:lnTo>
                    <a:lnTo>
                      <a:pt x="20" y="556"/>
                    </a:lnTo>
                    <a:lnTo>
                      <a:pt x="85" y="442"/>
                    </a:lnTo>
                    <a:lnTo>
                      <a:pt x="76" y="434"/>
                    </a:lnTo>
                    <a:lnTo>
                      <a:pt x="83" y="443"/>
                    </a:lnTo>
                    <a:lnTo>
                      <a:pt x="233" y="278"/>
                    </a:lnTo>
                    <a:lnTo>
                      <a:pt x="226" y="269"/>
                    </a:lnTo>
                    <a:lnTo>
                      <a:pt x="232" y="280"/>
                    </a:lnTo>
                    <a:lnTo>
                      <a:pt x="490" y="173"/>
                    </a:lnTo>
                    <a:lnTo>
                      <a:pt x="484" y="162"/>
                    </a:lnTo>
                    <a:lnTo>
                      <a:pt x="486" y="173"/>
                    </a:lnTo>
                    <a:lnTo>
                      <a:pt x="1060" y="130"/>
                    </a:lnTo>
                    <a:lnTo>
                      <a:pt x="1062" y="130"/>
                    </a:lnTo>
                    <a:lnTo>
                      <a:pt x="1348" y="36"/>
                    </a:lnTo>
                    <a:lnTo>
                      <a:pt x="1345" y="26"/>
                    </a:lnTo>
                    <a:lnTo>
                      <a:pt x="1345" y="36"/>
                    </a:lnTo>
                    <a:lnTo>
                      <a:pt x="2227" y="22"/>
                    </a:lnTo>
                    <a:lnTo>
                      <a:pt x="2227" y="11"/>
                    </a:lnTo>
                    <a:lnTo>
                      <a:pt x="2223" y="22"/>
                    </a:lnTo>
                    <a:lnTo>
                      <a:pt x="2474" y="108"/>
                    </a:lnTo>
                    <a:lnTo>
                      <a:pt x="2478" y="97"/>
                    </a:lnTo>
                    <a:lnTo>
                      <a:pt x="2471" y="104"/>
                    </a:lnTo>
                    <a:lnTo>
                      <a:pt x="2657" y="442"/>
                    </a:lnTo>
                    <a:lnTo>
                      <a:pt x="2657" y="442"/>
                    </a:lnTo>
                    <a:lnTo>
                      <a:pt x="2661" y="445"/>
                    </a:lnTo>
                    <a:lnTo>
                      <a:pt x="2826" y="517"/>
                    </a:lnTo>
                    <a:lnTo>
                      <a:pt x="2818" y="506"/>
                    </a:lnTo>
                    <a:lnTo>
                      <a:pt x="2822" y="513"/>
                    </a:lnTo>
                    <a:lnTo>
                      <a:pt x="2829" y="506"/>
                    </a:lnTo>
                    <a:lnTo>
                      <a:pt x="2818" y="506"/>
                    </a:lnTo>
                    <a:lnTo>
                      <a:pt x="2804" y="75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4" name=""/>
              <p:cNvSpPr/>
              <p:nvPr/>
            </p:nvSpPr>
            <p:spPr>
              <a:xfrm>
                <a:off x="4884120" y="4481280"/>
                <a:ext cx="121320" cy="84240"/>
              </a:xfrm>
              <a:custGeom>
                <a:avLst/>
                <a:gdLst/>
                <a:ahLst/>
                <a:rect l="l" t="t" r="r" b="b"/>
                <a:pathLst>
                  <a:path w="167" h="105">
                    <a:moveTo>
                      <a:pt x="167" y="21"/>
                    </a:moveTo>
                    <a:lnTo>
                      <a:pt x="162" y="0"/>
                    </a:lnTo>
                    <a:lnTo>
                      <a:pt x="69" y="21"/>
                    </a:lnTo>
                    <a:lnTo>
                      <a:pt x="67" y="23"/>
                    </a:lnTo>
                    <a:lnTo>
                      <a:pt x="65" y="25"/>
                    </a:lnTo>
                    <a:lnTo>
                      <a:pt x="0" y="89"/>
                    </a:lnTo>
                    <a:lnTo>
                      <a:pt x="13" y="105"/>
                    </a:lnTo>
                    <a:lnTo>
                      <a:pt x="78" y="41"/>
                    </a:lnTo>
                    <a:lnTo>
                      <a:pt x="70" y="32"/>
                    </a:lnTo>
                    <a:lnTo>
                      <a:pt x="74" y="43"/>
                    </a:lnTo>
                    <a:lnTo>
                      <a:pt x="167" y="21"/>
                    </a:lnTo>
                    <a:close/>
                  </a:path>
                </a:pathLst>
              </a:custGeom>
              <a:solidFill>
                <a:srgbClr val="ffe80f"/>
              </a:solidFill>
              <a:ln w="12600">
                <a:solidFill>
                  <a:srgbClr val="ffe80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125" name=""/>
              <p:cNvSpPr/>
              <p:nvPr/>
            </p:nvSpPr>
            <p:spPr>
              <a:xfrm>
                <a:off x="4932000" y="4500360"/>
                <a:ext cx="59400" cy="88920"/>
              </a:xfrm>
              <a:custGeom>
                <a:avLst/>
                <a:gdLst/>
                <a:ahLst/>
                <a:rect l="l" t="t" r="r" b="b"/>
                <a:pathLst>
                  <a:path w="80" h="111">
                    <a:moveTo>
                      <a:pt x="71" y="111"/>
                    </a:moveTo>
                    <a:lnTo>
                      <a:pt x="80" y="91"/>
                    </a:lnTo>
                    <a:lnTo>
                      <a:pt x="23" y="62"/>
                    </a:lnTo>
                    <a:lnTo>
                      <a:pt x="18" y="71"/>
                    </a:lnTo>
                    <a:lnTo>
                      <a:pt x="25" y="64"/>
                    </a:lnTo>
                    <a:lnTo>
                      <a:pt x="28" y="71"/>
                    </a:lnTo>
                    <a:lnTo>
                      <a:pt x="21" y="0"/>
                    </a:lnTo>
                    <a:lnTo>
                      <a:pt x="0" y="1"/>
                    </a:lnTo>
                    <a:lnTo>
                      <a:pt x="7" y="73"/>
                    </a:lnTo>
                    <a:lnTo>
                      <a:pt x="11" y="79"/>
                    </a:lnTo>
                    <a:lnTo>
                      <a:pt x="14" y="82"/>
                    </a:lnTo>
                    <a:lnTo>
                      <a:pt x="71" y="111"/>
                    </a:lnTo>
                    <a:close/>
                  </a:path>
                </a:pathLst>
              </a:custGeom>
              <a:solidFill>
                <a:srgbClr val="ffe80f"/>
              </a:solidFill>
              <a:ln w="12600">
                <a:solidFill>
                  <a:srgbClr val="ffe80f"/>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126" name=""/>
              <p:cNvSpPr/>
              <p:nvPr/>
            </p:nvSpPr>
            <p:spPr>
              <a:xfrm>
                <a:off x="4920480" y="4548240"/>
                <a:ext cx="31680" cy="48960"/>
              </a:xfrm>
              <a:custGeom>
                <a:avLst/>
                <a:gdLst/>
                <a:ahLst/>
                <a:rect l="l" t="t" r="r" b="b"/>
                <a:pathLst>
                  <a:path w="43" h="63">
                    <a:moveTo>
                      <a:pt x="0" y="50"/>
                    </a:moveTo>
                    <a:lnTo>
                      <a:pt x="16" y="63"/>
                    </a:lnTo>
                    <a:lnTo>
                      <a:pt x="43" y="12"/>
                    </a:lnTo>
                    <a:lnTo>
                      <a:pt x="27" y="0"/>
                    </a:lnTo>
                    <a:lnTo>
                      <a:pt x="0" y="50"/>
                    </a:lnTo>
                    <a:close/>
                  </a:path>
                </a:pathLst>
              </a:custGeom>
              <a:solidFill>
                <a:srgbClr val="ffe80f"/>
              </a:solid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127" name=""/>
              <p:cNvSpPr/>
              <p:nvPr/>
            </p:nvSpPr>
            <p:spPr>
              <a:xfrm>
                <a:off x="3321360" y="4788000"/>
                <a:ext cx="102600" cy="141120"/>
              </a:xfrm>
              <a:custGeom>
                <a:avLst/>
                <a:gdLst/>
                <a:ahLst/>
                <a:rect l="l" t="t" r="r" b="b"/>
                <a:pathLst>
                  <a:path w="141" h="177">
                    <a:moveTo>
                      <a:pt x="141" y="21"/>
                    </a:moveTo>
                    <a:lnTo>
                      <a:pt x="140" y="0"/>
                    </a:lnTo>
                    <a:lnTo>
                      <a:pt x="18" y="14"/>
                    </a:lnTo>
                    <a:lnTo>
                      <a:pt x="14" y="16"/>
                    </a:lnTo>
                    <a:lnTo>
                      <a:pt x="11" y="18"/>
                    </a:lnTo>
                    <a:lnTo>
                      <a:pt x="7" y="25"/>
                    </a:lnTo>
                    <a:lnTo>
                      <a:pt x="0" y="176"/>
                    </a:lnTo>
                    <a:lnTo>
                      <a:pt x="21" y="177"/>
                    </a:lnTo>
                    <a:lnTo>
                      <a:pt x="28" y="27"/>
                    </a:lnTo>
                    <a:lnTo>
                      <a:pt x="21" y="34"/>
                    </a:lnTo>
                    <a:lnTo>
                      <a:pt x="25" y="32"/>
                    </a:lnTo>
                    <a:lnTo>
                      <a:pt x="28" y="25"/>
                    </a:lnTo>
                    <a:lnTo>
                      <a:pt x="18" y="25"/>
                    </a:lnTo>
                    <a:lnTo>
                      <a:pt x="19" y="36"/>
                    </a:lnTo>
                    <a:lnTo>
                      <a:pt x="141" y="21"/>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8" name=""/>
              <p:cNvSpPr/>
              <p:nvPr/>
            </p:nvSpPr>
            <p:spPr>
              <a:xfrm>
                <a:off x="3205440" y="4660920"/>
                <a:ext cx="134640" cy="154080"/>
              </a:xfrm>
              <a:custGeom>
                <a:avLst/>
                <a:gdLst/>
                <a:ahLst/>
                <a:rect l="l" t="t" r="r" b="b"/>
                <a:pathLst>
                  <a:path w="187" h="196">
                    <a:moveTo>
                      <a:pt x="13" y="0"/>
                    </a:moveTo>
                    <a:lnTo>
                      <a:pt x="0" y="17"/>
                    </a:lnTo>
                    <a:lnTo>
                      <a:pt x="174" y="196"/>
                    </a:lnTo>
                    <a:lnTo>
                      <a:pt x="187" y="180"/>
                    </a:lnTo>
                    <a:lnTo>
                      <a:pt x="13"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9" name=""/>
              <p:cNvSpPr/>
              <p:nvPr/>
            </p:nvSpPr>
            <p:spPr>
              <a:xfrm>
                <a:off x="3035880" y="4392720"/>
                <a:ext cx="457920" cy="384120"/>
              </a:xfrm>
              <a:custGeom>
                <a:avLst/>
                <a:gdLst/>
                <a:ahLst/>
                <a:rect l="l" t="t" r="r" b="b"/>
                <a:pathLst>
                  <a:path w="633" h="484">
                    <a:moveTo>
                      <a:pt x="633" y="45"/>
                    </a:moveTo>
                    <a:lnTo>
                      <a:pt x="622" y="27"/>
                    </a:lnTo>
                    <a:lnTo>
                      <a:pt x="278" y="235"/>
                    </a:lnTo>
                    <a:lnTo>
                      <a:pt x="276" y="237"/>
                    </a:lnTo>
                    <a:lnTo>
                      <a:pt x="276" y="239"/>
                    </a:lnTo>
                    <a:lnTo>
                      <a:pt x="147" y="468"/>
                    </a:lnTo>
                    <a:lnTo>
                      <a:pt x="155" y="474"/>
                    </a:lnTo>
                    <a:lnTo>
                      <a:pt x="155" y="463"/>
                    </a:lnTo>
                    <a:lnTo>
                      <a:pt x="151" y="465"/>
                    </a:lnTo>
                    <a:lnTo>
                      <a:pt x="147" y="467"/>
                    </a:lnTo>
                    <a:lnTo>
                      <a:pt x="156" y="463"/>
                    </a:lnTo>
                    <a:lnTo>
                      <a:pt x="13" y="449"/>
                    </a:lnTo>
                    <a:lnTo>
                      <a:pt x="11" y="459"/>
                    </a:lnTo>
                    <a:lnTo>
                      <a:pt x="22" y="459"/>
                    </a:lnTo>
                    <a:lnTo>
                      <a:pt x="18" y="452"/>
                    </a:lnTo>
                    <a:lnTo>
                      <a:pt x="15" y="450"/>
                    </a:lnTo>
                    <a:lnTo>
                      <a:pt x="22" y="459"/>
                    </a:lnTo>
                    <a:lnTo>
                      <a:pt x="29" y="273"/>
                    </a:lnTo>
                    <a:lnTo>
                      <a:pt x="18" y="273"/>
                    </a:lnTo>
                    <a:lnTo>
                      <a:pt x="27" y="280"/>
                    </a:lnTo>
                    <a:lnTo>
                      <a:pt x="192" y="15"/>
                    </a:lnTo>
                    <a:lnTo>
                      <a:pt x="176" y="0"/>
                    </a:lnTo>
                    <a:lnTo>
                      <a:pt x="11" y="266"/>
                    </a:lnTo>
                    <a:lnTo>
                      <a:pt x="8" y="273"/>
                    </a:lnTo>
                    <a:lnTo>
                      <a:pt x="8" y="273"/>
                    </a:lnTo>
                    <a:lnTo>
                      <a:pt x="0" y="459"/>
                    </a:lnTo>
                    <a:lnTo>
                      <a:pt x="0" y="459"/>
                    </a:lnTo>
                    <a:lnTo>
                      <a:pt x="4" y="467"/>
                    </a:lnTo>
                    <a:lnTo>
                      <a:pt x="8" y="468"/>
                    </a:lnTo>
                    <a:lnTo>
                      <a:pt x="11" y="470"/>
                    </a:lnTo>
                    <a:lnTo>
                      <a:pt x="155" y="484"/>
                    </a:lnTo>
                    <a:lnTo>
                      <a:pt x="155" y="484"/>
                    </a:lnTo>
                    <a:lnTo>
                      <a:pt x="158" y="483"/>
                    </a:lnTo>
                    <a:lnTo>
                      <a:pt x="162" y="481"/>
                    </a:lnTo>
                    <a:lnTo>
                      <a:pt x="164" y="481"/>
                    </a:lnTo>
                    <a:lnTo>
                      <a:pt x="293" y="251"/>
                    </a:lnTo>
                    <a:lnTo>
                      <a:pt x="284" y="244"/>
                    </a:lnTo>
                    <a:lnTo>
                      <a:pt x="289" y="253"/>
                    </a:lnTo>
                    <a:lnTo>
                      <a:pt x="633" y="45"/>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0" name=""/>
              <p:cNvSpPr/>
              <p:nvPr/>
            </p:nvSpPr>
            <p:spPr>
              <a:xfrm>
                <a:off x="2995200" y="4305240"/>
                <a:ext cx="785520" cy="277920"/>
              </a:xfrm>
              <a:custGeom>
                <a:avLst/>
                <a:gdLst/>
                <a:ahLst/>
                <a:rect l="l" t="t" r="r" b="b"/>
                <a:pathLst>
                  <a:path w="1084" h="352">
                    <a:moveTo>
                      <a:pt x="0" y="330"/>
                    </a:moveTo>
                    <a:lnTo>
                      <a:pt x="3" y="352"/>
                    </a:lnTo>
                    <a:lnTo>
                      <a:pt x="204" y="323"/>
                    </a:lnTo>
                    <a:lnTo>
                      <a:pt x="206" y="321"/>
                    </a:lnTo>
                    <a:lnTo>
                      <a:pt x="210" y="321"/>
                    </a:lnTo>
                    <a:lnTo>
                      <a:pt x="367" y="156"/>
                    </a:lnTo>
                    <a:lnTo>
                      <a:pt x="360" y="147"/>
                    </a:lnTo>
                    <a:lnTo>
                      <a:pt x="366" y="158"/>
                    </a:lnTo>
                    <a:lnTo>
                      <a:pt x="674" y="36"/>
                    </a:lnTo>
                    <a:lnTo>
                      <a:pt x="668" y="25"/>
                    </a:lnTo>
                    <a:lnTo>
                      <a:pt x="668" y="36"/>
                    </a:lnTo>
                    <a:lnTo>
                      <a:pt x="1084" y="22"/>
                    </a:lnTo>
                    <a:lnTo>
                      <a:pt x="1084" y="0"/>
                    </a:lnTo>
                    <a:lnTo>
                      <a:pt x="668" y="15"/>
                    </a:lnTo>
                    <a:lnTo>
                      <a:pt x="665" y="16"/>
                    </a:lnTo>
                    <a:lnTo>
                      <a:pt x="357" y="138"/>
                    </a:lnTo>
                    <a:lnTo>
                      <a:pt x="357" y="138"/>
                    </a:lnTo>
                    <a:lnTo>
                      <a:pt x="355" y="140"/>
                    </a:lnTo>
                    <a:lnTo>
                      <a:pt x="197" y="305"/>
                    </a:lnTo>
                    <a:lnTo>
                      <a:pt x="199" y="303"/>
                    </a:lnTo>
                    <a:lnTo>
                      <a:pt x="202" y="312"/>
                    </a:lnTo>
                    <a:lnTo>
                      <a:pt x="201" y="301"/>
                    </a:lnTo>
                    <a:lnTo>
                      <a:pt x="0" y="33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1" name=""/>
              <p:cNvSpPr/>
              <p:nvPr/>
            </p:nvSpPr>
            <p:spPr>
              <a:xfrm>
                <a:off x="4215960" y="4273560"/>
                <a:ext cx="19800" cy="74520"/>
              </a:xfrm>
              <a:custGeom>
                <a:avLst/>
                <a:gdLst/>
                <a:ahLst/>
                <a:rect l="l" t="t" r="r" b="b"/>
                <a:pathLst>
                  <a:path w="27" h="95">
                    <a:moveTo>
                      <a:pt x="27" y="2"/>
                    </a:moveTo>
                    <a:lnTo>
                      <a:pt x="5" y="0"/>
                    </a:lnTo>
                    <a:lnTo>
                      <a:pt x="0" y="93"/>
                    </a:lnTo>
                    <a:lnTo>
                      <a:pt x="21" y="95"/>
                    </a:lnTo>
                    <a:lnTo>
                      <a:pt x="27" y="2"/>
                    </a:lnTo>
                    <a:close/>
                  </a:path>
                </a:pathLst>
              </a:custGeom>
              <a:solidFill>
                <a:srgbClr val="ffe80f"/>
              </a:solid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132" name=""/>
              <p:cNvSpPr/>
              <p:nvPr/>
            </p:nvSpPr>
            <p:spPr>
              <a:xfrm>
                <a:off x="4897080" y="4271760"/>
                <a:ext cx="94320" cy="117720"/>
              </a:xfrm>
              <a:custGeom>
                <a:avLst/>
                <a:gdLst/>
                <a:ahLst/>
                <a:rect l="l" t="t" r="r" b="b"/>
                <a:pathLst>
                  <a:path w="129" h="149">
                    <a:moveTo>
                      <a:pt x="129" y="18"/>
                    </a:moveTo>
                    <a:lnTo>
                      <a:pt x="119" y="0"/>
                    </a:lnTo>
                    <a:lnTo>
                      <a:pt x="25" y="50"/>
                    </a:lnTo>
                    <a:lnTo>
                      <a:pt x="24" y="52"/>
                    </a:lnTo>
                    <a:lnTo>
                      <a:pt x="22" y="57"/>
                    </a:lnTo>
                    <a:lnTo>
                      <a:pt x="0" y="143"/>
                    </a:lnTo>
                    <a:lnTo>
                      <a:pt x="20" y="149"/>
                    </a:lnTo>
                    <a:lnTo>
                      <a:pt x="42" y="63"/>
                    </a:lnTo>
                    <a:lnTo>
                      <a:pt x="38" y="66"/>
                    </a:lnTo>
                    <a:lnTo>
                      <a:pt x="42" y="59"/>
                    </a:lnTo>
                    <a:lnTo>
                      <a:pt x="31" y="59"/>
                    </a:lnTo>
                    <a:lnTo>
                      <a:pt x="36" y="68"/>
                    </a:lnTo>
                    <a:lnTo>
                      <a:pt x="129" y="18"/>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3" name=""/>
              <p:cNvSpPr/>
              <p:nvPr/>
            </p:nvSpPr>
            <p:spPr>
              <a:xfrm>
                <a:off x="3337200" y="4535280"/>
                <a:ext cx="150840" cy="217800"/>
              </a:xfrm>
              <a:custGeom>
                <a:avLst/>
                <a:gdLst/>
                <a:ahLst/>
                <a:rect l="l" t="t" r="r" b="b"/>
                <a:pathLst>
                  <a:path w="208" h="274">
                    <a:moveTo>
                      <a:pt x="154" y="0"/>
                    </a:moveTo>
                    <a:lnTo>
                      <a:pt x="140" y="16"/>
                    </a:lnTo>
                    <a:lnTo>
                      <a:pt x="190" y="88"/>
                    </a:lnTo>
                    <a:lnTo>
                      <a:pt x="197" y="79"/>
                    </a:lnTo>
                    <a:lnTo>
                      <a:pt x="190" y="71"/>
                    </a:lnTo>
                    <a:lnTo>
                      <a:pt x="187" y="79"/>
                    </a:lnTo>
                    <a:lnTo>
                      <a:pt x="190" y="86"/>
                    </a:lnTo>
                    <a:lnTo>
                      <a:pt x="192" y="71"/>
                    </a:lnTo>
                    <a:lnTo>
                      <a:pt x="142" y="122"/>
                    </a:lnTo>
                    <a:lnTo>
                      <a:pt x="147" y="129"/>
                    </a:lnTo>
                    <a:lnTo>
                      <a:pt x="142" y="120"/>
                    </a:lnTo>
                    <a:lnTo>
                      <a:pt x="6" y="192"/>
                    </a:lnTo>
                    <a:lnTo>
                      <a:pt x="4" y="193"/>
                    </a:lnTo>
                    <a:lnTo>
                      <a:pt x="0" y="200"/>
                    </a:lnTo>
                    <a:lnTo>
                      <a:pt x="0" y="202"/>
                    </a:lnTo>
                    <a:lnTo>
                      <a:pt x="7" y="274"/>
                    </a:lnTo>
                    <a:lnTo>
                      <a:pt x="29" y="272"/>
                    </a:lnTo>
                    <a:lnTo>
                      <a:pt x="22" y="200"/>
                    </a:lnTo>
                    <a:lnTo>
                      <a:pt x="18" y="208"/>
                    </a:lnTo>
                    <a:lnTo>
                      <a:pt x="22" y="200"/>
                    </a:lnTo>
                    <a:lnTo>
                      <a:pt x="22" y="200"/>
                    </a:lnTo>
                    <a:lnTo>
                      <a:pt x="11" y="200"/>
                    </a:lnTo>
                    <a:lnTo>
                      <a:pt x="16" y="209"/>
                    </a:lnTo>
                    <a:lnTo>
                      <a:pt x="153" y="138"/>
                    </a:lnTo>
                    <a:lnTo>
                      <a:pt x="154" y="138"/>
                    </a:lnTo>
                    <a:lnTo>
                      <a:pt x="205" y="88"/>
                    </a:lnTo>
                    <a:lnTo>
                      <a:pt x="205" y="86"/>
                    </a:lnTo>
                    <a:lnTo>
                      <a:pt x="208" y="79"/>
                    </a:lnTo>
                    <a:lnTo>
                      <a:pt x="205" y="71"/>
                    </a:lnTo>
                    <a:lnTo>
                      <a:pt x="205" y="71"/>
                    </a:lnTo>
                    <a:lnTo>
                      <a:pt x="15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34" name=""/>
            <p:cNvSpPr/>
            <p:nvPr/>
          </p:nvSpPr>
          <p:spPr>
            <a:xfrm>
              <a:off x="3765600" y="4041720"/>
              <a:ext cx="487440" cy="246240"/>
            </a:xfrm>
            <a:prstGeom prst="rect">
              <a:avLst/>
            </a:prstGeom>
            <a:noFill/>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35" name=""/>
            <p:cNvGrpSpPr/>
            <p:nvPr/>
          </p:nvGrpSpPr>
          <p:grpSpPr>
            <a:xfrm>
              <a:off x="858960" y="1198440"/>
              <a:ext cx="4854960" cy="3641760"/>
              <a:chOff x="858960" y="1198440"/>
              <a:chExt cx="4854960" cy="3641760"/>
            </a:xfrm>
          </p:grpSpPr>
          <p:grpSp>
            <p:nvGrpSpPr>
              <p:cNvPr id="1136" name=""/>
              <p:cNvGrpSpPr/>
              <p:nvPr/>
            </p:nvGrpSpPr>
            <p:grpSpPr>
              <a:xfrm>
                <a:off x="858960" y="1198440"/>
                <a:ext cx="4854960" cy="3641760"/>
                <a:chOff x="858960" y="1198440"/>
                <a:chExt cx="4854960" cy="3641760"/>
              </a:xfrm>
            </p:grpSpPr>
            <p:sp>
              <p:nvSpPr>
                <p:cNvPr id="1137" name=""/>
                <p:cNvSpPr/>
                <p:nvPr/>
              </p:nvSpPr>
              <p:spPr>
                <a:xfrm flipV="1">
                  <a:off x="4110480" y="4338360"/>
                  <a:ext cx="316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38" name=""/>
                <p:cNvGrpSpPr/>
                <p:nvPr/>
              </p:nvGrpSpPr>
              <p:grpSpPr>
                <a:xfrm>
                  <a:off x="858960" y="1722240"/>
                  <a:ext cx="4793040" cy="3032280"/>
                  <a:chOff x="858960" y="1722240"/>
                  <a:chExt cx="4793040" cy="3032280"/>
                </a:xfrm>
              </p:grpSpPr>
              <p:sp>
                <p:nvSpPr>
                  <p:cNvPr id="1139" name=""/>
                  <p:cNvSpPr/>
                  <p:nvPr/>
                </p:nvSpPr>
                <p:spPr>
                  <a:xfrm flipH="1">
                    <a:off x="5597280" y="2311200"/>
                    <a:ext cx="54720" cy="19080"/>
                  </a:xfrm>
                  <a:prstGeom prst="line">
                    <a:avLst/>
                  </a:prstGeom>
                  <a:ln w="12600">
                    <a:solidFill>
                      <a:srgbClr val="ffe80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nvGrpSpPr>
                  <p:cNvPr id="1140" name=""/>
                  <p:cNvGrpSpPr/>
                  <p:nvPr/>
                </p:nvGrpSpPr>
                <p:grpSpPr>
                  <a:xfrm>
                    <a:off x="858960" y="1722240"/>
                    <a:ext cx="3661200" cy="3032280"/>
                    <a:chOff x="858960" y="1722240"/>
                    <a:chExt cx="3661200" cy="3032280"/>
                  </a:xfrm>
                </p:grpSpPr>
                <p:sp>
                  <p:nvSpPr>
                    <p:cNvPr id="1141" name=""/>
                    <p:cNvSpPr/>
                    <p:nvPr/>
                  </p:nvSpPr>
                  <p:spPr>
                    <a:xfrm flipH="1">
                      <a:off x="2633760" y="4005360"/>
                      <a:ext cx="64800" cy="3412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2" name=""/>
                    <p:cNvSpPr/>
                    <p:nvPr/>
                  </p:nvSpPr>
                  <p:spPr>
                    <a:xfrm>
                      <a:off x="938160" y="1722240"/>
                      <a:ext cx="783720" cy="55260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3" name=""/>
                    <p:cNvSpPr/>
                    <p:nvPr/>
                  </p:nvSpPr>
                  <p:spPr>
                    <a:xfrm>
                      <a:off x="900720" y="2398680"/>
                      <a:ext cx="191160" cy="209520"/>
                    </a:xfrm>
                    <a:custGeom>
                      <a:avLst/>
                      <a:gdLst/>
                      <a:ahLst/>
                      <a:rect l="l" t="t" r="r" b="b"/>
                      <a:pathLst>
                        <a:path w="263" h="264">
                          <a:moveTo>
                            <a:pt x="41" y="0"/>
                          </a:moveTo>
                          <a:lnTo>
                            <a:pt x="0" y="120"/>
                          </a:lnTo>
                          <a:lnTo>
                            <a:pt x="2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4" name=""/>
                    <p:cNvSpPr/>
                    <p:nvPr/>
                  </p:nvSpPr>
                  <p:spPr>
                    <a:xfrm>
                      <a:off x="858960" y="2636640"/>
                      <a:ext cx="166320" cy="250920"/>
                    </a:xfrm>
                    <a:custGeom>
                      <a:avLst/>
                      <a:gdLst/>
                      <a:ahLst/>
                      <a:rect l="l" t="t" r="r" b="b"/>
                      <a:pathLst>
                        <a:path w="229" h="315">
                          <a:moveTo>
                            <a:pt x="0" y="0"/>
                          </a:moveTo>
                          <a:lnTo>
                            <a:pt x="98" y="315"/>
                          </a:lnTo>
                          <a:lnTo>
                            <a:pt x="229" y="3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5" name=""/>
                    <p:cNvSpPr/>
                    <p:nvPr/>
                  </p:nvSpPr>
                  <p:spPr>
                    <a:xfrm>
                      <a:off x="1107720" y="2986200"/>
                      <a:ext cx="66600" cy="37296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6" name=""/>
                    <p:cNvSpPr/>
                    <p:nvPr/>
                  </p:nvSpPr>
                  <p:spPr>
                    <a:xfrm>
                      <a:off x="1087920" y="3109680"/>
                      <a:ext cx="191160" cy="424080"/>
                    </a:xfrm>
                    <a:custGeom>
                      <a:avLst/>
                      <a:gdLst/>
                      <a:ahLst/>
                      <a:rect l="l" t="t" r="r" b="b"/>
                      <a:pathLst>
                        <a:path w="264" h="534">
                          <a:moveTo>
                            <a:pt x="0" y="0"/>
                          </a:moveTo>
                          <a:lnTo>
                            <a:pt x="99" y="161"/>
                          </a:lnTo>
                          <a:lnTo>
                            <a:pt x="247" y="396"/>
                          </a:lnTo>
                          <a:lnTo>
                            <a:pt x="264" y="495"/>
                          </a:lnTo>
                          <a:lnTo>
                            <a:pt x="120" y="53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7" name=""/>
                    <p:cNvSpPr/>
                    <p:nvPr/>
                  </p:nvSpPr>
                  <p:spPr>
                    <a:xfrm>
                      <a:off x="1063080" y="3236760"/>
                      <a:ext cx="186480" cy="2732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8" name=""/>
                    <p:cNvSpPr/>
                    <p:nvPr/>
                  </p:nvSpPr>
                  <p:spPr>
                    <a:xfrm>
                      <a:off x="1267200" y="3465360"/>
                      <a:ext cx="52200" cy="304920"/>
                    </a:xfrm>
                    <a:custGeom>
                      <a:avLst/>
                      <a:gdLst/>
                      <a:ahLst/>
                      <a:rect l="l" t="t" r="r" b="b"/>
                      <a:pathLst>
                        <a:path w="74" h="384">
                          <a:moveTo>
                            <a:pt x="17" y="0"/>
                          </a:moveTo>
                          <a:lnTo>
                            <a:pt x="74" y="76"/>
                          </a:lnTo>
                          <a:lnTo>
                            <a:pt x="63" y="253"/>
                          </a:lnTo>
                          <a:lnTo>
                            <a:pt x="29" y="384"/>
                          </a:lnTo>
                          <a:lnTo>
                            <a:pt x="0" y="287"/>
                          </a:lnTo>
                          <a:lnTo>
                            <a:pt x="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9" name=""/>
                    <p:cNvSpPr/>
                    <p:nvPr/>
                  </p:nvSpPr>
                  <p:spPr>
                    <a:xfrm flipH="1">
                      <a:off x="3011760" y="4457520"/>
                      <a:ext cx="70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0" name=""/>
                    <p:cNvSpPr/>
                    <p:nvPr/>
                  </p:nvSpPr>
                  <p:spPr>
                    <a:xfrm>
                      <a:off x="3183120" y="4494240"/>
                      <a:ext cx="191160" cy="260280"/>
                    </a:xfrm>
                    <a:custGeom>
                      <a:avLst/>
                      <a:gdLst/>
                      <a:ahLst/>
                      <a:rect l="l" t="t" r="r" b="b"/>
                      <a:pathLst>
                        <a:path w="263" h="328">
                          <a:moveTo>
                            <a:pt x="5" y="328"/>
                          </a:moveTo>
                          <a:lnTo>
                            <a:pt x="0" y="195"/>
                          </a:lnTo>
                          <a:lnTo>
                            <a:pt x="34" y="138"/>
                          </a:lnTo>
                          <a:lnTo>
                            <a:pt x="154" y="46"/>
                          </a:lnTo>
                          <a:lnTo>
                            <a:pt x="26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1" name=""/>
                    <p:cNvSpPr/>
                    <p:nvPr/>
                  </p:nvSpPr>
                  <p:spPr>
                    <a:xfrm>
                      <a:off x="4152240" y="2995560"/>
                      <a:ext cx="367920" cy="396720"/>
                    </a:xfrm>
                    <a:custGeom>
                      <a:avLst/>
                      <a:gdLst/>
                      <a:ahLst/>
                      <a:rect l="l" t="t" r="r" b="b"/>
                      <a:pathLst>
                        <a:path w="507" h="500">
                          <a:moveTo>
                            <a:pt x="507" y="0"/>
                          </a:moveTo>
                          <a:lnTo>
                            <a:pt x="387" y="184"/>
                          </a:lnTo>
                          <a:lnTo>
                            <a:pt x="0" y="5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1152" name=""/>
                <p:cNvSpPr/>
                <p:nvPr/>
              </p:nvSpPr>
              <p:spPr>
                <a:xfrm flipH="1" flipV="1">
                  <a:off x="4142160" y="3821040"/>
                  <a:ext cx="5940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grpSp>
              <p:nvGrpSpPr>
                <p:cNvPr id="1153" name=""/>
                <p:cNvGrpSpPr/>
                <p:nvPr/>
              </p:nvGrpSpPr>
              <p:grpSpPr>
                <a:xfrm>
                  <a:off x="1294920" y="2576520"/>
                  <a:ext cx="3504600" cy="1762200"/>
                  <a:chOff x="1294920" y="2576520"/>
                  <a:chExt cx="3504600" cy="1762200"/>
                </a:xfrm>
              </p:grpSpPr>
              <p:sp>
                <p:nvSpPr>
                  <p:cNvPr id="1154" name=""/>
                  <p:cNvSpPr/>
                  <p:nvPr/>
                </p:nvSpPr>
                <p:spPr>
                  <a:xfrm>
                    <a:off x="1294920" y="3483000"/>
                    <a:ext cx="266760" cy="46080"/>
                  </a:xfrm>
                  <a:custGeom>
                    <a:avLst/>
                    <a:gdLst/>
                    <a:ahLst/>
                    <a:rect l="l" t="t" r="r" b="b"/>
                    <a:pathLst>
                      <a:path w="367" h="57">
                        <a:moveTo>
                          <a:pt x="29" y="44"/>
                        </a:moveTo>
                        <a:lnTo>
                          <a:pt x="310" y="57"/>
                        </a:lnTo>
                        <a:lnTo>
                          <a:pt x="367" y="10"/>
                        </a:lnTo>
                        <a:lnTo>
                          <a:pt x="258" y="0"/>
                        </a:lnTo>
                        <a:lnTo>
                          <a:pt x="0" y="1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55" name=""/>
                  <p:cNvSpPr/>
                  <p:nvPr/>
                </p:nvSpPr>
                <p:spPr>
                  <a:xfrm>
                    <a:off x="2386080" y="4033800"/>
                    <a:ext cx="586800" cy="304920"/>
                  </a:xfrm>
                  <a:custGeom>
                    <a:avLst/>
                    <a:gdLst/>
                    <a:ahLst/>
                    <a:rect l="l" t="t" r="r" b="b"/>
                    <a:pathLst>
                      <a:path w="810" h="383">
                        <a:moveTo>
                          <a:pt x="0" y="0"/>
                        </a:moveTo>
                        <a:lnTo>
                          <a:pt x="414" y="252"/>
                        </a:lnTo>
                        <a:lnTo>
                          <a:pt x="810" y="3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6" name=""/>
                  <p:cNvSpPr/>
                  <p:nvPr/>
                </p:nvSpPr>
                <p:spPr>
                  <a:xfrm flipH="1">
                    <a:off x="2484720" y="2576520"/>
                    <a:ext cx="25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7" name=""/>
                  <p:cNvSpPr/>
                  <p:nvPr/>
                </p:nvSpPr>
                <p:spPr>
                  <a:xfrm>
                    <a:off x="2437920" y="2732040"/>
                    <a:ext cx="1883880" cy="1274760"/>
                  </a:xfrm>
                  <a:custGeom>
                    <a:avLst/>
                    <a:gdLst/>
                    <a:ahLst/>
                    <a:rect l="l" t="t" r="r" b="b"/>
                    <a:pathLst>
                      <a:path w="2599" h="1606">
                        <a:moveTo>
                          <a:pt x="0" y="1606"/>
                        </a:moveTo>
                        <a:lnTo>
                          <a:pt x="103" y="1531"/>
                        </a:lnTo>
                        <a:lnTo>
                          <a:pt x="414" y="1257"/>
                        </a:lnTo>
                        <a:lnTo>
                          <a:pt x="534" y="970"/>
                        </a:lnTo>
                        <a:lnTo>
                          <a:pt x="677" y="843"/>
                        </a:lnTo>
                        <a:lnTo>
                          <a:pt x="1405" y="109"/>
                        </a:lnTo>
                        <a:lnTo>
                          <a:pt x="2031" y="0"/>
                        </a:lnTo>
                        <a:lnTo>
                          <a:pt x="2341" y="73"/>
                        </a:lnTo>
                        <a:lnTo>
                          <a:pt x="2427" y="454"/>
                        </a:lnTo>
                        <a:lnTo>
                          <a:pt x="2500" y="498"/>
                        </a:lnTo>
                        <a:lnTo>
                          <a:pt x="2599" y="75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8" name=""/>
                  <p:cNvSpPr/>
                  <p:nvPr/>
                </p:nvSpPr>
                <p:spPr>
                  <a:xfrm>
                    <a:off x="3145320" y="3004920"/>
                    <a:ext cx="17280" cy="158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9" name=""/>
                  <p:cNvSpPr/>
                  <p:nvPr/>
                </p:nvSpPr>
                <p:spPr>
                  <a:xfrm>
                    <a:off x="2550960" y="3619440"/>
                    <a:ext cx="651960" cy="501480"/>
                  </a:xfrm>
                  <a:custGeom>
                    <a:avLst/>
                    <a:gdLst/>
                    <a:ahLst/>
                    <a:rect l="l" t="t" r="r" b="b"/>
                    <a:pathLst>
                      <a:path w="900" h="631">
                        <a:moveTo>
                          <a:pt x="0" y="631"/>
                        </a:moveTo>
                        <a:lnTo>
                          <a:pt x="269" y="504"/>
                        </a:lnTo>
                        <a:lnTo>
                          <a:pt x="407" y="0"/>
                        </a:lnTo>
                        <a:lnTo>
                          <a:pt x="900" y="2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0" name=""/>
                  <p:cNvSpPr/>
                  <p:nvPr/>
                </p:nvSpPr>
                <p:spPr>
                  <a:xfrm flipV="1">
                    <a:off x="3539520" y="3924360"/>
                    <a:ext cx="2160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1" name=""/>
                  <p:cNvSpPr/>
                  <p:nvPr/>
                </p:nvSpPr>
                <p:spPr>
                  <a:xfrm>
                    <a:off x="4266720" y="3814560"/>
                    <a:ext cx="26280" cy="1065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2" name=""/>
                  <p:cNvSpPr/>
                  <p:nvPr/>
                </p:nvSpPr>
                <p:spPr>
                  <a:xfrm>
                    <a:off x="4097520" y="3897360"/>
                    <a:ext cx="41400" cy="11412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3" name=""/>
                  <p:cNvSpPr/>
                  <p:nvPr/>
                </p:nvSpPr>
                <p:spPr>
                  <a:xfrm flipH="1" flipV="1">
                    <a:off x="4495320" y="2887560"/>
                    <a:ext cx="304200" cy="117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4" name=""/>
                  <p:cNvSpPr/>
                  <p:nvPr/>
                </p:nvSpPr>
                <p:spPr>
                  <a:xfrm flipH="1">
                    <a:off x="3805920" y="3638520"/>
                    <a:ext cx="24480" cy="244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5" name=""/>
                  <p:cNvSpPr/>
                  <p:nvPr/>
                </p:nvSpPr>
                <p:spPr>
                  <a:xfrm>
                    <a:off x="3723480" y="3787560"/>
                    <a:ext cx="40320" cy="141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6" name=""/>
                  <p:cNvSpPr/>
                  <p:nvPr/>
                </p:nvSpPr>
                <p:spPr>
                  <a:xfrm flipV="1">
                    <a:off x="3626280" y="3965400"/>
                    <a:ext cx="15192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167" name=""/>
                  <p:cNvSpPr/>
                  <p:nvPr/>
                </p:nvSpPr>
                <p:spPr>
                  <a:xfrm>
                    <a:off x="4259520" y="3251160"/>
                    <a:ext cx="166680" cy="68400"/>
                  </a:xfrm>
                  <a:custGeom>
                    <a:avLst/>
                    <a:gdLst/>
                    <a:ahLst/>
                    <a:rect l="l" t="t" r="r" b="b"/>
                    <a:pathLst>
                      <a:path w="229" h="86">
                        <a:moveTo>
                          <a:pt x="229" y="17"/>
                        </a:moveTo>
                        <a:lnTo>
                          <a:pt x="154" y="86"/>
                        </a:lnTo>
                        <a:lnTo>
                          <a:pt x="0" y="0"/>
                        </a:lnTo>
                      </a:path>
                    </a:pathLst>
                  </a:custGeom>
                  <a:noFill/>
                  <a:ln w="12600">
                    <a:solidFill>
                      <a:srgbClr val="ffe80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168" name=""/>
                  <p:cNvSpPr/>
                  <p:nvPr/>
                </p:nvSpPr>
                <p:spPr>
                  <a:xfrm flipH="1">
                    <a:off x="4165200" y="3770280"/>
                    <a:ext cx="108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69" name=""/>
                  <p:cNvSpPr/>
                  <p:nvPr/>
                </p:nvSpPr>
                <p:spPr>
                  <a:xfrm flipV="1">
                    <a:off x="3914640" y="3962160"/>
                    <a:ext cx="108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grpSp>
            <p:grpSp>
              <p:nvGrpSpPr>
                <p:cNvPr id="1170" name=""/>
                <p:cNvGrpSpPr/>
                <p:nvPr/>
              </p:nvGrpSpPr>
              <p:grpSpPr>
                <a:xfrm>
                  <a:off x="987480" y="1198440"/>
                  <a:ext cx="4726440" cy="3641760"/>
                  <a:chOff x="987480" y="1198440"/>
                  <a:chExt cx="4726440" cy="3641760"/>
                </a:xfrm>
              </p:grpSpPr>
              <p:grpSp>
                <p:nvGrpSpPr>
                  <p:cNvPr id="1171" name=""/>
                  <p:cNvGrpSpPr/>
                  <p:nvPr/>
                </p:nvGrpSpPr>
                <p:grpSpPr>
                  <a:xfrm>
                    <a:off x="2221920" y="2203560"/>
                    <a:ext cx="3492000" cy="2358720"/>
                    <a:chOff x="2221920" y="2203560"/>
                    <a:chExt cx="3492000" cy="2358720"/>
                  </a:xfrm>
                </p:grpSpPr>
                <p:sp>
                  <p:nvSpPr>
                    <p:cNvPr id="1172" name=""/>
                    <p:cNvSpPr/>
                    <p:nvPr/>
                  </p:nvSpPr>
                  <p:spPr>
                    <a:xfrm>
                      <a:off x="2221920" y="2917800"/>
                      <a:ext cx="7668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3" name=""/>
                    <p:cNvSpPr/>
                    <p:nvPr/>
                  </p:nvSpPr>
                  <p:spPr>
                    <a:xfrm flipH="1">
                      <a:off x="2641680" y="3309840"/>
                      <a:ext cx="6228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174" name=""/>
                    <p:cNvSpPr/>
                    <p:nvPr/>
                  </p:nvSpPr>
                  <p:spPr>
                    <a:xfrm>
                      <a:off x="3258000" y="2841480"/>
                      <a:ext cx="173520" cy="44604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5" name=""/>
                    <p:cNvSpPr/>
                    <p:nvPr/>
                  </p:nvSpPr>
                  <p:spPr>
                    <a:xfrm>
                      <a:off x="2862360" y="3105000"/>
                      <a:ext cx="743400" cy="295200"/>
                    </a:xfrm>
                    <a:custGeom>
                      <a:avLst/>
                      <a:gdLst/>
                      <a:ahLst/>
                      <a:rect l="l" t="t" r="r" b="b"/>
                      <a:pathLst>
                        <a:path w="1025" h="373">
                          <a:moveTo>
                            <a:pt x="0" y="373"/>
                          </a:moveTo>
                          <a:lnTo>
                            <a:pt x="509" y="166"/>
                          </a:lnTo>
                          <a:lnTo>
                            <a:pt x="1020" y="127"/>
                          </a:lnTo>
                          <a:lnTo>
                            <a:pt x="1025" y="0"/>
                          </a:lnTo>
                          <a:lnTo>
                            <a:pt x="555" y="9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6" name=""/>
                    <p:cNvSpPr/>
                    <p:nvPr/>
                  </p:nvSpPr>
                  <p:spPr>
                    <a:xfrm>
                      <a:off x="2973960" y="2739960"/>
                      <a:ext cx="1213920" cy="611280"/>
                    </a:xfrm>
                    <a:custGeom>
                      <a:avLst/>
                      <a:gdLst/>
                      <a:ahLst/>
                      <a:rect l="l" t="t" r="r" b="b"/>
                      <a:pathLst>
                        <a:path w="1674" h="769">
                          <a:moveTo>
                            <a:pt x="1674" y="0"/>
                          </a:moveTo>
                          <a:lnTo>
                            <a:pt x="1205" y="109"/>
                          </a:lnTo>
                          <a:lnTo>
                            <a:pt x="699" y="304"/>
                          </a:lnTo>
                          <a:lnTo>
                            <a:pt x="0" y="7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7" name=""/>
                    <p:cNvSpPr/>
                    <p:nvPr/>
                  </p:nvSpPr>
                  <p:spPr>
                    <a:xfrm>
                      <a:off x="5580720" y="2203560"/>
                      <a:ext cx="40680" cy="91800"/>
                    </a:xfrm>
                    <a:prstGeom prst="line">
                      <a:avLst/>
                    </a:prstGeom>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78" name=""/>
                    <p:cNvSpPr/>
                    <p:nvPr/>
                  </p:nvSpPr>
                  <p:spPr>
                    <a:xfrm>
                      <a:off x="5596920" y="2340000"/>
                      <a:ext cx="117000" cy="54000"/>
                    </a:xfrm>
                    <a:custGeom>
                      <a:avLst/>
                      <a:gdLst/>
                      <a:ahLst/>
                      <a:rect l="l" t="t" r="r" b="b"/>
                      <a:pathLst>
                        <a:path w="162" h="68">
                          <a:moveTo>
                            <a:pt x="162" y="39"/>
                          </a:moveTo>
                          <a:lnTo>
                            <a:pt x="70" y="68"/>
                          </a:lnTo>
                          <a:lnTo>
                            <a:pt x="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9" name=""/>
                    <p:cNvSpPr/>
                    <p:nvPr/>
                  </p:nvSpPr>
                  <p:spPr>
                    <a:xfrm flipH="1">
                      <a:off x="5015520" y="2363760"/>
                      <a:ext cx="5328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0" name=""/>
                    <p:cNvSpPr/>
                    <p:nvPr/>
                  </p:nvSpPr>
                  <p:spPr>
                    <a:xfrm>
                      <a:off x="4879440" y="2363760"/>
                      <a:ext cx="630000" cy="253800"/>
                    </a:xfrm>
                    <a:custGeom>
                      <a:avLst/>
                      <a:gdLst/>
                      <a:ahLst/>
                      <a:rect l="l" t="t" r="r" b="b"/>
                      <a:pathLst>
                        <a:path w="871" h="320">
                          <a:moveTo>
                            <a:pt x="0" y="320"/>
                          </a:moveTo>
                          <a:lnTo>
                            <a:pt x="39" y="274"/>
                          </a:lnTo>
                          <a:lnTo>
                            <a:pt x="194" y="234"/>
                          </a:lnTo>
                          <a:lnTo>
                            <a:pt x="344" y="245"/>
                          </a:lnTo>
                          <a:lnTo>
                            <a:pt x="504" y="206"/>
                          </a:lnTo>
                          <a:lnTo>
                            <a:pt x="590" y="222"/>
                          </a:lnTo>
                          <a:lnTo>
                            <a:pt x="739" y="274"/>
                          </a:lnTo>
                          <a:lnTo>
                            <a:pt x="832" y="200"/>
                          </a:lnTo>
                          <a:lnTo>
                            <a:pt x="866" y="172"/>
                          </a:lnTo>
                          <a:lnTo>
                            <a:pt x="853" y="114"/>
                          </a:lnTo>
                          <a:lnTo>
                            <a:pt x="87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1" name=""/>
                    <p:cNvSpPr/>
                    <p:nvPr/>
                  </p:nvSpPr>
                  <p:spPr>
                    <a:xfrm>
                      <a:off x="4615560" y="2944800"/>
                      <a:ext cx="631800" cy="345960"/>
                    </a:xfrm>
                    <a:custGeom>
                      <a:avLst/>
                      <a:gdLst/>
                      <a:ahLst/>
                      <a:rect l="l" t="t" r="r" b="b"/>
                      <a:pathLst>
                        <a:path w="871" h="436">
                          <a:moveTo>
                            <a:pt x="871" y="41"/>
                          </a:moveTo>
                          <a:lnTo>
                            <a:pt x="785" y="0"/>
                          </a:lnTo>
                          <a:lnTo>
                            <a:pt x="613" y="0"/>
                          </a:lnTo>
                          <a:lnTo>
                            <a:pt x="91" y="109"/>
                          </a:lnTo>
                          <a:lnTo>
                            <a:pt x="104" y="321"/>
                          </a:lnTo>
                          <a:lnTo>
                            <a:pt x="0" y="43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2" name=""/>
                    <p:cNvSpPr/>
                    <p:nvPr/>
                  </p:nvSpPr>
                  <p:spPr>
                    <a:xfrm>
                      <a:off x="4130280" y="2754360"/>
                      <a:ext cx="711360" cy="1749240"/>
                    </a:xfrm>
                    <a:custGeom>
                      <a:avLst/>
                      <a:gdLst/>
                      <a:ahLst/>
                      <a:rect l="l" t="t" r="r" b="b"/>
                      <a:pathLst>
                        <a:path w="983" h="2203">
                          <a:moveTo>
                            <a:pt x="983" y="0"/>
                          </a:moveTo>
                          <a:lnTo>
                            <a:pt x="839" y="109"/>
                          </a:lnTo>
                          <a:lnTo>
                            <a:pt x="759" y="303"/>
                          </a:lnTo>
                          <a:lnTo>
                            <a:pt x="569" y="602"/>
                          </a:lnTo>
                          <a:lnTo>
                            <a:pt x="506" y="790"/>
                          </a:lnTo>
                          <a:lnTo>
                            <a:pt x="183" y="1142"/>
                          </a:lnTo>
                          <a:lnTo>
                            <a:pt x="86" y="1382"/>
                          </a:lnTo>
                          <a:lnTo>
                            <a:pt x="97" y="1612"/>
                          </a:lnTo>
                          <a:lnTo>
                            <a:pt x="6" y="2047"/>
                          </a:lnTo>
                          <a:lnTo>
                            <a:pt x="0" y="22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3" name=""/>
                    <p:cNvSpPr/>
                    <p:nvPr/>
                  </p:nvSpPr>
                  <p:spPr>
                    <a:xfrm flipH="1" flipV="1">
                      <a:off x="4811400" y="3774600"/>
                      <a:ext cx="1504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4" name=""/>
                    <p:cNvSpPr/>
                    <p:nvPr/>
                  </p:nvSpPr>
                  <p:spPr>
                    <a:xfrm>
                      <a:off x="3909960" y="4262400"/>
                      <a:ext cx="273600" cy="185760"/>
                    </a:xfrm>
                    <a:custGeom>
                      <a:avLst/>
                      <a:gdLst/>
                      <a:ahLst/>
                      <a:rect l="l" t="t" r="r" b="b"/>
                      <a:pathLst>
                        <a:path w="378" h="235">
                          <a:moveTo>
                            <a:pt x="378" y="110"/>
                          </a:moveTo>
                          <a:lnTo>
                            <a:pt x="190" y="23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5" name=""/>
                    <p:cNvSpPr/>
                    <p:nvPr/>
                  </p:nvSpPr>
                  <p:spPr>
                    <a:xfrm>
                      <a:off x="4021560" y="2922480"/>
                      <a:ext cx="715680" cy="792360"/>
                    </a:xfrm>
                    <a:custGeom>
                      <a:avLst/>
                      <a:gdLst/>
                      <a:ahLst/>
                      <a:rect l="l" t="t" r="r" b="b"/>
                      <a:pathLst>
                        <a:path w="988" h="999">
                          <a:moveTo>
                            <a:pt x="988" y="0"/>
                          </a:moveTo>
                          <a:lnTo>
                            <a:pt x="884" y="167"/>
                          </a:lnTo>
                          <a:lnTo>
                            <a:pt x="803" y="350"/>
                          </a:lnTo>
                          <a:lnTo>
                            <a:pt x="443" y="678"/>
                          </a:lnTo>
                          <a:lnTo>
                            <a:pt x="156" y="981"/>
                          </a:lnTo>
                          <a:lnTo>
                            <a:pt x="0"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6" name=""/>
                    <p:cNvSpPr/>
                    <p:nvPr/>
                  </p:nvSpPr>
                  <p:spPr>
                    <a:xfrm>
                      <a:off x="3681000" y="3787560"/>
                      <a:ext cx="283680" cy="774720"/>
                    </a:xfrm>
                    <a:custGeom>
                      <a:avLst/>
                      <a:gdLst/>
                      <a:ahLst/>
                      <a:rect l="l" t="t" r="r" b="b"/>
                      <a:pathLst>
                        <a:path w="393" h="976">
                          <a:moveTo>
                            <a:pt x="0" y="976"/>
                          </a:moveTo>
                          <a:lnTo>
                            <a:pt x="138" y="861"/>
                          </a:lnTo>
                          <a:lnTo>
                            <a:pt x="161" y="666"/>
                          </a:lnTo>
                          <a:lnTo>
                            <a:pt x="249" y="219"/>
                          </a:lnTo>
                          <a:lnTo>
                            <a:pt x="393" y="70"/>
                          </a:lnTo>
                          <a:lnTo>
                            <a:pt x="3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7" name=""/>
                    <p:cNvSpPr/>
                    <p:nvPr/>
                  </p:nvSpPr>
                  <p:spPr>
                    <a:xfrm>
                      <a:off x="4222800" y="2927160"/>
                      <a:ext cx="147600" cy="378000"/>
                    </a:xfrm>
                    <a:custGeom>
                      <a:avLst/>
                      <a:gdLst/>
                      <a:ahLst/>
                      <a:rect l="l" t="t" r="r" b="b"/>
                      <a:pathLst>
                        <a:path w="204" h="477">
                          <a:moveTo>
                            <a:pt x="204" y="0"/>
                          </a:moveTo>
                          <a:lnTo>
                            <a:pt x="0" y="28"/>
                          </a:lnTo>
                          <a:lnTo>
                            <a:pt x="23" y="47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8" name=""/>
                    <p:cNvSpPr/>
                    <p:nvPr/>
                  </p:nvSpPr>
                  <p:spPr>
                    <a:xfrm>
                      <a:off x="3888360" y="3473280"/>
                      <a:ext cx="232920" cy="451080"/>
                    </a:xfrm>
                    <a:custGeom>
                      <a:avLst/>
                      <a:gdLst/>
                      <a:ahLst/>
                      <a:rect l="l" t="t" r="r" b="b"/>
                      <a:pathLst>
                        <a:path w="321" h="568">
                          <a:moveTo>
                            <a:pt x="0" y="568"/>
                          </a:moveTo>
                          <a:lnTo>
                            <a:pt x="11" y="466"/>
                          </a:lnTo>
                          <a:lnTo>
                            <a:pt x="177" y="352"/>
                          </a:lnTo>
                          <a:lnTo>
                            <a:pt x="321" y="41"/>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9" name=""/>
                    <p:cNvSpPr/>
                    <p:nvPr/>
                  </p:nvSpPr>
                  <p:spPr>
                    <a:xfrm>
                      <a:off x="34448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190" name=""/>
                  <p:cNvGrpSpPr/>
                  <p:nvPr/>
                </p:nvGrpSpPr>
                <p:grpSpPr>
                  <a:xfrm>
                    <a:off x="987480" y="1198440"/>
                    <a:ext cx="4668480" cy="3641760"/>
                    <a:chOff x="987480" y="1198440"/>
                    <a:chExt cx="4668480" cy="3641760"/>
                  </a:xfrm>
                </p:grpSpPr>
                <p:sp>
                  <p:nvSpPr>
                    <p:cNvPr id="1191" name=""/>
                    <p:cNvSpPr/>
                    <p:nvPr/>
                  </p:nvSpPr>
                  <p:spPr>
                    <a:xfrm>
                      <a:off x="3265200" y="3516120"/>
                      <a:ext cx="244800" cy="933480"/>
                    </a:xfrm>
                    <a:custGeom>
                      <a:avLst/>
                      <a:gdLst/>
                      <a:ahLst/>
                      <a:rect l="l" t="t" r="r" b="b"/>
                      <a:pathLst>
                        <a:path w="338" h="1176">
                          <a:moveTo>
                            <a:pt x="0" y="0"/>
                          </a:moveTo>
                          <a:lnTo>
                            <a:pt x="122" y="667"/>
                          </a:lnTo>
                          <a:lnTo>
                            <a:pt x="302" y="925"/>
                          </a:lnTo>
                          <a:lnTo>
                            <a:pt x="287" y="1090"/>
                          </a:lnTo>
                          <a:lnTo>
                            <a:pt x="338" y="117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2" name=""/>
                    <p:cNvSpPr/>
                    <p:nvPr/>
                  </p:nvSpPr>
                  <p:spPr>
                    <a:xfrm>
                      <a:off x="2159640" y="1198440"/>
                      <a:ext cx="14400" cy="325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3" name=""/>
                    <p:cNvSpPr/>
                    <p:nvPr/>
                  </p:nvSpPr>
                  <p:spPr>
                    <a:xfrm>
                      <a:off x="1026360" y="1290600"/>
                      <a:ext cx="940320" cy="1820880"/>
                    </a:xfrm>
                    <a:custGeom>
                      <a:avLst/>
                      <a:gdLst/>
                      <a:ahLst/>
                      <a:rect l="l" t="t" r="r" b="b"/>
                      <a:pathLst>
                        <a:path w="1298" h="2295">
                          <a:moveTo>
                            <a:pt x="1205" y="0"/>
                          </a:moveTo>
                          <a:lnTo>
                            <a:pt x="1262" y="136"/>
                          </a:lnTo>
                          <a:lnTo>
                            <a:pt x="1298" y="286"/>
                          </a:lnTo>
                          <a:lnTo>
                            <a:pt x="975" y="401"/>
                          </a:lnTo>
                          <a:lnTo>
                            <a:pt x="946" y="487"/>
                          </a:lnTo>
                          <a:lnTo>
                            <a:pt x="846" y="573"/>
                          </a:lnTo>
                          <a:lnTo>
                            <a:pt x="466" y="882"/>
                          </a:lnTo>
                          <a:lnTo>
                            <a:pt x="79" y="1219"/>
                          </a:lnTo>
                          <a:lnTo>
                            <a:pt x="136" y="1477"/>
                          </a:lnTo>
                          <a:lnTo>
                            <a:pt x="0" y="2008"/>
                          </a:lnTo>
                          <a:lnTo>
                            <a:pt x="86" y="22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4" name=""/>
                    <p:cNvSpPr/>
                    <p:nvPr/>
                  </p:nvSpPr>
                  <p:spPr>
                    <a:xfrm>
                      <a:off x="1125000" y="1484280"/>
                      <a:ext cx="166320" cy="466560"/>
                    </a:xfrm>
                    <a:custGeom>
                      <a:avLst/>
                      <a:gdLst/>
                      <a:ahLst/>
                      <a:rect l="l" t="t" r="r" b="b"/>
                      <a:pathLst>
                        <a:path w="230" h="589">
                          <a:moveTo>
                            <a:pt x="230" y="0"/>
                          </a:moveTo>
                          <a:lnTo>
                            <a:pt x="172" y="86"/>
                          </a:lnTo>
                          <a:lnTo>
                            <a:pt x="158" y="273"/>
                          </a:lnTo>
                          <a:lnTo>
                            <a:pt x="36" y="373"/>
                          </a:lnTo>
                          <a:lnTo>
                            <a:pt x="0" y="58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5" name=""/>
                    <p:cNvSpPr/>
                    <p:nvPr/>
                  </p:nvSpPr>
                  <p:spPr>
                    <a:xfrm>
                      <a:off x="1940760" y="1409760"/>
                      <a:ext cx="446040" cy="301680"/>
                    </a:xfrm>
                    <a:custGeom>
                      <a:avLst/>
                      <a:gdLst/>
                      <a:ahLst/>
                      <a:rect l="l" t="t" r="r" b="b"/>
                      <a:pathLst>
                        <a:path w="617" h="380">
                          <a:moveTo>
                            <a:pt x="617" y="380"/>
                          </a:moveTo>
                          <a:lnTo>
                            <a:pt x="430" y="194"/>
                          </a:lnTo>
                          <a:lnTo>
                            <a:pt x="315" y="179"/>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6" name=""/>
                    <p:cNvSpPr/>
                    <p:nvPr/>
                  </p:nvSpPr>
                  <p:spPr>
                    <a:xfrm>
                      <a:off x="1935000" y="1380960"/>
                      <a:ext cx="3003840" cy="860400"/>
                    </a:xfrm>
                    <a:custGeom>
                      <a:avLst/>
                      <a:gdLst/>
                      <a:ahLst/>
                      <a:rect l="l" t="t" r="r" b="b"/>
                      <a:pathLst>
                        <a:path w="4145" h="1083">
                          <a:moveTo>
                            <a:pt x="0" y="0"/>
                          </a:moveTo>
                          <a:lnTo>
                            <a:pt x="322" y="180"/>
                          </a:lnTo>
                          <a:lnTo>
                            <a:pt x="1283" y="302"/>
                          </a:lnTo>
                          <a:lnTo>
                            <a:pt x="1900" y="423"/>
                          </a:lnTo>
                          <a:lnTo>
                            <a:pt x="2660" y="431"/>
                          </a:lnTo>
                          <a:lnTo>
                            <a:pt x="2825" y="495"/>
                          </a:lnTo>
                          <a:lnTo>
                            <a:pt x="2933" y="395"/>
                          </a:lnTo>
                          <a:lnTo>
                            <a:pt x="3047" y="359"/>
                          </a:lnTo>
                          <a:lnTo>
                            <a:pt x="3908" y="330"/>
                          </a:lnTo>
                          <a:lnTo>
                            <a:pt x="3958" y="345"/>
                          </a:lnTo>
                          <a:lnTo>
                            <a:pt x="4015" y="409"/>
                          </a:lnTo>
                          <a:lnTo>
                            <a:pt x="4066" y="553"/>
                          </a:lnTo>
                          <a:lnTo>
                            <a:pt x="4101" y="969"/>
                          </a:lnTo>
                          <a:lnTo>
                            <a:pt x="4145" y="10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7" name=""/>
                    <p:cNvSpPr/>
                    <p:nvPr/>
                  </p:nvSpPr>
                  <p:spPr>
                    <a:xfrm>
                      <a:off x="1353960" y="1735200"/>
                      <a:ext cx="898200" cy="1598400"/>
                    </a:xfrm>
                    <a:custGeom>
                      <a:avLst/>
                      <a:gdLst/>
                      <a:ahLst/>
                      <a:rect l="l" t="t" r="r" b="b"/>
                      <a:pathLst>
                        <a:path w="1240" h="2015">
                          <a:moveTo>
                            <a:pt x="71" y="0"/>
                          </a:moveTo>
                          <a:lnTo>
                            <a:pt x="0" y="108"/>
                          </a:lnTo>
                          <a:lnTo>
                            <a:pt x="50" y="287"/>
                          </a:lnTo>
                          <a:lnTo>
                            <a:pt x="272" y="574"/>
                          </a:lnTo>
                          <a:lnTo>
                            <a:pt x="294" y="681"/>
                          </a:lnTo>
                          <a:lnTo>
                            <a:pt x="537" y="1011"/>
                          </a:lnTo>
                          <a:lnTo>
                            <a:pt x="717" y="1004"/>
                          </a:lnTo>
                          <a:lnTo>
                            <a:pt x="760" y="961"/>
                          </a:lnTo>
                          <a:lnTo>
                            <a:pt x="796" y="947"/>
                          </a:lnTo>
                          <a:lnTo>
                            <a:pt x="853" y="990"/>
                          </a:lnTo>
                          <a:lnTo>
                            <a:pt x="925" y="997"/>
                          </a:lnTo>
                          <a:lnTo>
                            <a:pt x="953" y="1126"/>
                          </a:lnTo>
                          <a:lnTo>
                            <a:pt x="1147" y="1320"/>
                          </a:lnTo>
                          <a:lnTo>
                            <a:pt x="1118" y="1477"/>
                          </a:lnTo>
                          <a:lnTo>
                            <a:pt x="1204" y="1542"/>
                          </a:lnTo>
                          <a:lnTo>
                            <a:pt x="1176" y="1664"/>
                          </a:lnTo>
                          <a:lnTo>
                            <a:pt x="1118" y="1736"/>
                          </a:lnTo>
                          <a:lnTo>
                            <a:pt x="1025" y="1786"/>
                          </a:lnTo>
                          <a:lnTo>
                            <a:pt x="1118" y="1922"/>
                          </a:lnTo>
                          <a:lnTo>
                            <a:pt x="1240" y="20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8" name=""/>
                    <p:cNvSpPr/>
                    <p:nvPr/>
                  </p:nvSpPr>
                  <p:spPr>
                    <a:xfrm>
                      <a:off x="2085840" y="1689120"/>
                      <a:ext cx="176760" cy="984240"/>
                    </a:xfrm>
                    <a:custGeom>
                      <a:avLst/>
                      <a:gdLst/>
                      <a:ahLst/>
                      <a:rect l="l" t="t" r="r" b="b"/>
                      <a:pathLst>
                        <a:path w="243" h="1240">
                          <a:moveTo>
                            <a:pt x="129" y="0"/>
                          </a:moveTo>
                          <a:lnTo>
                            <a:pt x="243" y="789"/>
                          </a:lnTo>
                          <a:lnTo>
                            <a:pt x="0" y="12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9" name=""/>
                    <p:cNvSpPr/>
                    <p:nvPr/>
                  </p:nvSpPr>
                  <p:spPr>
                    <a:xfrm>
                      <a:off x="987480" y="2986200"/>
                      <a:ext cx="795240" cy="793440"/>
                    </a:xfrm>
                    <a:custGeom>
                      <a:avLst/>
                      <a:gdLst/>
                      <a:ahLst/>
                      <a:rect l="l" t="t" r="r" b="b"/>
                      <a:pathLst>
                        <a:path w="1097" h="999">
                          <a:moveTo>
                            <a:pt x="172" y="0"/>
                          </a:moveTo>
                          <a:lnTo>
                            <a:pt x="138" y="149"/>
                          </a:lnTo>
                          <a:lnTo>
                            <a:pt x="93" y="211"/>
                          </a:lnTo>
                          <a:lnTo>
                            <a:pt x="109" y="315"/>
                          </a:lnTo>
                          <a:lnTo>
                            <a:pt x="0" y="373"/>
                          </a:lnTo>
                          <a:lnTo>
                            <a:pt x="36" y="563"/>
                          </a:lnTo>
                          <a:lnTo>
                            <a:pt x="161" y="608"/>
                          </a:lnTo>
                          <a:lnTo>
                            <a:pt x="448" y="843"/>
                          </a:lnTo>
                          <a:lnTo>
                            <a:pt x="740" y="900"/>
                          </a:lnTo>
                          <a:lnTo>
                            <a:pt x="1097"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0" name=""/>
                    <p:cNvSpPr/>
                    <p:nvPr/>
                  </p:nvSpPr>
                  <p:spPr>
                    <a:xfrm flipV="1">
                      <a:off x="1441080" y="3687480"/>
                      <a:ext cx="396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1" name=""/>
                    <p:cNvSpPr/>
                    <p:nvPr/>
                  </p:nvSpPr>
                  <p:spPr>
                    <a:xfrm>
                      <a:off x="1710720" y="3479760"/>
                      <a:ext cx="1262160" cy="851040"/>
                    </a:xfrm>
                    <a:custGeom>
                      <a:avLst/>
                      <a:gdLst/>
                      <a:ahLst/>
                      <a:rect l="l" t="t" r="r" b="b"/>
                      <a:pathLst>
                        <a:path w="1740" h="1072">
                          <a:moveTo>
                            <a:pt x="0" y="0"/>
                          </a:moveTo>
                          <a:lnTo>
                            <a:pt x="138" y="533"/>
                          </a:lnTo>
                          <a:lnTo>
                            <a:pt x="419" y="665"/>
                          </a:lnTo>
                          <a:lnTo>
                            <a:pt x="740" y="603"/>
                          </a:lnTo>
                          <a:lnTo>
                            <a:pt x="1740" y="107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2" name=""/>
                    <p:cNvSpPr/>
                    <p:nvPr/>
                  </p:nvSpPr>
                  <p:spPr>
                    <a:xfrm>
                      <a:off x="2297520" y="2284200"/>
                      <a:ext cx="82440" cy="414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3" name=""/>
                    <p:cNvSpPr/>
                    <p:nvPr/>
                  </p:nvSpPr>
                  <p:spPr>
                    <a:xfrm>
                      <a:off x="2139480" y="2641680"/>
                      <a:ext cx="1109880" cy="1009440"/>
                    </a:xfrm>
                    <a:custGeom>
                      <a:avLst/>
                      <a:gdLst/>
                      <a:ahLst/>
                      <a:rect l="l" t="t" r="r" b="b"/>
                      <a:pathLst>
                        <a:path w="1531" h="1273">
                          <a:moveTo>
                            <a:pt x="0" y="0"/>
                          </a:moveTo>
                          <a:lnTo>
                            <a:pt x="81" y="63"/>
                          </a:lnTo>
                          <a:lnTo>
                            <a:pt x="172" y="34"/>
                          </a:lnTo>
                          <a:lnTo>
                            <a:pt x="511" y="120"/>
                          </a:lnTo>
                          <a:lnTo>
                            <a:pt x="590" y="224"/>
                          </a:lnTo>
                          <a:lnTo>
                            <a:pt x="655" y="235"/>
                          </a:lnTo>
                          <a:lnTo>
                            <a:pt x="1336" y="723"/>
                          </a:lnTo>
                          <a:lnTo>
                            <a:pt x="1508" y="746"/>
                          </a:lnTo>
                          <a:lnTo>
                            <a:pt x="1531" y="127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4" name=""/>
                    <p:cNvSpPr/>
                    <p:nvPr/>
                  </p:nvSpPr>
                  <p:spPr>
                    <a:xfrm>
                      <a:off x="2206080" y="2690640"/>
                      <a:ext cx="1474920" cy="714600"/>
                    </a:xfrm>
                    <a:custGeom>
                      <a:avLst/>
                      <a:gdLst/>
                      <a:ahLst/>
                      <a:rect l="l" t="t" r="r" b="b"/>
                      <a:pathLst>
                        <a:path w="2036" h="900">
                          <a:moveTo>
                            <a:pt x="0" y="0"/>
                          </a:moveTo>
                          <a:lnTo>
                            <a:pt x="263" y="47"/>
                          </a:lnTo>
                          <a:lnTo>
                            <a:pt x="355" y="91"/>
                          </a:lnTo>
                          <a:lnTo>
                            <a:pt x="487" y="143"/>
                          </a:lnTo>
                          <a:lnTo>
                            <a:pt x="568" y="224"/>
                          </a:lnTo>
                          <a:lnTo>
                            <a:pt x="597" y="642"/>
                          </a:lnTo>
                          <a:lnTo>
                            <a:pt x="774" y="895"/>
                          </a:lnTo>
                          <a:lnTo>
                            <a:pt x="1497" y="900"/>
                          </a:lnTo>
                          <a:lnTo>
                            <a:pt x="1817" y="895"/>
                          </a:lnTo>
                          <a:lnTo>
                            <a:pt x="2036" y="8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5" name=""/>
                    <p:cNvSpPr/>
                    <p:nvPr/>
                  </p:nvSpPr>
                  <p:spPr>
                    <a:xfrm>
                      <a:off x="2634840" y="3122640"/>
                      <a:ext cx="127440" cy="27756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6" name=""/>
                    <p:cNvSpPr/>
                    <p:nvPr/>
                  </p:nvSpPr>
                  <p:spPr>
                    <a:xfrm flipV="1">
                      <a:off x="2662560" y="4006800"/>
                      <a:ext cx="391320" cy="217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7" name=""/>
                    <p:cNvSpPr/>
                    <p:nvPr/>
                  </p:nvSpPr>
                  <p:spPr>
                    <a:xfrm flipH="1" flipV="1">
                      <a:off x="2799720" y="4155840"/>
                      <a:ext cx="219960" cy="74880"/>
                    </a:xfrm>
                    <a:prstGeom prst="line">
                      <a:avLst/>
                    </a:prstGeom>
                    <a:ln w="12600">
                      <a:solidFill>
                        <a:srgbClr val="ffe80f"/>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208" name=""/>
                    <p:cNvSpPr/>
                    <p:nvPr/>
                  </p:nvSpPr>
                  <p:spPr>
                    <a:xfrm>
                      <a:off x="3245040" y="3017880"/>
                      <a:ext cx="269280" cy="565200"/>
                    </a:xfrm>
                    <a:custGeom>
                      <a:avLst/>
                      <a:gdLst/>
                      <a:ahLst/>
                      <a:rect l="l" t="t" r="r" b="b"/>
                      <a:pathLst>
                        <a:path w="373" h="712">
                          <a:moveTo>
                            <a:pt x="373" y="0"/>
                          </a:moveTo>
                          <a:lnTo>
                            <a:pt x="349" y="144"/>
                          </a:lnTo>
                          <a:lnTo>
                            <a:pt x="292" y="266"/>
                          </a:lnTo>
                          <a:lnTo>
                            <a:pt x="253" y="483"/>
                          </a:lnTo>
                          <a:lnTo>
                            <a:pt x="97" y="667"/>
                          </a:lnTo>
                          <a:lnTo>
                            <a:pt x="0" y="71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9" name=""/>
                    <p:cNvSpPr/>
                    <p:nvPr/>
                  </p:nvSpPr>
                  <p:spPr>
                    <a:xfrm>
                      <a:off x="2972880" y="3373560"/>
                      <a:ext cx="305280" cy="287280"/>
                    </a:xfrm>
                    <a:custGeom>
                      <a:avLst/>
                      <a:gdLst/>
                      <a:ahLst/>
                      <a:rect l="l" t="t" r="r" b="b"/>
                      <a:pathLst>
                        <a:path w="423" h="362">
                          <a:moveTo>
                            <a:pt x="68" y="362"/>
                          </a:moveTo>
                          <a:lnTo>
                            <a:pt x="423" y="86"/>
                          </a:lnTo>
                          <a:lnTo>
                            <a:pt x="416" y="28"/>
                          </a:lnTo>
                          <a:lnTo>
                            <a:pt x="377" y="0"/>
                          </a:lnTo>
                          <a:lnTo>
                            <a:pt x="0" y="5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0" name=""/>
                    <p:cNvSpPr/>
                    <p:nvPr/>
                  </p:nvSpPr>
                  <p:spPr>
                    <a:xfrm>
                      <a:off x="3095640" y="3551040"/>
                      <a:ext cx="914400" cy="228600"/>
                    </a:xfrm>
                    <a:custGeom>
                      <a:avLst/>
                      <a:gdLst/>
                      <a:ahLst/>
                      <a:rect l="l" t="t" r="r" b="b"/>
                      <a:pathLst>
                        <a:path w="1262" h="287">
                          <a:moveTo>
                            <a:pt x="0" y="68"/>
                          </a:moveTo>
                          <a:lnTo>
                            <a:pt x="80" y="154"/>
                          </a:lnTo>
                          <a:lnTo>
                            <a:pt x="182" y="245"/>
                          </a:lnTo>
                          <a:lnTo>
                            <a:pt x="297" y="287"/>
                          </a:lnTo>
                          <a:lnTo>
                            <a:pt x="464" y="281"/>
                          </a:lnTo>
                          <a:lnTo>
                            <a:pt x="860" y="138"/>
                          </a:lnTo>
                          <a:lnTo>
                            <a:pt x="12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1" name=""/>
                    <p:cNvSpPr/>
                    <p:nvPr/>
                  </p:nvSpPr>
                  <p:spPr>
                    <a:xfrm>
                      <a:off x="3581280" y="3514680"/>
                      <a:ext cx="144720" cy="146160"/>
                    </a:xfrm>
                    <a:custGeom>
                      <a:avLst/>
                      <a:gdLst/>
                      <a:ahLst/>
                      <a:rect l="l" t="t" r="r" b="b"/>
                      <a:pathLst>
                        <a:path w="201" h="185">
                          <a:moveTo>
                            <a:pt x="0" y="0"/>
                          </a:moveTo>
                          <a:lnTo>
                            <a:pt x="75" y="99"/>
                          </a:lnTo>
                          <a:lnTo>
                            <a:pt x="201"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2" name=""/>
                    <p:cNvSpPr/>
                    <p:nvPr/>
                  </p:nvSpPr>
                  <p:spPr>
                    <a:xfrm>
                      <a:off x="2995920" y="2654280"/>
                      <a:ext cx="1134360" cy="689040"/>
                    </a:xfrm>
                    <a:custGeom>
                      <a:avLst/>
                      <a:gdLst/>
                      <a:ahLst/>
                      <a:rect l="l" t="t" r="r" b="b"/>
                      <a:pathLst>
                        <a:path w="1566" h="868">
                          <a:moveTo>
                            <a:pt x="1566" y="0"/>
                          </a:moveTo>
                          <a:lnTo>
                            <a:pt x="1301" y="144"/>
                          </a:lnTo>
                          <a:lnTo>
                            <a:pt x="1158" y="190"/>
                          </a:lnTo>
                          <a:lnTo>
                            <a:pt x="636" y="248"/>
                          </a:lnTo>
                          <a:lnTo>
                            <a:pt x="0" y="86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3" name=""/>
                    <p:cNvSpPr/>
                    <p:nvPr/>
                  </p:nvSpPr>
                  <p:spPr>
                    <a:xfrm>
                      <a:off x="3300120" y="1776240"/>
                      <a:ext cx="634680" cy="568440"/>
                    </a:xfrm>
                    <a:custGeom>
                      <a:avLst/>
                      <a:gdLst/>
                      <a:ahLst/>
                      <a:rect l="l" t="t" r="r" b="b"/>
                      <a:pathLst>
                        <a:path w="877" h="717">
                          <a:moveTo>
                            <a:pt x="0" y="0"/>
                          </a:moveTo>
                          <a:lnTo>
                            <a:pt x="45" y="310"/>
                          </a:lnTo>
                          <a:lnTo>
                            <a:pt x="86" y="373"/>
                          </a:lnTo>
                          <a:lnTo>
                            <a:pt x="274" y="475"/>
                          </a:lnTo>
                          <a:lnTo>
                            <a:pt x="733" y="717"/>
                          </a:lnTo>
                          <a:lnTo>
                            <a:pt x="877" y="7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4" name=""/>
                    <p:cNvSpPr/>
                    <p:nvPr/>
                  </p:nvSpPr>
                  <p:spPr>
                    <a:xfrm>
                      <a:off x="3303000" y="1776240"/>
                      <a:ext cx="960840" cy="390600"/>
                    </a:xfrm>
                    <a:custGeom>
                      <a:avLst/>
                      <a:gdLst/>
                      <a:ahLst/>
                      <a:rect l="l" t="t" r="r" b="b"/>
                      <a:pathLst>
                        <a:path w="1325" h="493">
                          <a:moveTo>
                            <a:pt x="0" y="0"/>
                          </a:moveTo>
                          <a:lnTo>
                            <a:pt x="241" y="269"/>
                          </a:lnTo>
                          <a:lnTo>
                            <a:pt x="418" y="274"/>
                          </a:lnTo>
                          <a:lnTo>
                            <a:pt x="465" y="373"/>
                          </a:lnTo>
                          <a:lnTo>
                            <a:pt x="562" y="407"/>
                          </a:lnTo>
                          <a:lnTo>
                            <a:pt x="838" y="407"/>
                          </a:lnTo>
                          <a:lnTo>
                            <a:pt x="1044" y="493"/>
                          </a:lnTo>
                          <a:lnTo>
                            <a:pt x="1325" y="3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5" name=""/>
                    <p:cNvSpPr/>
                    <p:nvPr/>
                  </p:nvSpPr>
                  <p:spPr>
                    <a:xfrm>
                      <a:off x="4891320" y="1901880"/>
                      <a:ext cx="55188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6" name=""/>
                    <p:cNvSpPr/>
                    <p:nvPr/>
                  </p:nvSpPr>
                  <p:spPr>
                    <a:xfrm>
                      <a:off x="4784040" y="1989000"/>
                      <a:ext cx="496800" cy="451080"/>
                    </a:xfrm>
                    <a:custGeom>
                      <a:avLst/>
                      <a:gdLst/>
                      <a:ahLst/>
                      <a:rect l="l" t="t" r="r" b="b"/>
                      <a:pathLst>
                        <a:path w="687" h="568">
                          <a:moveTo>
                            <a:pt x="687" y="0"/>
                          </a:moveTo>
                          <a:lnTo>
                            <a:pt x="653" y="47"/>
                          </a:lnTo>
                          <a:lnTo>
                            <a:pt x="491" y="156"/>
                          </a:lnTo>
                          <a:lnTo>
                            <a:pt x="339" y="276"/>
                          </a:lnTo>
                          <a:lnTo>
                            <a:pt x="224" y="310"/>
                          </a:lnTo>
                          <a:lnTo>
                            <a:pt x="115" y="350"/>
                          </a:lnTo>
                          <a:lnTo>
                            <a:pt x="34" y="407"/>
                          </a:lnTo>
                          <a:lnTo>
                            <a:pt x="6" y="472"/>
                          </a:lnTo>
                          <a:lnTo>
                            <a:pt x="0" y="540"/>
                          </a:lnTo>
                          <a:lnTo>
                            <a:pt x="52" y="568"/>
                          </a:lnTo>
                          <a:lnTo>
                            <a:pt x="144" y="5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7" name=""/>
                    <p:cNvSpPr/>
                    <p:nvPr/>
                  </p:nvSpPr>
                  <p:spPr>
                    <a:xfrm>
                      <a:off x="4844880" y="2271600"/>
                      <a:ext cx="811080" cy="547920"/>
                    </a:xfrm>
                    <a:custGeom>
                      <a:avLst/>
                      <a:gdLst/>
                      <a:ahLst/>
                      <a:rect l="l" t="t" r="r" b="b"/>
                      <a:pathLst>
                        <a:path w="1119" h="688">
                          <a:moveTo>
                            <a:pt x="1119" y="0"/>
                          </a:moveTo>
                          <a:lnTo>
                            <a:pt x="1004" y="97"/>
                          </a:lnTo>
                          <a:lnTo>
                            <a:pt x="832" y="125"/>
                          </a:lnTo>
                          <a:lnTo>
                            <a:pt x="707" y="21"/>
                          </a:lnTo>
                          <a:lnTo>
                            <a:pt x="563" y="97"/>
                          </a:lnTo>
                          <a:lnTo>
                            <a:pt x="493" y="39"/>
                          </a:lnTo>
                          <a:lnTo>
                            <a:pt x="190" y="143"/>
                          </a:lnTo>
                          <a:lnTo>
                            <a:pt x="92" y="251"/>
                          </a:lnTo>
                          <a:lnTo>
                            <a:pt x="52" y="412"/>
                          </a:lnTo>
                          <a:lnTo>
                            <a:pt x="0" y="613"/>
                          </a:lnTo>
                          <a:lnTo>
                            <a:pt x="24" y="68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8" name=""/>
                    <p:cNvSpPr/>
                    <p:nvPr/>
                  </p:nvSpPr>
                  <p:spPr>
                    <a:xfrm>
                      <a:off x="3475440" y="2363760"/>
                      <a:ext cx="2143080" cy="1598760"/>
                    </a:xfrm>
                    <a:custGeom>
                      <a:avLst/>
                      <a:gdLst/>
                      <a:ahLst/>
                      <a:rect l="l" t="t" r="r" b="b"/>
                      <a:pathLst>
                        <a:path w="2958" h="2013">
                          <a:moveTo>
                            <a:pt x="2958" y="0"/>
                          </a:moveTo>
                          <a:lnTo>
                            <a:pt x="2666" y="193"/>
                          </a:lnTo>
                          <a:lnTo>
                            <a:pt x="2528" y="446"/>
                          </a:lnTo>
                          <a:lnTo>
                            <a:pt x="2121" y="545"/>
                          </a:lnTo>
                          <a:lnTo>
                            <a:pt x="1816" y="681"/>
                          </a:lnTo>
                          <a:lnTo>
                            <a:pt x="1377" y="756"/>
                          </a:lnTo>
                          <a:lnTo>
                            <a:pt x="986" y="1025"/>
                          </a:lnTo>
                          <a:lnTo>
                            <a:pt x="740" y="1296"/>
                          </a:lnTo>
                          <a:lnTo>
                            <a:pt x="326" y="1807"/>
                          </a:lnTo>
                          <a:lnTo>
                            <a:pt x="86" y="1984"/>
                          </a:lnTo>
                          <a:lnTo>
                            <a:pt x="0" y="201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9" name=""/>
                    <p:cNvSpPr/>
                    <p:nvPr/>
                  </p:nvSpPr>
                  <p:spPr>
                    <a:xfrm>
                      <a:off x="4259160" y="2079720"/>
                      <a:ext cx="349200" cy="488880"/>
                    </a:xfrm>
                    <a:custGeom>
                      <a:avLst/>
                      <a:gdLst/>
                      <a:ahLst/>
                      <a:rect l="l" t="t" r="r" b="b"/>
                      <a:pathLst>
                        <a:path w="482" h="615">
                          <a:moveTo>
                            <a:pt x="0" y="0"/>
                          </a:moveTo>
                          <a:lnTo>
                            <a:pt x="81" y="12"/>
                          </a:lnTo>
                          <a:lnTo>
                            <a:pt x="172" y="477"/>
                          </a:lnTo>
                          <a:lnTo>
                            <a:pt x="211" y="550"/>
                          </a:lnTo>
                          <a:lnTo>
                            <a:pt x="482" y="6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0" name=""/>
                    <p:cNvSpPr/>
                    <p:nvPr/>
                  </p:nvSpPr>
                  <p:spPr>
                    <a:xfrm>
                      <a:off x="3922920" y="2276280"/>
                      <a:ext cx="182520" cy="341280"/>
                    </a:xfrm>
                    <a:custGeom>
                      <a:avLst/>
                      <a:gdLst/>
                      <a:ahLst/>
                      <a:rect l="l" t="t" r="r" b="b"/>
                      <a:pathLst>
                        <a:path w="252" h="430">
                          <a:moveTo>
                            <a:pt x="39" y="131"/>
                          </a:moveTo>
                          <a:lnTo>
                            <a:pt x="5" y="63"/>
                          </a:lnTo>
                          <a:lnTo>
                            <a:pt x="0" y="29"/>
                          </a:lnTo>
                          <a:lnTo>
                            <a:pt x="28" y="6"/>
                          </a:lnTo>
                          <a:lnTo>
                            <a:pt x="173" y="0"/>
                          </a:lnTo>
                          <a:lnTo>
                            <a:pt x="247" y="373"/>
                          </a:lnTo>
                          <a:lnTo>
                            <a:pt x="218" y="430"/>
                          </a:lnTo>
                          <a:lnTo>
                            <a:pt x="132" y="355"/>
                          </a:lnTo>
                          <a:lnTo>
                            <a:pt x="161" y="149"/>
                          </a:lnTo>
                          <a:lnTo>
                            <a:pt x="252" y="1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1" name=""/>
                    <p:cNvSpPr/>
                    <p:nvPr/>
                  </p:nvSpPr>
                  <p:spPr>
                    <a:xfrm>
                      <a:off x="407988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2" name=""/>
                    <p:cNvSpPr/>
                    <p:nvPr/>
                  </p:nvSpPr>
                  <p:spPr>
                    <a:xfrm>
                      <a:off x="4304160" y="2671560"/>
                      <a:ext cx="149040" cy="82800"/>
                    </a:xfrm>
                    <a:prstGeom prst="line">
                      <a:avLst/>
                    </a:prstGeom>
                    <a:ln w="12600">
                      <a:solidFill>
                        <a:srgbClr val="ffe80f"/>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223" name=""/>
                    <p:cNvSpPr/>
                    <p:nvPr/>
                  </p:nvSpPr>
                  <p:spPr>
                    <a:xfrm>
                      <a:off x="5007240" y="2562120"/>
                      <a:ext cx="33300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24" name=""/>
                    <p:cNvSpPr/>
                    <p:nvPr/>
                  </p:nvSpPr>
                  <p:spPr>
                    <a:xfrm>
                      <a:off x="3369600" y="2649600"/>
                      <a:ext cx="1970640" cy="1844640"/>
                    </a:xfrm>
                    <a:custGeom>
                      <a:avLst/>
                      <a:gdLst/>
                      <a:ahLst/>
                      <a:rect l="l" t="t" r="r" b="b"/>
                      <a:pathLst>
                        <a:path w="2719" h="2324">
                          <a:moveTo>
                            <a:pt x="2719" y="0"/>
                          </a:moveTo>
                          <a:lnTo>
                            <a:pt x="2644" y="70"/>
                          </a:lnTo>
                          <a:lnTo>
                            <a:pt x="2524" y="127"/>
                          </a:lnTo>
                          <a:lnTo>
                            <a:pt x="2433" y="321"/>
                          </a:lnTo>
                          <a:lnTo>
                            <a:pt x="2409" y="402"/>
                          </a:lnTo>
                          <a:lnTo>
                            <a:pt x="2370" y="516"/>
                          </a:lnTo>
                          <a:lnTo>
                            <a:pt x="2305" y="678"/>
                          </a:lnTo>
                          <a:lnTo>
                            <a:pt x="2289" y="678"/>
                          </a:lnTo>
                          <a:lnTo>
                            <a:pt x="2226" y="861"/>
                          </a:lnTo>
                          <a:lnTo>
                            <a:pt x="2099" y="999"/>
                          </a:lnTo>
                          <a:lnTo>
                            <a:pt x="2047" y="1017"/>
                          </a:lnTo>
                          <a:lnTo>
                            <a:pt x="1755" y="1400"/>
                          </a:lnTo>
                          <a:lnTo>
                            <a:pt x="1692" y="1429"/>
                          </a:lnTo>
                          <a:lnTo>
                            <a:pt x="1301" y="1658"/>
                          </a:lnTo>
                          <a:lnTo>
                            <a:pt x="1079" y="1768"/>
                          </a:lnTo>
                          <a:lnTo>
                            <a:pt x="769" y="1992"/>
                          </a:lnTo>
                          <a:lnTo>
                            <a:pt x="717" y="1992"/>
                          </a:lnTo>
                          <a:lnTo>
                            <a:pt x="167" y="2123"/>
                          </a:lnTo>
                          <a:lnTo>
                            <a:pt x="0" y="232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5" name=""/>
                    <p:cNvSpPr/>
                    <p:nvPr/>
                  </p:nvSpPr>
                  <p:spPr>
                    <a:xfrm>
                      <a:off x="3078360" y="2603520"/>
                      <a:ext cx="1449000" cy="1859040"/>
                    </a:xfrm>
                    <a:custGeom>
                      <a:avLst/>
                      <a:gdLst/>
                      <a:ahLst/>
                      <a:rect l="l" t="t" r="r" b="b"/>
                      <a:pathLst>
                        <a:path w="1999" h="2341">
                          <a:moveTo>
                            <a:pt x="1999" y="0"/>
                          </a:moveTo>
                          <a:lnTo>
                            <a:pt x="1901" y="195"/>
                          </a:lnTo>
                          <a:lnTo>
                            <a:pt x="1671" y="636"/>
                          </a:lnTo>
                          <a:lnTo>
                            <a:pt x="1598" y="740"/>
                          </a:lnTo>
                          <a:lnTo>
                            <a:pt x="1460" y="1045"/>
                          </a:lnTo>
                          <a:lnTo>
                            <a:pt x="1418" y="1131"/>
                          </a:lnTo>
                          <a:lnTo>
                            <a:pt x="1236" y="1504"/>
                          </a:lnTo>
                          <a:lnTo>
                            <a:pt x="712" y="1898"/>
                          </a:lnTo>
                          <a:lnTo>
                            <a:pt x="248" y="2094"/>
                          </a:lnTo>
                          <a:lnTo>
                            <a:pt x="0" y="234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6" name=""/>
                    <p:cNvSpPr/>
                    <p:nvPr/>
                  </p:nvSpPr>
                  <p:spPr>
                    <a:xfrm>
                      <a:off x="3494160" y="2663640"/>
                      <a:ext cx="622800" cy="1594080"/>
                    </a:xfrm>
                    <a:custGeom>
                      <a:avLst/>
                      <a:gdLst/>
                      <a:ahLst/>
                      <a:rect l="l" t="t" r="r" b="b"/>
                      <a:pathLst>
                        <a:path w="860" h="2008">
                          <a:moveTo>
                            <a:pt x="860" y="0"/>
                          </a:moveTo>
                          <a:lnTo>
                            <a:pt x="803" y="493"/>
                          </a:lnTo>
                          <a:lnTo>
                            <a:pt x="746" y="516"/>
                          </a:lnTo>
                          <a:lnTo>
                            <a:pt x="688" y="722"/>
                          </a:lnTo>
                          <a:lnTo>
                            <a:pt x="654" y="746"/>
                          </a:lnTo>
                          <a:lnTo>
                            <a:pt x="470" y="1176"/>
                          </a:lnTo>
                          <a:lnTo>
                            <a:pt x="269" y="1434"/>
                          </a:lnTo>
                          <a:lnTo>
                            <a:pt x="34" y="1617"/>
                          </a:lnTo>
                          <a:lnTo>
                            <a:pt x="63" y="1721"/>
                          </a:lnTo>
                          <a:lnTo>
                            <a:pt x="0" y="200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7" name=""/>
                    <p:cNvSpPr/>
                    <p:nvPr/>
                  </p:nvSpPr>
                  <p:spPr>
                    <a:xfrm>
                      <a:off x="4912920" y="2698560"/>
                      <a:ext cx="497160" cy="174600"/>
                    </a:xfrm>
                    <a:custGeom>
                      <a:avLst/>
                      <a:gdLst/>
                      <a:ahLst/>
                      <a:rect l="l" t="t" r="r" b="b"/>
                      <a:pathLst>
                        <a:path w="686" h="218">
                          <a:moveTo>
                            <a:pt x="686" y="7"/>
                          </a:moveTo>
                          <a:lnTo>
                            <a:pt x="624" y="93"/>
                          </a:lnTo>
                          <a:lnTo>
                            <a:pt x="376" y="46"/>
                          </a:lnTo>
                          <a:lnTo>
                            <a:pt x="184" y="0"/>
                          </a:lnTo>
                          <a:lnTo>
                            <a:pt x="57" y="18"/>
                          </a:lnTo>
                          <a:lnTo>
                            <a:pt x="0" y="166"/>
                          </a:lnTo>
                          <a:lnTo>
                            <a:pt x="34" y="21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8" name=""/>
                    <p:cNvSpPr/>
                    <p:nvPr/>
                  </p:nvSpPr>
                  <p:spPr>
                    <a:xfrm>
                      <a:off x="4695480" y="2944800"/>
                      <a:ext cx="403920" cy="255600"/>
                    </a:xfrm>
                    <a:custGeom>
                      <a:avLst/>
                      <a:gdLst/>
                      <a:ahLst/>
                      <a:rect l="l" t="t" r="r" b="b"/>
                      <a:pathLst>
                        <a:path w="558" h="321">
                          <a:moveTo>
                            <a:pt x="558" y="0"/>
                          </a:moveTo>
                          <a:lnTo>
                            <a:pt x="443" y="281"/>
                          </a:lnTo>
                          <a:lnTo>
                            <a:pt x="264" y="276"/>
                          </a:lnTo>
                          <a:lnTo>
                            <a:pt x="167" y="315"/>
                          </a:lnTo>
                          <a:lnTo>
                            <a:pt x="0" y="3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9" name=""/>
                    <p:cNvSpPr/>
                    <p:nvPr/>
                  </p:nvSpPr>
                  <p:spPr>
                    <a:xfrm>
                      <a:off x="4666680" y="2614680"/>
                      <a:ext cx="78120" cy="412560"/>
                    </a:xfrm>
                    <a:custGeom>
                      <a:avLst/>
                      <a:gdLst/>
                      <a:ahLst/>
                      <a:rect l="l" t="t" r="r" b="b"/>
                      <a:pathLst>
                        <a:path w="107" h="522">
                          <a:moveTo>
                            <a:pt x="63" y="0"/>
                          </a:moveTo>
                          <a:lnTo>
                            <a:pt x="107" y="63"/>
                          </a:lnTo>
                          <a:lnTo>
                            <a:pt x="0" y="172"/>
                          </a:lnTo>
                          <a:lnTo>
                            <a:pt x="18" y="5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0" name=""/>
                    <p:cNvSpPr/>
                    <p:nvPr/>
                  </p:nvSpPr>
                  <p:spPr>
                    <a:xfrm>
                      <a:off x="4550760" y="2663640"/>
                      <a:ext cx="311400" cy="8100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1" name=""/>
                    <p:cNvSpPr/>
                    <p:nvPr/>
                  </p:nvSpPr>
                  <p:spPr>
                    <a:xfrm flipV="1">
                      <a:off x="4094280" y="4508280"/>
                      <a:ext cx="36000" cy="44640"/>
                    </a:xfrm>
                    <a:prstGeom prst="line">
                      <a:avLst/>
                    </a:prstGeom>
                    <a:ln w="12600">
                      <a:solidFill>
                        <a:srgbClr val="ffe80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232" name=""/>
                    <p:cNvSpPr/>
                    <p:nvPr/>
                  </p:nvSpPr>
                  <p:spPr>
                    <a:xfrm>
                      <a:off x="3914640" y="3687840"/>
                      <a:ext cx="1001160" cy="377640"/>
                    </a:xfrm>
                    <a:custGeom>
                      <a:avLst/>
                      <a:gdLst/>
                      <a:ahLst/>
                      <a:rect l="l" t="t" r="r" b="b"/>
                      <a:pathLst>
                        <a:path w="1382" h="475">
                          <a:moveTo>
                            <a:pt x="1382" y="0"/>
                          </a:moveTo>
                          <a:lnTo>
                            <a:pt x="1153" y="154"/>
                          </a:lnTo>
                          <a:lnTo>
                            <a:pt x="975" y="195"/>
                          </a:lnTo>
                          <a:lnTo>
                            <a:pt x="522" y="281"/>
                          </a:lnTo>
                          <a:lnTo>
                            <a:pt x="230" y="470"/>
                          </a:lnTo>
                          <a:lnTo>
                            <a:pt x="0"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3" name=""/>
                    <p:cNvSpPr/>
                    <p:nvPr/>
                  </p:nvSpPr>
                  <p:spPr>
                    <a:xfrm>
                      <a:off x="3581280" y="3714840"/>
                      <a:ext cx="1105200" cy="342720"/>
                    </a:xfrm>
                    <a:custGeom>
                      <a:avLst/>
                      <a:gdLst/>
                      <a:ahLst/>
                      <a:rect l="l" t="t" r="r" b="b"/>
                      <a:pathLst>
                        <a:path w="1526" h="430">
                          <a:moveTo>
                            <a:pt x="1492" y="219"/>
                          </a:moveTo>
                          <a:lnTo>
                            <a:pt x="1447" y="161"/>
                          </a:lnTo>
                          <a:lnTo>
                            <a:pt x="1526" y="34"/>
                          </a:lnTo>
                          <a:lnTo>
                            <a:pt x="1515" y="0"/>
                          </a:lnTo>
                          <a:lnTo>
                            <a:pt x="1275" y="29"/>
                          </a:lnTo>
                          <a:lnTo>
                            <a:pt x="866" y="138"/>
                          </a:lnTo>
                          <a:lnTo>
                            <a:pt x="602" y="298"/>
                          </a:lnTo>
                          <a:lnTo>
                            <a:pt x="362" y="310"/>
                          </a:lnTo>
                          <a:lnTo>
                            <a:pt x="0" y="43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4" name=""/>
                    <p:cNvSpPr/>
                    <p:nvPr/>
                  </p:nvSpPr>
                  <p:spPr>
                    <a:xfrm>
                      <a:off x="4450680" y="3560760"/>
                      <a:ext cx="766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5" name=""/>
                    <p:cNvSpPr/>
                    <p:nvPr/>
                  </p:nvSpPr>
                  <p:spPr>
                    <a:xfrm>
                      <a:off x="4686840" y="3733920"/>
                      <a:ext cx="57960" cy="8064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236" name=""/>
                    <p:cNvSpPr/>
                    <p:nvPr/>
                  </p:nvSpPr>
                  <p:spPr>
                    <a:xfrm>
                      <a:off x="4421520" y="3665520"/>
                      <a:ext cx="20160" cy="9504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7" name=""/>
                    <p:cNvSpPr/>
                    <p:nvPr/>
                  </p:nvSpPr>
                  <p:spPr>
                    <a:xfrm>
                      <a:off x="4010040" y="3951360"/>
                      <a:ext cx="260640" cy="492120"/>
                    </a:xfrm>
                    <a:custGeom>
                      <a:avLst/>
                      <a:gdLst/>
                      <a:ahLst/>
                      <a:rect l="l" t="t" r="r" b="b"/>
                      <a:pathLst>
                        <a:path w="360" h="620">
                          <a:moveTo>
                            <a:pt x="360" y="620"/>
                          </a:moveTo>
                          <a:lnTo>
                            <a:pt x="206" y="563"/>
                          </a:lnTo>
                          <a:lnTo>
                            <a:pt x="97" y="424"/>
                          </a:lnTo>
                          <a:lnTo>
                            <a:pt x="62" y="333"/>
                          </a:lnTo>
                          <a:lnTo>
                            <a:pt x="0" y="258"/>
                          </a:lnTo>
                          <a:lnTo>
                            <a:pt x="39" y="138"/>
                          </a:lnTo>
                          <a:lnTo>
                            <a:pt x="1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8" name=""/>
                    <p:cNvSpPr/>
                    <p:nvPr/>
                  </p:nvSpPr>
                  <p:spPr>
                    <a:xfrm>
                      <a:off x="3556800" y="2819520"/>
                      <a:ext cx="1080720" cy="1150920"/>
                    </a:xfrm>
                    <a:custGeom>
                      <a:avLst/>
                      <a:gdLst/>
                      <a:ahLst/>
                      <a:rect l="l" t="t" r="r" b="b"/>
                      <a:pathLst>
                        <a:path w="1492" h="1451">
                          <a:moveTo>
                            <a:pt x="1492" y="0"/>
                          </a:moveTo>
                          <a:lnTo>
                            <a:pt x="1377" y="22"/>
                          </a:lnTo>
                          <a:lnTo>
                            <a:pt x="1158" y="493"/>
                          </a:lnTo>
                          <a:lnTo>
                            <a:pt x="746" y="780"/>
                          </a:lnTo>
                          <a:lnTo>
                            <a:pt x="550" y="1164"/>
                          </a:lnTo>
                          <a:lnTo>
                            <a:pt x="287" y="1399"/>
                          </a:lnTo>
                          <a:lnTo>
                            <a:pt x="63" y="1451"/>
                          </a:lnTo>
                          <a:lnTo>
                            <a:pt x="0" y="14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9" name=""/>
                    <p:cNvSpPr/>
                    <p:nvPr/>
                  </p:nvSpPr>
                  <p:spPr>
                    <a:xfrm>
                      <a:off x="3182760" y="4748040"/>
                      <a:ext cx="37440" cy="92160"/>
                    </a:xfrm>
                    <a:custGeom>
                      <a:avLst/>
                      <a:gdLst/>
                      <a:ahLst/>
                      <a:rect l="l" t="t" r="r" b="b"/>
                      <a:pathLst>
                        <a:path w="52" h="114">
                          <a:moveTo>
                            <a:pt x="52" y="114"/>
                          </a:moveTo>
                          <a:lnTo>
                            <a:pt x="46" y="64"/>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0" name=""/>
                    <p:cNvSpPr/>
                    <p:nvPr/>
                  </p:nvSpPr>
                  <p:spPr>
                    <a:xfrm>
                      <a:off x="3120120" y="4357800"/>
                      <a:ext cx="354960" cy="469800"/>
                    </a:xfrm>
                    <a:custGeom>
                      <a:avLst/>
                      <a:gdLst/>
                      <a:ahLst/>
                      <a:rect l="l" t="t" r="r" b="b"/>
                      <a:pathLst>
                        <a:path w="489" h="591">
                          <a:moveTo>
                            <a:pt x="0" y="591"/>
                          </a:moveTo>
                          <a:lnTo>
                            <a:pt x="91" y="487"/>
                          </a:lnTo>
                          <a:lnTo>
                            <a:pt x="218" y="328"/>
                          </a:lnTo>
                          <a:lnTo>
                            <a:pt x="351" y="229"/>
                          </a:lnTo>
                          <a:lnTo>
                            <a:pt x="455" y="177"/>
                          </a:lnTo>
                          <a:lnTo>
                            <a:pt x="48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1" name=""/>
                    <p:cNvSpPr/>
                    <p:nvPr/>
                  </p:nvSpPr>
                  <p:spPr>
                    <a:xfrm>
                      <a:off x="3685680" y="3460680"/>
                      <a:ext cx="656280" cy="1023840"/>
                    </a:xfrm>
                    <a:custGeom>
                      <a:avLst/>
                      <a:gdLst/>
                      <a:ahLst/>
                      <a:rect l="l" t="t" r="r" b="b"/>
                      <a:pathLst>
                        <a:path w="907" h="1291">
                          <a:moveTo>
                            <a:pt x="0" y="1291"/>
                          </a:moveTo>
                          <a:lnTo>
                            <a:pt x="12" y="1119"/>
                          </a:lnTo>
                          <a:lnTo>
                            <a:pt x="12" y="1072"/>
                          </a:lnTo>
                          <a:lnTo>
                            <a:pt x="86" y="929"/>
                          </a:lnTo>
                          <a:lnTo>
                            <a:pt x="75" y="866"/>
                          </a:lnTo>
                          <a:lnTo>
                            <a:pt x="206" y="827"/>
                          </a:lnTo>
                          <a:lnTo>
                            <a:pt x="396" y="626"/>
                          </a:lnTo>
                          <a:lnTo>
                            <a:pt x="464" y="516"/>
                          </a:lnTo>
                          <a:lnTo>
                            <a:pt x="620" y="418"/>
                          </a:lnTo>
                          <a:lnTo>
                            <a:pt x="815" y="229"/>
                          </a:lnTo>
                          <a:lnTo>
                            <a:pt x="90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2" name=""/>
                    <p:cNvSpPr/>
                    <p:nvPr/>
                  </p:nvSpPr>
                  <p:spPr>
                    <a:xfrm>
                      <a:off x="3834720" y="3092400"/>
                      <a:ext cx="249120" cy="523800"/>
                    </a:xfrm>
                    <a:custGeom>
                      <a:avLst/>
                      <a:gdLst/>
                      <a:ahLst/>
                      <a:rect l="l" t="t" r="r" b="b"/>
                      <a:pathLst>
                        <a:path w="344" h="659">
                          <a:moveTo>
                            <a:pt x="344" y="50"/>
                          </a:moveTo>
                          <a:lnTo>
                            <a:pt x="281" y="62"/>
                          </a:lnTo>
                          <a:lnTo>
                            <a:pt x="200" y="0"/>
                          </a:lnTo>
                          <a:lnTo>
                            <a:pt x="184" y="159"/>
                          </a:lnTo>
                          <a:lnTo>
                            <a:pt x="0" y="6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3" name=""/>
                    <p:cNvSpPr/>
                    <p:nvPr/>
                  </p:nvSpPr>
                  <p:spPr>
                    <a:xfrm>
                      <a:off x="4228920" y="2863800"/>
                      <a:ext cx="37440" cy="377640"/>
                    </a:xfrm>
                    <a:custGeom>
                      <a:avLst/>
                      <a:gdLst/>
                      <a:ahLst/>
                      <a:rect l="l" t="t" r="r" b="b"/>
                      <a:pathLst>
                        <a:path w="52" h="475">
                          <a:moveTo>
                            <a:pt x="0" y="0"/>
                          </a:moveTo>
                          <a:lnTo>
                            <a:pt x="52" y="200"/>
                          </a:lnTo>
                          <a:lnTo>
                            <a:pt x="36"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4" name=""/>
                    <p:cNvSpPr/>
                    <p:nvPr/>
                  </p:nvSpPr>
                  <p:spPr>
                    <a:xfrm flipH="1" flipV="1">
                      <a:off x="4300920" y="3268440"/>
                      <a:ext cx="57960" cy="128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5" name=""/>
                    <p:cNvSpPr/>
                    <p:nvPr/>
                  </p:nvSpPr>
                  <p:spPr>
                    <a:xfrm>
                      <a:off x="3736440" y="3012840"/>
                      <a:ext cx="866520" cy="1471680"/>
                    </a:xfrm>
                    <a:custGeom>
                      <a:avLst/>
                      <a:gdLst/>
                      <a:ahLst/>
                      <a:rect l="l" t="t" r="r" b="b"/>
                      <a:pathLst>
                        <a:path w="1198" h="1854">
                          <a:moveTo>
                            <a:pt x="1072" y="0"/>
                          </a:moveTo>
                          <a:lnTo>
                            <a:pt x="1198" y="143"/>
                          </a:lnTo>
                          <a:lnTo>
                            <a:pt x="1067" y="264"/>
                          </a:lnTo>
                          <a:lnTo>
                            <a:pt x="992" y="477"/>
                          </a:lnTo>
                          <a:lnTo>
                            <a:pt x="574" y="947"/>
                          </a:lnTo>
                          <a:lnTo>
                            <a:pt x="551" y="1137"/>
                          </a:lnTo>
                          <a:lnTo>
                            <a:pt x="418" y="1280"/>
                          </a:lnTo>
                          <a:lnTo>
                            <a:pt x="217" y="1624"/>
                          </a:lnTo>
                          <a:lnTo>
                            <a:pt x="115" y="1619"/>
                          </a:lnTo>
                          <a:lnTo>
                            <a:pt x="0" y="185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6" name=""/>
                    <p:cNvSpPr/>
                    <p:nvPr/>
                  </p:nvSpPr>
                  <p:spPr>
                    <a:xfrm>
                      <a:off x="3652200" y="3483000"/>
                      <a:ext cx="687960" cy="850680"/>
                    </a:xfrm>
                    <a:custGeom>
                      <a:avLst/>
                      <a:gdLst/>
                      <a:ahLst/>
                      <a:rect l="l" t="t" r="r" b="b"/>
                      <a:pathLst>
                        <a:path w="948" h="1072">
                          <a:moveTo>
                            <a:pt x="0" y="1072"/>
                          </a:moveTo>
                          <a:lnTo>
                            <a:pt x="172" y="1061"/>
                          </a:lnTo>
                          <a:lnTo>
                            <a:pt x="193" y="855"/>
                          </a:lnTo>
                          <a:lnTo>
                            <a:pt x="263" y="740"/>
                          </a:lnTo>
                          <a:lnTo>
                            <a:pt x="383" y="625"/>
                          </a:lnTo>
                          <a:lnTo>
                            <a:pt x="489" y="475"/>
                          </a:lnTo>
                          <a:lnTo>
                            <a:pt x="649" y="355"/>
                          </a:lnTo>
                          <a:lnTo>
                            <a:pt x="826" y="172"/>
                          </a:lnTo>
                          <a:lnTo>
                            <a:pt x="94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7" name=""/>
                    <p:cNvSpPr/>
                    <p:nvPr/>
                  </p:nvSpPr>
                  <p:spPr>
                    <a:xfrm>
                      <a:off x="2359440" y="4016160"/>
                      <a:ext cx="910080" cy="390600"/>
                    </a:xfrm>
                    <a:custGeom>
                      <a:avLst/>
                      <a:gdLst/>
                      <a:ahLst/>
                      <a:rect l="l" t="t" r="r" b="b"/>
                      <a:pathLst>
                        <a:path w="1257" h="493">
                          <a:moveTo>
                            <a:pt x="0" y="0"/>
                          </a:moveTo>
                          <a:lnTo>
                            <a:pt x="224" y="214"/>
                          </a:lnTo>
                          <a:lnTo>
                            <a:pt x="396" y="321"/>
                          </a:lnTo>
                          <a:lnTo>
                            <a:pt x="1119" y="488"/>
                          </a:lnTo>
                          <a:lnTo>
                            <a:pt x="1189" y="436"/>
                          </a:lnTo>
                          <a:lnTo>
                            <a:pt x="1257" y="49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248" name=""/>
              <p:cNvSpPr/>
              <p:nvPr/>
            </p:nvSpPr>
            <p:spPr>
              <a:xfrm flipH="1">
                <a:off x="3328200" y="2062080"/>
                <a:ext cx="3456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49" name=""/>
              <p:cNvSpPr/>
              <p:nvPr/>
            </p:nvSpPr>
            <p:spPr>
              <a:xfrm>
                <a:off x="2222280" y="2917800"/>
                <a:ext cx="7668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0" name=""/>
              <p:cNvSpPr/>
              <p:nvPr/>
            </p:nvSpPr>
            <p:spPr>
              <a:xfrm flipV="1">
                <a:off x="1441440" y="3687480"/>
                <a:ext cx="396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1" name=""/>
              <p:cNvSpPr/>
              <p:nvPr/>
            </p:nvSpPr>
            <p:spPr>
              <a:xfrm>
                <a:off x="2635200" y="3122640"/>
                <a:ext cx="127440" cy="27756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2" name=""/>
              <p:cNvSpPr/>
              <p:nvPr/>
            </p:nvSpPr>
            <p:spPr>
              <a:xfrm flipH="1">
                <a:off x="2642040" y="3309840"/>
                <a:ext cx="6228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253" name=""/>
              <p:cNvSpPr/>
              <p:nvPr/>
            </p:nvSpPr>
            <p:spPr>
              <a:xfrm>
                <a:off x="3258360" y="2841480"/>
                <a:ext cx="173520" cy="44604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4" name=""/>
              <p:cNvSpPr/>
              <p:nvPr/>
            </p:nvSpPr>
            <p:spPr>
              <a:xfrm>
                <a:off x="4891680" y="1901880"/>
                <a:ext cx="55188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5" name=""/>
              <p:cNvSpPr/>
              <p:nvPr/>
            </p:nvSpPr>
            <p:spPr>
              <a:xfrm>
                <a:off x="408024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6" name=""/>
              <p:cNvSpPr/>
              <p:nvPr/>
            </p:nvSpPr>
            <p:spPr>
              <a:xfrm flipH="1">
                <a:off x="5016240" y="2363760"/>
                <a:ext cx="5328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7" name=""/>
              <p:cNvSpPr/>
              <p:nvPr/>
            </p:nvSpPr>
            <p:spPr>
              <a:xfrm>
                <a:off x="5007600" y="2562120"/>
                <a:ext cx="33300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58" name=""/>
              <p:cNvSpPr/>
              <p:nvPr/>
            </p:nvSpPr>
            <p:spPr>
              <a:xfrm flipV="1">
                <a:off x="3539520" y="3924360"/>
                <a:ext cx="2160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9" name=""/>
              <p:cNvSpPr/>
              <p:nvPr/>
            </p:nvSpPr>
            <p:spPr>
              <a:xfrm>
                <a:off x="4551120" y="2663640"/>
                <a:ext cx="311400" cy="8100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60" name=""/>
              <p:cNvSpPr/>
              <p:nvPr/>
            </p:nvSpPr>
            <p:spPr>
              <a:xfrm>
                <a:off x="4451040" y="3560760"/>
                <a:ext cx="766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1" name=""/>
              <p:cNvSpPr/>
              <p:nvPr/>
            </p:nvSpPr>
            <p:spPr>
              <a:xfrm>
                <a:off x="4421880" y="3665520"/>
                <a:ext cx="20160" cy="9504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2" name=""/>
              <p:cNvSpPr/>
              <p:nvPr/>
            </p:nvSpPr>
            <p:spPr>
              <a:xfrm flipV="1">
                <a:off x="3626280" y="3965400"/>
                <a:ext cx="15192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263" name=""/>
              <p:cNvSpPr/>
              <p:nvPr/>
            </p:nvSpPr>
            <p:spPr>
              <a:xfrm flipH="1" flipV="1">
                <a:off x="4301280" y="3268440"/>
                <a:ext cx="57960" cy="128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4" name=""/>
              <p:cNvSpPr/>
              <p:nvPr/>
            </p:nvSpPr>
            <p:spPr>
              <a:xfrm flipH="1">
                <a:off x="4165200" y="3770280"/>
                <a:ext cx="108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265" name=""/>
              <p:cNvSpPr/>
              <p:nvPr/>
            </p:nvSpPr>
            <p:spPr>
              <a:xfrm>
                <a:off x="344520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66" name=""/>
            <p:cNvSpPr/>
            <p:nvPr/>
          </p:nvSpPr>
          <p:spPr>
            <a:xfrm>
              <a:off x="4305240" y="2671920"/>
              <a:ext cx="150840" cy="82440"/>
            </a:xfrm>
            <a:prstGeom prst="line">
              <a:avLst/>
            </a:prstGeom>
            <a:ln w="12600">
              <a:solidFill>
                <a:srgbClr val="ffe80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267" name=""/>
            <p:cNvSpPr/>
            <p:nvPr/>
          </p:nvSpPr>
          <p:spPr>
            <a:xfrm flipH="1" flipV="1">
              <a:off x="4143240" y="3821040"/>
              <a:ext cx="6048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268" name=""/>
            <p:cNvSpPr/>
            <p:nvPr/>
          </p:nvSpPr>
          <p:spPr>
            <a:xfrm flipV="1">
              <a:off x="3914640" y="3962160"/>
              <a:ext cx="180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grpSp>
          <p:nvGrpSpPr>
            <p:cNvPr id="1269" name=""/>
            <p:cNvGrpSpPr/>
            <p:nvPr/>
          </p:nvGrpSpPr>
          <p:grpSpPr>
            <a:xfrm>
              <a:off x="858960" y="1198440"/>
              <a:ext cx="4854960" cy="3641760"/>
              <a:chOff x="858960" y="1198440"/>
              <a:chExt cx="4854960" cy="3641760"/>
            </a:xfrm>
          </p:grpSpPr>
          <p:sp>
            <p:nvSpPr>
              <p:cNvPr id="1270" name=""/>
              <p:cNvSpPr/>
              <p:nvPr/>
            </p:nvSpPr>
            <p:spPr>
              <a:xfrm flipV="1">
                <a:off x="4110480" y="4338360"/>
                <a:ext cx="316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71" name=""/>
              <p:cNvGrpSpPr/>
              <p:nvPr/>
            </p:nvGrpSpPr>
            <p:grpSpPr>
              <a:xfrm>
                <a:off x="858960" y="1722240"/>
                <a:ext cx="4793040" cy="3032280"/>
                <a:chOff x="858960" y="1722240"/>
                <a:chExt cx="4793040" cy="3032280"/>
              </a:xfrm>
            </p:grpSpPr>
            <p:sp>
              <p:nvSpPr>
                <p:cNvPr id="1272" name=""/>
                <p:cNvSpPr/>
                <p:nvPr/>
              </p:nvSpPr>
              <p:spPr>
                <a:xfrm flipH="1">
                  <a:off x="5597280" y="2311200"/>
                  <a:ext cx="54720" cy="19080"/>
                </a:xfrm>
                <a:prstGeom prst="line">
                  <a:avLst/>
                </a:prstGeom>
                <a:ln w="12600">
                  <a:solidFill>
                    <a:srgbClr val="ffe80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nvGrpSpPr>
                <p:cNvPr id="1273" name=""/>
                <p:cNvGrpSpPr/>
                <p:nvPr/>
              </p:nvGrpSpPr>
              <p:grpSpPr>
                <a:xfrm>
                  <a:off x="858960" y="1722240"/>
                  <a:ext cx="3661200" cy="3032280"/>
                  <a:chOff x="858960" y="1722240"/>
                  <a:chExt cx="3661200" cy="3032280"/>
                </a:xfrm>
              </p:grpSpPr>
              <p:sp>
                <p:nvSpPr>
                  <p:cNvPr id="1274" name=""/>
                  <p:cNvSpPr/>
                  <p:nvPr/>
                </p:nvSpPr>
                <p:spPr>
                  <a:xfrm flipH="1">
                    <a:off x="2633760" y="4005360"/>
                    <a:ext cx="64800" cy="3412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5" name=""/>
                  <p:cNvSpPr/>
                  <p:nvPr/>
                </p:nvSpPr>
                <p:spPr>
                  <a:xfrm>
                    <a:off x="938160" y="1722240"/>
                    <a:ext cx="783720" cy="55260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6" name=""/>
                  <p:cNvSpPr/>
                  <p:nvPr/>
                </p:nvSpPr>
                <p:spPr>
                  <a:xfrm>
                    <a:off x="900720" y="2398680"/>
                    <a:ext cx="191160" cy="209520"/>
                  </a:xfrm>
                  <a:custGeom>
                    <a:avLst/>
                    <a:gdLst/>
                    <a:ahLst/>
                    <a:rect l="l" t="t" r="r" b="b"/>
                    <a:pathLst>
                      <a:path w="263" h="264">
                        <a:moveTo>
                          <a:pt x="41" y="0"/>
                        </a:moveTo>
                        <a:lnTo>
                          <a:pt x="0" y="120"/>
                        </a:lnTo>
                        <a:lnTo>
                          <a:pt x="2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7" name=""/>
                  <p:cNvSpPr/>
                  <p:nvPr/>
                </p:nvSpPr>
                <p:spPr>
                  <a:xfrm>
                    <a:off x="858960" y="2636640"/>
                    <a:ext cx="166320" cy="250920"/>
                  </a:xfrm>
                  <a:custGeom>
                    <a:avLst/>
                    <a:gdLst/>
                    <a:ahLst/>
                    <a:rect l="l" t="t" r="r" b="b"/>
                    <a:pathLst>
                      <a:path w="229" h="315">
                        <a:moveTo>
                          <a:pt x="0" y="0"/>
                        </a:moveTo>
                        <a:lnTo>
                          <a:pt x="98" y="315"/>
                        </a:lnTo>
                        <a:lnTo>
                          <a:pt x="229" y="3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8" name=""/>
                  <p:cNvSpPr/>
                  <p:nvPr/>
                </p:nvSpPr>
                <p:spPr>
                  <a:xfrm>
                    <a:off x="1107720" y="2986200"/>
                    <a:ext cx="66600" cy="37296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9" name=""/>
                  <p:cNvSpPr/>
                  <p:nvPr/>
                </p:nvSpPr>
                <p:spPr>
                  <a:xfrm>
                    <a:off x="1087920" y="3109680"/>
                    <a:ext cx="191160" cy="424080"/>
                  </a:xfrm>
                  <a:custGeom>
                    <a:avLst/>
                    <a:gdLst/>
                    <a:ahLst/>
                    <a:rect l="l" t="t" r="r" b="b"/>
                    <a:pathLst>
                      <a:path w="264" h="534">
                        <a:moveTo>
                          <a:pt x="0" y="0"/>
                        </a:moveTo>
                        <a:lnTo>
                          <a:pt x="99" y="161"/>
                        </a:lnTo>
                        <a:lnTo>
                          <a:pt x="247" y="396"/>
                        </a:lnTo>
                        <a:lnTo>
                          <a:pt x="264" y="495"/>
                        </a:lnTo>
                        <a:lnTo>
                          <a:pt x="120" y="53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0" name=""/>
                  <p:cNvSpPr/>
                  <p:nvPr/>
                </p:nvSpPr>
                <p:spPr>
                  <a:xfrm>
                    <a:off x="1063080" y="3236760"/>
                    <a:ext cx="186480" cy="2732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1" name=""/>
                  <p:cNvSpPr/>
                  <p:nvPr/>
                </p:nvSpPr>
                <p:spPr>
                  <a:xfrm>
                    <a:off x="1267200" y="3465360"/>
                    <a:ext cx="52200" cy="304920"/>
                  </a:xfrm>
                  <a:custGeom>
                    <a:avLst/>
                    <a:gdLst/>
                    <a:ahLst/>
                    <a:rect l="l" t="t" r="r" b="b"/>
                    <a:pathLst>
                      <a:path w="74" h="384">
                        <a:moveTo>
                          <a:pt x="17" y="0"/>
                        </a:moveTo>
                        <a:lnTo>
                          <a:pt x="74" y="76"/>
                        </a:lnTo>
                        <a:lnTo>
                          <a:pt x="63" y="253"/>
                        </a:lnTo>
                        <a:lnTo>
                          <a:pt x="29" y="384"/>
                        </a:lnTo>
                        <a:lnTo>
                          <a:pt x="0" y="287"/>
                        </a:lnTo>
                        <a:lnTo>
                          <a:pt x="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2" name=""/>
                  <p:cNvSpPr/>
                  <p:nvPr/>
                </p:nvSpPr>
                <p:spPr>
                  <a:xfrm flipH="1">
                    <a:off x="3011760" y="4457520"/>
                    <a:ext cx="70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3" name=""/>
                  <p:cNvSpPr/>
                  <p:nvPr/>
                </p:nvSpPr>
                <p:spPr>
                  <a:xfrm>
                    <a:off x="3183120" y="4494240"/>
                    <a:ext cx="191160" cy="260280"/>
                  </a:xfrm>
                  <a:custGeom>
                    <a:avLst/>
                    <a:gdLst/>
                    <a:ahLst/>
                    <a:rect l="l" t="t" r="r" b="b"/>
                    <a:pathLst>
                      <a:path w="263" h="328">
                        <a:moveTo>
                          <a:pt x="5" y="328"/>
                        </a:moveTo>
                        <a:lnTo>
                          <a:pt x="0" y="195"/>
                        </a:lnTo>
                        <a:lnTo>
                          <a:pt x="34" y="138"/>
                        </a:lnTo>
                        <a:lnTo>
                          <a:pt x="154" y="46"/>
                        </a:lnTo>
                        <a:lnTo>
                          <a:pt x="26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4" name=""/>
                  <p:cNvSpPr/>
                  <p:nvPr/>
                </p:nvSpPr>
                <p:spPr>
                  <a:xfrm>
                    <a:off x="4152240" y="2995560"/>
                    <a:ext cx="367920" cy="396720"/>
                  </a:xfrm>
                  <a:custGeom>
                    <a:avLst/>
                    <a:gdLst/>
                    <a:ahLst/>
                    <a:rect l="l" t="t" r="r" b="b"/>
                    <a:pathLst>
                      <a:path w="507" h="500">
                        <a:moveTo>
                          <a:pt x="507" y="0"/>
                        </a:moveTo>
                        <a:lnTo>
                          <a:pt x="387" y="184"/>
                        </a:lnTo>
                        <a:lnTo>
                          <a:pt x="0" y="5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1285" name=""/>
              <p:cNvSpPr/>
              <p:nvPr/>
            </p:nvSpPr>
            <p:spPr>
              <a:xfrm flipH="1" flipV="1">
                <a:off x="4142160" y="3821040"/>
                <a:ext cx="5940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grpSp>
            <p:nvGrpSpPr>
              <p:cNvPr id="1286" name=""/>
              <p:cNvGrpSpPr/>
              <p:nvPr/>
            </p:nvGrpSpPr>
            <p:grpSpPr>
              <a:xfrm>
                <a:off x="1294920" y="2576520"/>
                <a:ext cx="3504600" cy="1762200"/>
                <a:chOff x="1294920" y="2576520"/>
                <a:chExt cx="3504600" cy="1762200"/>
              </a:xfrm>
            </p:grpSpPr>
            <p:sp>
              <p:nvSpPr>
                <p:cNvPr id="1287" name=""/>
                <p:cNvSpPr/>
                <p:nvPr/>
              </p:nvSpPr>
              <p:spPr>
                <a:xfrm>
                  <a:off x="1294920" y="3483000"/>
                  <a:ext cx="266760" cy="46080"/>
                </a:xfrm>
                <a:custGeom>
                  <a:avLst/>
                  <a:gdLst/>
                  <a:ahLst/>
                  <a:rect l="l" t="t" r="r" b="b"/>
                  <a:pathLst>
                    <a:path w="367" h="57">
                      <a:moveTo>
                        <a:pt x="29" y="44"/>
                      </a:moveTo>
                      <a:lnTo>
                        <a:pt x="310" y="57"/>
                      </a:lnTo>
                      <a:lnTo>
                        <a:pt x="367" y="10"/>
                      </a:lnTo>
                      <a:lnTo>
                        <a:pt x="258" y="0"/>
                      </a:lnTo>
                      <a:lnTo>
                        <a:pt x="0" y="1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288" name=""/>
                <p:cNvSpPr/>
                <p:nvPr/>
              </p:nvSpPr>
              <p:spPr>
                <a:xfrm>
                  <a:off x="2386080" y="4033800"/>
                  <a:ext cx="586800" cy="304920"/>
                </a:xfrm>
                <a:custGeom>
                  <a:avLst/>
                  <a:gdLst/>
                  <a:ahLst/>
                  <a:rect l="l" t="t" r="r" b="b"/>
                  <a:pathLst>
                    <a:path w="810" h="383">
                      <a:moveTo>
                        <a:pt x="0" y="0"/>
                      </a:moveTo>
                      <a:lnTo>
                        <a:pt x="414" y="252"/>
                      </a:lnTo>
                      <a:lnTo>
                        <a:pt x="810" y="3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9" name=""/>
                <p:cNvSpPr/>
                <p:nvPr/>
              </p:nvSpPr>
              <p:spPr>
                <a:xfrm flipH="1">
                  <a:off x="2484720" y="2576520"/>
                  <a:ext cx="25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0" name=""/>
                <p:cNvSpPr/>
                <p:nvPr/>
              </p:nvSpPr>
              <p:spPr>
                <a:xfrm>
                  <a:off x="2437920" y="2732040"/>
                  <a:ext cx="1883880" cy="1274760"/>
                </a:xfrm>
                <a:custGeom>
                  <a:avLst/>
                  <a:gdLst/>
                  <a:ahLst/>
                  <a:rect l="l" t="t" r="r" b="b"/>
                  <a:pathLst>
                    <a:path w="2599" h="1606">
                      <a:moveTo>
                        <a:pt x="0" y="1606"/>
                      </a:moveTo>
                      <a:lnTo>
                        <a:pt x="103" y="1531"/>
                      </a:lnTo>
                      <a:lnTo>
                        <a:pt x="414" y="1257"/>
                      </a:lnTo>
                      <a:lnTo>
                        <a:pt x="534" y="970"/>
                      </a:lnTo>
                      <a:lnTo>
                        <a:pt x="677" y="843"/>
                      </a:lnTo>
                      <a:lnTo>
                        <a:pt x="1405" y="109"/>
                      </a:lnTo>
                      <a:lnTo>
                        <a:pt x="2031" y="0"/>
                      </a:lnTo>
                      <a:lnTo>
                        <a:pt x="2341" y="73"/>
                      </a:lnTo>
                      <a:lnTo>
                        <a:pt x="2427" y="454"/>
                      </a:lnTo>
                      <a:lnTo>
                        <a:pt x="2500" y="498"/>
                      </a:lnTo>
                      <a:lnTo>
                        <a:pt x="2599" y="75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1" name=""/>
                <p:cNvSpPr/>
                <p:nvPr/>
              </p:nvSpPr>
              <p:spPr>
                <a:xfrm>
                  <a:off x="3145320" y="3004920"/>
                  <a:ext cx="17280" cy="158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2" name=""/>
                <p:cNvSpPr/>
                <p:nvPr/>
              </p:nvSpPr>
              <p:spPr>
                <a:xfrm>
                  <a:off x="2550960" y="3619440"/>
                  <a:ext cx="651960" cy="501480"/>
                </a:xfrm>
                <a:custGeom>
                  <a:avLst/>
                  <a:gdLst/>
                  <a:ahLst/>
                  <a:rect l="l" t="t" r="r" b="b"/>
                  <a:pathLst>
                    <a:path w="900" h="631">
                      <a:moveTo>
                        <a:pt x="0" y="631"/>
                      </a:moveTo>
                      <a:lnTo>
                        <a:pt x="269" y="504"/>
                      </a:lnTo>
                      <a:lnTo>
                        <a:pt x="407" y="0"/>
                      </a:lnTo>
                      <a:lnTo>
                        <a:pt x="900" y="2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3" name=""/>
                <p:cNvSpPr/>
                <p:nvPr/>
              </p:nvSpPr>
              <p:spPr>
                <a:xfrm flipV="1">
                  <a:off x="3539520" y="3924360"/>
                  <a:ext cx="2160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4" name=""/>
                <p:cNvSpPr/>
                <p:nvPr/>
              </p:nvSpPr>
              <p:spPr>
                <a:xfrm>
                  <a:off x="4266720" y="3814560"/>
                  <a:ext cx="26280" cy="1065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5" name=""/>
                <p:cNvSpPr/>
                <p:nvPr/>
              </p:nvSpPr>
              <p:spPr>
                <a:xfrm>
                  <a:off x="4097520" y="3897360"/>
                  <a:ext cx="41400" cy="11412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6" name=""/>
                <p:cNvSpPr/>
                <p:nvPr/>
              </p:nvSpPr>
              <p:spPr>
                <a:xfrm flipH="1" flipV="1">
                  <a:off x="4495320" y="2887560"/>
                  <a:ext cx="304200" cy="117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7" name=""/>
                <p:cNvSpPr/>
                <p:nvPr/>
              </p:nvSpPr>
              <p:spPr>
                <a:xfrm flipH="1">
                  <a:off x="3805920" y="3638520"/>
                  <a:ext cx="24480" cy="244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8" name=""/>
                <p:cNvSpPr/>
                <p:nvPr/>
              </p:nvSpPr>
              <p:spPr>
                <a:xfrm>
                  <a:off x="3723480" y="3787560"/>
                  <a:ext cx="40320" cy="141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9" name=""/>
                <p:cNvSpPr/>
                <p:nvPr/>
              </p:nvSpPr>
              <p:spPr>
                <a:xfrm flipV="1">
                  <a:off x="3626280" y="3965400"/>
                  <a:ext cx="15192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300" name=""/>
                <p:cNvSpPr/>
                <p:nvPr/>
              </p:nvSpPr>
              <p:spPr>
                <a:xfrm>
                  <a:off x="4259520" y="3251160"/>
                  <a:ext cx="166680" cy="68400"/>
                </a:xfrm>
                <a:custGeom>
                  <a:avLst/>
                  <a:gdLst/>
                  <a:ahLst/>
                  <a:rect l="l" t="t" r="r" b="b"/>
                  <a:pathLst>
                    <a:path w="229" h="86">
                      <a:moveTo>
                        <a:pt x="229" y="17"/>
                      </a:moveTo>
                      <a:lnTo>
                        <a:pt x="154" y="86"/>
                      </a:lnTo>
                      <a:lnTo>
                        <a:pt x="0" y="0"/>
                      </a:lnTo>
                    </a:path>
                  </a:pathLst>
                </a:custGeom>
                <a:noFill/>
                <a:ln w="12600">
                  <a:solidFill>
                    <a:srgbClr val="ffe80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301" name=""/>
                <p:cNvSpPr/>
                <p:nvPr/>
              </p:nvSpPr>
              <p:spPr>
                <a:xfrm flipH="1">
                  <a:off x="4165200" y="3770280"/>
                  <a:ext cx="108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302" name=""/>
                <p:cNvSpPr/>
                <p:nvPr/>
              </p:nvSpPr>
              <p:spPr>
                <a:xfrm flipV="1">
                  <a:off x="3914640" y="3962160"/>
                  <a:ext cx="108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grpSp>
          <p:grpSp>
            <p:nvGrpSpPr>
              <p:cNvPr id="1303" name=""/>
              <p:cNvGrpSpPr/>
              <p:nvPr/>
            </p:nvGrpSpPr>
            <p:grpSpPr>
              <a:xfrm>
                <a:off x="987480" y="1198440"/>
                <a:ext cx="4726440" cy="3641760"/>
                <a:chOff x="987480" y="1198440"/>
                <a:chExt cx="4726440" cy="3641760"/>
              </a:xfrm>
            </p:grpSpPr>
            <p:grpSp>
              <p:nvGrpSpPr>
                <p:cNvPr id="1304" name=""/>
                <p:cNvGrpSpPr/>
                <p:nvPr/>
              </p:nvGrpSpPr>
              <p:grpSpPr>
                <a:xfrm>
                  <a:off x="2221920" y="2203560"/>
                  <a:ext cx="3492000" cy="2358720"/>
                  <a:chOff x="2221920" y="2203560"/>
                  <a:chExt cx="3492000" cy="2358720"/>
                </a:xfrm>
              </p:grpSpPr>
              <p:sp>
                <p:nvSpPr>
                  <p:cNvPr id="1305" name=""/>
                  <p:cNvSpPr/>
                  <p:nvPr/>
                </p:nvSpPr>
                <p:spPr>
                  <a:xfrm>
                    <a:off x="2221920" y="2917800"/>
                    <a:ext cx="7668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6" name=""/>
                  <p:cNvSpPr/>
                  <p:nvPr/>
                </p:nvSpPr>
                <p:spPr>
                  <a:xfrm flipH="1">
                    <a:off x="2641680" y="3309840"/>
                    <a:ext cx="6228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307" name=""/>
                  <p:cNvSpPr/>
                  <p:nvPr/>
                </p:nvSpPr>
                <p:spPr>
                  <a:xfrm>
                    <a:off x="3258000" y="2841480"/>
                    <a:ext cx="173520" cy="44604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8" name=""/>
                  <p:cNvSpPr/>
                  <p:nvPr/>
                </p:nvSpPr>
                <p:spPr>
                  <a:xfrm>
                    <a:off x="2862360" y="3105000"/>
                    <a:ext cx="743400" cy="295200"/>
                  </a:xfrm>
                  <a:custGeom>
                    <a:avLst/>
                    <a:gdLst/>
                    <a:ahLst/>
                    <a:rect l="l" t="t" r="r" b="b"/>
                    <a:pathLst>
                      <a:path w="1025" h="373">
                        <a:moveTo>
                          <a:pt x="0" y="373"/>
                        </a:moveTo>
                        <a:lnTo>
                          <a:pt x="509" y="166"/>
                        </a:lnTo>
                        <a:lnTo>
                          <a:pt x="1020" y="127"/>
                        </a:lnTo>
                        <a:lnTo>
                          <a:pt x="1025" y="0"/>
                        </a:lnTo>
                        <a:lnTo>
                          <a:pt x="555" y="9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9" name=""/>
                  <p:cNvSpPr/>
                  <p:nvPr/>
                </p:nvSpPr>
                <p:spPr>
                  <a:xfrm>
                    <a:off x="2973960" y="2739960"/>
                    <a:ext cx="1213920" cy="611280"/>
                  </a:xfrm>
                  <a:custGeom>
                    <a:avLst/>
                    <a:gdLst/>
                    <a:ahLst/>
                    <a:rect l="l" t="t" r="r" b="b"/>
                    <a:pathLst>
                      <a:path w="1674" h="769">
                        <a:moveTo>
                          <a:pt x="1674" y="0"/>
                        </a:moveTo>
                        <a:lnTo>
                          <a:pt x="1205" y="109"/>
                        </a:lnTo>
                        <a:lnTo>
                          <a:pt x="699" y="304"/>
                        </a:lnTo>
                        <a:lnTo>
                          <a:pt x="0" y="7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0" name=""/>
                  <p:cNvSpPr/>
                  <p:nvPr/>
                </p:nvSpPr>
                <p:spPr>
                  <a:xfrm>
                    <a:off x="5580720" y="2203560"/>
                    <a:ext cx="40680" cy="91800"/>
                  </a:xfrm>
                  <a:prstGeom prst="line">
                    <a:avLst/>
                  </a:prstGeom>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11" name=""/>
                  <p:cNvSpPr/>
                  <p:nvPr/>
                </p:nvSpPr>
                <p:spPr>
                  <a:xfrm>
                    <a:off x="5596920" y="2340000"/>
                    <a:ext cx="117000" cy="54000"/>
                  </a:xfrm>
                  <a:custGeom>
                    <a:avLst/>
                    <a:gdLst/>
                    <a:ahLst/>
                    <a:rect l="l" t="t" r="r" b="b"/>
                    <a:pathLst>
                      <a:path w="162" h="68">
                        <a:moveTo>
                          <a:pt x="162" y="39"/>
                        </a:moveTo>
                        <a:lnTo>
                          <a:pt x="70" y="68"/>
                        </a:lnTo>
                        <a:lnTo>
                          <a:pt x="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312" name=""/>
                  <p:cNvSpPr/>
                  <p:nvPr/>
                </p:nvSpPr>
                <p:spPr>
                  <a:xfrm flipH="1">
                    <a:off x="5015520" y="2363760"/>
                    <a:ext cx="5328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3" name=""/>
                  <p:cNvSpPr/>
                  <p:nvPr/>
                </p:nvSpPr>
                <p:spPr>
                  <a:xfrm>
                    <a:off x="4879440" y="2363760"/>
                    <a:ext cx="630000" cy="253800"/>
                  </a:xfrm>
                  <a:custGeom>
                    <a:avLst/>
                    <a:gdLst/>
                    <a:ahLst/>
                    <a:rect l="l" t="t" r="r" b="b"/>
                    <a:pathLst>
                      <a:path w="871" h="320">
                        <a:moveTo>
                          <a:pt x="0" y="320"/>
                        </a:moveTo>
                        <a:lnTo>
                          <a:pt x="39" y="274"/>
                        </a:lnTo>
                        <a:lnTo>
                          <a:pt x="194" y="234"/>
                        </a:lnTo>
                        <a:lnTo>
                          <a:pt x="344" y="245"/>
                        </a:lnTo>
                        <a:lnTo>
                          <a:pt x="504" y="206"/>
                        </a:lnTo>
                        <a:lnTo>
                          <a:pt x="590" y="222"/>
                        </a:lnTo>
                        <a:lnTo>
                          <a:pt x="739" y="274"/>
                        </a:lnTo>
                        <a:lnTo>
                          <a:pt x="832" y="200"/>
                        </a:lnTo>
                        <a:lnTo>
                          <a:pt x="866" y="172"/>
                        </a:lnTo>
                        <a:lnTo>
                          <a:pt x="853" y="114"/>
                        </a:lnTo>
                        <a:lnTo>
                          <a:pt x="87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4" name=""/>
                  <p:cNvSpPr/>
                  <p:nvPr/>
                </p:nvSpPr>
                <p:spPr>
                  <a:xfrm>
                    <a:off x="4615560" y="2944800"/>
                    <a:ext cx="631800" cy="345960"/>
                  </a:xfrm>
                  <a:custGeom>
                    <a:avLst/>
                    <a:gdLst/>
                    <a:ahLst/>
                    <a:rect l="l" t="t" r="r" b="b"/>
                    <a:pathLst>
                      <a:path w="871" h="436">
                        <a:moveTo>
                          <a:pt x="871" y="41"/>
                        </a:moveTo>
                        <a:lnTo>
                          <a:pt x="785" y="0"/>
                        </a:lnTo>
                        <a:lnTo>
                          <a:pt x="613" y="0"/>
                        </a:lnTo>
                        <a:lnTo>
                          <a:pt x="91" y="109"/>
                        </a:lnTo>
                        <a:lnTo>
                          <a:pt x="104" y="321"/>
                        </a:lnTo>
                        <a:lnTo>
                          <a:pt x="0" y="43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5" name=""/>
                  <p:cNvSpPr/>
                  <p:nvPr/>
                </p:nvSpPr>
                <p:spPr>
                  <a:xfrm>
                    <a:off x="4130280" y="2754360"/>
                    <a:ext cx="711360" cy="1749240"/>
                  </a:xfrm>
                  <a:custGeom>
                    <a:avLst/>
                    <a:gdLst/>
                    <a:ahLst/>
                    <a:rect l="l" t="t" r="r" b="b"/>
                    <a:pathLst>
                      <a:path w="983" h="2203">
                        <a:moveTo>
                          <a:pt x="983" y="0"/>
                        </a:moveTo>
                        <a:lnTo>
                          <a:pt x="839" y="109"/>
                        </a:lnTo>
                        <a:lnTo>
                          <a:pt x="759" y="303"/>
                        </a:lnTo>
                        <a:lnTo>
                          <a:pt x="569" y="602"/>
                        </a:lnTo>
                        <a:lnTo>
                          <a:pt x="506" y="790"/>
                        </a:lnTo>
                        <a:lnTo>
                          <a:pt x="183" y="1142"/>
                        </a:lnTo>
                        <a:lnTo>
                          <a:pt x="86" y="1382"/>
                        </a:lnTo>
                        <a:lnTo>
                          <a:pt x="97" y="1612"/>
                        </a:lnTo>
                        <a:lnTo>
                          <a:pt x="6" y="2047"/>
                        </a:lnTo>
                        <a:lnTo>
                          <a:pt x="0" y="22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6" name=""/>
                  <p:cNvSpPr/>
                  <p:nvPr/>
                </p:nvSpPr>
                <p:spPr>
                  <a:xfrm flipH="1" flipV="1">
                    <a:off x="4811400" y="3774600"/>
                    <a:ext cx="1504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7" name=""/>
                  <p:cNvSpPr/>
                  <p:nvPr/>
                </p:nvSpPr>
                <p:spPr>
                  <a:xfrm>
                    <a:off x="3909960" y="4262400"/>
                    <a:ext cx="273600" cy="185760"/>
                  </a:xfrm>
                  <a:custGeom>
                    <a:avLst/>
                    <a:gdLst/>
                    <a:ahLst/>
                    <a:rect l="l" t="t" r="r" b="b"/>
                    <a:pathLst>
                      <a:path w="378" h="235">
                        <a:moveTo>
                          <a:pt x="378" y="110"/>
                        </a:moveTo>
                        <a:lnTo>
                          <a:pt x="190" y="23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8" name=""/>
                  <p:cNvSpPr/>
                  <p:nvPr/>
                </p:nvSpPr>
                <p:spPr>
                  <a:xfrm>
                    <a:off x="4021560" y="2922480"/>
                    <a:ext cx="715680" cy="792360"/>
                  </a:xfrm>
                  <a:custGeom>
                    <a:avLst/>
                    <a:gdLst/>
                    <a:ahLst/>
                    <a:rect l="l" t="t" r="r" b="b"/>
                    <a:pathLst>
                      <a:path w="988" h="999">
                        <a:moveTo>
                          <a:pt x="988" y="0"/>
                        </a:moveTo>
                        <a:lnTo>
                          <a:pt x="884" y="167"/>
                        </a:lnTo>
                        <a:lnTo>
                          <a:pt x="803" y="350"/>
                        </a:lnTo>
                        <a:lnTo>
                          <a:pt x="443" y="678"/>
                        </a:lnTo>
                        <a:lnTo>
                          <a:pt x="156" y="981"/>
                        </a:lnTo>
                        <a:lnTo>
                          <a:pt x="0"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9" name=""/>
                  <p:cNvSpPr/>
                  <p:nvPr/>
                </p:nvSpPr>
                <p:spPr>
                  <a:xfrm>
                    <a:off x="3681000" y="3787560"/>
                    <a:ext cx="283680" cy="774720"/>
                  </a:xfrm>
                  <a:custGeom>
                    <a:avLst/>
                    <a:gdLst/>
                    <a:ahLst/>
                    <a:rect l="l" t="t" r="r" b="b"/>
                    <a:pathLst>
                      <a:path w="393" h="976">
                        <a:moveTo>
                          <a:pt x="0" y="976"/>
                        </a:moveTo>
                        <a:lnTo>
                          <a:pt x="138" y="861"/>
                        </a:lnTo>
                        <a:lnTo>
                          <a:pt x="161" y="666"/>
                        </a:lnTo>
                        <a:lnTo>
                          <a:pt x="249" y="219"/>
                        </a:lnTo>
                        <a:lnTo>
                          <a:pt x="393" y="70"/>
                        </a:lnTo>
                        <a:lnTo>
                          <a:pt x="3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0" name=""/>
                  <p:cNvSpPr/>
                  <p:nvPr/>
                </p:nvSpPr>
                <p:spPr>
                  <a:xfrm>
                    <a:off x="4222800" y="2927160"/>
                    <a:ext cx="147600" cy="378000"/>
                  </a:xfrm>
                  <a:custGeom>
                    <a:avLst/>
                    <a:gdLst/>
                    <a:ahLst/>
                    <a:rect l="l" t="t" r="r" b="b"/>
                    <a:pathLst>
                      <a:path w="204" h="477">
                        <a:moveTo>
                          <a:pt x="204" y="0"/>
                        </a:moveTo>
                        <a:lnTo>
                          <a:pt x="0" y="28"/>
                        </a:lnTo>
                        <a:lnTo>
                          <a:pt x="23" y="47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1" name=""/>
                  <p:cNvSpPr/>
                  <p:nvPr/>
                </p:nvSpPr>
                <p:spPr>
                  <a:xfrm>
                    <a:off x="3888360" y="3473280"/>
                    <a:ext cx="232920" cy="451080"/>
                  </a:xfrm>
                  <a:custGeom>
                    <a:avLst/>
                    <a:gdLst/>
                    <a:ahLst/>
                    <a:rect l="l" t="t" r="r" b="b"/>
                    <a:pathLst>
                      <a:path w="321" h="568">
                        <a:moveTo>
                          <a:pt x="0" y="568"/>
                        </a:moveTo>
                        <a:lnTo>
                          <a:pt x="11" y="466"/>
                        </a:lnTo>
                        <a:lnTo>
                          <a:pt x="177" y="352"/>
                        </a:lnTo>
                        <a:lnTo>
                          <a:pt x="321" y="41"/>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2" name=""/>
                  <p:cNvSpPr/>
                  <p:nvPr/>
                </p:nvSpPr>
                <p:spPr>
                  <a:xfrm>
                    <a:off x="34448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323" name=""/>
                <p:cNvGrpSpPr/>
                <p:nvPr/>
              </p:nvGrpSpPr>
              <p:grpSpPr>
                <a:xfrm>
                  <a:off x="987480" y="1198440"/>
                  <a:ext cx="4668480" cy="3641760"/>
                  <a:chOff x="987480" y="1198440"/>
                  <a:chExt cx="4668480" cy="3641760"/>
                </a:xfrm>
              </p:grpSpPr>
              <p:sp>
                <p:nvSpPr>
                  <p:cNvPr id="1324" name=""/>
                  <p:cNvSpPr/>
                  <p:nvPr/>
                </p:nvSpPr>
                <p:spPr>
                  <a:xfrm>
                    <a:off x="3265200" y="3516120"/>
                    <a:ext cx="244800" cy="933480"/>
                  </a:xfrm>
                  <a:custGeom>
                    <a:avLst/>
                    <a:gdLst/>
                    <a:ahLst/>
                    <a:rect l="l" t="t" r="r" b="b"/>
                    <a:pathLst>
                      <a:path w="338" h="1176">
                        <a:moveTo>
                          <a:pt x="0" y="0"/>
                        </a:moveTo>
                        <a:lnTo>
                          <a:pt x="122" y="667"/>
                        </a:lnTo>
                        <a:lnTo>
                          <a:pt x="302" y="925"/>
                        </a:lnTo>
                        <a:lnTo>
                          <a:pt x="287" y="1090"/>
                        </a:lnTo>
                        <a:lnTo>
                          <a:pt x="338" y="117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5" name=""/>
                  <p:cNvSpPr/>
                  <p:nvPr/>
                </p:nvSpPr>
                <p:spPr>
                  <a:xfrm>
                    <a:off x="2159640" y="1198440"/>
                    <a:ext cx="14400" cy="325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6" name=""/>
                  <p:cNvSpPr/>
                  <p:nvPr/>
                </p:nvSpPr>
                <p:spPr>
                  <a:xfrm>
                    <a:off x="1026360" y="1290600"/>
                    <a:ext cx="940320" cy="1820880"/>
                  </a:xfrm>
                  <a:custGeom>
                    <a:avLst/>
                    <a:gdLst/>
                    <a:ahLst/>
                    <a:rect l="l" t="t" r="r" b="b"/>
                    <a:pathLst>
                      <a:path w="1298" h="2295">
                        <a:moveTo>
                          <a:pt x="1205" y="0"/>
                        </a:moveTo>
                        <a:lnTo>
                          <a:pt x="1262" y="136"/>
                        </a:lnTo>
                        <a:lnTo>
                          <a:pt x="1298" y="286"/>
                        </a:lnTo>
                        <a:lnTo>
                          <a:pt x="975" y="401"/>
                        </a:lnTo>
                        <a:lnTo>
                          <a:pt x="946" y="487"/>
                        </a:lnTo>
                        <a:lnTo>
                          <a:pt x="846" y="573"/>
                        </a:lnTo>
                        <a:lnTo>
                          <a:pt x="466" y="882"/>
                        </a:lnTo>
                        <a:lnTo>
                          <a:pt x="79" y="1219"/>
                        </a:lnTo>
                        <a:lnTo>
                          <a:pt x="136" y="1477"/>
                        </a:lnTo>
                        <a:lnTo>
                          <a:pt x="0" y="2008"/>
                        </a:lnTo>
                        <a:lnTo>
                          <a:pt x="86" y="22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7" name=""/>
                  <p:cNvSpPr/>
                  <p:nvPr/>
                </p:nvSpPr>
                <p:spPr>
                  <a:xfrm>
                    <a:off x="1125000" y="1484280"/>
                    <a:ext cx="166320" cy="466560"/>
                  </a:xfrm>
                  <a:custGeom>
                    <a:avLst/>
                    <a:gdLst/>
                    <a:ahLst/>
                    <a:rect l="l" t="t" r="r" b="b"/>
                    <a:pathLst>
                      <a:path w="230" h="589">
                        <a:moveTo>
                          <a:pt x="230" y="0"/>
                        </a:moveTo>
                        <a:lnTo>
                          <a:pt x="172" y="86"/>
                        </a:lnTo>
                        <a:lnTo>
                          <a:pt x="158" y="273"/>
                        </a:lnTo>
                        <a:lnTo>
                          <a:pt x="36" y="373"/>
                        </a:lnTo>
                        <a:lnTo>
                          <a:pt x="0" y="58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8" name=""/>
                  <p:cNvSpPr/>
                  <p:nvPr/>
                </p:nvSpPr>
                <p:spPr>
                  <a:xfrm>
                    <a:off x="1940760" y="1409760"/>
                    <a:ext cx="446040" cy="301680"/>
                  </a:xfrm>
                  <a:custGeom>
                    <a:avLst/>
                    <a:gdLst/>
                    <a:ahLst/>
                    <a:rect l="l" t="t" r="r" b="b"/>
                    <a:pathLst>
                      <a:path w="617" h="380">
                        <a:moveTo>
                          <a:pt x="617" y="380"/>
                        </a:moveTo>
                        <a:lnTo>
                          <a:pt x="430" y="194"/>
                        </a:lnTo>
                        <a:lnTo>
                          <a:pt x="315" y="179"/>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9" name=""/>
                  <p:cNvSpPr/>
                  <p:nvPr/>
                </p:nvSpPr>
                <p:spPr>
                  <a:xfrm>
                    <a:off x="1935000" y="1380960"/>
                    <a:ext cx="3003840" cy="860400"/>
                  </a:xfrm>
                  <a:custGeom>
                    <a:avLst/>
                    <a:gdLst/>
                    <a:ahLst/>
                    <a:rect l="l" t="t" r="r" b="b"/>
                    <a:pathLst>
                      <a:path w="4145" h="1083">
                        <a:moveTo>
                          <a:pt x="0" y="0"/>
                        </a:moveTo>
                        <a:lnTo>
                          <a:pt x="322" y="180"/>
                        </a:lnTo>
                        <a:lnTo>
                          <a:pt x="1283" y="302"/>
                        </a:lnTo>
                        <a:lnTo>
                          <a:pt x="1900" y="423"/>
                        </a:lnTo>
                        <a:lnTo>
                          <a:pt x="2660" y="431"/>
                        </a:lnTo>
                        <a:lnTo>
                          <a:pt x="2825" y="495"/>
                        </a:lnTo>
                        <a:lnTo>
                          <a:pt x="2933" y="395"/>
                        </a:lnTo>
                        <a:lnTo>
                          <a:pt x="3047" y="359"/>
                        </a:lnTo>
                        <a:lnTo>
                          <a:pt x="3908" y="330"/>
                        </a:lnTo>
                        <a:lnTo>
                          <a:pt x="3958" y="345"/>
                        </a:lnTo>
                        <a:lnTo>
                          <a:pt x="4015" y="409"/>
                        </a:lnTo>
                        <a:lnTo>
                          <a:pt x="4066" y="553"/>
                        </a:lnTo>
                        <a:lnTo>
                          <a:pt x="4101" y="969"/>
                        </a:lnTo>
                        <a:lnTo>
                          <a:pt x="4145" y="10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0" name=""/>
                  <p:cNvSpPr/>
                  <p:nvPr/>
                </p:nvSpPr>
                <p:spPr>
                  <a:xfrm>
                    <a:off x="1353960" y="1735200"/>
                    <a:ext cx="898200" cy="1598400"/>
                  </a:xfrm>
                  <a:custGeom>
                    <a:avLst/>
                    <a:gdLst/>
                    <a:ahLst/>
                    <a:rect l="l" t="t" r="r" b="b"/>
                    <a:pathLst>
                      <a:path w="1240" h="2015">
                        <a:moveTo>
                          <a:pt x="71" y="0"/>
                        </a:moveTo>
                        <a:lnTo>
                          <a:pt x="0" y="108"/>
                        </a:lnTo>
                        <a:lnTo>
                          <a:pt x="50" y="287"/>
                        </a:lnTo>
                        <a:lnTo>
                          <a:pt x="272" y="574"/>
                        </a:lnTo>
                        <a:lnTo>
                          <a:pt x="294" y="681"/>
                        </a:lnTo>
                        <a:lnTo>
                          <a:pt x="537" y="1011"/>
                        </a:lnTo>
                        <a:lnTo>
                          <a:pt x="717" y="1004"/>
                        </a:lnTo>
                        <a:lnTo>
                          <a:pt x="760" y="961"/>
                        </a:lnTo>
                        <a:lnTo>
                          <a:pt x="796" y="947"/>
                        </a:lnTo>
                        <a:lnTo>
                          <a:pt x="853" y="990"/>
                        </a:lnTo>
                        <a:lnTo>
                          <a:pt x="925" y="997"/>
                        </a:lnTo>
                        <a:lnTo>
                          <a:pt x="953" y="1126"/>
                        </a:lnTo>
                        <a:lnTo>
                          <a:pt x="1147" y="1320"/>
                        </a:lnTo>
                        <a:lnTo>
                          <a:pt x="1118" y="1477"/>
                        </a:lnTo>
                        <a:lnTo>
                          <a:pt x="1204" y="1542"/>
                        </a:lnTo>
                        <a:lnTo>
                          <a:pt x="1176" y="1664"/>
                        </a:lnTo>
                        <a:lnTo>
                          <a:pt x="1118" y="1736"/>
                        </a:lnTo>
                        <a:lnTo>
                          <a:pt x="1025" y="1786"/>
                        </a:lnTo>
                        <a:lnTo>
                          <a:pt x="1118" y="1922"/>
                        </a:lnTo>
                        <a:lnTo>
                          <a:pt x="1240" y="20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1" name=""/>
                  <p:cNvSpPr/>
                  <p:nvPr/>
                </p:nvSpPr>
                <p:spPr>
                  <a:xfrm>
                    <a:off x="2085840" y="1689120"/>
                    <a:ext cx="176760" cy="984240"/>
                  </a:xfrm>
                  <a:custGeom>
                    <a:avLst/>
                    <a:gdLst/>
                    <a:ahLst/>
                    <a:rect l="l" t="t" r="r" b="b"/>
                    <a:pathLst>
                      <a:path w="243" h="1240">
                        <a:moveTo>
                          <a:pt x="129" y="0"/>
                        </a:moveTo>
                        <a:lnTo>
                          <a:pt x="243" y="789"/>
                        </a:lnTo>
                        <a:lnTo>
                          <a:pt x="0" y="12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2" name=""/>
                  <p:cNvSpPr/>
                  <p:nvPr/>
                </p:nvSpPr>
                <p:spPr>
                  <a:xfrm>
                    <a:off x="987480" y="2986200"/>
                    <a:ext cx="795240" cy="793440"/>
                  </a:xfrm>
                  <a:custGeom>
                    <a:avLst/>
                    <a:gdLst/>
                    <a:ahLst/>
                    <a:rect l="l" t="t" r="r" b="b"/>
                    <a:pathLst>
                      <a:path w="1097" h="999">
                        <a:moveTo>
                          <a:pt x="172" y="0"/>
                        </a:moveTo>
                        <a:lnTo>
                          <a:pt x="138" y="149"/>
                        </a:lnTo>
                        <a:lnTo>
                          <a:pt x="93" y="211"/>
                        </a:lnTo>
                        <a:lnTo>
                          <a:pt x="109" y="315"/>
                        </a:lnTo>
                        <a:lnTo>
                          <a:pt x="0" y="373"/>
                        </a:lnTo>
                        <a:lnTo>
                          <a:pt x="36" y="563"/>
                        </a:lnTo>
                        <a:lnTo>
                          <a:pt x="161" y="608"/>
                        </a:lnTo>
                        <a:lnTo>
                          <a:pt x="448" y="843"/>
                        </a:lnTo>
                        <a:lnTo>
                          <a:pt x="740" y="900"/>
                        </a:lnTo>
                        <a:lnTo>
                          <a:pt x="1097"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3" name=""/>
                  <p:cNvSpPr/>
                  <p:nvPr/>
                </p:nvSpPr>
                <p:spPr>
                  <a:xfrm flipV="1">
                    <a:off x="1441080" y="3687480"/>
                    <a:ext cx="396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4" name=""/>
                  <p:cNvSpPr/>
                  <p:nvPr/>
                </p:nvSpPr>
                <p:spPr>
                  <a:xfrm>
                    <a:off x="1710720" y="3479760"/>
                    <a:ext cx="1262160" cy="851040"/>
                  </a:xfrm>
                  <a:custGeom>
                    <a:avLst/>
                    <a:gdLst/>
                    <a:ahLst/>
                    <a:rect l="l" t="t" r="r" b="b"/>
                    <a:pathLst>
                      <a:path w="1740" h="1072">
                        <a:moveTo>
                          <a:pt x="0" y="0"/>
                        </a:moveTo>
                        <a:lnTo>
                          <a:pt x="138" y="533"/>
                        </a:lnTo>
                        <a:lnTo>
                          <a:pt x="419" y="665"/>
                        </a:lnTo>
                        <a:lnTo>
                          <a:pt x="740" y="603"/>
                        </a:lnTo>
                        <a:lnTo>
                          <a:pt x="1740" y="107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5" name=""/>
                  <p:cNvSpPr/>
                  <p:nvPr/>
                </p:nvSpPr>
                <p:spPr>
                  <a:xfrm>
                    <a:off x="2297520" y="2284200"/>
                    <a:ext cx="82440" cy="414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6" name=""/>
                  <p:cNvSpPr/>
                  <p:nvPr/>
                </p:nvSpPr>
                <p:spPr>
                  <a:xfrm>
                    <a:off x="2139480" y="2641680"/>
                    <a:ext cx="1109880" cy="1009440"/>
                  </a:xfrm>
                  <a:custGeom>
                    <a:avLst/>
                    <a:gdLst/>
                    <a:ahLst/>
                    <a:rect l="l" t="t" r="r" b="b"/>
                    <a:pathLst>
                      <a:path w="1531" h="1273">
                        <a:moveTo>
                          <a:pt x="0" y="0"/>
                        </a:moveTo>
                        <a:lnTo>
                          <a:pt x="81" y="63"/>
                        </a:lnTo>
                        <a:lnTo>
                          <a:pt x="172" y="34"/>
                        </a:lnTo>
                        <a:lnTo>
                          <a:pt x="511" y="120"/>
                        </a:lnTo>
                        <a:lnTo>
                          <a:pt x="590" y="224"/>
                        </a:lnTo>
                        <a:lnTo>
                          <a:pt x="655" y="235"/>
                        </a:lnTo>
                        <a:lnTo>
                          <a:pt x="1336" y="723"/>
                        </a:lnTo>
                        <a:lnTo>
                          <a:pt x="1508" y="746"/>
                        </a:lnTo>
                        <a:lnTo>
                          <a:pt x="1531" y="127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7" name=""/>
                  <p:cNvSpPr/>
                  <p:nvPr/>
                </p:nvSpPr>
                <p:spPr>
                  <a:xfrm>
                    <a:off x="2206080" y="2690640"/>
                    <a:ext cx="1474920" cy="714600"/>
                  </a:xfrm>
                  <a:custGeom>
                    <a:avLst/>
                    <a:gdLst/>
                    <a:ahLst/>
                    <a:rect l="l" t="t" r="r" b="b"/>
                    <a:pathLst>
                      <a:path w="2036" h="900">
                        <a:moveTo>
                          <a:pt x="0" y="0"/>
                        </a:moveTo>
                        <a:lnTo>
                          <a:pt x="263" y="47"/>
                        </a:lnTo>
                        <a:lnTo>
                          <a:pt x="355" y="91"/>
                        </a:lnTo>
                        <a:lnTo>
                          <a:pt x="487" y="143"/>
                        </a:lnTo>
                        <a:lnTo>
                          <a:pt x="568" y="224"/>
                        </a:lnTo>
                        <a:lnTo>
                          <a:pt x="597" y="642"/>
                        </a:lnTo>
                        <a:lnTo>
                          <a:pt x="774" y="895"/>
                        </a:lnTo>
                        <a:lnTo>
                          <a:pt x="1497" y="900"/>
                        </a:lnTo>
                        <a:lnTo>
                          <a:pt x="1817" y="895"/>
                        </a:lnTo>
                        <a:lnTo>
                          <a:pt x="2036" y="8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8" name=""/>
                  <p:cNvSpPr/>
                  <p:nvPr/>
                </p:nvSpPr>
                <p:spPr>
                  <a:xfrm>
                    <a:off x="2634840" y="3122640"/>
                    <a:ext cx="127440" cy="27756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9" name=""/>
                  <p:cNvSpPr/>
                  <p:nvPr/>
                </p:nvSpPr>
                <p:spPr>
                  <a:xfrm flipV="1">
                    <a:off x="2662560" y="4006800"/>
                    <a:ext cx="391320" cy="217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0" name=""/>
                  <p:cNvSpPr/>
                  <p:nvPr/>
                </p:nvSpPr>
                <p:spPr>
                  <a:xfrm flipH="1" flipV="1">
                    <a:off x="2799720" y="4155840"/>
                    <a:ext cx="219960" cy="74880"/>
                  </a:xfrm>
                  <a:prstGeom prst="line">
                    <a:avLst/>
                  </a:prstGeom>
                  <a:ln w="12600">
                    <a:solidFill>
                      <a:srgbClr val="ffe80f"/>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341" name=""/>
                  <p:cNvSpPr/>
                  <p:nvPr/>
                </p:nvSpPr>
                <p:spPr>
                  <a:xfrm>
                    <a:off x="3245040" y="3017880"/>
                    <a:ext cx="269280" cy="565200"/>
                  </a:xfrm>
                  <a:custGeom>
                    <a:avLst/>
                    <a:gdLst/>
                    <a:ahLst/>
                    <a:rect l="l" t="t" r="r" b="b"/>
                    <a:pathLst>
                      <a:path w="373" h="712">
                        <a:moveTo>
                          <a:pt x="373" y="0"/>
                        </a:moveTo>
                        <a:lnTo>
                          <a:pt x="349" y="144"/>
                        </a:lnTo>
                        <a:lnTo>
                          <a:pt x="292" y="266"/>
                        </a:lnTo>
                        <a:lnTo>
                          <a:pt x="253" y="483"/>
                        </a:lnTo>
                        <a:lnTo>
                          <a:pt x="97" y="667"/>
                        </a:lnTo>
                        <a:lnTo>
                          <a:pt x="0" y="71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2" name=""/>
                  <p:cNvSpPr/>
                  <p:nvPr/>
                </p:nvSpPr>
                <p:spPr>
                  <a:xfrm>
                    <a:off x="2972880" y="3373560"/>
                    <a:ext cx="305280" cy="287280"/>
                  </a:xfrm>
                  <a:custGeom>
                    <a:avLst/>
                    <a:gdLst/>
                    <a:ahLst/>
                    <a:rect l="l" t="t" r="r" b="b"/>
                    <a:pathLst>
                      <a:path w="423" h="362">
                        <a:moveTo>
                          <a:pt x="68" y="362"/>
                        </a:moveTo>
                        <a:lnTo>
                          <a:pt x="423" y="86"/>
                        </a:lnTo>
                        <a:lnTo>
                          <a:pt x="416" y="28"/>
                        </a:lnTo>
                        <a:lnTo>
                          <a:pt x="377" y="0"/>
                        </a:lnTo>
                        <a:lnTo>
                          <a:pt x="0" y="5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3" name=""/>
                  <p:cNvSpPr/>
                  <p:nvPr/>
                </p:nvSpPr>
                <p:spPr>
                  <a:xfrm>
                    <a:off x="3095640" y="3551040"/>
                    <a:ext cx="914400" cy="228600"/>
                  </a:xfrm>
                  <a:custGeom>
                    <a:avLst/>
                    <a:gdLst/>
                    <a:ahLst/>
                    <a:rect l="l" t="t" r="r" b="b"/>
                    <a:pathLst>
                      <a:path w="1262" h="287">
                        <a:moveTo>
                          <a:pt x="0" y="68"/>
                        </a:moveTo>
                        <a:lnTo>
                          <a:pt x="80" y="154"/>
                        </a:lnTo>
                        <a:lnTo>
                          <a:pt x="182" y="245"/>
                        </a:lnTo>
                        <a:lnTo>
                          <a:pt x="297" y="287"/>
                        </a:lnTo>
                        <a:lnTo>
                          <a:pt x="464" y="281"/>
                        </a:lnTo>
                        <a:lnTo>
                          <a:pt x="860" y="138"/>
                        </a:lnTo>
                        <a:lnTo>
                          <a:pt x="12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4" name=""/>
                  <p:cNvSpPr/>
                  <p:nvPr/>
                </p:nvSpPr>
                <p:spPr>
                  <a:xfrm>
                    <a:off x="3581280" y="3514680"/>
                    <a:ext cx="144720" cy="146160"/>
                  </a:xfrm>
                  <a:custGeom>
                    <a:avLst/>
                    <a:gdLst/>
                    <a:ahLst/>
                    <a:rect l="l" t="t" r="r" b="b"/>
                    <a:pathLst>
                      <a:path w="201" h="185">
                        <a:moveTo>
                          <a:pt x="0" y="0"/>
                        </a:moveTo>
                        <a:lnTo>
                          <a:pt x="75" y="99"/>
                        </a:lnTo>
                        <a:lnTo>
                          <a:pt x="201"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5" name=""/>
                  <p:cNvSpPr/>
                  <p:nvPr/>
                </p:nvSpPr>
                <p:spPr>
                  <a:xfrm>
                    <a:off x="2995920" y="2654280"/>
                    <a:ext cx="1134360" cy="689040"/>
                  </a:xfrm>
                  <a:custGeom>
                    <a:avLst/>
                    <a:gdLst/>
                    <a:ahLst/>
                    <a:rect l="l" t="t" r="r" b="b"/>
                    <a:pathLst>
                      <a:path w="1566" h="868">
                        <a:moveTo>
                          <a:pt x="1566" y="0"/>
                        </a:moveTo>
                        <a:lnTo>
                          <a:pt x="1301" y="144"/>
                        </a:lnTo>
                        <a:lnTo>
                          <a:pt x="1158" y="190"/>
                        </a:lnTo>
                        <a:lnTo>
                          <a:pt x="636" y="248"/>
                        </a:lnTo>
                        <a:lnTo>
                          <a:pt x="0" y="86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6" name=""/>
                  <p:cNvSpPr/>
                  <p:nvPr/>
                </p:nvSpPr>
                <p:spPr>
                  <a:xfrm>
                    <a:off x="3300120" y="1776240"/>
                    <a:ext cx="634680" cy="568440"/>
                  </a:xfrm>
                  <a:custGeom>
                    <a:avLst/>
                    <a:gdLst/>
                    <a:ahLst/>
                    <a:rect l="l" t="t" r="r" b="b"/>
                    <a:pathLst>
                      <a:path w="877" h="717">
                        <a:moveTo>
                          <a:pt x="0" y="0"/>
                        </a:moveTo>
                        <a:lnTo>
                          <a:pt x="45" y="310"/>
                        </a:lnTo>
                        <a:lnTo>
                          <a:pt x="86" y="373"/>
                        </a:lnTo>
                        <a:lnTo>
                          <a:pt x="274" y="475"/>
                        </a:lnTo>
                        <a:lnTo>
                          <a:pt x="733" y="717"/>
                        </a:lnTo>
                        <a:lnTo>
                          <a:pt x="877" y="7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7" name=""/>
                  <p:cNvSpPr/>
                  <p:nvPr/>
                </p:nvSpPr>
                <p:spPr>
                  <a:xfrm>
                    <a:off x="3303000" y="1776240"/>
                    <a:ext cx="960840" cy="390600"/>
                  </a:xfrm>
                  <a:custGeom>
                    <a:avLst/>
                    <a:gdLst/>
                    <a:ahLst/>
                    <a:rect l="l" t="t" r="r" b="b"/>
                    <a:pathLst>
                      <a:path w="1325" h="493">
                        <a:moveTo>
                          <a:pt x="0" y="0"/>
                        </a:moveTo>
                        <a:lnTo>
                          <a:pt x="241" y="269"/>
                        </a:lnTo>
                        <a:lnTo>
                          <a:pt x="418" y="274"/>
                        </a:lnTo>
                        <a:lnTo>
                          <a:pt x="465" y="373"/>
                        </a:lnTo>
                        <a:lnTo>
                          <a:pt x="562" y="407"/>
                        </a:lnTo>
                        <a:lnTo>
                          <a:pt x="838" y="407"/>
                        </a:lnTo>
                        <a:lnTo>
                          <a:pt x="1044" y="493"/>
                        </a:lnTo>
                        <a:lnTo>
                          <a:pt x="1325" y="3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8" name=""/>
                  <p:cNvSpPr/>
                  <p:nvPr/>
                </p:nvSpPr>
                <p:spPr>
                  <a:xfrm>
                    <a:off x="4891320" y="1901880"/>
                    <a:ext cx="55188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9" name=""/>
                  <p:cNvSpPr/>
                  <p:nvPr/>
                </p:nvSpPr>
                <p:spPr>
                  <a:xfrm>
                    <a:off x="4784040" y="1989000"/>
                    <a:ext cx="496800" cy="451080"/>
                  </a:xfrm>
                  <a:custGeom>
                    <a:avLst/>
                    <a:gdLst/>
                    <a:ahLst/>
                    <a:rect l="l" t="t" r="r" b="b"/>
                    <a:pathLst>
                      <a:path w="687" h="568">
                        <a:moveTo>
                          <a:pt x="687" y="0"/>
                        </a:moveTo>
                        <a:lnTo>
                          <a:pt x="653" y="47"/>
                        </a:lnTo>
                        <a:lnTo>
                          <a:pt x="491" y="156"/>
                        </a:lnTo>
                        <a:lnTo>
                          <a:pt x="339" y="276"/>
                        </a:lnTo>
                        <a:lnTo>
                          <a:pt x="224" y="310"/>
                        </a:lnTo>
                        <a:lnTo>
                          <a:pt x="115" y="350"/>
                        </a:lnTo>
                        <a:lnTo>
                          <a:pt x="34" y="407"/>
                        </a:lnTo>
                        <a:lnTo>
                          <a:pt x="6" y="472"/>
                        </a:lnTo>
                        <a:lnTo>
                          <a:pt x="0" y="540"/>
                        </a:lnTo>
                        <a:lnTo>
                          <a:pt x="52" y="568"/>
                        </a:lnTo>
                        <a:lnTo>
                          <a:pt x="144" y="5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0" name=""/>
                  <p:cNvSpPr/>
                  <p:nvPr/>
                </p:nvSpPr>
                <p:spPr>
                  <a:xfrm>
                    <a:off x="4844880" y="2271600"/>
                    <a:ext cx="811080" cy="547920"/>
                  </a:xfrm>
                  <a:custGeom>
                    <a:avLst/>
                    <a:gdLst/>
                    <a:ahLst/>
                    <a:rect l="l" t="t" r="r" b="b"/>
                    <a:pathLst>
                      <a:path w="1119" h="688">
                        <a:moveTo>
                          <a:pt x="1119" y="0"/>
                        </a:moveTo>
                        <a:lnTo>
                          <a:pt x="1004" y="97"/>
                        </a:lnTo>
                        <a:lnTo>
                          <a:pt x="832" y="125"/>
                        </a:lnTo>
                        <a:lnTo>
                          <a:pt x="707" y="21"/>
                        </a:lnTo>
                        <a:lnTo>
                          <a:pt x="563" y="97"/>
                        </a:lnTo>
                        <a:lnTo>
                          <a:pt x="493" y="39"/>
                        </a:lnTo>
                        <a:lnTo>
                          <a:pt x="190" y="143"/>
                        </a:lnTo>
                        <a:lnTo>
                          <a:pt x="92" y="251"/>
                        </a:lnTo>
                        <a:lnTo>
                          <a:pt x="52" y="412"/>
                        </a:lnTo>
                        <a:lnTo>
                          <a:pt x="0" y="613"/>
                        </a:lnTo>
                        <a:lnTo>
                          <a:pt x="24" y="68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1" name=""/>
                  <p:cNvSpPr/>
                  <p:nvPr/>
                </p:nvSpPr>
                <p:spPr>
                  <a:xfrm>
                    <a:off x="3475440" y="2363760"/>
                    <a:ext cx="2143080" cy="1598760"/>
                  </a:xfrm>
                  <a:custGeom>
                    <a:avLst/>
                    <a:gdLst/>
                    <a:ahLst/>
                    <a:rect l="l" t="t" r="r" b="b"/>
                    <a:pathLst>
                      <a:path w="2958" h="2013">
                        <a:moveTo>
                          <a:pt x="2958" y="0"/>
                        </a:moveTo>
                        <a:lnTo>
                          <a:pt x="2666" y="193"/>
                        </a:lnTo>
                        <a:lnTo>
                          <a:pt x="2528" y="446"/>
                        </a:lnTo>
                        <a:lnTo>
                          <a:pt x="2121" y="545"/>
                        </a:lnTo>
                        <a:lnTo>
                          <a:pt x="1816" y="681"/>
                        </a:lnTo>
                        <a:lnTo>
                          <a:pt x="1377" y="756"/>
                        </a:lnTo>
                        <a:lnTo>
                          <a:pt x="986" y="1025"/>
                        </a:lnTo>
                        <a:lnTo>
                          <a:pt x="740" y="1296"/>
                        </a:lnTo>
                        <a:lnTo>
                          <a:pt x="326" y="1807"/>
                        </a:lnTo>
                        <a:lnTo>
                          <a:pt x="86" y="1984"/>
                        </a:lnTo>
                        <a:lnTo>
                          <a:pt x="0" y="201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2" name=""/>
                  <p:cNvSpPr/>
                  <p:nvPr/>
                </p:nvSpPr>
                <p:spPr>
                  <a:xfrm>
                    <a:off x="4259160" y="2079720"/>
                    <a:ext cx="349200" cy="488880"/>
                  </a:xfrm>
                  <a:custGeom>
                    <a:avLst/>
                    <a:gdLst/>
                    <a:ahLst/>
                    <a:rect l="l" t="t" r="r" b="b"/>
                    <a:pathLst>
                      <a:path w="482" h="615">
                        <a:moveTo>
                          <a:pt x="0" y="0"/>
                        </a:moveTo>
                        <a:lnTo>
                          <a:pt x="81" y="12"/>
                        </a:lnTo>
                        <a:lnTo>
                          <a:pt x="172" y="477"/>
                        </a:lnTo>
                        <a:lnTo>
                          <a:pt x="211" y="550"/>
                        </a:lnTo>
                        <a:lnTo>
                          <a:pt x="482" y="6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3" name=""/>
                  <p:cNvSpPr/>
                  <p:nvPr/>
                </p:nvSpPr>
                <p:spPr>
                  <a:xfrm>
                    <a:off x="3922920" y="2276280"/>
                    <a:ext cx="182520" cy="341280"/>
                  </a:xfrm>
                  <a:custGeom>
                    <a:avLst/>
                    <a:gdLst/>
                    <a:ahLst/>
                    <a:rect l="l" t="t" r="r" b="b"/>
                    <a:pathLst>
                      <a:path w="252" h="430">
                        <a:moveTo>
                          <a:pt x="39" y="131"/>
                        </a:moveTo>
                        <a:lnTo>
                          <a:pt x="5" y="63"/>
                        </a:lnTo>
                        <a:lnTo>
                          <a:pt x="0" y="29"/>
                        </a:lnTo>
                        <a:lnTo>
                          <a:pt x="28" y="6"/>
                        </a:lnTo>
                        <a:lnTo>
                          <a:pt x="173" y="0"/>
                        </a:lnTo>
                        <a:lnTo>
                          <a:pt x="247" y="373"/>
                        </a:lnTo>
                        <a:lnTo>
                          <a:pt x="218" y="430"/>
                        </a:lnTo>
                        <a:lnTo>
                          <a:pt x="132" y="355"/>
                        </a:lnTo>
                        <a:lnTo>
                          <a:pt x="161" y="149"/>
                        </a:lnTo>
                        <a:lnTo>
                          <a:pt x="252" y="1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4" name=""/>
                  <p:cNvSpPr/>
                  <p:nvPr/>
                </p:nvSpPr>
                <p:spPr>
                  <a:xfrm>
                    <a:off x="407988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5" name=""/>
                  <p:cNvSpPr/>
                  <p:nvPr/>
                </p:nvSpPr>
                <p:spPr>
                  <a:xfrm>
                    <a:off x="4304160" y="2671560"/>
                    <a:ext cx="149040" cy="82800"/>
                  </a:xfrm>
                  <a:prstGeom prst="line">
                    <a:avLst/>
                  </a:prstGeom>
                  <a:ln w="12600">
                    <a:solidFill>
                      <a:srgbClr val="ffe80f"/>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356" name=""/>
                  <p:cNvSpPr/>
                  <p:nvPr/>
                </p:nvSpPr>
                <p:spPr>
                  <a:xfrm>
                    <a:off x="5007240" y="2562120"/>
                    <a:ext cx="33300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57" name=""/>
                  <p:cNvSpPr/>
                  <p:nvPr/>
                </p:nvSpPr>
                <p:spPr>
                  <a:xfrm>
                    <a:off x="3369600" y="2649600"/>
                    <a:ext cx="1970640" cy="1844640"/>
                  </a:xfrm>
                  <a:custGeom>
                    <a:avLst/>
                    <a:gdLst/>
                    <a:ahLst/>
                    <a:rect l="l" t="t" r="r" b="b"/>
                    <a:pathLst>
                      <a:path w="2719" h="2324">
                        <a:moveTo>
                          <a:pt x="2719" y="0"/>
                        </a:moveTo>
                        <a:lnTo>
                          <a:pt x="2644" y="70"/>
                        </a:lnTo>
                        <a:lnTo>
                          <a:pt x="2524" y="127"/>
                        </a:lnTo>
                        <a:lnTo>
                          <a:pt x="2433" y="321"/>
                        </a:lnTo>
                        <a:lnTo>
                          <a:pt x="2409" y="402"/>
                        </a:lnTo>
                        <a:lnTo>
                          <a:pt x="2370" y="516"/>
                        </a:lnTo>
                        <a:lnTo>
                          <a:pt x="2305" y="678"/>
                        </a:lnTo>
                        <a:lnTo>
                          <a:pt x="2289" y="678"/>
                        </a:lnTo>
                        <a:lnTo>
                          <a:pt x="2226" y="861"/>
                        </a:lnTo>
                        <a:lnTo>
                          <a:pt x="2099" y="999"/>
                        </a:lnTo>
                        <a:lnTo>
                          <a:pt x="2047" y="1017"/>
                        </a:lnTo>
                        <a:lnTo>
                          <a:pt x="1755" y="1400"/>
                        </a:lnTo>
                        <a:lnTo>
                          <a:pt x="1692" y="1429"/>
                        </a:lnTo>
                        <a:lnTo>
                          <a:pt x="1301" y="1658"/>
                        </a:lnTo>
                        <a:lnTo>
                          <a:pt x="1079" y="1768"/>
                        </a:lnTo>
                        <a:lnTo>
                          <a:pt x="769" y="1992"/>
                        </a:lnTo>
                        <a:lnTo>
                          <a:pt x="717" y="1992"/>
                        </a:lnTo>
                        <a:lnTo>
                          <a:pt x="167" y="2123"/>
                        </a:lnTo>
                        <a:lnTo>
                          <a:pt x="0" y="232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8" name=""/>
                  <p:cNvSpPr/>
                  <p:nvPr/>
                </p:nvSpPr>
                <p:spPr>
                  <a:xfrm>
                    <a:off x="3078360" y="2603520"/>
                    <a:ext cx="1449000" cy="1859040"/>
                  </a:xfrm>
                  <a:custGeom>
                    <a:avLst/>
                    <a:gdLst/>
                    <a:ahLst/>
                    <a:rect l="l" t="t" r="r" b="b"/>
                    <a:pathLst>
                      <a:path w="1999" h="2341">
                        <a:moveTo>
                          <a:pt x="1999" y="0"/>
                        </a:moveTo>
                        <a:lnTo>
                          <a:pt x="1901" y="195"/>
                        </a:lnTo>
                        <a:lnTo>
                          <a:pt x="1671" y="636"/>
                        </a:lnTo>
                        <a:lnTo>
                          <a:pt x="1598" y="740"/>
                        </a:lnTo>
                        <a:lnTo>
                          <a:pt x="1460" y="1045"/>
                        </a:lnTo>
                        <a:lnTo>
                          <a:pt x="1418" y="1131"/>
                        </a:lnTo>
                        <a:lnTo>
                          <a:pt x="1236" y="1504"/>
                        </a:lnTo>
                        <a:lnTo>
                          <a:pt x="712" y="1898"/>
                        </a:lnTo>
                        <a:lnTo>
                          <a:pt x="248" y="2094"/>
                        </a:lnTo>
                        <a:lnTo>
                          <a:pt x="0" y="234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9" name=""/>
                  <p:cNvSpPr/>
                  <p:nvPr/>
                </p:nvSpPr>
                <p:spPr>
                  <a:xfrm>
                    <a:off x="3494160" y="2663640"/>
                    <a:ext cx="622800" cy="1594080"/>
                  </a:xfrm>
                  <a:custGeom>
                    <a:avLst/>
                    <a:gdLst/>
                    <a:ahLst/>
                    <a:rect l="l" t="t" r="r" b="b"/>
                    <a:pathLst>
                      <a:path w="860" h="2008">
                        <a:moveTo>
                          <a:pt x="860" y="0"/>
                        </a:moveTo>
                        <a:lnTo>
                          <a:pt x="803" y="493"/>
                        </a:lnTo>
                        <a:lnTo>
                          <a:pt x="746" y="516"/>
                        </a:lnTo>
                        <a:lnTo>
                          <a:pt x="688" y="722"/>
                        </a:lnTo>
                        <a:lnTo>
                          <a:pt x="654" y="746"/>
                        </a:lnTo>
                        <a:lnTo>
                          <a:pt x="470" y="1176"/>
                        </a:lnTo>
                        <a:lnTo>
                          <a:pt x="269" y="1434"/>
                        </a:lnTo>
                        <a:lnTo>
                          <a:pt x="34" y="1617"/>
                        </a:lnTo>
                        <a:lnTo>
                          <a:pt x="63" y="1721"/>
                        </a:lnTo>
                        <a:lnTo>
                          <a:pt x="0" y="200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0" name=""/>
                  <p:cNvSpPr/>
                  <p:nvPr/>
                </p:nvSpPr>
                <p:spPr>
                  <a:xfrm>
                    <a:off x="4912920" y="2698560"/>
                    <a:ext cx="497160" cy="174600"/>
                  </a:xfrm>
                  <a:custGeom>
                    <a:avLst/>
                    <a:gdLst/>
                    <a:ahLst/>
                    <a:rect l="l" t="t" r="r" b="b"/>
                    <a:pathLst>
                      <a:path w="686" h="218">
                        <a:moveTo>
                          <a:pt x="686" y="7"/>
                        </a:moveTo>
                        <a:lnTo>
                          <a:pt x="624" y="93"/>
                        </a:lnTo>
                        <a:lnTo>
                          <a:pt x="376" y="46"/>
                        </a:lnTo>
                        <a:lnTo>
                          <a:pt x="184" y="0"/>
                        </a:lnTo>
                        <a:lnTo>
                          <a:pt x="57" y="18"/>
                        </a:lnTo>
                        <a:lnTo>
                          <a:pt x="0" y="166"/>
                        </a:lnTo>
                        <a:lnTo>
                          <a:pt x="34" y="21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1" name=""/>
                  <p:cNvSpPr/>
                  <p:nvPr/>
                </p:nvSpPr>
                <p:spPr>
                  <a:xfrm>
                    <a:off x="4695480" y="2944800"/>
                    <a:ext cx="403920" cy="255600"/>
                  </a:xfrm>
                  <a:custGeom>
                    <a:avLst/>
                    <a:gdLst/>
                    <a:ahLst/>
                    <a:rect l="l" t="t" r="r" b="b"/>
                    <a:pathLst>
                      <a:path w="558" h="321">
                        <a:moveTo>
                          <a:pt x="558" y="0"/>
                        </a:moveTo>
                        <a:lnTo>
                          <a:pt x="443" y="281"/>
                        </a:lnTo>
                        <a:lnTo>
                          <a:pt x="264" y="276"/>
                        </a:lnTo>
                        <a:lnTo>
                          <a:pt x="167" y="315"/>
                        </a:lnTo>
                        <a:lnTo>
                          <a:pt x="0" y="3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2" name=""/>
                  <p:cNvSpPr/>
                  <p:nvPr/>
                </p:nvSpPr>
                <p:spPr>
                  <a:xfrm>
                    <a:off x="4666680" y="2614680"/>
                    <a:ext cx="78120" cy="412560"/>
                  </a:xfrm>
                  <a:custGeom>
                    <a:avLst/>
                    <a:gdLst/>
                    <a:ahLst/>
                    <a:rect l="l" t="t" r="r" b="b"/>
                    <a:pathLst>
                      <a:path w="107" h="522">
                        <a:moveTo>
                          <a:pt x="63" y="0"/>
                        </a:moveTo>
                        <a:lnTo>
                          <a:pt x="107" y="63"/>
                        </a:lnTo>
                        <a:lnTo>
                          <a:pt x="0" y="172"/>
                        </a:lnTo>
                        <a:lnTo>
                          <a:pt x="18" y="5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3" name=""/>
                  <p:cNvSpPr/>
                  <p:nvPr/>
                </p:nvSpPr>
                <p:spPr>
                  <a:xfrm>
                    <a:off x="4550760" y="2663640"/>
                    <a:ext cx="311400" cy="8100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364" name=""/>
                  <p:cNvSpPr/>
                  <p:nvPr/>
                </p:nvSpPr>
                <p:spPr>
                  <a:xfrm flipV="1">
                    <a:off x="4094280" y="4508280"/>
                    <a:ext cx="36000" cy="44640"/>
                  </a:xfrm>
                  <a:prstGeom prst="line">
                    <a:avLst/>
                  </a:prstGeom>
                  <a:ln w="12600">
                    <a:solidFill>
                      <a:srgbClr val="ffe80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365" name=""/>
                  <p:cNvSpPr/>
                  <p:nvPr/>
                </p:nvSpPr>
                <p:spPr>
                  <a:xfrm>
                    <a:off x="3914640" y="3687840"/>
                    <a:ext cx="1001160" cy="377640"/>
                  </a:xfrm>
                  <a:custGeom>
                    <a:avLst/>
                    <a:gdLst/>
                    <a:ahLst/>
                    <a:rect l="l" t="t" r="r" b="b"/>
                    <a:pathLst>
                      <a:path w="1382" h="475">
                        <a:moveTo>
                          <a:pt x="1382" y="0"/>
                        </a:moveTo>
                        <a:lnTo>
                          <a:pt x="1153" y="154"/>
                        </a:lnTo>
                        <a:lnTo>
                          <a:pt x="975" y="195"/>
                        </a:lnTo>
                        <a:lnTo>
                          <a:pt x="522" y="281"/>
                        </a:lnTo>
                        <a:lnTo>
                          <a:pt x="230" y="470"/>
                        </a:lnTo>
                        <a:lnTo>
                          <a:pt x="0"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6" name=""/>
                  <p:cNvSpPr/>
                  <p:nvPr/>
                </p:nvSpPr>
                <p:spPr>
                  <a:xfrm>
                    <a:off x="3581280" y="3714840"/>
                    <a:ext cx="1105200" cy="342720"/>
                  </a:xfrm>
                  <a:custGeom>
                    <a:avLst/>
                    <a:gdLst/>
                    <a:ahLst/>
                    <a:rect l="l" t="t" r="r" b="b"/>
                    <a:pathLst>
                      <a:path w="1526" h="430">
                        <a:moveTo>
                          <a:pt x="1492" y="219"/>
                        </a:moveTo>
                        <a:lnTo>
                          <a:pt x="1447" y="161"/>
                        </a:lnTo>
                        <a:lnTo>
                          <a:pt x="1526" y="34"/>
                        </a:lnTo>
                        <a:lnTo>
                          <a:pt x="1515" y="0"/>
                        </a:lnTo>
                        <a:lnTo>
                          <a:pt x="1275" y="29"/>
                        </a:lnTo>
                        <a:lnTo>
                          <a:pt x="866" y="138"/>
                        </a:lnTo>
                        <a:lnTo>
                          <a:pt x="602" y="298"/>
                        </a:lnTo>
                        <a:lnTo>
                          <a:pt x="362" y="310"/>
                        </a:lnTo>
                        <a:lnTo>
                          <a:pt x="0" y="43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7" name=""/>
                  <p:cNvSpPr/>
                  <p:nvPr/>
                </p:nvSpPr>
                <p:spPr>
                  <a:xfrm>
                    <a:off x="4450680" y="3560760"/>
                    <a:ext cx="766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8" name=""/>
                  <p:cNvSpPr/>
                  <p:nvPr/>
                </p:nvSpPr>
                <p:spPr>
                  <a:xfrm>
                    <a:off x="4686840" y="3733920"/>
                    <a:ext cx="57960" cy="8064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369" name=""/>
                  <p:cNvSpPr/>
                  <p:nvPr/>
                </p:nvSpPr>
                <p:spPr>
                  <a:xfrm>
                    <a:off x="4421520" y="3665520"/>
                    <a:ext cx="20160" cy="9504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0" name=""/>
                  <p:cNvSpPr/>
                  <p:nvPr/>
                </p:nvSpPr>
                <p:spPr>
                  <a:xfrm>
                    <a:off x="4010040" y="3951360"/>
                    <a:ext cx="260640" cy="492120"/>
                  </a:xfrm>
                  <a:custGeom>
                    <a:avLst/>
                    <a:gdLst/>
                    <a:ahLst/>
                    <a:rect l="l" t="t" r="r" b="b"/>
                    <a:pathLst>
                      <a:path w="360" h="620">
                        <a:moveTo>
                          <a:pt x="360" y="620"/>
                        </a:moveTo>
                        <a:lnTo>
                          <a:pt x="206" y="563"/>
                        </a:lnTo>
                        <a:lnTo>
                          <a:pt x="97" y="424"/>
                        </a:lnTo>
                        <a:lnTo>
                          <a:pt x="62" y="333"/>
                        </a:lnTo>
                        <a:lnTo>
                          <a:pt x="0" y="258"/>
                        </a:lnTo>
                        <a:lnTo>
                          <a:pt x="39" y="138"/>
                        </a:lnTo>
                        <a:lnTo>
                          <a:pt x="1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1" name=""/>
                  <p:cNvSpPr/>
                  <p:nvPr/>
                </p:nvSpPr>
                <p:spPr>
                  <a:xfrm>
                    <a:off x="3556800" y="2819520"/>
                    <a:ext cx="1080720" cy="1150920"/>
                  </a:xfrm>
                  <a:custGeom>
                    <a:avLst/>
                    <a:gdLst/>
                    <a:ahLst/>
                    <a:rect l="l" t="t" r="r" b="b"/>
                    <a:pathLst>
                      <a:path w="1492" h="1451">
                        <a:moveTo>
                          <a:pt x="1492" y="0"/>
                        </a:moveTo>
                        <a:lnTo>
                          <a:pt x="1377" y="22"/>
                        </a:lnTo>
                        <a:lnTo>
                          <a:pt x="1158" y="493"/>
                        </a:lnTo>
                        <a:lnTo>
                          <a:pt x="746" y="780"/>
                        </a:lnTo>
                        <a:lnTo>
                          <a:pt x="550" y="1164"/>
                        </a:lnTo>
                        <a:lnTo>
                          <a:pt x="287" y="1399"/>
                        </a:lnTo>
                        <a:lnTo>
                          <a:pt x="63" y="1451"/>
                        </a:lnTo>
                        <a:lnTo>
                          <a:pt x="0" y="14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2" name=""/>
                  <p:cNvSpPr/>
                  <p:nvPr/>
                </p:nvSpPr>
                <p:spPr>
                  <a:xfrm>
                    <a:off x="3182760" y="4748040"/>
                    <a:ext cx="37440" cy="92160"/>
                  </a:xfrm>
                  <a:custGeom>
                    <a:avLst/>
                    <a:gdLst/>
                    <a:ahLst/>
                    <a:rect l="l" t="t" r="r" b="b"/>
                    <a:pathLst>
                      <a:path w="52" h="114">
                        <a:moveTo>
                          <a:pt x="52" y="114"/>
                        </a:moveTo>
                        <a:lnTo>
                          <a:pt x="46" y="64"/>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3" name=""/>
                  <p:cNvSpPr/>
                  <p:nvPr/>
                </p:nvSpPr>
                <p:spPr>
                  <a:xfrm>
                    <a:off x="3120120" y="4357800"/>
                    <a:ext cx="354960" cy="469800"/>
                  </a:xfrm>
                  <a:custGeom>
                    <a:avLst/>
                    <a:gdLst/>
                    <a:ahLst/>
                    <a:rect l="l" t="t" r="r" b="b"/>
                    <a:pathLst>
                      <a:path w="489" h="591">
                        <a:moveTo>
                          <a:pt x="0" y="591"/>
                        </a:moveTo>
                        <a:lnTo>
                          <a:pt x="91" y="487"/>
                        </a:lnTo>
                        <a:lnTo>
                          <a:pt x="218" y="328"/>
                        </a:lnTo>
                        <a:lnTo>
                          <a:pt x="351" y="229"/>
                        </a:lnTo>
                        <a:lnTo>
                          <a:pt x="455" y="177"/>
                        </a:lnTo>
                        <a:lnTo>
                          <a:pt x="48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4" name=""/>
                  <p:cNvSpPr/>
                  <p:nvPr/>
                </p:nvSpPr>
                <p:spPr>
                  <a:xfrm>
                    <a:off x="3685680" y="3460680"/>
                    <a:ext cx="656280" cy="1023840"/>
                  </a:xfrm>
                  <a:custGeom>
                    <a:avLst/>
                    <a:gdLst/>
                    <a:ahLst/>
                    <a:rect l="l" t="t" r="r" b="b"/>
                    <a:pathLst>
                      <a:path w="907" h="1291">
                        <a:moveTo>
                          <a:pt x="0" y="1291"/>
                        </a:moveTo>
                        <a:lnTo>
                          <a:pt x="12" y="1119"/>
                        </a:lnTo>
                        <a:lnTo>
                          <a:pt x="12" y="1072"/>
                        </a:lnTo>
                        <a:lnTo>
                          <a:pt x="86" y="929"/>
                        </a:lnTo>
                        <a:lnTo>
                          <a:pt x="75" y="866"/>
                        </a:lnTo>
                        <a:lnTo>
                          <a:pt x="206" y="827"/>
                        </a:lnTo>
                        <a:lnTo>
                          <a:pt x="396" y="626"/>
                        </a:lnTo>
                        <a:lnTo>
                          <a:pt x="464" y="516"/>
                        </a:lnTo>
                        <a:lnTo>
                          <a:pt x="620" y="418"/>
                        </a:lnTo>
                        <a:lnTo>
                          <a:pt x="815" y="229"/>
                        </a:lnTo>
                        <a:lnTo>
                          <a:pt x="90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5" name=""/>
                  <p:cNvSpPr/>
                  <p:nvPr/>
                </p:nvSpPr>
                <p:spPr>
                  <a:xfrm>
                    <a:off x="3834720" y="3092400"/>
                    <a:ext cx="249120" cy="523800"/>
                  </a:xfrm>
                  <a:custGeom>
                    <a:avLst/>
                    <a:gdLst/>
                    <a:ahLst/>
                    <a:rect l="l" t="t" r="r" b="b"/>
                    <a:pathLst>
                      <a:path w="344" h="659">
                        <a:moveTo>
                          <a:pt x="344" y="50"/>
                        </a:moveTo>
                        <a:lnTo>
                          <a:pt x="281" y="62"/>
                        </a:lnTo>
                        <a:lnTo>
                          <a:pt x="200" y="0"/>
                        </a:lnTo>
                        <a:lnTo>
                          <a:pt x="184" y="159"/>
                        </a:lnTo>
                        <a:lnTo>
                          <a:pt x="0" y="6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6" name=""/>
                  <p:cNvSpPr/>
                  <p:nvPr/>
                </p:nvSpPr>
                <p:spPr>
                  <a:xfrm>
                    <a:off x="4228920" y="2863800"/>
                    <a:ext cx="37440" cy="377640"/>
                  </a:xfrm>
                  <a:custGeom>
                    <a:avLst/>
                    <a:gdLst/>
                    <a:ahLst/>
                    <a:rect l="l" t="t" r="r" b="b"/>
                    <a:pathLst>
                      <a:path w="52" h="475">
                        <a:moveTo>
                          <a:pt x="0" y="0"/>
                        </a:moveTo>
                        <a:lnTo>
                          <a:pt x="52" y="200"/>
                        </a:lnTo>
                        <a:lnTo>
                          <a:pt x="36"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7" name=""/>
                  <p:cNvSpPr/>
                  <p:nvPr/>
                </p:nvSpPr>
                <p:spPr>
                  <a:xfrm flipH="1" flipV="1">
                    <a:off x="4300920" y="3268440"/>
                    <a:ext cx="57960" cy="128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8" name=""/>
                  <p:cNvSpPr/>
                  <p:nvPr/>
                </p:nvSpPr>
                <p:spPr>
                  <a:xfrm>
                    <a:off x="3736440" y="3012840"/>
                    <a:ext cx="866520" cy="1471680"/>
                  </a:xfrm>
                  <a:custGeom>
                    <a:avLst/>
                    <a:gdLst/>
                    <a:ahLst/>
                    <a:rect l="l" t="t" r="r" b="b"/>
                    <a:pathLst>
                      <a:path w="1198" h="1854">
                        <a:moveTo>
                          <a:pt x="1072" y="0"/>
                        </a:moveTo>
                        <a:lnTo>
                          <a:pt x="1198" y="143"/>
                        </a:lnTo>
                        <a:lnTo>
                          <a:pt x="1067" y="264"/>
                        </a:lnTo>
                        <a:lnTo>
                          <a:pt x="992" y="477"/>
                        </a:lnTo>
                        <a:lnTo>
                          <a:pt x="574" y="947"/>
                        </a:lnTo>
                        <a:lnTo>
                          <a:pt x="551" y="1137"/>
                        </a:lnTo>
                        <a:lnTo>
                          <a:pt x="418" y="1280"/>
                        </a:lnTo>
                        <a:lnTo>
                          <a:pt x="217" y="1624"/>
                        </a:lnTo>
                        <a:lnTo>
                          <a:pt x="115" y="1619"/>
                        </a:lnTo>
                        <a:lnTo>
                          <a:pt x="0" y="185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9" name=""/>
                  <p:cNvSpPr/>
                  <p:nvPr/>
                </p:nvSpPr>
                <p:spPr>
                  <a:xfrm>
                    <a:off x="3652200" y="3483000"/>
                    <a:ext cx="687960" cy="850680"/>
                  </a:xfrm>
                  <a:custGeom>
                    <a:avLst/>
                    <a:gdLst/>
                    <a:ahLst/>
                    <a:rect l="l" t="t" r="r" b="b"/>
                    <a:pathLst>
                      <a:path w="948" h="1072">
                        <a:moveTo>
                          <a:pt x="0" y="1072"/>
                        </a:moveTo>
                        <a:lnTo>
                          <a:pt x="172" y="1061"/>
                        </a:lnTo>
                        <a:lnTo>
                          <a:pt x="193" y="855"/>
                        </a:lnTo>
                        <a:lnTo>
                          <a:pt x="263" y="740"/>
                        </a:lnTo>
                        <a:lnTo>
                          <a:pt x="383" y="625"/>
                        </a:lnTo>
                        <a:lnTo>
                          <a:pt x="489" y="475"/>
                        </a:lnTo>
                        <a:lnTo>
                          <a:pt x="649" y="355"/>
                        </a:lnTo>
                        <a:lnTo>
                          <a:pt x="826" y="172"/>
                        </a:lnTo>
                        <a:lnTo>
                          <a:pt x="94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0" name=""/>
                  <p:cNvSpPr/>
                  <p:nvPr/>
                </p:nvSpPr>
                <p:spPr>
                  <a:xfrm>
                    <a:off x="2359440" y="4016160"/>
                    <a:ext cx="910080" cy="390600"/>
                  </a:xfrm>
                  <a:custGeom>
                    <a:avLst/>
                    <a:gdLst/>
                    <a:ahLst/>
                    <a:rect l="l" t="t" r="r" b="b"/>
                    <a:pathLst>
                      <a:path w="1257" h="493">
                        <a:moveTo>
                          <a:pt x="0" y="0"/>
                        </a:moveTo>
                        <a:lnTo>
                          <a:pt x="224" y="214"/>
                        </a:lnTo>
                        <a:lnTo>
                          <a:pt x="396" y="321"/>
                        </a:lnTo>
                        <a:lnTo>
                          <a:pt x="1119" y="488"/>
                        </a:lnTo>
                        <a:lnTo>
                          <a:pt x="1189" y="436"/>
                        </a:lnTo>
                        <a:lnTo>
                          <a:pt x="1257" y="49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381" name=""/>
            <p:cNvSpPr/>
            <p:nvPr/>
          </p:nvSpPr>
          <p:spPr>
            <a:xfrm flipH="1">
              <a:off x="3328560" y="2062080"/>
              <a:ext cx="3492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382" name=""/>
            <p:cNvSpPr/>
            <p:nvPr/>
          </p:nvSpPr>
          <p:spPr>
            <a:xfrm>
              <a:off x="2224080" y="2917800"/>
              <a:ext cx="7632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3" name=""/>
            <p:cNvSpPr/>
            <p:nvPr/>
          </p:nvSpPr>
          <p:spPr>
            <a:xfrm>
              <a:off x="2637000" y="3122640"/>
              <a:ext cx="126720" cy="27792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4" name=""/>
            <p:cNvSpPr/>
            <p:nvPr/>
          </p:nvSpPr>
          <p:spPr>
            <a:xfrm flipH="1">
              <a:off x="2642760" y="3309840"/>
              <a:ext cx="6372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385" name=""/>
            <p:cNvSpPr/>
            <p:nvPr/>
          </p:nvSpPr>
          <p:spPr>
            <a:xfrm>
              <a:off x="3259080" y="2841480"/>
              <a:ext cx="174600" cy="44640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6" name=""/>
            <p:cNvSpPr/>
            <p:nvPr/>
          </p:nvSpPr>
          <p:spPr>
            <a:xfrm>
              <a:off x="4892760" y="1901880"/>
              <a:ext cx="55224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7" name=""/>
            <p:cNvSpPr/>
            <p:nvPr/>
          </p:nvSpPr>
          <p:spPr>
            <a:xfrm>
              <a:off x="408132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8" name=""/>
            <p:cNvSpPr/>
            <p:nvPr/>
          </p:nvSpPr>
          <p:spPr>
            <a:xfrm flipH="1">
              <a:off x="5018040" y="2363760"/>
              <a:ext cx="5256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9" name=""/>
            <p:cNvSpPr/>
            <p:nvPr/>
          </p:nvSpPr>
          <p:spPr>
            <a:xfrm>
              <a:off x="5008680" y="2562120"/>
              <a:ext cx="33156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90" name=""/>
            <p:cNvSpPr/>
            <p:nvPr/>
          </p:nvSpPr>
          <p:spPr>
            <a:xfrm flipV="1">
              <a:off x="3540240" y="3924360"/>
              <a:ext cx="2196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1" name=""/>
            <p:cNvSpPr/>
            <p:nvPr/>
          </p:nvSpPr>
          <p:spPr>
            <a:xfrm>
              <a:off x="4551480" y="2664000"/>
              <a:ext cx="312480" cy="8064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392" name=""/>
            <p:cNvSpPr/>
            <p:nvPr/>
          </p:nvSpPr>
          <p:spPr>
            <a:xfrm>
              <a:off x="4452840" y="3560760"/>
              <a:ext cx="748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a:off x="4422600" y="3665520"/>
              <a:ext cx="20880" cy="9540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4" name=""/>
            <p:cNvSpPr/>
            <p:nvPr/>
          </p:nvSpPr>
          <p:spPr>
            <a:xfrm flipV="1">
              <a:off x="3627360" y="3965400"/>
              <a:ext cx="15084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395" name=""/>
            <p:cNvSpPr/>
            <p:nvPr/>
          </p:nvSpPr>
          <p:spPr>
            <a:xfrm flipH="1" flipV="1">
              <a:off x="4302000" y="3268440"/>
              <a:ext cx="59040" cy="1285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6" name=""/>
            <p:cNvSpPr/>
            <p:nvPr/>
          </p:nvSpPr>
          <p:spPr>
            <a:xfrm flipH="1">
              <a:off x="4165200" y="3770280"/>
              <a:ext cx="180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397" name=""/>
            <p:cNvSpPr/>
            <p:nvPr/>
          </p:nvSpPr>
          <p:spPr>
            <a:xfrm>
              <a:off x="34466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8" name=""/>
            <p:cNvSpPr/>
            <p:nvPr/>
          </p:nvSpPr>
          <p:spPr>
            <a:xfrm flipV="1">
              <a:off x="4111560" y="4338360"/>
              <a:ext cx="316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99" name=""/>
            <p:cNvGrpSpPr/>
            <p:nvPr/>
          </p:nvGrpSpPr>
          <p:grpSpPr>
            <a:xfrm>
              <a:off x="858960" y="1722600"/>
              <a:ext cx="4793760" cy="3031560"/>
              <a:chOff x="858960" y="1722600"/>
              <a:chExt cx="4793760" cy="3031560"/>
            </a:xfrm>
          </p:grpSpPr>
          <p:sp>
            <p:nvSpPr>
              <p:cNvPr id="1400" name=""/>
              <p:cNvSpPr/>
              <p:nvPr/>
            </p:nvSpPr>
            <p:spPr>
              <a:xfrm flipH="1">
                <a:off x="5598000" y="2311200"/>
                <a:ext cx="54720" cy="18720"/>
              </a:xfrm>
              <a:prstGeom prst="line">
                <a:avLst/>
              </a:prstGeom>
              <a:ln w="12600">
                <a:solidFill>
                  <a:srgbClr val="ffe80f"/>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grpSp>
            <p:nvGrpSpPr>
              <p:cNvPr id="1401" name=""/>
              <p:cNvGrpSpPr/>
              <p:nvPr/>
            </p:nvGrpSpPr>
            <p:grpSpPr>
              <a:xfrm>
                <a:off x="858960" y="1722600"/>
                <a:ext cx="3661560" cy="3031560"/>
                <a:chOff x="858960" y="1722600"/>
                <a:chExt cx="3661560" cy="3031560"/>
              </a:xfrm>
            </p:grpSpPr>
            <p:sp>
              <p:nvSpPr>
                <p:cNvPr id="1402" name=""/>
                <p:cNvSpPr/>
                <p:nvPr/>
              </p:nvSpPr>
              <p:spPr>
                <a:xfrm flipH="1">
                  <a:off x="2634120" y="4005360"/>
                  <a:ext cx="64800" cy="3409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3" name=""/>
                <p:cNvSpPr/>
                <p:nvPr/>
              </p:nvSpPr>
              <p:spPr>
                <a:xfrm>
                  <a:off x="938160" y="1722600"/>
                  <a:ext cx="784080" cy="55224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4" name=""/>
                <p:cNvSpPr/>
                <p:nvPr/>
              </p:nvSpPr>
              <p:spPr>
                <a:xfrm>
                  <a:off x="900720" y="2398680"/>
                  <a:ext cx="191160" cy="209160"/>
                </a:xfrm>
                <a:custGeom>
                  <a:avLst/>
                  <a:gdLst/>
                  <a:ahLst/>
                  <a:rect l="l" t="t" r="r" b="b"/>
                  <a:pathLst>
                    <a:path w="263" h="264">
                      <a:moveTo>
                        <a:pt x="41" y="0"/>
                      </a:moveTo>
                      <a:lnTo>
                        <a:pt x="0" y="120"/>
                      </a:lnTo>
                      <a:lnTo>
                        <a:pt x="2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5" name=""/>
                <p:cNvSpPr/>
                <p:nvPr/>
              </p:nvSpPr>
              <p:spPr>
                <a:xfrm>
                  <a:off x="858960" y="2636640"/>
                  <a:ext cx="166320" cy="250560"/>
                </a:xfrm>
                <a:custGeom>
                  <a:avLst/>
                  <a:gdLst/>
                  <a:ahLst/>
                  <a:rect l="l" t="t" r="r" b="b"/>
                  <a:pathLst>
                    <a:path w="229" h="315">
                      <a:moveTo>
                        <a:pt x="0" y="0"/>
                      </a:moveTo>
                      <a:lnTo>
                        <a:pt x="98" y="315"/>
                      </a:lnTo>
                      <a:lnTo>
                        <a:pt x="229" y="3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6" name=""/>
                <p:cNvSpPr/>
                <p:nvPr/>
              </p:nvSpPr>
              <p:spPr>
                <a:xfrm>
                  <a:off x="1107720" y="2986200"/>
                  <a:ext cx="66600" cy="37260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7" name=""/>
                <p:cNvSpPr/>
                <p:nvPr/>
              </p:nvSpPr>
              <p:spPr>
                <a:xfrm>
                  <a:off x="1087920" y="3109680"/>
                  <a:ext cx="191160" cy="423720"/>
                </a:xfrm>
                <a:custGeom>
                  <a:avLst/>
                  <a:gdLst/>
                  <a:ahLst/>
                  <a:rect l="l" t="t" r="r" b="b"/>
                  <a:pathLst>
                    <a:path w="264" h="534">
                      <a:moveTo>
                        <a:pt x="0" y="0"/>
                      </a:moveTo>
                      <a:lnTo>
                        <a:pt x="99" y="161"/>
                      </a:lnTo>
                      <a:lnTo>
                        <a:pt x="247" y="396"/>
                      </a:lnTo>
                      <a:lnTo>
                        <a:pt x="264" y="495"/>
                      </a:lnTo>
                      <a:lnTo>
                        <a:pt x="120" y="53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8" name=""/>
                <p:cNvSpPr/>
                <p:nvPr/>
              </p:nvSpPr>
              <p:spPr>
                <a:xfrm>
                  <a:off x="1063080" y="3236760"/>
                  <a:ext cx="186480" cy="272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9" name=""/>
                <p:cNvSpPr/>
                <p:nvPr/>
              </p:nvSpPr>
              <p:spPr>
                <a:xfrm>
                  <a:off x="1267200" y="3465360"/>
                  <a:ext cx="52200" cy="304560"/>
                </a:xfrm>
                <a:custGeom>
                  <a:avLst/>
                  <a:gdLst/>
                  <a:ahLst/>
                  <a:rect l="l" t="t" r="r" b="b"/>
                  <a:pathLst>
                    <a:path w="74" h="384">
                      <a:moveTo>
                        <a:pt x="17" y="0"/>
                      </a:moveTo>
                      <a:lnTo>
                        <a:pt x="74" y="76"/>
                      </a:lnTo>
                      <a:lnTo>
                        <a:pt x="63" y="253"/>
                      </a:lnTo>
                      <a:lnTo>
                        <a:pt x="29" y="384"/>
                      </a:lnTo>
                      <a:lnTo>
                        <a:pt x="0" y="287"/>
                      </a:lnTo>
                      <a:lnTo>
                        <a:pt x="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0" name=""/>
                <p:cNvSpPr/>
                <p:nvPr/>
              </p:nvSpPr>
              <p:spPr>
                <a:xfrm flipH="1">
                  <a:off x="3012120" y="4457520"/>
                  <a:ext cx="70920" cy="150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1" name=""/>
                <p:cNvSpPr/>
                <p:nvPr/>
              </p:nvSpPr>
              <p:spPr>
                <a:xfrm>
                  <a:off x="3183120" y="4494240"/>
                  <a:ext cx="191160" cy="259920"/>
                </a:xfrm>
                <a:custGeom>
                  <a:avLst/>
                  <a:gdLst/>
                  <a:ahLst/>
                  <a:rect l="l" t="t" r="r" b="b"/>
                  <a:pathLst>
                    <a:path w="263" h="328">
                      <a:moveTo>
                        <a:pt x="5" y="328"/>
                      </a:moveTo>
                      <a:lnTo>
                        <a:pt x="0" y="195"/>
                      </a:lnTo>
                      <a:lnTo>
                        <a:pt x="34" y="138"/>
                      </a:lnTo>
                      <a:lnTo>
                        <a:pt x="154" y="46"/>
                      </a:lnTo>
                      <a:lnTo>
                        <a:pt x="26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2" name=""/>
                <p:cNvSpPr/>
                <p:nvPr/>
              </p:nvSpPr>
              <p:spPr>
                <a:xfrm>
                  <a:off x="4152600" y="2995560"/>
                  <a:ext cx="367920" cy="396360"/>
                </a:xfrm>
                <a:custGeom>
                  <a:avLst/>
                  <a:gdLst/>
                  <a:ahLst/>
                  <a:rect l="l" t="t" r="r" b="b"/>
                  <a:pathLst>
                    <a:path w="507" h="500">
                      <a:moveTo>
                        <a:pt x="507" y="0"/>
                      </a:moveTo>
                      <a:lnTo>
                        <a:pt x="387" y="184"/>
                      </a:lnTo>
                      <a:lnTo>
                        <a:pt x="0" y="5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1413" name=""/>
            <p:cNvSpPr/>
            <p:nvPr/>
          </p:nvSpPr>
          <p:spPr>
            <a:xfrm flipH="1" flipV="1">
              <a:off x="4143240" y="3821040"/>
              <a:ext cx="6048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grpSp>
          <p:nvGrpSpPr>
            <p:cNvPr id="1414" name=""/>
            <p:cNvGrpSpPr/>
            <p:nvPr/>
          </p:nvGrpSpPr>
          <p:grpSpPr>
            <a:xfrm>
              <a:off x="1295280" y="2576520"/>
              <a:ext cx="3504600" cy="1762200"/>
              <a:chOff x="1295280" y="2576520"/>
              <a:chExt cx="3504600" cy="1762200"/>
            </a:xfrm>
          </p:grpSpPr>
          <p:sp>
            <p:nvSpPr>
              <p:cNvPr id="1415" name=""/>
              <p:cNvSpPr/>
              <p:nvPr/>
            </p:nvSpPr>
            <p:spPr>
              <a:xfrm>
                <a:off x="1295280" y="3483000"/>
                <a:ext cx="266760" cy="46080"/>
              </a:xfrm>
              <a:custGeom>
                <a:avLst/>
                <a:gdLst/>
                <a:ahLst/>
                <a:rect l="l" t="t" r="r" b="b"/>
                <a:pathLst>
                  <a:path w="367" h="57">
                    <a:moveTo>
                      <a:pt x="29" y="44"/>
                    </a:moveTo>
                    <a:lnTo>
                      <a:pt x="310" y="57"/>
                    </a:lnTo>
                    <a:lnTo>
                      <a:pt x="367" y="10"/>
                    </a:lnTo>
                    <a:lnTo>
                      <a:pt x="258" y="0"/>
                    </a:lnTo>
                    <a:lnTo>
                      <a:pt x="0" y="1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416" name=""/>
              <p:cNvSpPr/>
              <p:nvPr/>
            </p:nvSpPr>
            <p:spPr>
              <a:xfrm>
                <a:off x="2386440" y="4033800"/>
                <a:ext cx="586800" cy="304920"/>
              </a:xfrm>
              <a:custGeom>
                <a:avLst/>
                <a:gdLst/>
                <a:ahLst/>
                <a:rect l="l" t="t" r="r" b="b"/>
                <a:pathLst>
                  <a:path w="810" h="383">
                    <a:moveTo>
                      <a:pt x="0" y="0"/>
                    </a:moveTo>
                    <a:lnTo>
                      <a:pt x="414" y="252"/>
                    </a:lnTo>
                    <a:lnTo>
                      <a:pt x="810" y="3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7" name=""/>
              <p:cNvSpPr/>
              <p:nvPr/>
            </p:nvSpPr>
            <p:spPr>
              <a:xfrm flipH="1">
                <a:off x="2485080" y="2576520"/>
                <a:ext cx="2592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8" name=""/>
              <p:cNvSpPr/>
              <p:nvPr/>
            </p:nvSpPr>
            <p:spPr>
              <a:xfrm>
                <a:off x="2438280" y="2732040"/>
                <a:ext cx="1883880" cy="1274760"/>
              </a:xfrm>
              <a:custGeom>
                <a:avLst/>
                <a:gdLst/>
                <a:ahLst/>
                <a:rect l="l" t="t" r="r" b="b"/>
                <a:pathLst>
                  <a:path w="2599" h="1606">
                    <a:moveTo>
                      <a:pt x="0" y="1606"/>
                    </a:moveTo>
                    <a:lnTo>
                      <a:pt x="103" y="1531"/>
                    </a:lnTo>
                    <a:lnTo>
                      <a:pt x="414" y="1257"/>
                    </a:lnTo>
                    <a:lnTo>
                      <a:pt x="534" y="970"/>
                    </a:lnTo>
                    <a:lnTo>
                      <a:pt x="677" y="843"/>
                    </a:lnTo>
                    <a:lnTo>
                      <a:pt x="1405" y="109"/>
                    </a:lnTo>
                    <a:lnTo>
                      <a:pt x="2031" y="0"/>
                    </a:lnTo>
                    <a:lnTo>
                      <a:pt x="2341" y="73"/>
                    </a:lnTo>
                    <a:lnTo>
                      <a:pt x="2427" y="454"/>
                    </a:lnTo>
                    <a:lnTo>
                      <a:pt x="2500" y="498"/>
                    </a:lnTo>
                    <a:lnTo>
                      <a:pt x="2599" y="75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9" name=""/>
              <p:cNvSpPr/>
              <p:nvPr/>
            </p:nvSpPr>
            <p:spPr>
              <a:xfrm>
                <a:off x="3145680" y="3004920"/>
                <a:ext cx="17280" cy="158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0" name=""/>
              <p:cNvSpPr/>
              <p:nvPr/>
            </p:nvSpPr>
            <p:spPr>
              <a:xfrm>
                <a:off x="2551320" y="3619440"/>
                <a:ext cx="651960" cy="501480"/>
              </a:xfrm>
              <a:custGeom>
                <a:avLst/>
                <a:gdLst/>
                <a:ahLst/>
                <a:rect l="l" t="t" r="r" b="b"/>
                <a:pathLst>
                  <a:path w="900" h="631">
                    <a:moveTo>
                      <a:pt x="0" y="631"/>
                    </a:moveTo>
                    <a:lnTo>
                      <a:pt x="269" y="504"/>
                    </a:lnTo>
                    <a:lnTo>
                      <a:pt x="407" y="0"/>
                    </a:lnTo>
                    <a:lnTo>
                      <a:pt x="900" y="2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1" name=""/>
              <p:cNvSpPr/>
              <p:nvPr/>
            </p:nvSpPr>
            <p:spPr>
              <a:xfrm flipV="1">
                <a:off x="3539880" y="3924360"/>
                <a:ext cx="2160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2" name=""/>
              <p:cNvSpPr/>
              <p:nvPr/>
            </p:nvSpPr>
            <p:spPr>
              <a:xfrm>
                <a:off x="4267080" y="3814560"/>
                <a:ext cx="26280" cy="1065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3" name=""/>
              <p:cNvSpPr/>
              <p:nvPr/>
            </p:nvSpPr>
            <p:spPr>
              <a:xfrm>
                <a:off x="4097880" y="3897360"/>
                <a:ext cx="41400" cy="11412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4" name=""/>
              <p:cNvSpPr/>
              <p:nvPr/>
            </p:nvSpPr>
            <p:spPr>
              <a:xfrm flipH="1" flipV="1">
                <a:off x="4495680" y="2887560"/>
                <a:ext cx="304200" cy="117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5" name=""/>
              <p:cNvSpPr/>
              <p:nvPr/>
            </p:nvSpPr>
            <p:spPr>
              <a:xfrm flipH="1">
                <a:off x="3806280" y="3638520"/>
                <a:ext cx="24480" cy="244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6" name=""/>
              <p:cNvSpPr/>
              <p:nvPr/>
            </p:nvSpPr>
            <p:spPr>
              <a:xfrm>
                <a:off x="3723840" y="3787560"/>
                <a:ext cx="40320" cy="141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7" name=""/>
              <p:cNvSpPr/>
              <p:nvPr/>
            </p:nvSpPr>
            <p:spPr>
              <a:xfrm flipV="1">
                <a:off x="3626640" y="3965400"/>
                <a:ext cx="15192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428" name=""/>
              <p:cNvSpPr/>
              <p:nvPr/>
            </p:nvSpPr>
            <p:spPr>
              <a:xfrm>
                <a:off x="4259880" y="3251160"/>
                <a:ext cx="166680" cy="68400"/>
              </a:xfrm>
              <a:custGeom>
                <a:avLst/>
                <a:gdLst/>
                <a:ahLst/>
                <a:rect l="l" t="t" r="r" b="b"/>
                <a:pathLst>
                  <a:path w="229" h="86">
                    <a:moveTo>
                      <a:pt x="229" y="17"/>
                    </a:moveTo>
                    <a:lnTo>
                      <a:pt x="154" y="86"/>
                    </a:lnTo>
                    <a:lnTo>
                      <a:pt x="0" y="0"/>
                    </a:lnTo>
                  </a:path>
                </a:pathLst>
              </a:custGeom>
              <a:noFill/>
              <a:ln w="12600">
                <a:solidFill>
                  <a:srgbClr val="ffe80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429" name=""/>
              <p:cNvSpPr/>
              <p:nvPr/>
            </p:nvSpPr>
            <p:spPr>
              <a:xfrm flipH="1">
                <a:off x="4165560" y="3770280"/>
                <a:ext cx="108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430" name=""/>
              <p:cNvSpPr/>
              <p:nvPr/>
            </p:nvSpPr>
            <p:spPr>
              <a:xfrm flipV="1">
                <a:off x="3915000" y="3962160"/>
                <a:ext cx="108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grpSp>
        <p:sp>
          <p:nvSpPr>
            <p:cNvPr id="1431" name=""/>
            <p:cNvSpPr/>
            <p:nvPr/>
          </p:nvSpPr>
          <p:spPr>
            <a:xfrm flipV="1">
              <a:off x="4111560" y="4338360"/>
              <a:ext cx="31680" cy="136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32" name=""/>
            <p:cNvGrpSpPr/>
            <p:nvPr/>
          </p:nvGrpSpPr>
          <p:grpSpPr>
            <a:xfrm>
              <a:off x="858960" y="1722600"/>
              <a:ext cx="3663360" cy="3031560"/>
              <a:chOff x="858960" y="1722600"/>
              <a:chExt cx="3663360" cy="3031560"/>
            </a:xfrm>
          </p:grpSpPr>
          <p:sp>
            <p:nvSpPr>
              <p:cNvPr id="1433" name=""/>
              <p:cNvSpPr/>
              <p:nvPr/>
            </p:nvSpPr>
            <p:spPr>
              <a:xfrm flipH="1">
                <a:off x="2634840" y="4005360"/>
                <a:ext cx="64800" cy="3409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4" name=""/>
              <p:cNvSpPr/>
              <p:nvPr/>
            </p:nvSpPr>
            <p:spPr>
              <a:xfrm>
                <a:off x="938520" y="1722600"/>
                <a:ext cx="784440" cy="552240"/>
              </a:xfrm>
              <a:custGeom>
                <a:avLst/>
                <a:gdLst/>
                <a:ahLst/>
                <a:rect l="l" t="t" r="r" b="b"/>
                <a:pathLst>
                  <a:path w="1083" h="695">
                    <a:moveTo>
                      <a:pt x="36" y="695"/>
                    </a:moveTo>
                    <a:lnTo>
                      <a:pt x="0" y="616"/>
                    </a:lnTo>
                    <a:lnTo>
                      <a:pt x="222" y="308"/>
                    </a:lnTo>
                    <a:lnTo>
                      <a:pt x="287" y="272"/>
                    </a:lnTo>
                    <a:lnTo>
                      <a:pt x="337" y="251"/>
                    </a:lnTo>
                    <a:lnTo>
                      <a:pt x="495" y="308"/>
                    </a:lnTo>
                    <a:lnTo>
                      <a:pt x="839" y="36"/>
                    </a:lnTo>
                    <a:lnTo>
                      <a:pt x="939" y="0"/>
                    </a:lnTo>
                    <a:lnTo>
                      <a:pt x="1083" y="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5" name=""/>
              <p:cNvSpPr/>
              <p:nvPr/>
            </p:nvSpPr>
            <p:spPr>
              <a:xfrm>
                <a:off x="900720" y="2398680"/>
                <a:ext cx="191160" cy="209160"/>
              </a:xfrm>
              <a:custGeom>
                <a:avLst/>
                <a:gdLst/>
                <a:ahLst/>
                <a:rect l="l" t="t" r="r" b="b"/>
                <a:pathLst>
                  <a:path w="263" h="264">
                    <a:moveTo>
                      <a:pt x="41" y="0"/>
                    </a:moveTo>
                    <a:lnTo>
                      <a:pt x="0" y="120"/>
                    </a:lnTo>
                    <a:lnTo>
                      <a:pt x="2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6" name=""/>
              <p:cNvSpPr/>
              <p:nvPr/>
            </p:nvSpPr>
            <p:spPr>
              <a:xfrm>
                <a:off x="858960" y="2636640"/>
                <a:ext cx="166680" cy="250560"/>
              </a:xfrm>
              <a:custGeom>
                <a:avLst/>
                <a:gdLst/>
                <a:ahLst/>
                <a:rect l="l" t="t" r="r" b="b"/>
                <a:pathLst>
                  <a:path w="229" h="315">
                    <a:moveTo>
                      <a:pt x="0" y="0"/>
                    </a:moveTo>
                    <a:lnTo>
                      <a:pt x="98" y="315"/>
                    </a:lnTo>
                    <a:lnTo>
                      <a:pt x="229" y="3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7" name=""/>
              <p:cNvSpPr/>
              <p:nvPr/>
            </p:nvSpPr>
            <p:spPr>
              <a:xfrm>
                <a:off x="1108080" y="2986200"/>
                <a:ext cx="66600" cy="37260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8" name=""/>
              <p:cNvSpPr/>
              <p:nvPr/>
            </p:nvSpPr>
            <p:spPr>
              <a:xfrm>
                <a:off x="1087920" y="3109680"/>
                <a:ext cx="191160" cy="423720"/>
              </a:xfrm>
              <a:custGeom>
                <a:avLst/>
                <a:gdLst/>
                <a:ahLst/>
                <a:rect l="l" t="t" r="r" b="b"/>
                <a:pathLst>
                  <a:path w="264" h="534">
                    <a:moveTo>
                      <a:pt x="0" y="0"/>
                    </a:moveTo>
                    <a:lnTo>
                      <a:pt x="99" y="161"/>
                    </a:lnTo>
                    <a:lnTo>
                      <a:pt x="247" y="396"/>
                    </a:lnTo>
                    <a:lnTo>
                      <a:pt x="264" y="495"/>
                    </a:lnTo>
                    <a:lnTo>
                      <a:pt x="120" y="53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9" name=""/>
              <p:cNvSpPr/>
              <p:nvPr/>
            </p:nvSpPr>
            <p:spPr>
              <a:xfrm>
                <a:off x="1063440" y="3236760"/>
                <a:ext cx="186480" cy="2728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0" name=""/>
              <p:cNvSpPr/>
              <p:nvPr/>
            </p:nvSpPr>
            <p:spPr>
              <a:xfrm>
                <a:off x="1267560" y="3465360"/>
                <a:ext cx="52200" cy="304560"/>
              </a:xfrm>
              <a:custGeom>
                <a:avLst/>
                <a:gdLst/>
                <a:ahLst/>
                <a:rect l="l" t="t" r="r" b="b"/>
                <a:pathLst>
                  <a:path w="74" h="384">
                    <a:moveTo>
                      <a:pt x="17" y="0"/>
                    </a:moveTo>
                    <a:lnTo>
                      <a:pt x="74" y="76"/>
                    </a:lnTo>
                    <a:lnTo>
                      <a:pt x="63" y="253"/>
                    </a:lnTo>
                    <a:lnTo>
                      <a:pt x="29" y="384"/>
                    </a:lnTo>
                    <a:lnTo>
                      <a:pt x="0" y="287"/>
                    </a:lnTo>
                    <a:lnTo>
                      <a:pt x="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1" name=""/>
              <p:cNvSpPr/>
              <p:nvPr/>
            </p:nvSpPr>
            <p:spPr>
              <a:xfrm flipH="1">
                <a:off x="3012840" y="4457520"/>
                <a:ext cx="70920" cy="150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2" name=""/>
              <p:cNvSpPr/>
              <p:nvPr/>
            </p:nvSpPr>
            <p:spPr>
              <a:xfrm>
                <a:off x="3184200" y="4494240"/>
                <a:ext cx="191160" cy="259920"/>
              </a:xfrm>
              <a:custGeom>
                <a:avLst/>
                <a:gdLst/>
                <a:ahLst/>
                <a:rect l="l" t="t" r="r" b="b"/>
                <a:pathLst>
                  <a:path w="263" h="328">
                    <a:moveTo>
                      <a:pt x="5" y="328"/>
                    </a:moveTo>
                    <a:lnTo>
                      <a:pt x="0" y="195"/>
                    </a:lnTo>
                    <a:lnTo>
                      <a:pt x="34" y="138"/>
                    </a:lnTo>
                    <a:lnTo>
                      <a:pt x="154" y="46"/>
                    </a:lnTo>
                    <a:lnTo>
                      <a:pt x="26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3" name=""/>
              <p:cNvSpPr/>
              <p:nvPr/>
            </p:nvSpPr>
            <p:spPr>
              <a:xfrm>
                <a:off x="4154400" y="2995560"/>
                <a:ext cx="367920" cy="396360"/>
              </a:xfrm>
              <a:custGeom>
                <a:avLst/>
                <a:gdLst/>
                <a:ahLst/>
                <a:rect l="l" t="t" r="r" b="b"/>
                <a:pathLst>
                  <a:path w="507" h="500">
                    <a:moveTo>
                      <a:pt x="507" y="0"/>
                    </a:moveTo>
                    <a:lnTo>
                      <a:pt x="387" y="184"/>
                    </a:lnTo>
                    <a:lnTo>
                      <a:pt x="0" y="5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44" name=""/>
            <p:cNvSpPr/>
            <p:nvPr/>
          </p:nvSpPr>
          <p:spPr>
            <a:xfrm>
              <a:off x="901800" y="2398680"/>
              <a:ext cx="191880" cy="209520"/>
            </a:xfrm>
            <a:custGeom>
              <a:avLst/>
              <a:gdLst/>
              <a:ahLst/>
              <a:rect l="l" t="t" r="r" b="b"/>
              <a:pathLst>
                <a:path w="263" h="264">
                  <a:moveTo>
                    <a:pt x="41" y="0"/>
                  </a:moveTo>
                  <a:lnTo>
                    <a:pt x="0" y="120"/>
                  </a:lnTo>
                  <a:lnTo>
                    <a:pt x="2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5" name=""/>
            <p:cNvSpPr/>
            <p:nvPr/>
          </p:nvSpPr>
          <p:spPr>
            <a:xfrm>
              <a:off x="858960" y="2637000"/>
              <a:ext cx="168120" cy="250560"/>
            </a:xfrm>
            <a:custGeom>
              <a:avLst/>
              <a:gdLst/>
              <a:ahLst/>
              <a:rect l="l" t="t" r="r" b="b"/>
              <a:pathLst>
                <a:path w="229" h="315">
                  <a:moveTo>
                    <a:pt x="0" y="0"/>
                  </a:moveTo>
                  <a:lnTo>
                    <a:pt x="98" y="315"/>
                  </a:lnTo>
                  <a:lnTo>
                    <a:pt x="229" y="3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6" name=""/>
            <p:cNvSpPr/>
            <p:nvPr/>
          </p:nvSpPr>
          <p:spPr>
            <a:xfrm>
              <a:off x="1108080" y="2986200"/>
              <a:ext cx="66600" cy="37296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7" name=""/>
            <p:cNvSpPr/>
            <p:nvPr/>
          </p:nvSpPr>
          <p:spPr>
            <a:xfrm>
              <a:off x="1089000" y="3110040"/>
              <a:ext cx="192240" cy="423720"/>
            </a:xfrm>
            <a:custGeom>
              <a:avLst/>
              <a:gdLst/>
              <a:ahLst/>
              <a:rect l="l" t="t" r="r" b="b"/>
              <a:pathLst>
                <a:path w="264" h="534">
                  <a:moveTo>
                    <a:pt x="0" y="0"/>
                  </a:moveTo>
                  <a:lnTo>
                    <a:pt x="99" y="161"/>
                  </a:lnTo>
                  <a:lnTo>
                    <a:pt x="247" y="396"/>
                  </a:lnTo>
                  <a:lnTo>
                    <a:pt x="264" y="495"/>
                  </a:lnTo>
                  <a:lnTo>
                    <a:pt x="120" y="53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8" name=""/>
            <p:cNvSpPr/>
            <p:nvPr/>
          </p:nvSpPr>
          <p:spPr>
            <a:xfrm>
              <a:off x="1063800" y="3236760"/>
              <a:ext cx="187200" cy="2732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9" name=""/>
            <p:cNvSpPr/>
            <p:nvPr/>
          </p:nvSpPr>
          <p:spPr>
            <a:xfrm>
              <a:off x="1268280" y="3465360"/>
              <a:ext cx="52560" cy="304920"/>
            </a:xfrm>
            <a:custGeom>
              <a:avLst/>
              <a:gdLst/>
              <a:ahLst/>
              <a:rect l="l" t="t" r="r" b="b"/>
              <a:pathLst>
                <a:path w="74" h="384">
                  <a:moveTo>
                    <a:pt x="17" y="0"/>
                  </a:moveTo>
                  <a:lnTo>
                    <a:pt x="74" y="76"/>
                  </a:lnTo>
                  <a:lnTo>
                    <a:pt x="63" y="253"/>
                  </a:lnTo>
                  <a:lnTo>
                    <a:pt x="29" y="384"/>
                  </a:lnTo>
                  <a:lnTo>
                    <a:pt x="0" y="287"/>
                  </a:lnTo>
                  <a:lnTo>
                    <a:pt x="63" y="2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0" name=""/>
            <p:cNvSpPr/>
            <p:nvPr/>
          </p:nvSpPr>
          <p:spPr>
            <a:xfrm flipH="1">
              <a:off x="3013200" y="4457880"/>
              <a:ext cx="71280" cy="150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1" name=""/>
            <p:cNvSpPr/>
            <p:nvPr/>
          </p:nvSpPr>
          <p:spPr>
            <a:xfrm>
              <a:off x="4152960" y="2995560"/>
              <a:ext cx="369720" cy="397080"/>
            </a:xfrm>
            <a:custGeom>
              <a:avLst/>
              <a:gdLst/>
              <a:ahLst/>
              <a:rect l="l" t="t" r="r" b="b"/>
              <a:pathLst>
                <a:path w="507" h="500">
                  <a:moveTo>
                    <a:pt x="507" y="0"/>
                  </a:moveTo>
                  <a:lnTo>
                    <a:pt x="387" y="184"/>
                  </a:lnTo>
                  <a:lnTo>
                    <a:pt x="0" y="5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2" name=""/>
            <p:cNvSpPr/>
            <p:nvPr/>
          </p:nvSpPr>
          <p:spPr>
            <a:xfrm>
              <a:off x="1108080" y="2986200"/>
              <a:ext cx="66600" cy="372960"/>
            </a:xfrm>
            <a:custGeom>
              <a:avLst/>
              <a:gdLst/>
              <a:ahLst/>
              <a:rect l="l" t="t" r="r" b="b"/>
              <a:pathLst>
                <a:path w="91" h="470">
                  <a:moveTo>
                    <a:pt x="0" y="0"/>
                  </a:moveTo>
                  <a:lnTo>
                    <a:pt x="91" y="18"/>
                  </a:lnTo>
                  <a:lnTo>
                    <a:pt x="57" y="4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3" name=""/>
            <p:cNvSpPr/>
            <p:nvPr/>
          </p:nvSpPr>
          <p:spPr>
            <a:xfrm flipH="1">
              <a:off x="3013200" y="4457880"/>
              <a:ext cx="71280" cy="15048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4" name=""/>
            <p:cNvSpPr/>
            <p:nvPr/>
          </p:nvSpPr>
          <p:spPr>
            <a:xfrm flipH="1" flipV="1">
              <a:off x="4143240" y="3821040"/>
              <a:ext cx="6048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455" name=""/>
            <p:cNvSpPr/>
            <p:nvPr/>
          </p:nvSpPr>
          <p:spPr>
            <a:xfrm>
              <a:off x="1295280" y="3483000"/>
              <a:ext cx="266760" cy="46080"/>
            </a:xfrm>
            <a:custGeom>
              <a:avLst/>
              <a:gdLst/>
              <a:ahLst/>
              <a:rect l="l" t="t" r="r" b="b"/>
              <a:pathLst>
                <a:path w="367" h="57">
                  <a:moveTo>
                    <a:pt x="29" y="44"/>
                  </a:moveTo>
                  <a:lnTo>
                    <a:pt x="310" y="57"/>
                  </a:lnTo>
                  <a:lnTo>
                    <a:pt x="367" y="10"/>
                  </a:lnTo>
                  <a:lnTo>
                    <a:pt x="258" y="0"/>
                  </a:lnTo>
                  <a:lnTo>
                    <a:pt x="0" y="1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456" name=""/>
            <p:cNvSpPr/>
            <p:nvPr/>
          </p:nvSpPr>
          <p:spPr>
            <a:xfrm>
              <a:off x="2387520" y="4033800"/>
              <a:ext cx="585720" cy="304920"/>
            </a:xfrm>
            <a:custGeom>
              <a:avLst/>
              <a:gdLst/>
              <a:ahLst/>
              <a:rect l="l" t="t" r="r" b="b"/>
              <a:pathLst>
                <a:path w="810" h="383">
                  <a:moveTo>
                    <a:pt x="0" y="0"/>
                  </a:moveTo>
                  <a:lnTo>
                    <a:pt x="414" y="252"/>
                  </a:lnTo>
                  <a:lnTo>
                    <a:pt x="810" y="38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7" name=""/>
            <p:cNvSpPr/>
            <p:nvPr/>
          </p:nvSpPr>
          <p:spPr>
            <a:xfrm flipH="1">
              <a:off x="2484000" y="2576520"/>
              <a:ext cx="27000" cy="1508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8" name=""/>
            <p:cNvSpPr/>
            <p:nvPr/>
          </p:nvSpPr>
          <p:spPr>
            <a:xfrm>
              <a:off x="2438280" y="2732040"/>
              <a:ext cx="1884600" cy="1274760"/>
            </a:xfrm>
            <a:custGeom>
              <a:avLst/>
              <a:gdLst/>
              <a:ahLst/>
              <a:rect l="l" t="t" r="r" b="b"/>
              <a:pathLst>
                <a:path w="2599" h="1606">
                  <a:moveTo>
                    <a:pt x="0" y="1606"/>
                  </a:moveTo>
                  <a:lnTo>
                    <a:pt x="103" y="1531"/>
                  </a:lnTo>
                  <a:lnTo>
                    <a:pt x="414" y="1257"/>
                  </a:lnTo>
                  <a:lnTo>
                    <a:pt x="534" y="970"/>
                  </a:lnTo>
                  <a:lnTo>
                    <a:pt x="677" y="843"/>
                  </a:lnTo>
                  <a:lnTo>
                    <a:pt x="1405" y="109"/>
                  </a:lnTo>
                  <a:lnTo>
                    <a:pt x="2031" y="0"/>
                  </a:lnTo>
                  <a:lnTo>
                    <a:pt x="2341" y="73"/>
                  </a:lnTo>
                  <a:lnTo>
                    <a:pt x="2427" y="454"/>
                  </a:lnTo>
                  <a:lnTo>
                    <a:pt x="2500" y="498"/>
                  </a:lnTo>
                  <a:lnTo>
                    <a:pt x="2599" y="75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9" name=""/>
            <p:cNvSpPr/>
            <p:nvPr/>
          </p:nvSpPr>
          <p:spPr>
            <a:xfrm>
              <a:off x="3146400" y="3005280"/>
              <a:ext cx="17640" cy="158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0" name=""/>
            <p:cNvSpPr/>
            <p:nvPr/>
          </p:nvSpPr>
          <p:spPr>
            <a:xfrm>
              <a:off x="2550960" y="3619440"/>
              <a:ext cx="654120" cy="501840"/>
            </a:xfrm>
            <a:custGeom>
              <a:avLst/>
              <a:gdLst/>
              <a:ahLst/>
              <a:rect l="l" t="t" r="r" b="b"/>
              <a:pathLst>
                <a:path w="900" h="631">
                  <a:moveTo>
                    <a:pt x="0" y="631"/>
                  </a:moveTo>
                  <a:lnTo>
                    <a:pt x="269" y="504"/>
                  </a:lnTo>
                  <a:lnTo>
                    <a:pt x="407" y="0"/>
                  </a:lnTo>
                  <a:lnTo>
                    <a:pt x="900" y="2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1" name=""/>
            <p:cNvSpPr/>
            <p:nvPr/>
          </p:nvSpPr>
          <p:spPr>
            <a:xfrm flipV="1">
              <a:off x="3540240" y="3924360"/>
              <a:ext cx="2196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2" name=""/>
            <p:cNvSpPr/>
            <p:nvPr/>
          </p:nvSpPr>
          <p:spPr>
            <a:xfrm>
              <a:off x="4268880" y="3814920"/>
              <a:ext cx="25200" cy="10620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3" name=""/>
            <p:cNvSpPr/>
            <p:nvPr/>
          </p:nvSpPr>
          <p:spPr>
            <a:xfrm>
              <a:off x="4097160" y="3897360"/>
              <a:ext cx="43200" cy="11412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4" name=""/>
            <p:cNvSpPr/>
            <p:nvPr/>
          </p:nvSpPr>
          <p:spPr>
            <a:xfrm flipH="1" flipV="1">
              <a:off x="4497480" y="2887200"/>
              <a:ext cx="303120" cy="1177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5" name=""/>
            <p:cNvSpPr/>
            <p:nvPr/>
          </p:nvSpPr>
          <p:spPr>
            <a:xfrm flipH="1">
              <a:off x="3807000" y="3638520"/>
              <a:ext cx="25200" cy="244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6" name=""/>
            <p:cNvSpPr/>
            <p:nvPr/>
          </p:nvSpPr>
          <p:spPr>
            <a:xfrm>
              <a:off x="3724200" y="3787920"/>
              <a:ext cx="41400" cy="1411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7" name=""/>
            <p:cNvSpPr/>
            <p:nvPr/>
          </p:nvSpPr>
          <p:spPr>
            <a:xfrm flipV="1">
              <a:off x="3627360" y="3965400"/>
              <a:ext cx="15084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468" name=""/>
            <p:cNvSpPr/>
            <p:nvPr/>
          </p:nvSpPr>
          <p:spPr>
            <a:xfrm>
              <a:off x="4260960" y="3251160"/>
              <a:ext cx="166680" cy="68400"/>
            </a:xfrm>
            <a:custGeom>
              <a:avLst/>
              <a:gdLst/>
              <a:ahLst/>
              <a:rect l="l" t="t" r="r" b="b"/>
              <a:pathLst>
                <a:path w="229" h="86">
                  <a:moveTo>
                    <a:pt x="229" y="17"/>
                  </a:moveTo>
                  <a:lnTo>
                    <a:pt x="154" y="86"/>
                  </a:lnTo>
                  <a:lnTo>
                    <a:pt x="0" y="0"/>
                  </a:lnTo>
                </a:path>
              </a:pathLst>
            </a:custGeom>
            <a:noFill/>
            <a:ln w="12600">
              <a:solidFill>
                <a:srgbClr val="ffe80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469" name=""/>
            <p:cNvSpPr/>
            <p:nvPr/>
          </p:nvSpPr>
          <p:spPr>
            <a:xfrm flipH="1">
              <a:off x="4165200" y="3770280"/>
              <a:ext cx="180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470" name=""/>
            <p:cNvSpPr/>
            <p:nvPr/>
          </p:nvSpPr>
          <p:spPr>
            <a:xfrm flipV="1">
              <a:off x="3914640" y="3962160"/>
              <a:ext cx="180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471" name=""/>
            <p:cNvSpPr/>
            <p:nvPr/>
          </p:nvSpPr>
          <p:spPr>
            <a:xfrm flipV="1">
              <a:off x="3540240" y="3924360"/>
              <a:ext cx="2196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2" name=""/>
            <p:cNvSpPr/>
            <p:nvPr/>
          </p:nvSpPr>
          <p:spPr>
            <a:xfrm>
              <a:off x="4097160" y="3897360"/>
              <a:ext cx="43200" cy="11412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3" name=""/>
            <p:cNvSpPr/>
            <p:nvPr/>
          </p:nvSpPr>
          <p:spPr>
            <a:xfrm flipV="1">
              <a:off x="3627360" y="3965400"/>
              <a:ext cx="150840" cy="5040"/>
            </a:xfrm>
            <a:prstGeom prst="line">
              <a:avLst/>
            </a:prstGeom>
            <a:ln w="12600">
              <a:solidFill>
                <a:srgbClr val="ffe80f"/>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1474" name=""/>
            <p:cNvSpPr/>
            <p:nvPr/>
          </p:nvSpPr>
          <p:spPr>
            <a:xfrm flipH="1">
              <a:off x="4165200" y="3770280"/>
              <a:ext cx="180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475" name=""/>
            <p:cNvSpPr/>
            <p:nvPr/>
          </p:nvSpPr>
          <p:spPr>
            <a:xfrm flipV="1">
              <a:off x="3914640" y="3962160"/>
              <a:ext cx="180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476" name=""/>
            <p:cNvSpPr/>
            <p:nvPr/>
          </p:nvSpPr>
          <p:spPr>
            <a:xfrm>
              <a:off x="2224080" y="2917800"/>
              <a:ext cx="7632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7" name=""/>
            <p:cNvSpPr/>
            <p:nvPr/>
          </p:nvSpPr>
          <p:spPr>
            <a:xfrm flipH="1">
              <a:off x="2642760" y="3309840"/>
              <a:ext cx="6372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478" name=""/>
            <p:cNvSpPr/>
            <p:nvPr/>
          </p:nvSpPr>
          <p:spPr>
            <a:xfrm>
              <a:off x="3259080" y="2841480"/>
              <a:ext cx="174600" cy="44640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9" name=""/>
            <p:cNvSpPr/>
            <p:nvPr/>
          </p:nvSpPr>
          <p:spPr>
            <a:xfrm>
              <a:off x="2863800" y="3105000"/>
              <a:ext cx="743040" cy="295560"/>
            </a:xfrm>
            <a:custGeom>
              <a:avLst/>
              <a:gdLst/>
              <a:ahLst/>
              <a:rect l="l" t="t" r="r" b="b"/>
              <a:pathLst>
                <a:path w="1025" h="373">
                  <a:moveTo>
                    <a:pt x="0" y="373"/>
                  </a:moveTo>
                  <a:lnTo>
                    <a:pt x="509" y="166"/>
                  </a:lnTo>
                  <a:lnTo>
                    <a:pt x="1020" y="127"/>
                  </a:lnTo>
                  <a:lnTo>
                    <a:pt x="1025" y="0"/>
                  </a:lnTo>
                  <a:lnTo>
                    <a:pt x="555" y="9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0" name=""/>
            <p:cNvSpPr/>
            <p:nvPr/>
          </p:nvSpPr>
          <p:spPr>
            <a:xfrm>
              <a:off x="2975040" y="2739960"/>
              <a:ext cx="1214280" cy="611280"/>
            </a:xfrm>
            <a:custGeom>
              <a:avLst/>
              <a:gdLst/>
              <a:ahLst/>
              <a:rect l="l" t="t" r="r" b="b"/>
              <a:pathLst>
                <a:path w="1674" h="769">
                  <a:moveTo>
                    <a:pt x="1674" y="0"/>
                  </a:moveTo>
                  <a:lnTo>
                    <a:pt x="1205" y="109"/>
                  </a:lnTo>
                  <a:lnTo>
                    <a:pt x="699" y="304"/>
                  </a:lnTo>
                  <a:lnTo>
                    <a:pt x="0" y="7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1" name=""/>
            <p:cNvSpPr/>
            <p:nvPr/>
          </p:nvSpPr>
          <p:spPr>
            <a:xfrm flipH="1">
              <a:off x="5018040" y="2363760"/>
              <a:ext cx="5256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2" name=""/>
            <p:cNvSpPr/>
            <p:nvPr/>
          </p:nvSpPr>
          <p:spPr>
            <a:xfrm>
              <a:off x="4881600" y="2363760"/>
              <a:ext cx="630360" cy="254160"/>
            </a:xfrm>
            <a:custGeom>
              <a:avLst/>
              <a:gdLst/>
              <a:ahLst/>
              <a:rect l="l" t="t" r="r" b="b"/>
              <a:pathLst>
                <a:path w="871" h="320">
                  <a:moveTo>
                    <a:pt x="0" y="320"/>
                  </a:moveTo>
                  <a:lnTo>
                    <a:pt x="39" y="274"/>
                  </a:lnTo>
                  <a:lnTo>
                    <a:pt x="194" y="234"/>
                  </a:lnTo>
                  <a:lnTo>
                    <a:pt x="344" y="245"/>
                  </a:lnTo>
                  <a:lnTo>
                    <a:pt x="504" y="206"/>
                  </a:lnTo>
                  <a:lnTo>
                    <a:pt x="590" y="222"/>
                  </a:lnTo>
                  <a:lnTo>
                    <a:pt x="739" y="274"/>
                  </a:lnTo>
                  <a:lnTo>
                    <a:pt x="832" y="200"/>
                  </a:lnTo>
                  <a:lnTo>
                    <a:pt x="866" y="172"/>
                  </a:lnTo>
                  <a:lnTo>
                    <a:pt x="853" y="114"/>
                  </a:lnTo>
                  <a:lnTo>
                    <a:pt x="87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3" name=""/>
            <p:cNvSpPr/>
            <p:nvPr/>
          </p:nvSpPr>
          <p:spPr>
            <a:xfrm>
              <a:off x="4616280" y="2944800"/>
              <a:ext cx="633600" cy="345960"/>
            </a:xfrm>
            <a:custGeom>
              <a:avLst/>
              <a:gdLst/>
              <a:ahLst/>
              <a:rect l="l" t="t" r="r" b="b"/>
              <a:pathLst>
                <a:path w="871" h="436">
                  <a:moveTo>
                    <a:pt x="871" y="41"/>
                  </a:moveTo>
                  <a:lnTo>
                    <a:pt x="785" y="0"/>
                  </a:lnTo>
                  <a:lnTo>
                    <a:pt x="613" y="0"/>
                  </a:lnTo>
                  <a:lnTo>
                    <a:pt x="91" y="109"/>
                  </a:lnTo>
                  <a:lnTo>
                    <a:pt x="104" y="321"/>
                  </a:lnTo>
                  <a:lnTo>
                    <a:pt x="0" y="43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4" name=""/>
            <p:cNvSpPr/>
            <p:nvPr/>
          </p:nvSpPr>
          <p:spPr>
            <a:xfrm>
              <a:off x="4132440" y="2754360"/>
              <a:ext cx="709560" cy="1749240"/>
            </a:xfrm>
            <a:custGeom>
              <a:avLst/>
              <a:gdLst/>
              <a:ahLst/>
              <a:rect l="l" t="t" r="r" b="b"/>
              <a:pathLst>
                <a:path w="983" h="2203">
                  <a:moveTo>
                    <a:pt x="983" y="0"/>
                  </a:moveTo>
                  <a:lnTo>
                    <a:pt x="839" y="109"/>
                  </a:lnTo>
                  <a:lnTo>
                    <a:pt x="759" y="303"/>
                  </a:lnTo>
                  <a:lnTo>
                    <a:pt x="569" y="602"/>
                  </a:lnTo>
                  <a:lnTo>
                    <a:pt x="506" y="790"/>
                  </a:lnTo>
                  <a:lnTo>
                    <a:pt x="183" y="1142"/>
                  </a:lnTo>
                  <a:lnTo>
                    <a:pt x="86" y="1382"/>
                  </a:lnTo>
                  <a:lnTo>
                    <a:pt x="97" y="1612"/>
                  </a:lnTo>
                  <a:lnTo>
                    <a:pt x="6" y="2047"/>
                  </a:lnTo>
                  <a:lnTo>
                    <a:pt x="0" y="220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5" name=""/>
            <p:cNvSpPr/>
            <p:nvPr/>
          </p:nvSpPr>
          <p:spPr>
            <a:xfrm>
              <a:off x="3911760" y="4262400"/>
              <a:ext cx="272880" cy="185760"/>
            </a:xfrm>
            <a:custGeom>
              <a:avLst/>
              <a:gdLst/>
              <a:ahLst/>
              <a:rect l="l" t="t" r="r" b="b"/>
              <a:pathLst>
                <a:path w="378" h="235">
                  <a:moveTo>
                    <a:pt x="378" y="110"/>
                  </a:moveTo>
                  <a:lnTo>
                    <a:pt x="190" y="23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6" name=""/>
            <p:cNvSpPr/>
            <p:nvPr/>
          </p:nvSpPr>
          <p:spPr>
            <a:xfrm>
              <a:off x="4024440" y="2922480"/>
              <a:ext cx="714240" cy="792360"/>
            </a:xfrm>
            <a:custGeom>
              <a:avLst/>
              <a:gdLst/>
              <a:ahLst/>
              <a:rect l="l" t="t" r="r" b="b"/>
              <a:pathLst>
                <a:path w="988" h="999">
                  <a:moveTo>
                    <a:pt x="988" y="0"/>
                  </a:moveTo>
                  <a:lnTo>
                    <a:pt x="884" y="167"/>
                  </a:lnTo>
                  <a:lnTo>
                    <a:pt x="803" y="350"/>
                  </a:lnTo>
                  <a:lnTo>
                    <a:pt x="443" y="678"/>
                  </a:lnTo>
                  <a:lnTo>
                    <a:pt x="156" y="981"/>
                  </a:lnTo>
                  <a:lnTo>
                    <a:pt x="0" y="99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7" name=""/>
            <p:cNvSpPr/>
            <p:nvPr/>
          </p:nvSpPr>
          <p:spPr>
            <a:xfrm>
              <a:off x="3683160" y="3787920"/>
              <a:ext cx="282240" cy="774720"/>
            </a:xfrm>
            <a:custGeom>
              <a:avLst/>
              <a:gdLst/>
              <a:ahLst/>
              <a:rect l="l" t="t" r="r" b="b"/>
              <a:pathLst>
                <a:path w="393" h="976">
                  <a:moveTo>
                    <a:pt x="0" y="976"/>
                  </a:moveTo>
                  <a:lnTo>
                    <a:pt x="138" y="861"/>
                  </a:lnTo>
                  <a:lnTo>
                    <a:pt x="161" y="666"/>
                  </a:lnTo>
                  <a:lnTo>
                    <a:pt x="249" y="219"/>
                  </a:lnTo>
                  <a:lnTo>
                    <a:pt x="393" y="70"/>
                  </a:lnTo>
                  <a:lnTo>
                    <a:pt x="3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8" name=""/>
            <p:cNvSpPr/>
            <p:nvPr/>
          </p:nvSpPr>
          <p:spPr>
            <a:xfrm>
              <a:off x="4224240" y="2927520"/>
              <a:ext cx="147600" cy="377640"/>
            </a:xfrm>
            <a:custGeom>
              <a:avLst/>
              <a:gdLst/>
              <a:ahLst/>
              <a:rect l="l" t="t" r="r" b="b"/>
              <a:pathLst>
                <a:path w="204" h="477">
                  <a:moveTo>
                    <a:pt x="204" y="0"/>
                  </a:moveTo>
                  <a:lnTo>
                    <a:pt x="0" y="28"/>
                  </a:lnTo>
                  <a:lnTo>
                    <a:pt x="23" y="47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9" name=""/>
            <p:cNvSpPr/>
            <p:nvPr/>
          </p:nvSpPr>
          <p:spPr>
            <a:xfrm>
              <a:off x="3889440" y="3473280"/>
              <a:ext cx="233280" cy="451080"/>
            </a:xfrm>
            <a:custGeom>
              <a:avLst/>
              <a:gdLst/>
              <a:ahLst/>
              <a:rect l="l" t="t" r="r" b="b"/>
              <a:pathLst>
                <a:path w="321" h="568">
                  <a:moveTo>
                    <a:pt x="0" y="568"/>
                  </a:moveTo>
                  <a:lnTo>
                    <a:pt x="11" y="466"/>
                  </a:lnTo>
                  <a:lnTo>
                    <a:pt x="177" y="352"/>
                  </a:lnTo>
                  <a:lnTo>
                    <a:pt x="321" y="41"/>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0" name=""/>
            <p:cNvSpPr/>
            <p:nvPr/>
          </p:nvSpPr>
          <p:spPr>
            <a:xfrm>
              <a:off x="34466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1" name=""/>
            <p:cNvSpPr/>
            <p:nvPr/>
          </p:nvSpPr>
          <p:spPr>
            <a:xfrm>
              <a:off x="2224080" y="2917800"/>
              <a:ext cx="76320" cy="177840"/>
            </a:xfrm>
            <a:custGeom>
              <a:avLst/>
              <a:gdLst/>
              <a:ahLst/>
              <a:rect l="l" t="t" r="r" b="b"/>
              <a:pathLst>
                <a:path w="108" h="222">
                  <a:moveTo>
                    <a:pt x="108" y="222"/>
                  </a:moveTo>
                  <a:lnTo>
                    <a:pt x="65" y="122"/>
                  </a:lnTo>
                  <a:lnTo>
                    <a:pt x="65" y="0"/>
                  </a:lnTo>
                  <a:lnTo>
                    <a:pt x="0" y="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2" name=""/>
            <p:cNvSpPr/>
            <p:nvPr/>
          </p:nvSpPr>
          <p:spPr>
            <a:xfrm flipH="1">
              <a:off x="2642760" y="3309840"/>
              <a:ext cx="63720" cy="7308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493" name=""/>
            <p:cNvSpPr/>
            <p:nvPr/>
          </p:nvSpPr>
          <p:spPr>
            <a:xfrm>
              <a:off x="3259080" y="2841480"/>
              <a:ext cx="174600" cy="446400"/>
            </a:xfrm>
            <a:custGeom>
              <a:avLst/>
              <a:gdLst/>
              <a:ahLst/>
              <a:rect l="l" t="t" r="r" b="b"/>
              <a:pathLst>
                <a:path w="240" h="561">
                  <a:moveTo>
                    <a:pt x="62" y="561"/>
                  </a:moveTo>
                  <a:lnTo>
                    <a:pt x="0" y="412"/>
                  </a:lnTo>
                  <a:lnTo>
                    <a:pt x="24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4" name=""/>
            <p:cNvSpPr/>
            <p:nvPr/>
          </p:nvSpPr>
          <p:spPr>
            <a:xfrm flipH="1">
              <a:off x="5018040" y="2363760"/>
              <a:ext cx="52560" cy="185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5" name=""/>
            <p:cNvSpPr/>
            <p:nvPr/>
          </p:nvSpPr>
          <p:spPr>
            <a:xfrm>
              <a:off x="3911760" y="4262400"/>
              <a:ext cx="272880" cy="185760"/>
            </a:xfrm>
            <a:custGeom>
              <a:avLst/>
              <a:gdLst/>
              <a:ahLst/>
              <a:rect l="l" t="t" r="r" b="b"/>
              <a:pathLst>
                <a:path w="378" h="235">
                  <a:moveTo>
                    <a:pt x="378" y="110"/>
                  </a:moveTo>
                  <a:lnTo>
                    <a:pt x="190" y="23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6" name=""/>
            <p:cNvSpPr/>
            <p:nvPr/>
          </p:nvSpPr>
          <p:spPr>
            <a:xfrm>
              <a:off x="3889440" y="3473280"/>
              <a:ext cx="233280" cy="451080"/>
            </a:xfrm>
            <a:custGeom>
              <a:avLst/>
              <a:gdLst/>
              <a:ahLst/>
              <a:rect l="l" t="t" r="r" b="b"/>
              <a:pathLst>
                <a:path w="321" h="568">
                  <a:moveTo>
                    <a:pt x="0" y="568"/>
                  </a:moveTo>
                  <a:lnTo>
                    <a:pt x="11" y="466"/>
                  </a:lnTo>
                  <a:lnTo>
                    <a:pt x="177" y="352"/>
                  </a:lnTo>
                  <a:lnTo>
                    <a:pt x="321" y="41"/>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7" name=""/>
            <p:cNvSpPr/>
            <p:nvPr/>
          </p:nvSpPr>
          <p:spPr>
            <a:xfrm>
              <a:off x="3446640" y="3843360"/>
              <a:ext cx="465120" cy="341280"/>
            </a:xfrm>
            <a:custGeom>
              <a:avLst/>
              <a:gdLst/>
              <a:ahLst/>
              <a:rect l="l" t="t" r="r" b="b"/>
              <a:pathLst>
                <a:path w="642" h="431">
                  <a:moveTo>
                    <a:pt x="0" y="431"/>
                  </a:moveTo>
                  <a:lnTo>
                    <a:pt x="211" y="327"/>
                  </a:lnTo>
                  <a:lnTo>
                    <a:pt x="435" y="137"/>
                  </a:lnTo>
                  <a:lnTo>
                    <a:pt x="64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8" name=""/>
            <p:cNvSpPr/>
            <p:nvPr/>
          </p:nvSpPr>
          <p:spPr>
            <a:xfrm>
              <a:off x="3267000" y="3516480"/>
              <a:ext cx="244440" cy="933120"/>
            </a:xfrm>
            <a:custGeom>
              <a:avLst/>
              <a:gdLst/>
              <a:ahLst/>
              <a:rect l="l" t="t" r="r" b="b"/>
              <a:pathLst>
                <a:path w="338" h="1176">
                  <a:moveTo>
                    <a:pt x="0" y="0"/>
                  </a:moveTo>
                  <a:lnTo>
                    <a:pt x="122" y="667"/>
                  </a:lnTo>
                  <a:lnTo>
                    <a:pt x="302" y="925"/>
                  </a:lnTo>
                  <a:lnTo>
                    <a:pt x="287" y="1090"/>
                  </a:lnTo>
                  <a:lnTo>
                    <a:pt x="338" y="117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9" name=""/>
            <p:cNvSpPr/>
            <p:nvPr/>
          </p:nvSpPr>
          <p:spPr>
            <a:xfrm>
              <a:off x="2162160" y="1198440"/>
              <a:ext cx="12600" cy="325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0" name=""/>
            <p:cNvSpPr/>
            <p:nvPr/>
          </p:nvSpPr>
          <p:spPr>
            <a:xfrm>
              <a:off x="1028880" y="1290600"/>
              <a:ext cx="939600" cy="1820880"/>
            </a:xfrm>
            <a:custGeom>
              <a:avLst/>
              <a:gdLst/>
              <a:ahLst/>
              <a:rect l="l" t="t" r="r" b="b"/>
              <a:pathLst>
                <a:path w="1298" h="2295">
                  <a:moveTo>
                    <a:pt x="1205" y="0"/>
                  </a:moveTo>
                  <a:lnTo>
                    <a:pt x="1262" y="136"/>
                  </a:lnTo>
                  <a:lnTo>
                    <a:pt x="1298" y="286"/>
                  </a:lnTo>
                  <a:lnTo>
                    <a:pt x="975" y="401"/>
                  </a:lnTo>
                  <a:lnTo>
                    <a:pt x="946" y="487"/>
                  </a:lnTo>
                  <a:lnTo>
                    <a:pt x="846" y="573"/>
                  </a:lnTo>
                  <a:lnTo>
                    <a:pt x="466" y="882"/>
                  </a:lnTo>
                  <a:lnTo>
                    <a:pt x="79" y="1219"/>
                  </a:lnTo>
                  <a:lnTo>
                    <a:pt x="136" y="1477"/>
                  </a:lnTo>
                  <a:lnTo>
                    <a:pt x="0" y="2008"/>
                  </a:lnTo>
                  <a:lnTo>
                    <a:pt x="86" y="22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1" name=""/>
            <p:cNvSpPr/>
            <p:nvPr/>
          </p:nvSpPr>
          <p:spPr>
            <a:xfrm>
              <a:off x="1125360" y="1484280"/>
              <a:ext cx="167040" cy="466920"/>
            </a:xfrm>
            <a:custGeom>
              <a:avLst/>
              <a:gdLst/>
              <a:ahLst/>
              <a:rect l="l" t="t" r="r" b="b"/>
              <a:pathLst>
                <a:path w="230" h="589">
                  <a:moveTo>
                    <a:pt x="230" y="0"/>
                  </a:moveTo>
                  <a:lnTo>
                    <a:pt x="172" y="86"/>
                  </a:lnTo>
                  <a:lnTo>
                    <a:pt x="158" y="273"/>
                  </a:lnTo>
                  <a:lnTo>
                    <a:pt x="36" y="373"/>
                  </a:lnTo>
                  <a:lnTo>
                    <a:pt x="0" y="58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2" name=""/>
            <p:cNvSpPr/>
            <p:nvPr/>
          </p:nvSpPr>
          <p:spPr>
            <a:xfrm>
              <a:off x="1941480" y="1409760"/>
              <a:ext cx="447840" cy="301680"/>
            </a:xfrm>
            <a:custGeom>
              <a:avLst/>
              <a:gdLst/>
              <a:ahLst/>
              <a:rect l="l" t="t" r="r" b="b"/>
              <a:pathLst>
                <a:path w="617" h="380">
                  <a:moveTo>
                    <a:pt x="617" y="380"/>
                  </a:moveTo>
                  <a:lnTo>
                    <a:pt x="430" y="194"/>
                  </a:lnTo>
                  <a:lnTo>
                    <a:pt x="315" y="179"/>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3" name=""/>
            <p:cNvSpPr/>
            <p:nvPr/>
          </p:nvSpPr>
          <p:spPr>
            <a:xfrm>
              <a:off x="2087640" y="1689120"/>
              <a:ext cx="176040" cy="984240"/>
            </a:xfrm>
            <a:custGeom>
              <a:avLst/>
              <a:gdLst/>
              <a:ahLst/>
              <a:rect l="l" t="t" r="r" b="b"/>
              <a:pathLst>
                <a:path w="243" h="1240">
                  <a:moveTo>
                    <a:pt x="129" y="0"/>
                  </a:moveTo>
                  <a:lnTo>
                    <a:pt x="243" y="789"/>
                  </a:lnTo>
                  <a:lnTo>
                    <a:pt x="0" y="12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4" name=""/>
            <p:cNvSpPr/>
            <p:nvPr/>
          </p:nvSpPr>
          <p:spPr>
            <a:xfrm>
              <a:off x="2298600" y="2284560"/>
              <a:ext cx="82800" cy="4143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5" name=""/>
            <p:cNvSpPr/>
            <p:nvPr/>
          </p:nvSpPr>
          <p:spPr>
            <a:xfrm>
              <a:off x="2141640" y="2641680"/>
              <a:ext cx="1109520" cy="1009440"/>
            </a:xfrm>
            <a:custGeom>
              <a:avLst/>
              <a:gdLst/>
              <a:ahLst/>
              <a:rect l="l" t="t" r="r" b="b"/>
              <a:pathLst>
                <a:path w="1531" h="1273">
                  <a:moveTo>
                    <a:pt x="0" y="0"/>
                  </a:moveTo>
                  <a:lnTo>
                    <a:pt x="81" y="63"/>
                  </a:lnTo>
                  <a:lnTo>
                    <a:pt x="172" y="34"/>
                  </a:lnTo>
                  <a:lnTo>
                    <a:pt x="511" y="120"/>
                  </a:lnTo>
                  <a:lnTo>
                    <a:pt x="590" y="224"/>
                  </a:lnTo>
                  <a:lnTo>
                    <a:pt x="655" y="235"/>
                  </a:lnTo>
                  <a:lnTo>
                    <a:pt x="1336" y="723"/>
                  </a:lnTo>
                  <a:lnTo>
                    <a:pt x="1508" y="746"/>
                  </a:lnTo>
                  <a:lnTo>
                    <a:pt x="1531" y="127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6" name=""/>
            <p:cNvSpPr/>
            <p:nvPr/>
          </p:nvSpPr>
          <p:spPr>
            <a:xfrm>
              <a:off x="2208240" y="2690640"/>
              <a:ext cx="1474920" cy="714600"/>
            </a:xfrm>
            <a:custGeom>
              <a:avLst/>
              <a:gdLst/>
              <a:ahLst/>
              <a:rect l="l" t="t" r="r" b="b"/>
              <a:pathLst>
                <a:path w="2036" h="900">
                  <a:moveTo>
                    <a:pt x="0" y="0"/>
                  </a:moveTo>
                  <a:lnTo>
                    <a:pt x="263" y="47"/>
                  </a:lnTo>
                  <a:lnTo>
                    <a:pt x="355" y="91"/>
                  </a:lnTo>
                  <a:lnTo>
                    <a:pt x="487" y="143"/>
                  </a:lnTo>
                  <a:lnTo>
                    <a:pt x="568" y="224"/>
                  </a:lnTo>
                  <a:lnTo>
                    <a:pt x="597" y="642"/>
                  </a:lnTo>
                  <a:lnTo>
                    <a:pt x="774" y="895"/>
                  </a:lnTo>
                  <a:lnTo>
                    <a:pt x="1497" y="900"/>
                  </a:lnTo>
                  <a:lnTo>
                    <a:pt x="1817" y="895"/>
                  </a:lnTo>
                  <a:lnTo>
                    <a:pt x="2036" y="8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7" name=""/>
            <p:cNvSpPr/>
            <p:nvPr/>
          </p:nvSpPr>
          <p:spPr>
            <a:xfrm>
              <a:off x="2637000" y="3122640"/>
              <a:ext cx="126720" cy="27792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8" name=""/>
            <p:cNvSpPr/>
            <p:nvPr/>
          </p:nvSpPr>
          <p:spPr>
            <a:xfrm flipV="1">
              <a:off x="2664000" y="4006800"/>
              <a:ext cx="390240" cy="217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9" name=""/>
            <p:cNvSpPr/>
            <p:nvPr/>
          </p:nvSpPr>
          <p:spPr>
            <a:xfrm flipH="1" flipV="1">
              <a:off x="2800080" y="4155840"/>
              <a:ext cx="222120" cy="74520"/>
            </a:xfrm>
            <a:prstGeom prst="line">
              <a:avLst/>
            </a:prstGeom>
            <a:ln w="12600">
              <a:solidFill>
                <a:srgbClr val="ffe80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510" name=""/>
            <p:cNvSpPr/>
            <p:nvPr/>
          </p:nvSpPr>
          <p:spPr>
            <a:xfrm>
              <a:off x="3246480" y="3017880"/>
              <a:ext cx="270000" cy="565200"/>
            </a:xfrm>
            <a:custGeom>
              <a:avLst/>
              <a:gdLst/>
              <a:ahLst/>
              <a:rect l="l" t="t" r="r" b="b"/>
              <a:pathLst>
                <a:path w="373" h="712">
                  <a:moveTo>
                    <a:pt x="373" y="0"/>
                  </a:moveTo>
                  <a:lnTo>
                    <a:pt x="349" y="144"/>
                  </a:lnTo>
                  <a:lnTo>
                    <a:pt x="292" y="266"/>
                  </a:lnTo>
                  <a:lnTo>
                    <a:pt x="253" y="483"/>
                  </a:lnTo>
                  <a:lnTo>
                    <a:pt x="97" y="667"/>
                  </a:lnTo>
                  <a:lnTo>
                    <a:pt x="0" y="71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1" name=""/>
            <p:cNvSpPr/>
            <p:nvPr/>
          </p:nvSpPr>
          <p:spPr>
            <a:xfrm>
              <a:off x="2973240" y="3373560"/>
              <a:ext cx="306360" cy="287280"/>
            </a:xfrm>
            <a:custGeom>
              <a:avLst/>
              <a:gdLst/>
              <a:ahLst/>
              <a:rect l="l" t="t" r="r" b="b"/>
              <a:pathLst>
                <a:path w="423" h="362">
                  <a:moveTo>
                    <a:pt x="68" y="362"/>
                  </a:moveTo>
                  <a:lnTo>
                    <a:pt x="423" y="86"/>
                  </a:lnTo>
                  <a:lnTo>
                    <a:pt x="416" y="28"/>
                  </a:lnTo>
                  <a:lnTo>
                    <a:pt x="377" y="0"/>
                  </a:lnTo>
                  <a:lnTo>
                    <a:pt x="0" y="5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2" name=""/>
            <p:cNvSpPr/>
            <p:nvPr/>
          </p:nvSpPr>
          <p:spPr>
            <a:xfrm>
              <a:off x="3095640" y="3551400"/>
              <a:ext cx="915840" cy="228600"/>
            </a:xfrm>
            <a:custGeom>
              <a:avLst/>
              <a:gdLst/>
              <a:ahLst/>
              <a:rect l="l" t="t" r="r" b="b"/>
              <a:pathLst>
                <a:path w="1262" h="287">
                  <a:moveTo>
                    <a:pt x="0" y="68"/>
                  </a:moveTo>
                  <a:lnTo>
                    <a:pt x="80" y="154"/>
                  </a:lnTo>
                  <a:lnTo>
                    <a:pt x="182" y="245"/>
                  </a:lnTo>
                  <a:lnTo>
                    <a:pt x="297" y="287"/>
                  </a:lnTo>
                  <a:lnTo>
                    <a:pt x="464" y="281"/>
                  </a:lnTo>
                  <a:lnTo>
                    <a:pt x="860" y="138"/>
                  </a:lnTo>
                  <a:lnTo>
                    <a:pt x="12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3" name=""/>
            <p:cNvSpPr/>
            <p:nvPr/>
          </p:nvSpPr>
          <p:spPr>
            <a:xfrm>
              <a:off x="3583080" y="3514680"/>
              <a:ext cx="144360" cy="146160"/>
            </a:xfrm>
            <a:custGeom>
              <a:avLst/>
              <a:gdLst/>
              <a:ahLst/>
              <a:rect l="l" t="t" r="r" b="b"/>
              <a:pathLst>
                <a:path w="201" h="185">
                  <a:moveTo>
                    <a:pt x="0" y="0"/>
                  </a:moveTo>
                  <a:lnTo>
                    <a:pt x="75" y="99"/>
                  </a:lnTo>
                  <a:lnTo>
                    <a:pt x="201"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4" name=""/>
            <p:cNvSpPr/>
            <p:nvPr/>
          </p:nvSpPr>
          <p:spPr>
            <a:xfrm>
              <a:off x="3303720" y="1776240"/>
              <a:ext cx="961920" cy="390600"/>
            </a:xfrm>
            <a:custGeom>
              <a:avLst/>
              <a:gdLst/>
              <a:ahLst/>
              <a:rect l="l" t="t" r="r" b="b"/>
              <a:pathLst>
                <a:path w="1325" h="493">
                  <a:moveTo>
                    <a:pt x="0" y="0"/>
                  </a:moveTo>
                  <a:lnTo>
                    <a:pt x="241" y="269"/>
                  </a:lnTo>
                  <a:lnTo>
                    <a:pt x="418" y="274"/>
                  </a:lnTo>
                  <a:lnTo>
                    <a:pt x="465" y="373"/>
                  </a:lnTo>
                  <a:lnTo>
                    <a:pt x="562" y="407"/>
                  </a:lnTo>
                  <a:lnTo>
                    <a:pt x="838" y="407"/>
                  </a:lnTo>
                  <a:lnTo>
                    <a:pt x="1044" y="493"/>
                  </a:lnTo>
                  <a:lnTo>
                    <a:pt x="1325" y="3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5" name=""/>
            <p:cNvSpPr/>
            <p:nvPr/>
          </p:nvSpPr>
          <p:spPr>
            <a:xfrm>
              <a:off x="4892760" y="1901880"/>
              <a:ext cx="552240" cy="101520"/>
            </a:xfrm>
            <a:custGeom>
              <a:avLst/>
              <a:gdLst/>
              <a:ahLst/>
              <a:rect l="l" t="t" r="r" b="b"/>
              <a:pathLst>
                <a:path w="764" h="127">
                  <a:moveTo>
                    <a:pt x="0" y="46"/>
                  </a:moveTo>
                  <a:lnTo>
                    <a:pt x="138" y="28"/>
                  </a:lnTo>
                  <a:lnTo>
                    <a:pt x="321" y="86"/>
                  </a:lnTo>
                  <a:lnTo>
                    <a:pt x="477" y="127"/>
                  </a:lnTo>
                  <a:lnTo>
                    <a:pt x="568" y="104"/>
                  </a:lnTo>
                  <a:lnTo>
                    <a:pt x="620" y="93"/>
                  </a:lnTo>
                  <a:lnTo>
                    <a:pt x="712" y="0"/>
                  </a:lnTo>
                  <a:lnTo>
                    <a:pt x="746" y="0"/>
                  </a:lnTo>
                  <a:lnTo>
                    <a:pt x="764"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6" name=""/>
            <p:cNvSpPr/>
            <p:nvPr/>
          </p:nvSpPr>
          <p:spPr>
            <a:xfrm>
              <a:off x="4784760" y="1989000"/>
              <a:ext cx="496800" cy="451080"/>
            </a:xfrm>
            <a:custGeom>
              <a:avLst/>
              <a:gdLst/>
              <a:ahLst/>
              <a:rect l="l" t="t" r="r" b="b"/>
              <a:pathLst>
                <a:path w="687" h="568">
                  <a:moveTo>
                    <a:pt x="687" y="0"/>
                  </a:moveTo>
                  <a:lnTo>
                    <a:pt x="653" y="47"/>
                  </a:lnTo>
                  <a:lnTo>
                    <a:pt x="491" y="156"/>
                  </a:lnTo>
                  <a:lnTo>
                    <a:pt x="339" y="276"/>
                  </a:lnTo>
                  <a:lnTo>
                    <a:pt x="224" y="310"/>
                  </a:lnTo>
                  <a:lnTo>
                    <a:pt x="115" y="350"/>
                  </a:lnTo>
                  <a:lnTo>
                    <a:pt x="34" y="407"/>
                  </a:lnTo>
                  <a:lnTo>
                    <a:pt x="6" y="472"/>
                  </a:lnTo>
                  <a:lnTo>
                    <a:pt x="0" y="540"/>
                  </a:lnTo>
                  <a:lnTo>
                    <a:pt x="52" y="568"/>
                  </a:lnTo>
                  <a:lnTo>
                    <a:pt x="144" y="54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7" name=""/>
            <p:cNvSpPr/>
            <p:nvPr/>
          </p:nvSpPr>
          <p:spPr>
            <a:xfrm>
              <a:off x="3476520" y="2363760"/>
              <a:ext cx="2143080" cy="1598760"/>
            </a:xfrm>
            <a:custGeom>
              <a:avLst/>
              <a:gdLst/>
              <a:ahLst/>
              <a:rect l="l" t="t" r="r" b="b"/>
              <a:pathLst>
                <a:path w="2958" h="2013">
                  <a:moveTo>
                    <a:pt x="2958" y="0"/>
                  </a:moveTo>
                  <a:lnTo>
                    <a:pt x="2666" y="193"/>
                  </a:lnTo>
                  <a:lnTo>
                    <a:pt x="2528" y="446"/>
                  </a:lnTo>
                  <a:lnTo>
                    <a:pt x="2121" y="545"/>
                  </a:lnTo>
                  <a:lnTo>
                    <a:pt x="1816" y="681"/>
                  </a:lnTo>
                  <a:lnTo>
                    <a:pt x="1377" y="756"/>
                  </a:lnTo>
                  <a:lnTo>
                    <a:pt x="986" y="1025"/>
                  </a:lnTo>
                  <a:lnTo>
                    <a:pt x="740" y="1296"/>
                  </a:lnTo>
                  <a:lnTo>
                    <a:pt x="326" y="1807"/>
                  </a:lnTo>
                  <a:lnTo>
                    <a:pt x="86" y="1984"/>
                  </a:lnTo>
                  <a:lnTo>
                    <a:pt x="0" y="201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8" name=""/>
            <p:cNvSpPr/>
            <p:nvPr/>
          </p:nvSpPr>
          <p:spPr>
            <a:xfrm>
              <a:off x="4260960" y="2079720"/>
              <a:ext cx="349200" cy="488880"/>
            </a:xfrm>
            <a:custGeom>
              <a:avLst/>
              <a:gdLst/>
              <a:ahLst/>
              <a:rect l="l" t="t" r="r" b="b"/>
              <a:pathLst>
                <a:path w="482" h="615">
                  <a:moveTo>
                    <a:pt x="0" y="0"/>
                  </a:moveTo>
                  <a:lnTo>
                    <a:pt x="81" y="12"/>
                  </a:lnTo>
                  <a:lnTo>
                    <a:pt x="172" y="477"/>
                  </a:lnTo>
                  <a:lnTo>
                    <a:pt x="211" y="550"/>
                  </a:lnTo>
                  <a:lnTo>
                    <a:pt x="482" y="61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9" name=""/>
            <p:cNvSpPr/>
            <p:nvPr/>
          </p:nvSpPr>
          <p:spPr>
            <a:xfrm>
              <a:off x="3924360" y="2276640"/>
              <a:ext cx="182520" cy="341280"/>
            </a:xfrm>
            <a:custGeom>
              <a:avLst/>
              <a:gdLst/>
              <a:ahLst/>
              <a:rect l="l" t="t" r="r" b="b"/>
              <a:pathLst>
                <a:path w="252" h="430">
                  <a:moveTo>
                    <a:pt x="39" y="131"/>
                  </a:moveTo>
                  <a:lnTo>
                    <a:pt x="5" y="63"/>
                  </a:lnTo>
                  <a:lnTo>
                    <a:pt x="0" y="29"/>
                  </a:lnTo>
                  <a:lnTo>
                    <a:pt x="28" y="6"/>
                  </a:lnTo>
                  <a:lnTo>
                    <a:pt x="173" y="0"/>
                  </a:lnTo>
                  <a:lnTo>
                    <a:pt x="247" y="373"/>
                  </a:lnTo>
                  <a:lnTo>
                    <a:pt x="218" y="430"/>
                  </a:lnTo>
                  <a:lnTo>
                    <a:pt x="132" y="355"/>
                  </a:lnTo>
                  <a:lnTo>
                    <a:pt x="161" y="149"/>
                  </a:lnTo>
                  <a:lnTo>
                    <a:pt x="252" y="1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0" name=""/>
            <p:cNvSpPr/>
            <p:nvPr/>
          </p:nvSpPr>
          <p:spPr>
            <a:xfrm>
              <a:off x="408132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1" name=""/>
            <p:cNvSpPr/>
            <p:nvPr/>
          </p:nvSpPr>
          <p:spPr>
            <a:xfrm>
              <a:off x="4305240" y="2671920"/>
              <a:ext cx="150840" cy="82440"/>
            </a:xfrm>
            <a:prstGeom prst="line">
              <a:avLst/>
            </a:prstGeom>
            <a:ln w="12600">
              <a:solidFill>
                <a:srgbClr val="ffe80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522" name=""/>
            <p:cNvSpPr/>
            <p:nvPr/>
          </p:nvSpPr>
          <p:spPr>
            <a:xfrm>
              <a:off x="5008680" y="2562120"/>
              <a:ext cx="33156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23" name=""/>
            <p:cNvSpPr/>
            <p:nvPr/>
          </p:nvSpPr>
          <p:spPr>
            <a:xfrm>
              <a:off x="3079800" y="2603520"/>
              <a:ext cx="1447920" cy="1859040"/>
            </a:xfrm>
            <a:custGeom>
              <a:avLst/>
              <a:gdLst/>
              <a:ahLst/>
              <a:rect l="l" t="t" r="r" b="b"/>
              <a:pathLst>
                <a:path w="1999" h="2341">
                  <a:moveTo>
                    <a:pt x="1999" y="0"/>
                  </a:moveTo>
                  <a:lnTo>
                    <a:pt x="1901" y="195"/>
                  </a:lnTo>
                  <a:lnTo>
                    <a:pt x="1671" y="636"/>
                  </a:lnTo>
                  <a:lnTo>
                    <a:pt x="1598" y="740"/>
                  </a:lnTo>
                  <a:lnTo>
                    <a:pt x="1460" y="1045"/>
                  </a:lnTo>
                  <a:lnTo>
                    <a:pt x="1418" y="1131"/>
                  </a:lnTo>
                  <a:lnTo>
                    <a:pt x="1236" y="1504"/>
                  </a:lnTo>
                  <a:lnTo>
                    <a:pt x="712" y="1898"/>
                  </a:lnTo>
                  <a:lnTo>
                    <a:pt x="248" y="2094"/>
                  </a:lnTo>
                  <a:lnTo>
                    <a:pt x="0" y="234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4" name=""/>
            <p:cNvSpPr/>
            <p:nvPr/>
          </p:nvSpPr>
          <p:spPr>
            <a:xfrm>
              <a:off x="4913280" y="2698920"/>
              <a:ext cx="496800" cy="174600"/>
            </a:xfrm>
            <a:custGeom>
              <a:avLst/>
              <a:gdLst/>
              <a:ahLst/>
              <a:rect l="l" t="t" r="r" b="b"/>
              <a:pathLst>
                <a:path w="686" h="218">
                  <a:moveTo>
                    <a:pt x="686" y="7"/>
                  </a:moveTo>
                  <a:lnTo>
                    <a:pt x="624" y="93"/>
                  </a:lnTo>
                  <a:lnTo>
                    <a:pt x="376" y="46"/>
                  </a:lnTo>
                  <a:lnTo>
                    <a:pt x="184" y="0"/>
                  </a:lnTo>
                  <a:lnTo>
                    <a:pt x="57" y="18"/>
                  </a:lnTo>
                  <a:lnTo>
                    <a:pt x="0" y="166"/>
                  </a:lnTo>
                  <a:lnTo>
                    <a:pt x="34" y="21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5" name=""/>
            <p:cNvSpPr/>
            <p:nvPr/>
          </p:nvSpPr>
          <p:spPr>
            <a:xfrm>
              <a:off x="4667400" y="2614680"/>
              <a:ext cx="79200" cy="412560"/>
            </a:xfrm>
            <a:custGeom>
              <a:avLst/>
              <a:gdLst/>
              <a:ahLst/>
              <a:rect l="l" t="t" r="r" b="b"/>
              <a:pathLst>
                <a:path w="107" h="522">
                  <a:moveTo>
                    <a:pt x="63" y="0"/>
                  </a:moveTo>
                  <a:lnTo>
                    <a:pt x="107" y="63"/>
                  </a:lnTo>
                  <a:lnTo>
                    <a:pt x="0" y="172"/>
                  </a:lnTo>
                  <a:lnTo>
                    <a:pt x="18" y="5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6" name=""/>
            <p:cNvSpPr/>
            <p:nvPr/>
          </p:nvSpPr>
          <p:spPr>
            <a:xfrm>
              <a:off x="4551480" y="2664000"/>
              <a:ext cx="312480" cy="8064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527" name=""/>
            <p:cNvSpPr/>
            <p:nvPr/>
          </p:nvSpPr>
          <p:spPr>
            <a:xfrm flipV="1">
              <a:off x="4094280" y="4508280"/>
              <a:ext cx="3816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528" name=""/>
            <p:cNvSpPr/>
            <p:nvPr/>
          </p:nvSpPr>
          <p:spPr>
            <a:xfrm>
              <a:off x="3583080" y="3714840"/>
              <a:ext cx="1104840" cy="342720"/>
            </a:xfrm>
            <a:custGeom>
              <a:avLst/>
              <a:gdLst/>
              <a:ahLst/>
              <a:rect l="l" t="t" r="r" b="b"/>
              <a:pathLst>
                <a:path w="1526" h="430">
                  <a:moveTo>
                    <a:pt x="1492" y="219"/>
                  </a:moveTo>
                  <a:lnTo>
                    <a:pt x="1447" y="161"/>
                  </a:lnTo>
                  <a:lnTo>
                    <a:pt x="1526" y="34"/>
                  </a:lnTo>
                  <a:lnTo>
                    <a:pt x="1515" y="0"/>
                  </a:lnTo>
                  <a:lnTo>
                    <a:pt x="1275" y="29"/>
                  </a:lnTo>
                  <a:lnTo>
                    <a:pt x="866" y="138"/>
                  </a:lnTo>
                  <a:lnTo>
                    <a:pt x="602" y="298"/>
                  </a:lnTo>
                  <a:lnTo>
                    <a:pt x="362" y="310"/>
                  </a:lnTo>
                  <a:lnTo>
                    <a:pt x="0" y="43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9" name=""/>
            <p:cNvSpPr/>
            <p:nvPr/>
          </p:nvSpPr>
          <p:spPr>
            <a:xfrm>
              <a:off x="4452840" y="3560760"/>
              <a:ext cx="74880" cy="177840"/>
            </a:xfrm>
            <a:custGeom>
              <a:avLst/>
              <a:gdLst/>
              <a:ahLst/>
              <a:rect l="l" t="t" r="r" b="b"/>
              <a:pathLst>
                <a:path w="106" h="225">
                  <a:moveTo>
                    <a:pt x="0" y="0"/>
                  </a:moveTo>
                  <a:lnTo>
                    <a:pt x="106" y="104"/>
                  </a:lnTo>
                  <a:lnTo>
                    <a:pt x="70" y="2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0" name=""/>
            <p:cNvSpPr/>
            <p:nvPr/>
          </p:nvSpPr>
          <p:spPr>
            <a:xfrm>
              <a:off x="4687920" y="3733920"/>
              <a:ext cx="58680" cy="8100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531" name=""/>
            <p:cNvSpPr/>
            <p:nvPr/>
          </p:nvSpPr>
          <p:spPr>
            <a:xfrm>
              <a:off x="4422600" y="3665520"/>
              <a:ext cx="20880" cy="9540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2" name=""/>
            <p:cNvSpPr/>
            <p:nvPr/>
          </p:nvSpPr>
          <p:spPr>
            <a:xfrm>
              <a:off x="4011480" y="3951360"/>
              <a:ext cx="262080" cy="492120"/>
            </a:xfrm>
            <a:custGeom>
              <a:avLst/>
              <a:gdLst/>
              <a:ahLst/>
              <a:rect l="l" t="t" r="r" b="b"/>
              <a:pathLst>
                <a:path w="360" h="620">
                  <a:moveTo>
                    <a:pt x="360" y="620"/>
                  </a:moveTo>
                  <a:lnTo>
                    <a:pt x="206" y="563"/>
                  </a:lnTo>
                  <a:lnTo>
                    <a:pt x="97" y="424"/>
                  </a:lnTo>
                  <a:lnTo>
                    <a:pt x="62" y="333"/>
                  </a:lnTo>
                  <a:lnTo>
                    <a:pt x="0" y="258"/>
                  </a:lnTo>
                  <a:lnTo>
                    <a:pt x="39" y="138"/>
                  </a:lnTo>
                  <a:lnTo>
                    <a:pt x="1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3" name=""/>
            <p:cNvSpPr/>
            <p:nvPr/>
          </p:nvSpPr>
          <p:spPr>
            <a:xfrm>
              <a:off x="3557520" y="2819520"/>
              <a:ext cx="1081080" cy="1150920"/>
            </a:xfrm>
            <a:custGeom>
              <a:avLst/>
              <a:gdLst/>
              <a:ahLst/>
              <a:rect l="l" t="t" r="r" b="b"/>
              <a:pathLst>
                <a:path w="1492" h="1451">
                  <a:moveTo>
                    <a:pt x="1492" y="0"/>
                  </a:moveTo>
                  <a:lnTo>
                    <a:pt x="1377" y="22"/>
                  </a:lnTo>
                  <a:lnTo>
                    <a:pt x="1158" y="493"/>
                  </a:lnTo>
                  <a:lnTo>
                    <a:pt x="746" y="780"/>
                  </a:lnTo>
                  <a:lnTo>
                    <a:pt x="550" y="1164"/>
                  </a:lnTo>
                  <a:lnTo>
                    <a:pt x="287" y="1399"/>
                  </a:lnTo>
                  <a:lnTo>
                    <a:pt x="63" y="1451"/>
                  </a:lnTo>
                  <a:lnTo>
                    <a:pt x="0" y="14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4" name=""/>
            <p:cNvSpPr/>
            <p:nvPr/>
          </p:nvSpPr>
          <p:spPr>
            <a:xfrm>
              <a:off x="3184560" y="4748040"/>
              <a:ext cx="36360" cy="92160"/>
            </a:xfrm>
            <a:custGeom>
              <a:avLst/>
              <a:gdLst/>
              <a:ahLst/>
              <a:rect l="l" t="t" r="r" b="b"/>
              <a:pathLst>
                <a:path w="52" h="114">
                  <a:moveTo>
                    <a:pt x="52" y="114"/>
                  </a:moveTo>
                  <a:lnTo>
                    <a:pt x="46" y="64"/>
                  </a:lnTo>
                  <a:lnTo>
                    <a:pt x="0" y="0"/>
                  </a:lnTo>
                </a:path>
              </a:pathLst>
            </a:custGeom>
            <a:solidFill>
              <a:srgbClr val="ffe80f"/>
            </a:solid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5" name=""/>
            <p:cNvSpPr/>
            <p:nvPr/>
          </p:nvSpPr>
          <p:spPr>
            <a:xfrm>
              <a:off x="3121200" y="4357800"/>
              <a:ext cx="355320" cy="469800"/>
            </a:xfrm>
            <a:custGeom>
              <a:avLst/>
              <a:gdLst/>
              <a:ahLst/>
              <a:rect l="l" t="t" r="r" b="b"/>
              <a:pathLst>
                <a:path w="489" h="591">
                  <a:moveTo>
                    <a:pt x="0" y="591"/>
                  </a:moveTo>
                  <a:lnTo>
                    <a:pt x="91" y="487"/>
                  </a:lnTo>
                  <a:lnTo>
                    <a:pt x="218" y="328"/>
                  </a:lnTo>
                  <a:lnTo>
                    <a:pt x="351" y="229"/>
                  </a:lnTo>
                  <a:lnTo>
                    <a:pt x="455" y="177"/>
                  </a:lnTo>
                  <a:lnTo>
                    <a:pt x="48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6" name=""/>
            <p:cNvSpPr/>
            <p:nvPr/>
          </p:nvSpPr>
          <p:spPr>
            <a:xfrm>
              <a:off x="3686040" y="3460680"/>
              <a:ext cx="657360" cy="1023840"/>
            </a:xfrm>
            <a:custGeom>
              <a:avLst/>
              <a:gdLst/>
              <a:ahLst/>
              <a:rect l="l" t="t" r="r" b="b"/>
              <a:pathLst>
                <a:path w="907" h="1291">
                  <a:moveTo>
                    <a:pt x="0" y="1291"/>
                  </a:moveTo>
                  <a:lnTo>
                    <a:pt x="12" y="1119"/>
                  </a:lnTo>
                  <a:lnTo>
                    <a:pt x="12" y="1072"/>
                  </a:lnTo>
                  <a:lnTo>
                    <a:pt x="86" y="929"/>
                  </a:lnTo>
                  <a:lnTo>
                    <a:pt x="75" y="866"/>
                  </a:lnTo>
                  <a:lnTo>
                    <a:pt x="206" y="827"/>
                  </a:lnTo>
                  <a:lnTo>
                    <a:pt x="396" y="626"/>
                  </a:lnTo>
                  <a:lnTo>
                    <a:pt x="464" y="516"/>
                  </a:lnTo>
                  <a:lnTo>
                    <a:pt x="620" y="418"/>
                  </a:lnTo>
                  <a:lnTo>
                    <a:pt x="815" y="229"/>
                  </a:lnTo>
                  <a:lnTo>
                    <a:pt x="90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7" name=""/>
            <p:cNvSpPr/>
            <p:nvPr/>
          </p:nvSpPr>
          <p:spPr>
            <a:xfrm>
              <a:off x="4229280" y="2863800"/>
              <a:ext cx="39600" cy="378000"/>
            </a:xfrm>
            <a:custGeom>
              <a:avLst/>
              <a:gdLst/>
              <a:ahLst/>
              <a:rect l="l" t="t" r="r" b="b"/>
              <a:pathLst>
                <a:path w="52" h="475">
                  <a:moveTo>
                    <a:pt x="0" y="0"/>
                  </a:moveTo>
                  <a:lnTo>
                    <a:pt x="52" y="200"/>
                  </a:lnTo>
                  <a:lnTo>
                    <a:pt x="36" y="4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8" name=""/>
            <p:cNvSpPr/>
            <p:nvPr/>
          </p:nvSpPr>
          <p:spPr>
            <a:xfrm flipH="1" flipV="1">
              <a:off x="4302000" y="3268440"/>
              <a:ext cx="59040" cy="1285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9" name=""/>
            <p:cNvSpPr/>
            <p:nvPr/>
          </p:nvSpPr>
          <p:spPr>
            <a:xfrm>
              <a:off x="3736800" y="3013200"/>
              <a:ext cx="866880" cy="1471320"/>
            </a:xfrm>
            <a:custGeom>
              <a:avLst/>
              <a:gdLst/>
              <a:ahLst/>
              <a:rect l="l" t="t" r="r" b="b"/>
              <a:pathLst>
                <a:path w="1198" h="1854">
                  <a:moveTo>
                    <a:pt x="1072" y="0"/>
                  </a:moveTo>
                  <a:lnTo>
                    <a:pt x="1198" y="143"/>
                  </a:lnTo>
                  <a:lnTo>
                    <a:pt x="1067" y="264"/>
                  </a:lnTo>
                  <a:lnTo>
                    <a:pt x="992" y="477"/>
                  </a:lnTo>
                  <a:lnTo>
                    <a:pt x="574" y="947"/>
                  </a:lnTo>
                  <a:lnTo>
                    <a:pt x="551" y="1137"/>
                  </a:lnTo>
                  <a:lnTo>
                    <a:pt x="418" y="1280"/>
                  </a:lnTo>
                  <a:lnTo>
                    <a:pt x="217" y="1624"/>
                  </a:lnTo>
                  <a:lnTo>
                    <a:pt x="115" y="1619"/>
                  </a:lnTo>
                  <a:lnTo>
                    <a:pt x="0" y="185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0" name=""/>
            <p:cNvSpPr/>
            <p:nvPr/>
          </p:nvSpPr>
          <p:spPr>
            <a:xfrm>
              <a:off x="3654360" y="3483000"/>
              <a:ext cx="687600" cy="851040"/>
            </a:xfrm>
            <a:custGeom>
              <a:avLst/>
              <a:gdLst/>
              <a:ahLst/>
              <a:rect l="l" t="t" r="r" b="b"/>
              <a:pathLst>
                <a:path w="948" h="1072">
                  <a:moveTo>
                    <a:pt x="0" y="1072"/>
                  </a:moveTo>
                  <a:lnTo>
                    <a:pt x="172" y="1061"/>
                  </a:lnTo>
                  <a:lnTo>
                    <a:pt x="193" y="855"/>
                  </a:lnTo>
                  <a:lnTo>
                    <a:pt x="263" y="740"/>
                  </a:lnTo>
                  <a:lnTo>
                    <a:pt x="383" y="625"/>
                  </a:lnTo>
                  <a:lnTo>
                    <a:pt x="489" y="475"/>
                  </a:lnTo>
                  <a:lnTo>
                    <a:pt x="649" y="355"/>
                  </a:lnTo>
                  <a:lnTo>
                    <a:pt x="826" y="172"/>
                  </a:lnTo>
                  <a:lnTo>
                    <a:pt x="94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1" name=""/>
            <p:cNvSpPr/>
            <p:nvPr/>
          </p:nvSpPr>
          <p:spPr>
            <a:xfrm>
              <a:off x="2360520" y="4016520"/>
              <a:ext cx="911160" cy="390240"/>
            </a:xfrm>
            <a:custGeom>
              <a:avLst/>
              <a:gdLst/>
              <a:ahLst/>
              <a:rect l="l" t="t" r="r" b="b"/>
              <a:pathLst>
                <a:path w="1257" h="493">
                  <a:moveTo>
                    <a:pt x="0" y="0"/>
                  </a:moveTo>
                  <a:lnTo>
                    <a:pt x="224" y="214"/>
                  </a:lnTo>
                  <a:lnTo>
                    <a:pt x="396" y="321"/>
                  </a:lnTo>
                  <a:lnTo>
                    <a:pt x="1119" y="488"/>
                  </a:lnTo>
                  <a:lnTo>
                    <a:pt x="1189" y="436"/>
                  </a:lnTo>
                  <a:lnTo>
                    <a:pt x="1257" y="49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2" name=""/>
            <p:cNvSpPr/>
            <p:nvPr/>
          </p:nvSpPr>
          <p:spPr>
            <a:xfrm>
              <a:off x="2162160" y="1198440"/>
              <a:ext cx="12600" cy="325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3" name=""/>
            <p:cNvSpPr/>
            <p:nvPr/>
          </p:nvSpPr>
          <p:spPr>
            <a:xfrm>
              <a:off x="2637000" y="3122640"/>
              <a:ext cx="126720" cy="277920"/>
            </a:xfrm>
            <a:custGeom>
              <a:avLst/>
              <a:gdLst/>
              <a:ahLst/>
              <a:rect l="l" t="t" r="r" b="b"/>
              <a:pathLst>
                <a:path w="178" h="350">
                  <a:moveTo>
                    <a:pt x="0" y="0"/>
                  </a:moveTo>
                  <a:lnTo>
                    <a:pt x="178" y="143"/>
                  </a:lnTo>
                  <a:lnTo>
                    <a:pt x="178" y="35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4" name=""/>
            <p:cNvSpPr/>
            <p:nvPr/>
          </p:nvSpPr>
          <p:spPr>
            <a:xfrm flipV="1">
              <a:off x="2664000" y="4006800"/>
              <a:ext cx="390240" cy="2174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5" name=""/>
            <p:cNvSpPr/>
            <p:nvPr/>
          </p:nvSpPr>
          <p:spPr>
            <a:xfrm>
              <a:off x="4081320" y="2481120"/>
              <a:ext cx="311400" cy="292320"/>
            </a:xfrm>
            <a:custGeom>
              <a:avLst/>
              <a:gdLst/>
              <a:ahLst/>
              <a:rect l="l" t="t" r="r" b="b"/>
              <a:pathLst>
                <a:path w="430" h="368">
                  <a:moveTo>
                    <a:pt x="0" y="172"/>
                  </a:moveTo>
                  <a:lnTo>
                    <a:pt x="0" y="368"/>
                  </a:lnTo>
                  <a:lnTo>
                    <a:pt x="195" y="332"/>
                  </a:lnTo>
                  <a:lnTo>
                    <a:pt x="320" y="224"/>
                  </a:lnTo>
                  <a:lnTo>
                    <a:pt x="328" y="110"/>
                  </a:lnTo>
                  <a:lnTo>
                    <a:pt x="43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6" name=""/>
            <p:cNvSpPr/>
            <p:nvPr/>
          </p:nvSpPr>
          <p:spPr>
            <a:xfrm>
              <a:off x="4305240" y="2671920"/>
              <a:ext cx="150840" cy="82440"/>
            </a:xfrm>
            <a:prstGeom prst="line">
              <a:avLst/>
            </a:prstGeom>
            <a:ln w="12600">
              <a:solidFill>
                <a:srgbClr val="ffe80f"/>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547" name=""/>
            <p:cNvSpPr/>
            <p:nvPr/>
          </p:nvSpPr>
          <p:spPr>
            <a:xfrm>
              <a:off x="5008680" y="2562120"/>
              <a:ext cx="33156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48" name=""/>
            <p:cNvSpPr/>
            <p:nvPr/>
          </p:nvSpPr>
          <p:spPr>
            <a:xfrm>
              <a:off x="4667400" y="2614680"/>
              <a:ext cx="79200" cy="412560"/>
            </a:xfrm>
            <a:custGeom>
              <a:avLst/>
              <a:gdLst/>
              <a:ahLst/>
              <a:rect l="l" t="t" r="r" b="b"/>
              <a:pathLst>
                <a:path w="107" h="522">
                  <a:moveTo>
                    <a:pt x="63" y="0"/>
                  </a:moveTo>
                  <a:lnTo>
                    <a:pt x="107" y="63"/>
                  </a:lnTo>
                  <a:lnTo>
                    <a:pt x="0" y="172"/>
                  </a:lnTo>
                  <a:lnTo>
                    <a:pt x="18" y="5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9" name=""/>
            <p:cNvSpPr/>
            <p:nvPr/>
          </p:nvSpPr>
          <p:spPr>
            <a:xfrm>
              <a:off x="4551480" y="2664000"/>
              <a:ext cx="312480" cy="80640"/>
            </a:xfrm>
            <a:custGeom>
              <a:avLst/>
              <a:gdLst/>
              <a:ahLst/>
              <a:rect l="l" t="t" r="r" b="b"/>
              <a:pathLst>
                <a:path w="431" h="102">
                  <a:moveTo>
                    <a:pt x="0" y="0"/>
                  </a:moveTo>
                  <a:lnTo>
                    <a:pt x="167" y="102"/>
                  </a:lnTo>
                  <a:lnTo>
                    <a:pt x="350" y="102"/>
                  </a:lnTo>
                  <a:lnTo>
                    <a:pt x="431" y="52"/>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550" name=""/>
            <p:cNvSpPr/>
            <p:nvPr/>
          </p:nvSpPr>
          <p:spPr>
            <a:xfrm flipV="1">
              <a:off x="4094280" y="4508280"/>
              <a:ext cx="3816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551" name=""/>
            <p:cNvSpPr/>
            <p:nvPr/>
          </p:nvSpPr>
          <p:spPr>
            <a:xfrm>
              <a:off x="4422600" y="3665520"/>
              <a:ext cx="20880" cy="9540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2" name=""/>
            <p:cNvSpPr/>
            <p:nvPr/>
          </p:nvSpPr>
          <p:spPr>
            <a:xfrm>
              <a:off x="3184560" y="4748040"/>
              <a:ext cx="36360" cy="92160"/>
            </a:xfrm>
            <a:custGeom>
              <a:avLst/>
              <a:gdLst/>
              <a:ahLst/>
              <a:rect l="l" t="t" r="r" b="b"/>
              <a:pathLst>
                <a:path w="52" h="114">
                  <a:moveTo>
                    <a:pt x="52" y="114"/>
                  </a:moveTo>
                  <a:lnTo>
                    <a:pt x="46" y="64"/>
                  </a:lnTo>
                  <a:lnTo>
                    <a:pt x="0" y="0"/>
                  </a:lnTo>
                </a:path>
              </a:pathLst>
            </a:custGeom>
            <a:solidFill>
              <a:srgbClr val="ffe80f"/>
            </a:solid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53" name=""/>
            <p:cNvSpPr/>
            <p:nvPr/>
          </p:nvSpPr>
          <p:spPr>
            <a:xfrm>
              <a:off x="3121200" y="4357800"/>
              <a:ext cx="355320" cy="469800"/>
            </a:xfrm>
            <a:custGeom>
              <a:avLst/>
              <a:gdLst/>
              <a:ahLst/>
              <a:rect l="l" t="t" r="r" b="b"/>
              <a:pathLst>
                <a:path w="489" h="591">
                  <a:moveTo>
                    <a:pt x="0" y="591"/>
                  </a:moveTo>
                  <a:lnTo>
                    <a:pt x="91" y="487"/>
                  </a:lnTo>
                  <a:lnTo>
                    <a:pt x="218" y="328"/>
                  </a:lnTo>
                  <a:lnTo>
                    <a:pt x="351" y="229"/>
                  </a:lnTo>
                  <a:lnTo>
                    <a:pt x="455" y="177"/>
                  </a:lnTo>
                  <a:lnTo>
                    <a:pt x="48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4" name=""/>
            <p:cNvSpPr/>
            <p:nvPr/>
          </p:nvSpPr>
          <p:spPr>
            <a:xfrm flipH="1" flipV="1">
              <a:off x="4302000" y="3268440"/>
              <a:ext cx="59040" cy="12852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5" name=""/>
            <p:cNvSpPr/>
            <p:nvPr/>
          </p:nvSpPr>
          <p:spPr>
            <a:xfrm>
              <a:off x="5008680" y="2562120"/>
              <a:ext cx="331560" cy="87480"/>
            </a:xfrm>
            <a:custGeom>
              <a:avLst/>
              <a:gdLst/>
              <a:ahLst/>
              <a:rect l="l" t="t" r="r" b="b"/>
              <a:pathLst>
                <a:path w="458" h="109">
                  <a:moveTo>
                    <a:pt x="0" y="0"/>
                  </a:moveTo>
                  <a:lnTo>
                    <a:pt x="44" y="35"/>
                  </a:lnTo>
                  <a:lnTo>
                    <a:pt x="114" y="23"/>
                  </a:lnTo>
                  <a:lnTo>
                    <a:pt x="206" y="35"/>
                  </a:lnTo>
                  <a:lnTo>
                    <a:pt x="245" y="7"/>
                  </a:lnTo>
                  <a:lnTo>
                    <a:pt x="286" y="12"/>
                  </a:lnTo>
                  <a:lnTo>
                    <a:pt x="458" y="109"/>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56" name=""/>
            <p:cNvSpPr/>
            <p:nvPr/>
          </p:nvSpPr>
          <p:spPr>
            <a:xfrm flipV="1">
              <a:off x="3540240" y="3924360"/>
              <a:ext cx="21960" cy="9504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7" name=""/>
            <p:cNvSpPr/>
            <p:nvPr/>
          </p:nvSpPr>
          <p:spPr>
            <a:xfrm flipH="1">
              <a:off x="4165200" y="3770280"/>
              <a:ext cx="1800" cy="63360"/>
            </a:xfrm>
            <a:prstGeom prst="line">
              <a:avLst/>
            </a:prstGeom>
            <a:ln w="12600">
              <a:solidFill>
                <a:srgbClr val="ffe80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558" name=""/>
            <p:cNvSpPr/>
            <p:nvPr/>
          </p:nvSpPr>
          <p:spPr>
            <a:xfrm flipH="1" flipV="1">
              <a:off x="4143240" y="3821040"/>
              <a:ext cx="6048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559" name=""/>
            <p:cNvSpPr/>
            <p:nvPr/>
          </p:nvSpPr>
          <p:spPr>
            <a:xfrm flipV="1">
              <a:off x="3914640" y="3962160"/>
              <a:ext cx="1800" cy="44280"/>
            </a:xfrm>
            <a:prstGeom prst="line">
              <a:avLst/>
            </a:prstGeom>
            <a:ln w="12600">
              <a:solidFill>
                <a:srgbClr val="ffe80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560" name=""/>
            <p:cNvSpPr/>
            <p:nvPr/>
          </p:nvSpPr>
          <p:spPr>
            <a:xfrm>
              <a:off x="3184560" y="4748040"/>
              <a:ext cx="36360" cy="92160"/>
            </a:xfrm>
            <a:custGeom>
              <a:avLst/>
              <a:gdLst/>
              <a:ahLst/>
              <a:rect l="l" t="t" r="r" b="b"/>
              <a:pathLst>
                <a:path w="52" h="114">
                  <a:moveTo>
                    <a:pt x="52" y="114"/>
                  </a:moveTo>
                  <a:lnTo>
                    <a:pt x="46" y="64"/>
                  </a:lnTo>
                  <a:lnTo>
                    <a:pt x="0" y="0"/>
                  </a:lnTo>
                </a:path>
              </a:pathLst>
            </a:custGeom>
            <a:solidFill>
              <a:srgbClr val="ffe80f"/>
            </a:solid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1" name=""/>
            <p:cNvSpPr/>
            <p:nvPr/>
          </p:nvSpPr>
          <p:spPr>
            <a:xfrm>
              <a:off x="3184560" y="4748040"/>
              <a:ext cx="36360" cy="92160"/>
            </a:xfrm>
            <a:custGeom>
              <a:avLst/>
              <a:gdLst/>
              <a:ahLst/>
              <a:rect l="l" t="t" r="r" b="b"/>
              <a:pathLst>
                <a:path w="52" h="114">
                  <a:moveTo>
                    <a:pt x="52" y="114"/>
                  </a:moveTo>
                  <a:lnTo>
                    <a:pt x="46" y="64"/>
                  </a:lnTo>
                  <a:lnTo>
                    <a:pt x="0" y="0"/>
                  </a:lnTo>
                </a:path>
              </a:pathLst>
            </a:custGeom>
            <a:solidFill>
              <a:srgbClr val="ffe80f"/>
            </a:solid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2" name=""/>
            <p:cNvSpPr/>
            <p:nvPr/>
          </p:nvSpPr>
          <p:spPr>
            <a:xfrm>
              <a:off x="3541680" y="1994040"/>
              <a:ext cx="485640" cy="85680"/>
            </a:xfrm>
            <a:custGeom>
              <a:avLst/>
              <a:gdLst/>
              <a:ahLst/>
              <a:rect l="l" t="t" r="r" b="b"/>
              <a:pathLst>
                <a:path w="668" h="110">
                  <a:moveTo>
                    <a:pt x="5" y="0"/>
                  </a:moveTo>
                  <a:lnTo>
                    <a:pt x="0" y="20"/>
                  </a:lnTo>
                  <a:lnTo>
                    <a:pt x="172" y="72"/>
                  </a:lnTo>
                  <a:lnTo>
                    <a:pt x="173" y="72"/>
                  </a:lnTo>
                  <a:lnTo>
                    <a:pt x="666" y="110"/>
                  </a:lnTo>
                  <a:lnTo>
                    <a:pt x="668" y="88"/>
                  </a:lnTo>
                  <a:lnTo>
                    <a:pt x="175" y="51"/>
                  </a:lnTo>
                  <a:lnTo>
                    <a:pt x="173" y="61"/>
                  </a:lnTo>
                  <a:lnTo>
                    <a:pt x="177" y="52"/>
                  </a:lnTo>
                  <a:lnTo>
                    <a:pt x="5" y="0"/>
                  </a:lnTo>
                  <a:close/>
                </a:path>
              </a:pathLst>
            </a:custGeom>
            <a:solidFill>
              <a:srgbClr val="ffe80f"/>
            </a:solid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563" name=""/>
            <p:cNvSpPr/>
            <p:nvPr/>
          </p:nvSpPr>
          <p:spPr>
            <a:xfrm>
              <a:off x="3571920" y="1916280"/>
              <a:ext cx="217440" cy="765000"/>
            </a:xfrm>
            <a:custGeom>
              <a:avLst/>
              <a:gdLst/>
              <a:ahLst/>
              <a:rect l="l" t="t" r="r" b="b"/>
              <a:pathLst>
                <a:path w="303" h="962">
                  <a:moveTo>
                    <a:pt x="303" y="19"/>
                  </a:moveTo>
                  <a:lnTo>
                    <a:pt x="294" y="0"/>
                  </a:lnTo>
                  <a:lnTo>
                    <a:pt x="151" y="71"/>
                  </a:lnTo>
                  <a:lnTo>
                    <a:pt x="147" y="73"/>
                  </a:lnTo>
                  <a:lnTo>
                    <a:pt x="145" y="77"/>
                  </a:lnTo>
                  <a:lnTo>
                    <a:pt x="39" y="378"/>
                  </a:lnTo>
                  <a:lnTo>
                    <a:pt x="38" y="381"/>
                  </a:lnTo>
                  <a:lnTo>
                    <a:pt x="0" y="961"/>
                  </a:lnTo>
                  <a:lnTo>
                    <a:pt x="21" y="962"/>
                  </a:lnTo>
                  <a:lnTo>
                    <a:pt x="59" y="383"/>
                  </a:lnTo>
                  <a:lnTo>
                    <a:pt x="48" y="381"/>
                  </a:lnTo>
                  <a:lnTo>
                    <a:pt x="57" y="385"/>
                  </a:lnTo>
                  <a:lnTo>
                    <a:pt x="163" y="84"/>
                  </a:lnTo>
                  <a:lnTo>
                    <a:pt x="161" y="87"/>
                  </a:lnTo>
                  <a:lnTo>
                    <a:pt x="165" y="80"/>
                  </a:lnTo>
                  <a:lnTo>
                    <a:pt x="154" y="80"/>
                  </a:lnTo>
                  <a:lnTo>
                    <a:pt x="160" y="91"/>
                  </a:lnTo>
                  <a:lnTo>
                    <a:pt x="303" y="19"/>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4" name=""/>
            <p:cNvSpPr/>
            <p:nvPr/>
          </p:nvSpPr>
          <p:spPr>
            <a:xfrm>
              <a:off x="3465360" y="2279520"/>
              <a:ext cx="93960" cy="122400"/>
            </a:xfrm>
            <a:custGeom>
              <a:avLst/>
              <a:gdLst/>
              <a:ahLst/>
              <a:rect l="l" t="t" r="r" b="b"/>
              <a:pathLst>
                <a:path w="129" h="154">
                  <a:moveTo>
                    <a:pt x="14" y="0"/>
                  </a:moveTo>
                  <a:lnTo>
                    <a:pt x="0" y="16"/>
                  </a:lnTo>
                  <a:lnTo>
                    <a:pt x="114" y="154"/>
                  </a:lnTo>
                  <a:lnTo>
                    <a:pt x="129" y="138"/>
                  </a:lnTo>
                  <a:lnTo>
                    <a:pt x="14" y="0"/>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5" name=""/>
            <p:cNvSpPr/>
            <p:nvPr/>
          </p:nvSpPr>
          <p:spPr>
            <a:xfrm>
              <a:off x="3071880" y="2241720"/>
              <a:ext cx="758880" cy="399960"/>
            </a:xfrm>
            <a:custGeom>
              <a:avLst/>
              <a:gdLst/>
              <a:ahLst/>
              <a:rect l="l" t="t" r="r" b="b"/>
              <a:pathLst>
                <a:path w="1049" h="506">
                  <a:moveTo>
                    <a:pt x="1049" y="33"/>
                  </a:moveTo>
                  <a:lnTo>
                    <a:pt x="1041" y="13"/>
                  </a:lnTo>
                  <a:lnTo>
                    <a:pt x="726" y="128"/>
                  </a:lnTo>
                  <a:lnTo>
                    <a:pt x="726" y="128"/>
                  </a:lnTo>
                  <a:lnTo>
                    <a:pt x="724" y="128"/>
                  </a:lnTo>
                  <a:lnTo>
                    <a:pt x="299" y="486"/>
                  </a:lnTo>
                  <a:lnTo>
                    <a:pt x="305" y="495"/>
                  </a:lnTo>
                  <a:lnTo>
                    <a:pt x="312" y="488"/>
                  </a:lnTo>
                  <a:lnTo>
                    <a:pt x="308" y="486"/>
                  </a:lnTo>
                  <a:lnTo>
                    <a:pt x="305" y="484"/>
                  </a:lnTo>
                  <a:lnTo>
                    <a:pt x="301" y="486"/>
                  </a:lnTo>
                  <a:lnTo>
                    <a:pt x="313" y="488"/>
                  </a:lnTo>
                  <a:lnTo>
                    <a:pt x="16" y="0"/>
                  </a:lnTo>
                  <a:lnTo>
                    <a:pt x="0" y="15"/>
                  </a:lnTo>
                  <a:lnTo>
                    <a:pt x="297" y="502"/>
                  </a:lnTo>
                  <a:lnTo>
                    <a:pt x="297" y="502"/>
                  </a:lnTo>
                  <a:lnTo>
                    <a:pt x="301" y="504"/>
                  </a:lnTo>
                  <a:lnTo>
                    <a:pt x="305" y="506"/>
                  </a:lnTo>
                  <a:lnTo>
                    <a:pt x="308" y="504"/>
                  </a:lnTo>
                  <a:lnTo>
                    <a:pt x="312" y="504"/>
                  </a:lnTo>
                  <a:lnTo>
                    <a:pt x="737" y="146"/>
                  </a:lnTo>
                  <a:lnTo>
                    <a:pt x="729" y="137"/>
                  </a:lnTo>
                  <a:lnTo>
                    <a:pt x="733" y="147"/>
                  </a:lnTo>
                  <a:lnTo>
                    <a:pt x="1049" y="33"/>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6" name=""/>
            <p:cNvSpPr/>
            <p:nvPr/>
          </p:nvSpPr>
          <p:spPr>
            <a:xfrm>
              <a:off x="3270240" y="2638440"/>
              <a:ext cx="28440" cy="434880"/>
            </a:xfrm>
            <a:custGeom>
              <a:avLst/>
              <a:gdLst/>
              <a:ahLst/>
              <a:rect l="l" t="t" r="r" b="b"/>
              <a:pathLst>
                <a:path w="41" h="548">
                  <a:moveTo>
                    <a:pt x="41" y="0"/>
                  </a:moveTo>
                  <a:lnTo>
                    <a:pt x="20" y="0"/>
                  </a:lnTo>
                  <a:lnTo>
                    <a:pt x="0" y="548"/>
                  </a:lnTo>
                  <a:lnTo>
                    <a:pt x="22" y="548"/>
                  </a:lnTo>
                  <a:lnTo>
                    <a:pt x="41"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7" name=""/>
            <p:cNvSpPr/>
            <p:nvPr/>
          </p:nvSpPr>
          <p:spPr>
            <a:xfrm>
              <a:off x="2692440" y="2479680"/>
              <a:ext cx="1386000" cy="1535040"/>
            </a:xfrm>
            <a:custGeom>
              <a:avLst/>
              <a:gdLst/>
              <a:ahLst/>
              <a:rect l="l" t="t" r="r" b="b"/>
              <a:pathLst>
                <a:path w="1913" h="1932">
                  <a:moveTo>
                    <a:pt x="1913" y="16"/>
                  </a:moveTo>
                  <a:lnTo>
                    <a:pt x="1900" y="0"/>
                  </a:lnTo>
                  <a:lnTo>
                    <a:pt x="1782" y="114"/>
                  </a:lnTo>
                  <a:lnTo>
                    <a:pt x="1787" y="121"/>
                  </a:lnTo>
                  <a:lnTo>
                    <a:pt x="1784" y="113"/>
                  </a:lnTo>
                  <a:lnTo>
                    <a:pt x="1787" y="111"/>
                  </a:lnTo>
                  <a:lnTo>
                    <a:pt x="1567" y="125"/>
                  </a:lnTo>
                  <a:lnTo>
                    <a:pt x="1563" y="127"/>
                  </a:lnTo>
                  <a:lnTo>
                    <a:pt x="1219" y="242"/>
                  </a:lnTo>
                  <a:lnTo>
                    <a:pt x="1219" y="242"/>
                  </a:lnTo>
                  <a:lnTo>
                    <a:pt x="1216" y="243"/>
                  </a:lnTo>
                  <a:lnTo>
                    <a:pt x="805" y="745"/>
                  </a:lnTo>
                  <a:lnTo>
                    <a:pt x="812" y="753"/>
                  </a:lnTo>
                  <a:lnTo>
                    <a:pt x="807" y="745"/>
                  </a:lnTo>
                  <a:lnTo>
                    <a:pt x="601" y="966"/>
                  </a:lnTo>
                  <a:lnTo>
                    <a:pt x="342" y="1199"/>
                  </a:lnTo>
                  <a:lnTo>
                    <a:pt x="341" y="1199"/>
                  </a:lnTo>
                  <a:lnTo>
                    <a:pt x="190" y="1411"/>
                  </a:lnTo>
                  <a:lnTo>
                    <a:pt x="190" y="1411"/>
                  </a:lnTo>
                  <a:lnTo>
                    <a:pt x="188" y="1414"/>
                  </a:lnTo>
                  <a:lnTo>
                    <a:pt x="0" y="1925"/>
                  </a:lnTo>
                  <a:lnTo>
                    <a:pt x="18" y="1932"/>
                  </a:lnTo>
                  <a:lnTo>
                    <a:pt x="206" y="1421"/>
                  </a:lnTo>
                  <a:lnTo>
                    <a:pt x="197" y="1418"/>
                  </a:lnTo>
                  <a:lnTo>
                    <a:pt x="204" y="1427"/>
                  </a:lnTo>
                  <a:lnTo>
                    <a:pt x="355" y="1215"/>
                  </a:lnTo>
                  <a:lnTo>
                    <a:pt x="348" y="1206"/>
                  </a:lnTo>
                  <a:lnTo>
                    <a:pt x="355" y="1215"/>
                  </a:lnTo>
                  <a:lnTo>
                    <a:pt x="613" y="982"/>
                  </a:lnTo>
                  <a:lnTo>
                    <a:pt x="819" y="762"/>
                  </a:lnTo>
                  <a:lnTo>
                    <a:pt x="819" y="762"/>
                  </a:lnTo>
                  <a:lnTo>
                    <a:pt x="1230" y="260"/>
                  </a:lnTo>
                  <a:lnTo>
                    <a:pt x="1223" y="251"/>
                  </a:lnTo>
                  <a:lnTo>
                    <a:pt x="1226" y="261"/>
                  </a:lnTo>
                  <a:lnTo>
                    <a:pt x="1571" y="147"/>
                  </a:lnTo>
                  <a:lnTo>
                    <a:pt x="1567" y="136"/>
                  </a:lnTo>
                  <a:lnTo>
                    <a:pt x="1569" y="147"/>
                  </a:lnTo>
                  <a:lnTo>
                    <a:pt x="1789" y="132"/>
                  </a:lnTo>
                  <a:lnTo>
                    <a:pt x="1791" y="130"/>
                  </a:lnTo>
                  <a:lnTo>
                    <a:pt x="1795" y="130"/>
                  </a:lnTo>
                  <a:lnTo>
                    <a:pt x="1913" y="16"/>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8" name=""/>
            <p:cNvSpPr/>
            <p:nvPr/>
          </p:nvSpPr>
          <p:spPr>
            <a:xfrm>
              <a:off x="3132000" y="3238560"/>
              <a:ext cx="98640" cy="119160"/>
            </a:xfrm>
            <a:custGeom>
              <a:avLst/>
              <a:gdLst/>
              <a:ahLst/>
              <a:rect l="l" t="t" r="r" b="b"/>
              <a:pathLst>
                <a:path w="136" h="151">
                  <a:moveTo>
                    <a:pt x="14" y="0"/>
                  </a:moveTo>
                  <a:lnTo>
                    <a:pt x="0" y="16"/>
                  </a:lnTo>
                  <a:lnTo>
                    <a:pt x="122" y="151"/>
                  </a:lnTo>
                  <a:lnTo>
                    <a:pt x="136" y="135"/>
                  </a:lnTo>
                  <a:lnTo>
                    <a:pt x="1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9" name=""/>
            <p:cNvSpPr/>
            <p:nvPr/>
          </p:nvSpPr>
          <p:spPr>
            <a:xfrm>
              <a:off x="2828880" y="3252960"/>
              <a:ext cx="120600" cy="191880"/>
            </a:xfrm>
            <a:custGeom>
              <a:avLst/>
              <a:gdLst/>
              <a:ahLst/>
              <a:rect l="l" t="t" r="r" b="b"/>
              <a:pathLst>
                <a:path w="165" h="242">
                  <a:moveTo>
                    <a:pt x="22" y="0"/>
                  </a:moveTo>
                  <a:lnTo>
                    <a:pt x="0" y="2"/>
                  </a:lnTo>
                  <a:lnTo>
                    <a:pt x="11" y="149"/>
                  </a:lnTo>
                  <a:lnTo>
                    <a:pt x="15" y="154"/>
                  </a:lnTo>
                  <a:lnTo>
                    <a:pt x="16" y="156"/>
                  </a:lnTo>
                  <a:lnTo>
                    <a:pt x="154" y="242"/>
                  </a:lnTo>
                  <a:lnTo>
                    <a:pt x="165" y="224"/>
                  </a:lnTo>
                  <a:lnTo>
                    <a:pt x="27" y="138"/>
                  </a:lnTo>
                  <a:lnTo>
                    <a:pt x="29" y="140"/>
                  </a:lnTo>
                  <a:lnTo>
                    <a:pt x="22" y="147"/>
                  </a:lnTo>
                  <a:lnTo>
                    <a:pt x="33" y="147"/>
                  </a:lnTo>
                  <a:lnTo>
                    <a:pt x="22"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0" name=""/>
            <p:cNvSpPr/>
            <p:nvPr/>
          </p:nvSpPr>
          <p:spPr>
            <a:xfrm>
              <a:off x="2895480" y="3500280"/>
              <a:ext cx="249480" cy="177840"/>
            </a:xfrm>
            <a:custGeom>
              <a:avLst/>
              <a:gdLst/>
              <a:ahLst/>
              <a:rect l="l" t="t" r="r" b="b"/>
              <a:pathLst>
                <a:path w="344" h="224">
                  <a:moveTo>
                    <a:pt x="12" y="0"/>
                  </a:moveTo>
                  <a:lnTo>
                    <a:pt x="0" y="16"/>
                  </a:lnTo>
                  <a:lnTo>
                    <a:pt x="120" y="142"/>
                  </a:lnTo>
                  <a:lnTo>
                    <a:pt x="122" y="142"/>
                  </a:lnTo>
                  <a:lnTo>
                    <a:pt x="122" y="144"/>
                  </a:lnTo>
                  <a:lnTo>
                    <a:pt x="337" y="224"/>
                  </a:lnTo>
                  <a:lnTo>
                    <a:pt x="344" y="205"/>
                  </a:lnTo>
                  <a:lnTo>
                    <a:pt x="129" y="124"/>
                  </a:lnTo>
                  <a:lnTo>
                    <a:pt x="125" y="133"/>
                  </a:lnTo>
                  <a:lnTo>
                    <a:pt x="132" y="126"/>
                  </a:lnTo>
                  <a:lnTo>
                    <a:pt x="12"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1" name=""/>
            <p:cNvSpPr/>
            <p:nvPr/>
          </p:nvSpPr>
          <p:spPr>
            <a:xfrm>
              <a:off x="2676600" y="3571920"/>
              <a:ext cx="172800" cy="190440"/>
            </a:xfrm>
            <a:custGeom>
              <a:avLst/>
              <a:gdLst/>
              <a:ahLst/>
              <a:rect l="l" t="t" r="r" b="b"/>
              <a:pathLst>
                <a:path w="240" h="240">
                  <a:moveTo>
                    <a:pt x="240" y="20"/>
                  </a:moveTo>
                  <a:lnTo>
                    <a:pt x="231" y="0"/>
                  </a:lnTo>
                  <a:lnTo>
                    <a:pt x="7" y="115"/>
                  </a:lnTo>
                  <a:lnTo>
                    <a:pt x="3" y="116"/>
                  </a:lnTo>
                  <a:lnTo>
                    <a:pt x="0" y="124"/>
                  </a:lnTo>
                  <a:lnTo>
                    <a:pt x="1" y="125"/>
                  </a:lnTo>
                  <a:lnTo>
                    <a:pt x="25" y="240"/>
                  </a:lnTo>
                  <a:lnTo>
                    <a:pt x="44" y="236"/>
                  </a:lnTo>
                  <a:lnTo>
                    <a:pt x="21" y="122"/>
                  </a:lnTo>
                  <a:lnTo>
                    <a:pt x="18" y="131"/>
                  </a:lnTo>
                  <a:lnTo>
                    <a:pt x="21" y="124"/>
                  </a:lnTo>
                  <a:lnTo>
                    <a:pt x="21" y="124"/>
                  </a:lnTo>
                  <a:lnTo>
                    <a:pt x="10" y="124"/>
                  </a:lnTo>
                  <a:lnTo>
                    <a:pt x="16" y="134"/>
                  </a:lnTo>
                  <a:lnTo>
                    <a:pt x="240" y="20"/>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2" name=""/>
            <p:cNvSpPr/>
            <p:nvPr/>
          </p:nvSpPr>
          <p:spPr>
            <a:xfrm>
              <a:off x="2808360" y="3659040"/>
              <a:ext cx="73080" cy="109800"/>
            </a:xfrm>
            <a:custGeom>
              <a:avLst/>
              <a:gdLst/>
              <a:ahLst/>
              <a:rect l="l" t="t" r="r" b="b"/>
              <a:pathLst>
                <a:path w="100" h="136">
                  <a:moveTo>
                    <a:pt x="14" y="0"/>
                  </a:moveTo>
                  <a:lnTo>
                    <a:pt x="0" y="16"/>
                  </a:lnTo>
                  <a:lnTo>
                    <a:pt x="86" y="136"/>
                  </a:lnTo>
                  <a:lnTo>
                    <a:pt x="100" y="120"/>
                  </a:lnTo>
                  <a:lnTo>
                    <a:pt x="14" y="0"/>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3" name=""/>
            <p:cNvSpPr/>
            <p:nvPr/>
          </p:nvSpPr>
          <p:spPr>
            <a:xfrm>
              <a:off x="2359080" y="1698480"/>
              <a:ext cx="1219320" cy="982800"/>
            </a:xfrm>
            <a:custGeom>
              <a:avLst/>
              <a:gdLst/>
              <a:ahLst/>
              <a:rect l="l" t="t" r="r" b="b"/>
              <a:pathLst>
                <a:path w="1684" h="1237">
                  <a:moveTo>
                    <a:pt x="11" y="0"/>
                  </a:moveTo>
                  <a:lnTo>
                    <a:pt x="0" y="18"/>
                  </a:lnTo>
                  <a:lnTo>
                    <a:pt x="529" y="355"/>
                  </a:lnTo>
                  <a:lnTo>
                    <a:pt x="535" y="346"/>
                  </a:lnTo>
                  <a:lnTo>
                    <a:pt x="529" y="355"/>
                  </a:lnTo>
                  <a:lnTo>
                    <a:pt x="1040" y="735"/>
                  </a:lnTo>
                  <a:lnTo>
                    <a:pt x="1671" y="1237"/>
                  </a:lnTo>
                  <a:lnTo>
                    <a:pt x="1684" y="1219"/>
                  </a:lnTo>
                  <a:lnTo>
                    <a:pt x="1053" y="717"/>
                  </a:lnTo>
                  <a:lnTo>
                    <a:pt x="542" y="337"/>
                  </a:lnTo>
                  <a:lnTo>
                    <a:pt x="540" y="337"/>
                  </a:lnTo>
                  <a:lnTo>
                    <a:pt x="11"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4" name=""/>
            <p:cNvSpPr/>
            <p:nvPr/>
          </p:nvSpPr>
          <p:spPr>
            <a:xfrm>
              <a:off x="2035080" y="2682720"/>
              <a:ext cx="1241640" cy="284400"/>
            </a:xfrm>
            <a:custGeom>
              <a:avLst/>
              <a:gdLst/>
              <a:ahLst/>
              <a:rect l="l" t="t" r="r" b="b"/>
              <a:pathLst>
                <a:path w="1714" h="359">
                  <a:moveTo>
                    <a:pt x="2" y="0"/>
                  </a:moveTo>
                  <a:lnTo>
                    <a:pt x="0" y="22"/>
                  </a:lnTo>
                  <a:lnTo>
                    <a:pt x="566" y="93"/>
                  </a:lnTo>
                  <a:lnTo>
                    <a:pt x="566" y="83"/>
                  </a:lnTo>
                  <a:lnTo>
                    <a:pt x="559" y="90"/>
                  </a:lnTo>
                  <a:lnTo>
                    <a:pt x="563" y="92"/>
                  </a:lnTo>
                  <a:lnTo>
                    <a:pt x="559" y="90"/>
                  </a:lnTo>
                  <a:lnTo>
                    <a:pt x="724" y="348"/>
                  </a:lnTo>
                  <a:lnTo>
                    <a:pt x="724" y="348"/>
                  </a:lnTo>
                  <a:lnTo>
                    <a:pt x="728" y="350"/>
                  </a:lnTo>
                  <a:lnTo>
                    <a:pt x="731" y="352"/>
                  </a:lnTo>
                  <a:lnTo>
                    <a:pt x="1714" y="359"/>
                  </a:lnTo>
                  <a:lnTo>
                    <a:pt x="1714" y="337"/>
                  </a:lnTo>
                  <a:lnTo>
                    <a:pt x="731" y="330"/>
                  </a:lnTo>
                  <a:lnTo>
                    <a:pt x="739" y="334"/>
                  </a:lnTo>
                  <a:lnTo>
                    <a:pt x="735" y="332"/>
                  </a:lnTo>
                  <a:lnTo>
                    <a:pt x="731" y="341"/>
                  </a:lnTo>
                  <a:lnTo>
                    <a:pt x="740" y="334"/>
                  </a:lnTo>
                  <a:lnTo>
                    <a:pt x="575" y="75"/>
                  </a:lnTo>
                  <a:lnTo>
                    <a:pt x="574" y="75"/>
                  </a:lnTo>
                  <a:lnTo>
                    <a:pt x="570" y="74"/>
                  </a:lnTo>
                  <a:lnTo>
                    <a:pt x="568" y="72"/>
                  </a:lnTo>
                  <a:lnTo>
                    <a:pt x="2"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5" name=""/>
            <p:cNvSpPr/>
            <p:nvPr/>
          </p:nvSpPr>
          <p:spPr>
            <a:xfrm>
              <a:off x="1825560" y="1596960"/>
              <a:ext cx="34920" cy="166680"/>
            </a:xfrm>
            <a:custGeom>
              <a:avLst/>
              <a:gdLst/>
              <a:ahLst/>
              <a:rect l="l" t="t" r="r" b="b"/>
              <a:pathLst>
                <a:path w="49" h="210">
                  <a:moveTo>
                    <a:pt x="49" y="2"/>
                  </a:moveTo>
                  <a:lnTo>
                    <a:pt x="29" y="0"/>
                  </a:lnTo>
                  <a:lnTo>
                    <a:pt x="0" y="208"/>
                  </a:lnTo>
                  <a:lnTo>
                    <a:pt x="20" y="210"/>
                  </a:lnTo>
                  <a:lnTo>
                    <a:pt x="49" y="2"/>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6" name=""/>
            <p:cNvSpPr/>
            <p:nvPr/>
          </p:nvSpPr>
          <p:spPr>
            <a:xfrm>
              <a:off x="1760400" y="1630440"/>
              <a:ext cx="86040" cy="71280"/>
            </a:xfrm>
            <a:custGeom>
              <a:avLst/>
              <a:gdLst/>
              <a:ahLst/>
              <a:rect l="l" t="t" r="r" b="b"/>
              <a:pathLst>
                <a:path w="114" h="90">
                  <a:moveTo>
                    <a:pt x="12" y="0"/>
                  </a:moveTo>
                  <a:lnTo>
                    <a:pt x="0" y="18"/>
                  </a:lnTo>
                  <a:lnTo>
                    <a:pt x="102" y="90"/>
                  </a:lnTo>
                  <a:lnTo>
                    <a:pt x="114" y="72"/>
                  </a:lnTo>
                  <a:lnTo>
                    <a:pt x="12" y="0"/>
                  </a:lnTo>
                  <a:close/>
                </a:path>
              </a:pathLst>
            </a:custGeom>
            <a:solidFill>
              <a:srgbClr val="000000"/>
            </a:solid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577" name=""/>
            <p:cNvSpPr/>
            <p:nvPr/>
          </p:nvSpPr>
          <p:spPr>
            <a:xfrm>
              <a:off x="2557440" y="3997440"/>
              <a:ext cx="225360" cy="363600"/>
            </a:xfrm>
            <a:custGeom>
              <a:avLst/>
              <a:gdLst/>
              <a:ahLst/>
              <a:rect l="l" t="t" r="r" b="b"/>
              <a:pathLst>
                <a:path w="310" h="459">
                  <a:moveTo>
                    <a:pt x="132" y="258"/>
                  </a:moveTo>
                  <a:lnTo>
                    <a:pt x="148" y="246"/>
                  </a:lnTo>
                  <a:lnTo>
                    <a:pt x="19" y="20"/>
                  </a:lnTo>
                  <a:lnTo>
                    <a:pt x="10" y="25"/>
                  </a:lnTo>
                  <a:lnTo>
                    <a:pt x="14" y="34"/>
                  </a:lnTo>
                  <a:lnTo>
                    <a:pt x="18" y="32"/>
                  </a:lnTo>
                  <a:lnTo>
                    <a:pt x="21" y="25"/>
                  </a:lnTo>
                  <a:lnTo>
                    <a:pt x="12" y="36"/>
                  </a:lnTo>
                  <a:lnTo>
                    <a:pt x="208" y="21"/>
                  </a:lnTo>
                  <a:lnTo>
                    <a:pt x="206" y="11"/>
                  </a:lnTo>
                  <a:lnTo>
                    <a:pt x="199" y="18"/>
                  </a:lnTo>
                  <a:lnTo>
                    <a:pt x="202" y="20"/>
                  </a:lnTo>
                  <a:lnTo>
                    <a:pt x="206" y="21"/>
                  </a:lnTo>
                  <a:lnTo>
                    <a:pt x="199" y="18"/>
                  </a:lnTo>
                  <a:lnTo>
                    <a:pt x="292" y="170"/>
                  </a:lnTo>
                  <a:lnTo>
                    <a:pt x="299" y="163"/>
                  </a:lnTo>
                  <a:lnTo>
                    <a:pt x="290" y="161"/>
                  </a:lnTo>
                  <a:lnTo>
                    <a:pt x="247" y="446"/>
                  </a:lnTo>
                  <a:lnTo>
                    <a:pt x="256" y="448"/>
                  </a:lnTo>
                  <a:lnTo>
                    <a:pt x="256" y="437"/>
                  </a:lnTo>
                  <a:lnTo>
                    <a:pt x="252" y="439"/>
                  </a:lnTo>
                  <a:lnTo>
                    <a:pt x="249" y="441"/>
                  </a:lnTo>
                  <a:lnTo>
                    <a:pt x="256" y="437"/>
                  </a:lnTo>
                  <a:lnTo>
                    <a:pt x="104" y="430"/>
                  </a:lnTo>
                  <a:lnTo>
                    <a:pt x="104" y="452"/>
                  </a:lnTo>
                  <a:lnTo>
                    <a:pt x="256" y="459"/>
                  </a:lnTo>
                  <a:lnTo>
                    <a:pt x="256" y="459"/>
                  </a:lnTo>
                  <a:lnTo>
                    <a:pt x="260" y="457"/>
                  </a:lnTo>
                  <a:lnTo>
                    <a:pt x="263" y="455"/>
                  </a:lnTo>
                  <a:lnTo>
                    <a:pt x="267" y="448"/>
                  </a:lnTo>
                  <a:lnTo>
                    <a:pt x="267" y="450"/>
                  </a:lnTo>
                  <a:lnTo>
                    <a:pt x="310" y="165"/>
                  </a:lnTo>
                  <a:lnTo>
                    <a:pt x="310" y="163"/>
                  </a:lnTo>
                  <a:lnTo>
                    <a:pt x="308" y="156"/>
                  </a:lnTo>
                  <a:lnTo>
                    <a:pt x="215" y="4"/>
                  </a:lnTo>
                  <a:lnTo>
                    <a:pt x="213" y="4"/>
                  </a:lnTo>
                  <a:lnTo>
                    <a:pt x="209" y="2"/>
                  </a:lnTo>
                  <a:lnTo>
                    <a:pt x="206" y="0"/>
                  </a:lnTo>
                  <a:lnTo>
                    <a:pt x="206" y="0"/>
                  </a:lnTo>
                  <a:lnTo>
                    <a:pt x="10" y="14"/>
                  </a:lnTo>
                  <a:lnTo>
                    <a:pt x="7" y="16"/>
                  </a:lnTo>
                  <a:lnTo>
                    <a:pt x="3" y="18"/>
                  </a:lnTo>
                  <a:lnTo>
                    <a:pt x="0" y="25"/>
                  </a:lnTo>
                  <a:lnTo>
                    <a:pt x="3" y="32"/>
                  </a:lnTo>
                  <a:lnTo>
                    <a:pt x="132" y="258"/>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8" name=""/>
            <p:cNvSpPr/>
            <p:nvPr/>
          </p:nvSpPr>
          <p:spPr>
            <a:xfrm>
              <a:off x="2460600" y="3701880"/>
              <a:ext cx="341280" cy="192240"/>
            </a:xfrm>
            <a:custGeom>
              <a:avLst/>
              <a:gdLst/>
              <a:ahLst/>
              <a:rect l="l" t="t" r="r" b="b"/>
              <a:pathLst>
                <a:path w="475" h="242">
                  <a:moveTo>
                    <a:pt x="475" y="19"/>
                  </a:moveTo>
                  <a:lnTo>
                    <a:pt x="467" y="0"/>
                  </a:lnTo>
                  <a:lnTo>
                    <a:pt x="0" y="222"/>
                  </a:lnTo>
                  <a:lnTo>
                    <a:pt x="9" y="242"/>
                  </a:lnTo>
                  <a:lnTo>
                    <a:pt x="475" y="19"/>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9" name=""/>
            <p:cNvSpPr/>
            <p:nvPr/>
          </p:nvSpPr>
          <p:spPr>
            <a:xfrm>
              <a:off x="1492200" y="3508200"/>
              <a:ext cx="1109880" cy="762120"/>
            </a:xfrm>
            <a:custGeom>
              <a:avLst/>
              <a:gdLst/>
              <a:ahLst/>
              <a:rect l="l" t="t" r="r" b="b"/>
              <a:pathLst>
                <a:path w="1532" h="961">
                  <a:moveTo>
                    <a:pt x="16" y="2"/>
                  </a:moveTo>
                  <a:lnTo>
                    <a:pt x="0" y="13"/>
                  </a:lnTo>
                  <a:lnTo>
                    <a:pt x="1" y="16"/>
                  </a:lnTo>
                  <a:lnTo>
                    <a:pt x="1" y="18"/>
                  </a:lnTo>
                  <a:lnTo>
                    <a:pt x="5" y="20"/>
                  </a:lnTo>
                  <a:lnTo>
                    <a:pt x="9" y="22"/>
                  </a:lnTo>
                  <a:lnTo>
                    <a:pt x="928" y="22"/>
                  </a:lnTo>
                  <a:lnTo>
                    <a:pt x="928" y="11"/>
                  </a:lnTo>
                  <a:lnTo>
                    <a:pt x="923" y="22"/>
                  </a:lnTo>
                  <a:lnTo>
                    <a:pt x="1145" y="136"/>
                  </a:lnTo>
                  <a:lnTo>
                    <a:pt x="1151" y="126"/>
                  </a:lnTo>
                  <a:lnTo>
                    <a:pt x="1143" y="131"/>
                  </a:lnTo>
                  <a:lnTo>
                    <a:pt x="1323" y="482"/>
                  </a:lnTo>
                  <a:lnTo>
                    <a:pt x="1330" y="477"/>
                  </a:lnTo>
                  <a:lnTo>
                    <a:pt x="1321" y="481"/>
                  </a:lnTo>
                  <a:lnTo>
                    <a:pt x="1514" y="961"/>
                  </a:lnTo>
                  <a:lnTo>
                    <a:pt x="1532" y="954"/>
                  </a:lnTo>
                  <a:lnTo>
                    <a:pt x="1339" y="473"/>
                  </a:lnTo>
                  <a:lnTo>
                    <a:pt x="1339" y="472"/>
                  </a:lnTo>
                  <a:lnTo>
                    <a:pt x="1160" y="120"/>
                  </a:lnTo>
                  <a:lnTo>
                    <a:pt x="1158" y="118"/>
                  </a:lnTo>
                  <a:lnTo>
                    <a:pt x="1156" y="117"/>
                  </a:lnTo>
                  <a:lnTo>
                    <a:pt x="934" y="2"/>
                  </a:lnTo>
                  <a:lnTo>
                    <a:pt x="932" y="2"/>
                  </a:lnTo>
                  <a:lnTo>
                    <a:pt x="928" y="0"/>
                  </a:lnTo>
                  <a:lnTo>
                    <a:pt x="9" y="0"/>
                  </a:lnTo>
                  <a:lnTo>
                    <a:pt x="16" y="4"/>
                  </a:lnTo>
                  <a:lnTo>
                    <a:pt x="12" y="2"/>
                  </a:lnTo>
                  <a:lnTo>
                    <a:pt x="9" y="11"/>
                  </a:lnTo>
                  <a:lnTo>
                    <a:pt x="18" y="5"/>
                  </a:lnTo>
                  <a:lnTo>
                    <a:pt x="16" y="2"/>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0" name=""/>
            <p:cNvSpPr/>
            <p:nvPr/>
          </p:nvSpPr>
          <p:spPr>
            <a:xfrm>
              <a:off x="3124080" y="4248000"/>
              <a:ext cx="2057400" cy="601920"/>
            </a:xfrm>
            <a:custGeom>
              <a:avLst/>
              <a:gdLst/>
              <a:ahLst/>
              <a:rect l="l" t="t" r="r" b="b"/>
              <a:pathLst>
                <a:path w="2840" h="759">
                  <a:moveTo>
                    <a:pt x="2804" y="750"/>
                  </a:moveTo>
                  <a:lnTo>
                    <a:pt x="2826" y="752"/>
                  </a:lnTo>
                  <a:lnTo>
                    <a:pt x="2840" y="508"/>
                  </a:lnTo>
                  <a:lnTo>
                    <a:pt x="2840" y="506"/>
                  </a:lnTo>
                  <a:lnTo>
                    <a:pt x="2836" y="499"/>
                  </a:lnTo>
                  <a:lnTo>
                    <a:pt x="2835" y="497"/>
                  </a:lnTo>
                  <a:lnTo>
                    <a:pt x="2670" y="425"/>
                  </a:lnTo>
                  <a:lnTo>
                    <a:pt x="2664" y="434"/>
                  </a:lnTo>
                  <a:lnTo>
                    <a:pt x="2673" y="429"/>
                  </a:lnTo>
                  <a:lnTo>
                    <a:pt x="2487" y="92"/>
                  </a:lnTo>
                  <a:lnTo>
                    <a:pt x="2485" y="90"/>
                  </a:lnTo>
                  <a:lnTo>
                    <a:pt x="2481" y="88"/>
                  </a:lnTo>
                  <a:lnTo>
                    <a:pt x="2481" y="88"/>
                  </a:lnTo>
                  <a:lnTo>
                    <a:pt x="2230" y="2"/>
                  </a:lnTo>
                  <a:lnTo>
                    <a:pt x="2227" y="0"/>
                  </a:lnTo>
                  <a:lnTo>
                    <a:pt x="2227" y="0"/>
                  </a:lnTo>
                  <a:lnTo>
                    <a:pt x="1345" y="15"/>
                  </a:lnTo>
                  <a:lnTo>
                    <a:pt x="1341" y="17"/>
                  </a:lnTo>
                  <a:lnTo>
                    <a:pt x="1054" y="110"/>
                  </a:lnTo>
                  <a:lnTo>
                    <a:pt x="1058" y="119"/>
                  </a:lnTo>
                  <a:lnTo>
                    <a:pt x="1058" y="108"/>
                  </a:lnTo>
                  <a:lnTo>
                    <a:pt x="484" y="151"/>
                  </a:lnTo>
                  <a:lnTo>
                    <a:pt x="481" y="153"/>
                  </a:lnTo>
                  <a:lnTo>
                    <a:pt x="481" y="153"/>
                  </a:lnTo>
                  <a:lnTo>
                    <a:pt x="223" y="260"/>
                  </a:lnTo>
                  <a:lnTo>
                    <a:pt x="219" y="262"/>
                  </a:lnTo>
                  <a:lnTo>
                    <a:pt x="68" y="427"/>
                  </a:lnTo>
                  <a:lnTo>
                    <a:pt x="68" y="429"/>
                  </a:lnTo>
                  <a:lnTo>
                    <a:pt x="4" y="544"/>
                  </a:lnTo>
                  <a:lnTo>
                    <a:pt x="0" y="549"/>
                  </a:lnTo>
                  <a:lnTo>
                    <a:pt x="2" y="551"/>
                  </a:lnTo>
                  <a:lnTo>
                    <a:pt x="31" y="759"/>
                  </a:lnTo>
                  <a:lnTo>
                    <a:pt x="50" y="757"/>
                  </a:lnTo>
                  <a:lnTo>
                    <a:pt x="22" y="549"/>
                  </a:lnTo>
                  <a:lnTo>
                    <a:pt x="11" y="549"/>
                  </a:lnTo>
                  <a:lnTo>
                    <a:pt x="20" y="556"/>
                  </a:lnTo>
                  <a:lnTo>
                    <a:pt x="85" y="442"/>
                  </a:lnTo>
                  <a:lnTo>
                    <a:pt x="76" y="434"/>
                  </a:lnTo>
                  <a:lnTo>
                    <a:pt x="83" y="443"/>
                  </a:lnTo>
                  <a:lnTo>
                    <a:pt x="233" y="278"/>
                  </a:lnTo>
                  <a:lnTo>
                    <a:pt x="226" y="269"/>
                  </a:lnTo>
                  <a:lnTo>
                    <a:pt x="232" y="280"/>
                  </a:lnTo>
                  <a:lnTo>
                    <a:pt x="490" y="173"/>
                  </a:lnTo>
                  <a:lnTo>
                    <a:pt x="484" y="162"/>
                  </a:lnTo>
                  <a:lnTo>
                    <a:pt x="486" y="173"/>
                  </a:lnTo>
                  <a:lnTo>
                    <a:pt x="1060" y="130"/>
                  </a:lnTo>
                  <a:lnTo>
                    <a:pt x="1062" y="130"/>
                  </a:lnTo>
                  <a:lnTo>
                    <a:pt x="1348" y="36"/>
                  </a:lnTo>
                  <a:lnTo>
                    <a:pt x="1345" y="26"/>
                  </a:lnTo>
                  <a:lnTo>
                    <a:pt x="1345" y="36"/>
                  </a:lnTo>
                  <a:lnTo>
                    <a:pt x="2227" y="22"/>
                  </a:lnTo>
                  <a:lnTo>
                    <a:pt x="2227" y="11"/>
                  </a:lnTo>
                  <a:lnTo>
                    <a:pt x="2223" y="22"/>
                  </a:lnTo>
                  <a:lnTo>
                    <a:pt x="2474" y="108"/>
                  </a:lnTo>
                  <a:lnTo>
                    <a:pt x="2478" y="97"/>
                  </a:lnTo>
                  <a:lnTo>
                    <a:pt x="2471" y="104"/>
                  </a:lnTo>
                  <a:lnTo>
                    <a:pt x="2657" y="442"/>
                  </a:lnTo>
                  <a:lnTo>
                    <a:pt x="2657" y="442"/>
                  </a:lnTo>
                  <a:lnTo>
                    <a:pt x="2661" y="445"/>
                  </a:lnTo>
                  <a:lnTo>
                    <a:pt x="2826" y="517"/>
                  </a:lnTo>
                  <a:lnTo>
                    <a:pt x="2818" y="506"/>
                  </a:lnTo>
                  <a:lnTo>
                    <a:pt x="2822" y="513"/>
                  </a:lnTo>
                  <a:lnTo>
                    <a:pt x="2829" y="506"/>
                  </a:lnTo>
                  <a:lnTo>
                    <a:pt x="2818" y="506"/>
                  </a:lnTo>
                  <a:lnTo>
                    <a:pt x="2804" y="75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1" name=""/>
            <p:cNvSpPr/>
            <p:nvPr/>
          </p:nvSpPr>
          <p:spPr>
            <a:xfrm>
              <a:off x="4884840" y="4232160"/>
              <a:ext cx="120600" cy="84240"/>
            </a:xfrm>
            <a:custGeom>
              <a:avLst/>
              <a:gdLst/>
              <a:ahLst/>
              <a:rect l="l" t="t" r="r" b="b"/>
              <a:pathLst>
                <a:path w="167" h="105">
                  <a:moveTo>
                    <a:pt x="167" y="21"/>
                  </a:moveTo>
                  <a:lnTo>
                    <a:pt x="162" y="0"/>
                  </a:lnTo>
                  <a:lnTo>
                    <a:pt x="69" y="21"/>
                  </a:lnTo>
                  <a:lnTo>
                    <a:pt x="67" y="23"/>
                  </a:lnTo>
                  <a:lnTo>
                    <a:pt x="65" y="25"/>
                  </a:lnTo>
                  <a:lnTo>
                    <a:pt x="0" y="89"/>
                  </a:lnTo>
                  <a:lnTo>
                    <a:pt x="13" y="105"/>
                  </a:lnTo>
                  <a:lnTo>
                    <a:pt x="78" y="41"/>
                  </a:lnTo>
                  <a:lnTo>
                    <a:pt x="70" y="32"/>
                  </a:lnTo>
                  <a:lnTo>
                    <a:pt x="74" y="43"/>
                  </a:lnTo>
                  <a:lnTo>
                    <a:pt x="167" y="21"/>
                  </a:lnTo>
                  <a:close/>
                </a:path>
              </a:pathLst>
            </a:custGeom>
            <a:solidFill>
              <a:srgbClr val="ffe80f"/>
            </a:solidFill>
            <a:ln w="12600">
              <a:solidFill>
                <a:srgbClr val="ffe80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582" name=""/>
            <p:cNvSpPr/>
            <p:nvPr/>
          </p:nvSpPr>
          <p:spPr>
            <a:xfrm>
              <a:off x="4932360" y="4251240"/>
              <a:ext cx="58680" cy="88920"/>
            </a:xfrm>
            <a:custGeom>
              <a:avLst/>
              <a:gdLst/>
              <a:ahLst/>
              <a:rect l="l" t="t" r="r" b="b"/>
              <a:pathLst>
                <a:path w="80" h="111">
                  <a:moveTo>
                    <a:pt x="71" y="111"/>
                  </a:moveTo>
                  <a:lnTo>
                    <a:pt x="80" y="91"/>
                  </a:lnTo>
                  <a:lnTo>
                    <a:pt x="23" y="62"/>
                  </a:lnTo>
                  <a:lnTo>
                    <a:pt x="18" y="71"/>
                  </a:lnTo>
                  <a:lnTo>
                    <a:pt x="25" y="64"/>
                  </a:lnTo>
                  <a:lnTo>
                    <a:pt x="28" y="71"/>
                  </a:lnTo>
                  <a:lnTo>
                    <a:pt x="21" y="0"/>
                  </a:lnTo>
                  <a:lnTo>
                    <a:pt x="0" y="1"/>
                  </a:lnTo>
                  <a:lnTo>
                    <a:pt x="7" y="73"/>
                  </a:lnTo>
                  <a:lnTo>
                    <a:pt x="11" y="79"/>
                  </a:lnTo>
                  <a:lnTo>
                    <a:pt x="14" y="82"/>
                  </a:lnTo>
                  <a:lnTo>
                    <a:pt x="71" y="111"/>
                  </a:lnTo>
                  <a:close/>
                </a:path>
              </a:pathLst>
            </a:custGeom>
            <a:solidFill>
              <a:srgbClr val="000000"/>
            </a:solidFill>
            <a:ln w="12600">
              <a:solidFill>
                <a:srgbClr val="ffe80f"/>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83" name=""/>
            <p:cNvSpPr/>
            <p:nvPr/>
          </p:nvSpPr>
          <p:spPr>
            <a:xfrm>
              <a:off x="4919760" y="4299120"/>
              <a:ext cx="33120" cy="48960"/>
            </a:xfrm>
            <a:custGeom>
              <a:avLst/>
              <a:gdLst/>
              <a:ahLst/>
              <a:rect l="l" t="t" r="r" b="b"/>
              <a:pathLst>
                <a:path w="43" h="63">
                  <a:moveTo>
                    <a:pt x="0" y="50"/>
                  </a:moveTo>
                  <a:lnTo>
                    <a:pt x="16" y="63"/>
                  </a:lnTo>
                  <a:lnTo>
                    <a:pt x="43" y="12"/>
                  </a:lnTo>
                  <a:lnTo>
                    <a:pt x="27" y="0"/>
                  </a:lnTo>
                  <a:lnTo>
                    <a:pt x="0" y="50"/>
                  </a:lnTo>
                  <a:close/>
                </a:path>
              </a:pathLst>
            </a:custGeom>
            <a:solidFill>
              <a:srgbClr val="000000"/>
            </a:solid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584" name=""/>
            <p:cNvSpPr/>
            <p:nvPr/>
          </p:nvSpPr>
          <p:spPr>
            <a:xfrm>
              <a:off x="3322800" y="4788000"/>
              <a:ext cx="101520" cy="141120"/>
            </a:xfrm>
            <a:custGeom>
              <a:avLst/>
              <a:gdLst/>
              <a:ahLst/>
              <a:rect l="l" t="t" r="r" b="b"/>
              <a:pathLst>
                <a:path w="141" h="177">
                  <a:moveTo>
                    <a:pt x="141" y="21"/>
                  </a:moveTo>
                  <a:lnTo>
                    <a:pt x="140" y="0"/>
                  </a:lnTo>
                  <a:lnTo>
                    <a:pt x="18" y="14"/>
                  </a:lnTo>
                  <a:lnTo>
                    <a:pt x="14" y="16"/>
                  </a:lnTo>
                  <a:lnTo>
                    <a:pt x="11" y="18"/>
                  </a:lnTo>
                  <a:lnTo>
                    <a:pt x="7" y="25"/>
                  </a:lnTo>
                  <a:lnTo>
                    <a:pt x="0" y="176"/>
                  </a:lnTo>
                  <a:lnTo>
                    <a:pt x="21" y="177"/>
                  </a:lnTo>
                  <a:lnTo>
                    <a:pt x="28" y="27"/>
                  </a:lnTo>
                  <a:lnTo>
                    <a:pt x="21" y="34"/>
                  </a:lnTo>
                  <a:lnTo>
                    <a:pt x="25" y="32"/>
                  </a:lnTo>
                  <a:lnTo>
                    <a:pt x="28" y="25"/>
                  </a:lnTo>
                  <a:lnTo>
                    <a:pt x="18" y="25"/>
                  </a:lnTo>
                  <a:lnTo>
                    <a:pt x="19" y="36"/>
                  </a:lnTo>
                  <a:lnTo>
                    <a:pt x="141" y="21"/>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5" name=""/>
            <p:cNvSpPr/>
            <p:nvPr/>
          </p:nvSpPr>
          <p:spPr>
            <a:xfrm>
              <a:off x="3206880" y="4660920"/>
              <a:ext cx="134640" cy="154080"/>
            </a:xfrm>
            <a:custGeom>
              <a:avLst/>
              <a:gdLst/>
              <a:ahLst/>
              <a:rect l="l" t="t" r="r" b="b"/>
              <a:pathLst>
                <a:path w="187" h="196">
                  <a:moveTo>
                    <a:pt x="13" y="0"/>
                  </a:moveTo>
                  <a:lnTo>
                    <a:pt x="0" y="17"/>
                  </a:lnTo>
                  <a:lnTo>
                    <a:pt x="174" y="196"/>
                  </a:lnTo>
                  <a:lnTo>
                    <a:pt x="187" y="180"/>
                  </a:lnTo>
                  <a:lnTo>
                    <a:pt x="13"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6" name=""/>
            <p:cNvSpPr/>
            <p:nvPr/>
          </p:nvSpPr>
          <p:spPr>
            <a:xfrm>
              <a:off x="2995560" y="4305240"/>
              <a:ext cx="784440" cy="277920"/>
            </a:xfrm>
            <a:custGeom>
              <a:avLst/>
              <a:gdLst/>
              <a:ahLst/>
              <a:rect l="l" t="t" r="r" b="b"/>
              <a:pathLst>
                <a:path w="1084" h="352">
                  <a:moveTo>
                    <a:pt x="0" y="330"/>
                  </a:moveTo>
                  <a:lnTo>
                    <a:pt x="3" y="352"/>
                  </a:lnTo>
                  <a:lnTo>
                    <a:pt x="204" y="323"/>
                  </a:lnTo>
                  <a:lnTo>
                    <a:pt x="206" y="321"/>
                  </a:lnTo>
                  <a:lnTo>
                    <a:pt x="210" y="321"/>
                  </a:lnTo>
                  <a:lnTo>
                    <a:pt x="367" y="156"/>
                  </a:lnTo>
                  <a:lnTo>
                    <a:pt x="360" y="147"/>
                  </a:lnTo>
                  <a:lnTo>
                    <a:pt x="366" y="158"/>
                  </a:lnTo>
                  <a:lnTo>
                    <a:pt x="674" y="36"/>
                  </a:lnTo>
                  <a:lnTo>
                    <a:pt x="668" y="25"/>
                  </a:lnTo>
                  <a:lnTo>
                    <a:pt x="668" y="36"/>
                  </a:lnTo>
                  <a:lnTo>
                    <a:pt x="1084" y="22"/>
                  </a:lnTo>
                  <a:lnTo>
                    <a:pt x="1084" y="0"/>
                  </a:lnTo>
                  <a:lnTo>
                    <a:pt x="668" y="15"/>
                  </a:lnTo>
                  <a:lnTo>
                    <a:pt x="665" y="16"/>
                  </a:lnTo>
                  <a:lnTo>
                    <a:pt x="357" y="138"/>
                  </a:lnTo>
                  <a:lnTo>
                    <a:pt x="357" y="138"/>
                  </a:lnTo>
                  <a:lnTo>
                    <a:pt x="355" y="140"/>
                  </a:lnTo>
                  <a:lnTo>
                    <a:pt x="197" y="305"/>
                  </a:lnTo>
                  <a:lnTo>
                    <a:pt x="199" y="303"/>
                  </a:lnTo>
                  <a:lnTo>
                    <a:pt x="202" y="312"/>
                  </a:lnTo>
                  <a:lnTo>
                    <a:pt x="201" y="301"/>
                  </a:lnTo>
                  <a:lnTo>
                    <a:pt x="0" y="33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7" name=""/>
            <p:cNvSpPr/>
            <p:nvPr/>
          </p:nvSpPr>
          <p:spPr>
            <a:xfrm>
              <a:off x="4214880" y="4273560"/>
              <a:ext cx="20520" cy="74520"/>
            </a:xfrm>
            <a:custGeom>
              <a:avLst/>
              <a:gdLst/>
              <a:ahLst/>
              <a:rect l="l" t="t" r="r" b="b"/>
              <a:pathLst>
                <a:path w="27" h="95">
                  <a:moveTo>
                    <a:pt x="27" y="2"/>
                  </a:moveTo>
                  <a:lnTo>
                    <a:pt x="5" y="0"/>
                  </a:lnTo>
                  <a:lnTo>
                    <a:pt x="0" y="93"/>
                  </a:lnTo>
                  <a:lnTo>
                    <a:pt x="21" y="95"/>
                  </a:lnTo>
                  <a:lnTo>
                    <a:pt x="27" y="2"/>
                  </a:lnTo>
                  <a:close/>
                </a:path>
              </a:pathLst>
            </a:custGeom>
            <a:solidFill>
              <a:srgbClr val="000000"/>
            </a:solid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588" name=""/>
            <p:cNvSpPr/>
            <p:nvPr/>
          </p:nvSpPr>
          <p:spPr>
            <a:xfrm>
              <a:off x="4897440" y="4022640"/>
              <a:ext cx="93600" cy="117720"/>
            </a:xfrm>
            <a:custGeom>
              <a:avLst/>
              <a:gdLst/>
              <a:ahLst/>
              <a:rect l="l" t="t" r="r" b="b"/>
              <a:pathLst>
                <a:path w="129" h="149">
                  <a:moveTo>
                    <a:pt x="129" y="18"/>
                  </a:moveTo>
                  <a:lnTo>
                    <a:pt x="119" y="0"/>
                  </a:lnTo>
                  <a:lnTo>
                    <a:pt x="25" y="50"/>
                  </a:lnTo>
                  <a:lnTo>
                    <a:pt x="24" y="52"/>
                  </a:lnTo>
                  <a:lnTo>
                    <a:pt x="22" y="57"/>
                  </a:lnTo>
                  <a:lnTo>
                    <a:pt x="0" y="143"/>
                  </a:lnTo>
                  <a:lnTo>
                    <a:pt x="20" y="149"/>
                  </a:lnTo>
                  <a:lnTo>
                    <a:pt x="42" y="63"/>
                  </a:lnTo>
                  <a:lnTo>
                    <a:pt x="38" y="66"/>
                  </a:lnTo>
                  <a:lnTo>
                    <a:pt x="42" y="59"/>
                  </a:lnTo>
                  <a:lnTo>
                    <a:pt x="31" y="59"/>
                  </a:lnTo>
                  <a:lnTo>
                    <a:pt x="36" y="68"/>
                  </a:lnTo>
                  <a:lnTo>
                    <a:pt x="129" y="18"/>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9" name=""/>
            <p:cNvSpPr/>
            <p:nvPr/>
          </p:nvSpPr>
          <p:spPr>
            <a:xfrm>
              <a:off x="3338640" y="4535640"/>
              <a:ext cx="149040" cy="217440"/>
            </a:xfrm>
            <a:custGeom>
              <a:avLst/>
              <a:gdLst/>
              <a:ahLst/>
              <a:rect l="l" t="t" r="r" b="b"/>
              <a:pathLst>
                <a:path w="208" h="274">
                  <a:moveTo>
                    <a:pt x="154" y="0"/>
                  </a:moveTo>
                  <a:lnTo>
                    <a:pt x="140" y="16"/>
                  </a:lnTo>
                  <a:lnTo>
                    <a:pt x="190" y="88"/>
                  </a:lnTo>
                  <a:lnTo>
                    <a:pt x="197" y="79"/>
                  </a:lnTo>
                  <a:lnTo>
                    <a:pt x="190" y="71"/>
                  </a:lnTo>
                  <a:lnTo>
                    <a:pt x="187" y="79"/>
                  </a:lnTo>
                  <a:lnTo>
                    <a:pt x="190" y="86"/>
                  </a:lnTo>
                  <a:lnTo>
                    <a:pt x="192" y="71"/>
                  </a:lnTo>
                  <a:lnTo>
                    <a:pt x="142" y="122"/>
                  </a:lnTo>
                  <a:lnTo>
                    <a:pt x="147" y="129"/>
                  </a:lnTo>
                  <a:lnTo>
                    <a:pt x="142" y="120"/>
                  </a:lnTo>
                  <a:lnTo>
                    <a:pt x="6" y="192"/>
                  </a:lnTo>
                  <a:lnTo>
                    <a:pt x="4" y="193"/>
                  </a:lnTo>
                  <a:lnTo>
                    <a:pt x="0" y="200"/>
                  </a:lnTo>
                  <a:lnTo>
                    <a:pt x="0" y="202"/>
                  </a:lnTo>
                  <a:lnTo>
                    <a:pt x="7" y="274"/>
                  </a:lnTo>
                  <a:lnTo>
                    <a:pt x="29" y="272"/>
                  </a:lnTo>
                  <a:lnTo>
                    <a:pt x="22" y="200"/>
                  </a:lnTo>
                  <a:lnTo>
                    <a:pt x="18" y="208"/>
                  </a:lnTo>
                  <a:lnTo>
                    <a:pt x="22" y="200"/>
                  </a:lnTo>
                  <a:lnTo>
                    <a:pt x="22" y="200"/>
                  </a:lnTo>
                  <a:lnTo>
                    <a:pt x="11" y="200"/>
                  </a:lnTo>
                  <a:lnTo>
                    <a:pt x="16" y="209"/>
                  </a:lnTo>
                  <a:lnTo>
                    <a:pt x="153" y="138"/>
                  </a:lnTo>
                  <a:lnTo>
                    <a:pt x="154" y="138"/>
                  </a:lnTo>
                  <a:lnTo>
                    <a:pt x="205" y="88"/>
                  </a:lnTo>
                  <a:lnTo>
                    <a:pt x="205" y="86"/>
                  </a:lnTo>
                  <a:lnTo>
                    <a:pt x="208" y="79"/>
                  </a:lnTo>
                  <a:lnTo>
                    <a:pt x="205" y="71"/>
                  </a:lnTo>
                  <a:lnTo>
                    <a:pt x="205" y="71"/>
                  </a:lnTo>
                  <a:lnTo>
                    <a:pt x="154" y="0"/>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0" name=""/>
            <p:cNvSpPr/>
            <p:nvPr/>
          </p:nvSpPr>
          <p:spPr>
            <a:xfrm>
              <a:off x="3465360" y="2279520"/>
              <a:ext cx="93960" cy="122400"/>
            </a:xfrm>
            <a:custGeom>
              <a:avLst/>
              <a:gdLst/>
              <a:ahLst/>
              <a:rect l="l" t="t" r="r" b="b"/>
              <a:pathLst>
                <a:path w="129" h="154">
                  <a:moveTo>
                    <a:pt x="14" y="0"/>
                  </a:moveTo>
                  <a:lnTo>
                    <a:pt x="0" y="16"/>
                  </a:lnTo>
                  <a:lnTo>
                    <a:pt x="114" y="154"/>
                  </a:lnTo>
                  <a:lnTo>
                    <a:pt x="129" y="138"/>
                  </a:lnTo>
                  <a:lnTo>
                    <a:pt x="14" y="0"/>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1" name=""/>
            <p:cNvSpPr/>
            <p:nvPr/>
          </p:nvSpPr>
          <p:spPr>
            <a:xfrm>
              <a:off x="2676600" y="3571920"/>
              <a:ext cx="172800" cy="190440"/>
            </a:xfrm>
            <a:custGeom>
              <a:avLst/>
              <a:gdLst/>
              <a:ahLst/>
              <a:rect l="l" t="t" r="r" b="b"/>
              <a:pathLst>
                <a:path w="240" h="240">
                  <a:moveTo>
                    <a:pt x="240" y="20"/>
                  </a:moveTo>
                  <a:lnTo>
                    <a:pt x="231" y="0"/>
                  </a:lnTo>
                  <a:lnTo>
                    <a:pt x="7" y="115"/>
                  </a:lnTo>
                  <a:lnTo>
                    <a:pt x="3" y="116"/>
                  </a:lnTo>
                  <a:lnTo>
                    <a:pt x="0" y="124"/>
                  </a:lnTo>
                  <a:lnTo>
                    <a:pt x="1" y="125"/>
                  </a:lnTo>
                  <a:lnTo>
                    <a:pt x="25" y="240"/>
                  </a:lnTo>
                  <a:lnTo>
                    <a:pt x="44" y="236"/>
                  </a:lnTo>
                  <a:lnTo>
                    <a:pt x="21" y="122"/>
                  </a:lnTo>
                  <a:lnTo>
                    <a:pt x="18" y="131"/>
                  </a:lnTo>
                  <a:lnTo>
                    <a:pt x="21" y="124"/>
                  </a:lnTo>
                  <a:lnTo>
                    <a:pt x="21" y="124"/>
                  </a:lnTo>
                  <a:lnTo>
                    <a:pt x="10" y="124"/>
                  </a:lnTo>
                  <a:lnTo>
                    <a:pt x="16" y="134"/>
                  </a:lnTo>
                  <a:lnTo>
                    <a:pt x="240" y="2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2" name=""/>
            <p:cNvSpPr/>
            <p:nvPr/>
          </p:nvSpPr>
          <p:spPr>
            <a:xfrm>
              <a:off x="2808360" y="3659040"/>
              <a:ext cx="73080" cy="109800"/>
            </a:xfrm>
            <a:custGeom>
              <a:avLst/>
              <a:gdLst/>
              <a:ahLst/>
              <a:rect l="l" t="t" r="r" b="b"/>
              <a:pathLst>
                <a:path w="100" h="136">
                  <a:moveTo>
                    <a:pt x="14" y="0"/>
                  </a:moveTo>
                  <a:lnTo>
                    <a:pt x="0" y="16"/>
                  </a:lnTo>
                  <a:lnTo>
                    <a:pt x="86" y="136"/>
                  </a:lnTo>
                  <a:lnTo>
                    <a:pt x="100" y="120"/>
                  </a:lnTo>
                  <a:lnTo>
                    <a:pt x="1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3" name=""/>
            <p:cNvSpPr/>
            <p:nvPr/>
          </p:nvSpPr>
          <p:spPr>
            <a:xfrm>
              <a:off x="1825560" y="1596960"/>
              <a:ext cx="34920" cy="166680"/>
            </a:xfrm>
            <a:custGeom>
              <a:avLst/>
              <a:gdLst/>
              <a:ahLst/>
              <a:rect l="l" t="t" r="r" b="b"/>
              <a:pathLst>
                <a:path w="49" h="210">
                  <a:moveTo>
                    <a:pt x="49" y="2"/>
                  </a:moveTo>
                  <a:lnTo>
                    <a:pt x="29" y="0"/>
                  </a:lnTo>
                  <a:lnTo>
                    <a:pt x="0" y="208"/>
                  </a:lnTo>
                  <a:lnTo>
                    <a:pt x="20" y="210"/>
                  </a:lnTo>
                  <a:lnTo>
                    <a:pt x="49" y="2"/>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4" name=""/>
            <p:cNvSpPr/>
            <p:nvPr/>
          </p:nvSpPr>
          <p:spPr>
            <a:xfrm>
              <a:off x="1760400" y="1630440"/>
              <a:ext cx="86040" cy="71280"/>
            </a:xfrm>
            <a:custGeom>
              <a:avLst/>
              <a:gdLst/>
              <a:ahLst/>
              <a:rect l="l" t="t" r="r" b="b"/>
              <a:pathLst>
                <a:path w="114" h="90">
                  <a:moveTo>
                    <a:pt x="12" y="0"/>
                  </a:moveTo>
                  <a:lnTo>
                    <a:pt x="0" y="18"/>
                  </a:lnTo>
                  <a:lnTo>
                    <a:pt x="102" y="90"/>
                  </a:lnTo>
                  <a:lnTo>
                    <a:pt x="114" y="72"/>
                  </a:lnTo>
                  <a:lnTo>
                    <a:pt x="12" y="0"/>
                  </a:lnTo>
                  <a:close/>
                </a:path>
              </a:pathLst>
            </a:custGeom>
            <a:solidFill>
              <a:srgbClr val="ffe80f"/>
            </a:solid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595" name=""/>
            <p:cNvSpPr/>
            <p:nvPr/>
          </p:nvSpPr>
          <p:spPr>
            <a:xfrm>
              <a:off x="2557440" y="3997440"/>
              <a:ext cx="225360" cy="363600"/>
            </a:xfrm>
            <a:custGeom>
              <a:avLst/>
              <a:gdLst/>
              <a:ahLst/>
              <a:rect l="l" t="t" r="r" b="b"/>
              <a:pathLst>
                <a:path w="310" h="459">
                  <a:moveTo>
                    <a:pt x="132" y="258"/>
                  </a:moveTo>
                  <a:lnTo>
                    <a:pt x="148" y="246"/>
                  </a:lnTo>
                  <a:lnTo>
                    <a:pt x="19" y="20"/>
                  </a:lnTo>
                  <a:lnTo>
                    <a:pt x="10" y="25"/>
                  </a:lnTo>
                  <a:lnTo>
                    <a:pt x="14" y="34"/>
                  </a:lnTo>
                  <a:lnTo>
                    <a:pt x="18" y="32"/>
                  </a:lnTo>
                  <a:lnTo>
                    <a:pt x="21" y="25"/>
                  </a:lnTo>
                  <a:lnTo>
                    <a:pt x="12" y="36"/>
                  </a:lnTo>
                  <a:lnTo>
                    <a:pt x="208" y="21"/>
                  </a:lnTo>
                  <a:lnTo>
                    <a:pt x="206" y="11"/>
                  </a:lnTo>
                  <a:lnTo>
                    <a:pt x="199" y="18"/>
                  </a:lnTo>
                  <a:lnTo>
                    <a:pt x="202" y="20"/>
                  </a:lnTo>
                  <a:lnTo>
                    <a:pt x="206" y="21"/>
                  </a:lnTo>
                  <a:lnTo>
                    <a:pt x="199" y="18"/>
                  </a:lnTo>
                  <a:lnTo>
                    <a:pt x="292" y="170"/>
                  </a:lnTo>
                  <a:lnTo>
                    <a:pt x="299" y="163"/>
                  </a:lnTo>
                  <a:lnTo>
                    <a:pt x="290" y="161"/>
                  </a:lnTo>
                  <a:lnTo>
                    <a:pt x="247" y="446"/>
                  </a:lnTo>
                  <a:lnTo>
                    <a:pt x="256" y="448"/>
                  </a:lnTo>
                  <a:lnTo>
                    <a:pt x="256" y="437"/>
                  </a:lnTo>
                  <a:lnTo>
                    <a:pt x="252" y="439"/>
                  </a:lnTo>
                  <a:lnTo>
                    <a:pt x="249" y="441"/>
                  </a:lnTo>
                  <a:lnTo>
                    <a:pt x="256" y="437"/>
                  </a:lnTo>
                  <a:lnTo>
                    <a:pt x="104" y="430"/>
                  </a:lnTo>
                  <a:lnTo>
                    <a:pt x="104" y="452"/>
                  </a:lnTo>
                  <a:lnTo>
                    <a:pt x="256" y="459"/>
                  </a:lnTo>
                  <a:lnTo>
                    <a:pt x="256" y="459"/>
                  </a:lnTo>
                  <a:lnTo>
                    <a:pt x="260" y="457"/>
                  </a:lnTo>
                  <a:lnTo>
                    <a:pt x="263" y="455"/>
                  </a:lnTo>
                  <a:lnTo>
                    <a:pt x="267" y="448"/>
                  </a:lnTo>
                  <a:lnTo>
                    <a:pt x="267" y="450"/>
                  </a:lnTo>
                  <a:lnTo>
                    <a:pt x="310" y="165"/>
                  </a:lnTo>
                  <a:lnTo>
                    <a:pt x="310" y="163"/>
                  </a:lnTo>
                  <a:lnTo>
                    <a:pt x="308" y="156"/>
                  </a:lnTo>
                  <a:lnTo>
                    <a:pt x="215" y="4"/>
                  </a:lnTo>
                  <a:lnTo>
                    <a:pt x="213" y="4"/>
                  </a:lnTo>
                  <a:lnTo>
                    <a:pt x="209" y="2"/>
                  </a:lnTo>
                  <a:lnTo>
                    <a:pt x="206" y="0"/>
                  </a:lnTo>
                  <a:lnTo>
                    <a:pt x="206" y="0"/>
                  </a:lnTo>
                  <a:lnTo>
                    <a:pt x="10" y="14"/>
                  </a:lnTo>
                  <a:lnTo>
                    <a:pt x="7" y="16"/>
                  </a:lnTo>
                  <a:lnTo>
                    <a:pt x="3" y="18"/>
                  </a:lnTo>
                  <a:lnTo>
                    <a:pt x="0" y="25"/>
                  </a:lnTo>
                  <a:lnTo>
                    <a:pt x="3" y="32"/>
                  </a:lnTo>
                  <a:lnTo>
                    <a:pt x="132" y="258"/>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6" name=""/>
            <p:cNvSpPr/>
            <p:nvPr/>
          </p:nvSpPr>
          <p:spPr>
            <a:xfrm>
              <a:off x="4932360" y="4251240"/>
              <a:ext cx="58680" cy="88920"/>
            </a:xfrm>
            <a:custGeom>
              <a:avLst/>
              <a:gdLst/>
              <a:ahLst/>
              <a:rect l="l" t="t" r="r" b="b"/>
              <a:pathLst>
                <a:path w="80" h="111">
                  <a:moveTo>
                    <a:pt x="71" y="111"/>
                  </a:moveTo>
                  <a:lnTo>
                    <a:pt x="80" y="91"/>
                  </a:lnTo>
                  <a:lnTo>
                    <a:pt x="23" y="62"/>
                  </a:lnTo>
                  <a:lnTo>
                    <a:pt x="18" y="71"/>
                  </a:lnTo>
                  <a:lnTo>
                    <a:pt x="25" y="64"/>
                  </a:lnTo>
                  <a:lnTo>
                    <a:pt x="28" y="71"/>
                  </a:lnTo>
                  <a:lnTo>
                    <a:pt x="21" y="0"/>
                  </a:lnTo>
                  <a:lnTo>
                    <a:pt x="0" y="1"/>
                  </a:lnTo>
                  <a:lnTo>
                    <a:pt x="7" y="73"/>
                  </a:lnTo>
                  <a:lnTo>
                    <a:pt x="11" y="79"/>
                  </a:lnTo>
                  <a:lnTo>
                    <a:pt x="14" y="82"/>
                  </a:lnTo>
                  <a:lnTo>
                    <a:pt x="71" y="111"/>
                  </a:lnTo>
                  <a:close/>
                </a:path>
              </a:pathLst>
            </a:custGeom>
            <a:solidFill>
              <a:srgbClr val="000000"/>
            </a:solidFill>
            <a:ln w="12600">
              <a:solidFill>
                <a:srgbClr val="ffe80f"/>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97" name=""/>
            <p:cNvSpPr/>
            <p:nvPr/>
          </p:nvSpPr>
          <p:spPr>
            <a:xfrm>
              <a:off x="4919760" y="4299120"/>
              <a:ext cx="33120" cy="48960"/>
            </a:xfrm>
            <a:custGeom>
              <a:avLst/>
              <a:gdLst/>
              <a:ahLst/>
              <a:rect l="l" t="t" r="r" b="b"/>
              <a:pathLst>
                <a:path w="43" h="63">
                  <a:moveTo>
                    <a:pt x="0" y="50"/>
                  </a:moveTo>
                  <a:lnTo>
                    <a:pt x="16" y="63"/>
                  </a:lnTo>
                  <a:lnTo>
                    <a:pt x="43" y="12"/>
                  </a:lnTo>
                  <a:lnTo>
                    <a:pt x="27" y="0"/>
                  </a:lnTo>
                  <a:lnTo>
                    <a:pt x="0" y="50"/>
                  </a:lnTo>
                  <a:close/>
                </a:path>
              </a:pathLst>
            </a:custGeom>
            <a:solidFill>
              <a:srgbClr val="000000"/>
            </a:solid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598" name=""/>
            <p:cNvSpPr/>
            <p:nvPr/>
          </p:nvSpPr>
          <p:spPr>
            <a:xfrm>
              <a:off x="3322800" y="4788000"/>
              <a:ext cx="101520" cy="141120"/>
            </a:xfrm>
            <a:custGeom>
              <a:avLst/>
              <a:gdLst/>
              <a:ahLst/>
              <a:rect l="l" t="t" r="r" b="b"/>
              <a:pathLst>
                <a:path w="141" h="177">
                  <a:moveTo>
                    <a:pt x="141" y="21"/>
                  </a:moveTo>
                  <a:lnTo>
                    <a:pt x="140" y="0"/>
                  </a:lnTo>
                  <a:lnTo>
                    <a:pt x="18" y="14"/>
                  </a:lnTo>
                  <a:lnTo>
                    <a:pt x="14" y="16"/>
                  </a:lnTo>
                  <a:lnTo>
                    <a:pt x="11" y="18"/>
                  </a:lnTo>
                  <a:lnTo>
                    <a:pt x="7" y="25"/>
                  </a:lnTo>
                  <a:lnTo>
                    <a:pt x="0" y="176"/>
                  </a:lnTo>
                  <a:lnTo>
                    <a:pt x="21" y="177"/>
                  </a:lnTo>
                  <a:lnTo>
                    <a:pt x="28" y="27"/>
                  </a:lnTo>
                  <a:lnTo>
                    <a:pt x="21" y="34"/>
                  </a:lnTo>
                  <a:lnTo>
                    <a:pt x="25" y="32"/>
                  </a:lnTo>
                  <a:lnTo>
                    <a:pt x="28" y="25"/>
                  </a:lnTo>
                  <a:lnTo>
                    <a:pt x="18" y="25"/>
                  </a:lnTo>
                  <a:lnTo>
                    <a:pt x="19" y="36"/>
                  </a:lnTo>
                  <a:lnTo>
                    <a:pt x="141" y="21"/>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9" name=""/>
            <p:cNvSpPr/>
            <p:nvPr/>
          </p:nvSpPr>
          <p:spPr>
            <a:xfrm>
              <a:off x="3206880" y="4660920"/>
              <a:ext cx="134640" cy="154080"/>
            </a:xfrm>
            <a:custGeom>
              <a:avLst/>
              <a:gdLst/>
              <a:ahLst/>
              <a:rect l="l" t="t" r="r" b="b"/>
              <a:pathLst>
                <a:path w="187" h="196">
                  <a:moveTo>
                    <a:pt x="13" y="0"/>
                  </a:moveTo>
                  <a:lnTo>
                    <a:pt x="0" y="17"/>
                  </a:lnTo>
                  <a:lnTo>
                    <a:pt x="174" y="196"/>
                  </a:lnTo>
                  <a:lnTo>
                    <a:pt x="187" y="180"/>
                  </a:lnTo>
                  <a:lnTo>
                    <a:pt x="13"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0" name=""/>
            <p:cNvSpPr/>
            <p:nvPr/>
          </p:nvSpPr>
          <p:spPr>
            <a:xfrm>
              <a:off x="4214880" y="4273560"/>
              <a:ext cx="20520" cy="74520"/>
            </a:xfrm>
            <a:custGeom>
              <a:avLst/>
              <a:gdLst/>
              <a:ahLst/>
              <a:rect l="l" t="t" r="r" b="b"/>
              <a:pathLst>
                <a:path w="27" h="95">
                  <a:moveTo>
                    <a:pt x="27" y="2"/>
                  </a:moveTo>
                  <a:lnTo>
                    <a:pt x="5" y="0"/>
                  </a:lnTo>
                  <a:lnTo>
                    <a:pt x="0" y="93"/>
                  </a:lnTo>
                  <a:lnTo>
                    <a:pt x="21" y="95"/>
                  </a:lnTo>
                  <a:lnTo>
                    <a:pt x="27" y="2"/>
                  </a:lnTo>
                  <a:close/>
                </a:path>
              </a:pathLst>
            </a:custGeom>
            <a:solidFill>
              <a:srgbClr val="000000"/>
            </a:solid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601" name=""/>
            <p:cNvSpPr/>
            <p:nvPr/>
          </p:nvSpPr>
          <p:spPr>
            <a:xfrm>
              <a:off x="4897440" y="4022640"/>
              <a:ext cx="93600" cy="117720"/>
            </a:xfrm>
            <a:custGeom>
              <a:avLst/>
              <a:gdLst/>
              <a:ahLst/>
              <a:rect l="l" t="t" r="r" b="b"/>
              <a:pathLst>
                <a:path w="129" h="149">
                  <a:moveTo>
                    <a:pt x="129" y="18"/>
                  </a:moveTo>
                  <a:lnTo>
                    <a:pt x="119" y="0"/>
                  </a:lnTo>
                  <a:lnTo>
                    <a:pt x="25" y="50"/>
                  </a:lnTo>
                  <a:lnTo>
                    <a:pt x="24" y="52"/>
                  </a:lnTo>
                  <a:lnTo>
                    <a:pt x="22" y="57"/>
                  </a:lnTo>
                  <a:lnTo>
                    <a:pt x="0" y="143"/>
                  </a:lnTo>
                  <a:lnTo>
                    <a:pt x="20" y="149"/>
                  </a:lnTo>
                  <a:lnTo>
                    <a:pt x="42" y="63"/>
                  </a:lnTo>
                  <a:lnTo>
                    <a:pt x="38" y="66"/>
                  </a:lnTo>
                  <a:lnTo>
                    <a:pt x="42" y="59"/>
                  </a:lnTo>
                  <a:lnTo>
                    <a:pt x="31" y="59"/>
                  </a:lnTo>
                  <a:lnTo>
                    <a:pt x="36" y="68"/>
                  </a:lnTo>
                  <a:lnTo>
                    <a:pt x="129" y="18"/>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2" name=""/>
            <p:cNvSpPr/>
            <p:nvPr/>
          </p:nvSpPr>
          <p:spPr>
            <a:xfrm>
              <a:off x="3338640" y="4535640"/>
              <a:ext cx="149040" cy="217440"/>
            </a:xfrm>
            <a:custGeom>
              <a:avLst/>
              <a:gdLst/>
              <a:ahLst/>
              <a:rect l="l" t="t" r="r" b="b"/>
              <a:pathLst>
                <a:path w="208" h="274">
                  <a:moveTo>
                    <a:pt x="154" y="0"/>
                  </a:moveTo>
                  <a:lnTo>
                    <a:pt x="140" y="16"/>
                  </a:lnTo>
                  <a:lnTo>
                    <a:pt x="190" y="88"/>
                  </a:lnTo>
                  <a:lnTo>
                    <a:pt x="197" y="79"/>
                  </a:lnTo>
                  <a:lnTo>
                    <a:pt x="190" y="71"/>
                  </a:lnTo>
                  <a:lnTo>
                    <a:pt x="187" y="79"/>
                  </a:lnTo>
                  <a:lnTo>
                    <a:pt x="190" y="86"/>
                  </a:lnTo>
                  <a:lnTo>
                    <a:pt x="192" y="71"/>
                  </a:lnTo>
                  <a:lnTo>
                    <a:pt x="142" y="122"/>
                  </a:lnTo>
                  <a:lnTo>
                    <a:pt x="147" y="129"/>
                  </a:lnTo>
                  <a:lnTo>
                    <a:pt x="142" y="120"/>
                  </a:lnTo>
                  <a:lnTo>
                    <a:pt x="6" y="192"/>
                  </a:lnTo>
                  <a:lnTo>
                    <a:pt x="4" y="193"/>
                  </a:lnTo>
                  <a:lnTo>
                    <a:pt x="0" y="200"/>
                  </a:lnTo>
                  <a:lnTo>
                    <a:pt x="0" y="202"/>
                  </a:lnTo>
                  <a:lnTo>
                    <a:pt x="7" y="274"/>
                  </a:lnTo>
                  <a:lnTo>
                    <a:pt x="29" y="272"/>
                  </a:lnTo>
                  <a:lnTo>
                    <a:pt x="22" y="200"/>
                  </a:lnTo>
                  <a:lnTo>
                    <a:pt x="18" y="208"/>
                  </a:lnTo>
                  <a:lnTo>
                    <a:pt x="22" y="200"/>
                  </a:lnTo>
                  <a:lnTo>
                    <a:pt x="22" y="200"/>
                  </a:lnTo>
                  <a:lnTo>
                    <a:pt x="11" y="200"/>
                  </a:lnTo>
                  <a:lnTo>
                    <a:pt x="16" y="209"/>
                  </a:lnTo>
                  <a:lnTo>
                    <a:pt x="153" y="138"/>
                  </a:lnTo>
                  <a:lnTo>
                    <a:pt x="154" y="138"/>
                  </a:lnTo>
                  <a:lnTo>
                    <a:pt x="205" y="88"/>
                  </a:lnTo>
                  <a:lnTo>
                    <a:pt x="205" y="86"/>
                  </a:lnTo>
                  <a:lnTo>
                    <a:pt x="208" y="79"/>
                  </a:lnTo>
                  <a:lnTo>
                    <a:pt x="205" y="71"/>
                  </a:lnTo>
                  <a:lnTo>
                    <a:pt x="205" y="71"/>
                  </a:lnTo>
                  <a:lnTo>
                    <a:pt x="154" y="0"/>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3" name=""/>
            <p:cNvSpPr/>
            <p:nvPr/>
          </p:nvSpPr>
          <p:spPr>
            <a:xfrm>
              <a:off x="3765600" y="4041720"/>
              <a:ext cx="487440" cy="246240"/>
            </a:xfrm>
            <a:prstGeom prst="rect">
              <a:avLst/>
            </a:prstGeom>
            <a:noFill/>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4" name=""/>
            <p:cNvSpPr/>
            <p:nvPr/>
          </p:nvSpPr>
          <p:spPr>
            <a:xfrm>
              <a:off x="3765600" y="4041720"/>
              <a:ext cx="487440" cy="246240"/>
            </a:xfrm>
            <a:prstGeom prst="rect">
              <a:avLst/>
            </a:prstGeom>
            <a:noFill/>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5" name=""/>
            <p:cNvSpPr/>
            <p:nvPr/>
          </p:nvSpPr>
          <p:spPr>
            <a:xfrm flipV="1">
              <a:off x="1541520" y="3978000"/>
              <a:ext cx="324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6" name=""/>
            <p:cNvSpPr/>
            <p:nvPr/>
          </p:nvSpPr>
          <p:spPr>
            <a:xfrm flipV="1">
              <a:off x="1541520" y="3978000"/>
              <a:ext cx="324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7" name=""/>
            <p:cNvSpPr/>
            <p:nvPr/>
          </p:nvSpPr>
          <p:spPr>
            <a:xfrm flipV="1">
              <a:off x="1541520" y="3978000"/>
              <a:ext cx="3240" cy="104760"/>
            </a:xfrm>
            <a:prstGeom prst="line">
              <a:avLst/>
            </a:prstGeom>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08" name=""/>
            <p:cNvGrpSpPr/>
            <p:nvPr/>
          </p:nvGrpSpPr>
          <p:grpSpPr>
            <a:xfrm>
              <a:off x="1868400" y="2427120"/>
              <a:ext cx="2490480" cy="2268720"/>
              <a:chOff x="1868400" y="2427120"/>
              <a:chExt cx="2490480" cy="2268720"/>
            </a:xfrm>
          </p:grpSpPr>
          <p:sp>
            <p:nvSpPr>
              <p:cNvPr id="1609" name=""/>
              <p:cNvSpPr/>
              <p:nvPr/>
            </p:nvSpPr>
            <p:spPr>
              <a:xfrm>
                <a:off x="2223000" y="3821400"/>
                <a:ext cx="6480" cy="78120"/>
              </a:xfrm>
              <a:custGeom>
                <a:avLst/>
                <a:gdLst/>
                <a:ahLst/>
                <a:rect l="l" t="t" r="r" b="b"/>
                <a:pathLst>
                  <a:path w="5" h="59">
                    <a:moveTo>
                      <a:pt x="5" y="0"/>
                    </a:moveTo>
                    <a:lnTo>
                      <a:pt x="5" y="16"/>
                    </a:lnTo>
                    <a:lnTo>
                      <a:pt x="0" y="43"/>
                    </a:lnTo>
                    <a:lnTo>
                      <a:pt x="0" y="59"/>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610" name=""/>
              <p:cNvSpPr/>
              <p:nvPr/>
            </p:nvSpPr>
            <p:spPr>
              <a:xfrm>
                <a:off x="2223000" y="3899520"/>
                <a:ext cx="98280" cy="34560"/>
              </a:xfrm>
              <a:custGeom>
                <a:avLst/>
                <a:gdLst/>
                <a:ahLst/>
                <a:rect l="l" t="t" r="r" b="b"/>
                <a:pathLst>
                  <a:path w="72" h="26">
                    <a:moveTo>
                      <a:pt x="0" y="0"/>
                    </a:moveTo>
                    <a:lnTo>
                      <a:pt x="5" y="5"/>
                    </a:lnTo>
                    <a:lnTo>
                      <a:pt x="25" y="10"/>
                    </a:lnTo>
                    <a:lnTo>
                      <a:pt x="51" y="21"/>
                    </a:lnTo>
                    <a:lnTo>
                      <a:pt x="72" y="26"/>
                    </a:lnTo>
                  </a:path>
                </a:pathLst>
              </a:custGeom>
              <a:noFill/>
              <a:ln w="12600">
                <a:solidFill>
                  <a:srgbClr val="ffe80f"/>
                </a:solidFill>
                <a:round/>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611" name=""/>
              <p:cNvSpPr/>
              <p:nvPr/>
            </p:nvSpPr>
            <p:spPr>
              <a:xfrm>
                <a:off x="2229840" y="3821400"/>
                <a:ext cx="91440" cy="112680"/>
              </a:xfrm>
              <a:custGeom>
                <a:avLst/>
                <a:gdLst/>
                <a:ahLst/>
                <a:rect l="l" t="t" r="r" b="b"/>
                <a:pathLst>
                  <a:path w="67" h="85">
                    <a:moveTo>
                      <a:pt x="67" y="85"/>
                    </a:moveTo>
                    <a:lnTo>
                      <a:pt x="62" y="75"/>
                    </a:lnTo>
                    <a:lnTo>
                      <a:pt x="51" y="64"/>
                    </a:lnTo>
                    <a:lnTo>
                      <a:pt x="36" y="43"/>
                    </a:lnTo>
                    <a:lnTo>
                      <a:pt x="20" y="22"/>
                    </a:lnTo>
                    <a:lnTo>
                      <a:pt x="5" y="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2" name=""/>
              <p:cNvSpPr/>
              <p:nvPr/>
            </p:nvSpPr>
            <p:spPr>
              <a:xfrm>
                <a:off x="2144880" y="3786480"/>
                <a:ext cx="42480" cy="98280"/>
              </a:xfrm>
              <a:custGeom>
                <a:avLst/>
                <a:gdLst/>
                <a:ahLst/>
                <a:rect l="l" t="t" r="r" b="b"/>
                <a:pathLst>
                  <a:path w="31" h="74">
                    <a:moveTo>
                      <a:pt x="31" y="0"/>
                    </a:moveTo>
                    <a:lnTo>
                      <a:pt x="26" y="5"/>
                    </a:lnTo>
                    <a:lnTo>
                      <a:pt x="20" y="11"/>
                    </a:lnTo>
                    <a:lnTo>
                      <a:pt x="10" y="26"/>
                    </a:lnTo>
                    <a:lnTo>
                      <a:pt x="5" y="48"/>
                    </a:lnTo>
                    <a:lnTo>
                      <a:pt x="0"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3" name=""/>
              <p:cNvSpPr/>
              <p:nvPr/>
            </p:nvSpPr>
            <p:spPr>
              <a:xfrm>
                <a:off x="2144880" y="3885120"/>
                <a:ext cx="1440" cy="14400"/>
              </a:xfrm>
              <a:custGeom>
                <a:avLst/>
                <a:gdLst/>
                <a:ahLst/>
                <a:rect l="l" t="t" r="r" b="b"/>
                <a:pathLst>
                  <a:path w="0" h="11">
                    <a:moveTo>
                      <a:pt x="0" y="0"/>
                    </a:moveTo>
                    <a:lnTo>
                      <a:pt x="0" y="5"/>
                    </a:lnTo>
                    <a:lnTo>
                      <a:pt x="0" y="11"/>
                    </a:lnTo>
                    <a:lnTo>
                      <a:pt x="0" y="11"/>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614" name=""/>
              <p:cNvSpPr/>
              <p:nvPr/>
            </p:nvSpPr>
            <p:spPr>
              <a:xfrm>
                <a:off x="1890000" y="3899520"/>
                <a:ext cx="254520" cy="126000"/>
              </a:xfrm>
              <a:custGeom>
                <a:avLst/>
                <a:gdLst/>
                <a:ahLst/>
                <a:rect l="l" t="t" r="r" b="b"/>
                <a:pathLst>
                  <a:path w="186" h="95">
                    <a:moveTo>
                      <a:pt x="186" y="0"/>
                    </a:moveTo>
                    <a:lnTo>
                      <a:pt x="175" y="10"/>
                    </a:lnTo>
                    <a:lnTo>
                      <a:pt x="170" y="16"/>
                    </a:lnTo>
                    <a:lnTo>
                      <a:pt x="160" y="26"/>
                    </a:lnTo>
                    <a:lnTo>
                      <a:pt x="114" y="53"/>
                    </a:lnTo>
                    <a:lnTo>
                      <a:pt x="98" y="53"/>
                    </a:lnTo>
                    <a:lnTo>
                      <a:pt x="88" y="69"/>
                    </a:lnTo>
                    <a:lnTo>
                      <a:pt x="46" y="85"/>
                    </a:lnTo>
                    <a:lnTo>
                      <a:pt x="41" y="90"/>
                    </a:lnTo>
                    <a:lnTo>
                      <a:pt x="31" y="90"/>
                    </a:lnTo>
                    <a:lnTo>
                      <a:pt x="10" y="95"/>
                    </a:lnTo>
                    <a:lnTo>
                      <a:pt x="5" y="95"/>
                    </a:lnTo>
                    <a:lnTo>
                      <a:pt x="5" y="90"/>
                    </a:lnTo>
                    <a:lnTo>
                      <a:pt x="0" y="95"/>
                    </a:lnTo>
                    <a:lnTo>
                      <a:pt x="0" y="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5" name=""/>
              <p:cNvSpPr/>
              <p:nvPr/>
            </p:nvSpPr>
            <p:spPr>
              <a:xfrm>
                <a:off x="1868400" y="4025880"/>
                <a:ext cx="21600" cy="14400"/>
              </a:xfrm>
              <a:custGeom>
                <a:avLst/>
                <a:gdLst/>
                <a:ahLst/>
                <a:rect l="l" t="t" r="r" b="b"/>
                <a:pathLst>
                  <a:path w="16" h="11">
                    <a:moveTo>
                      <a:pt x="16" y="0"/>
                    </a:moveTo>
                    <a:lnTo>
                      <a:pt x="11" y="0"/>
                    </a:lnTo>
                    <a:lnTo>
                      <a:pt x="6" y="5"/>
                    </a:lnTo>
                    <a:lnTo>
                      <a:pt x="0" y="11"/>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616" name=""/>
              <p:cNvSpPr/>
              <p:nvPr/>
            </p:nvSpPr>
            <p:spPr>
              <a:xfrm>
                <a:off x="1868400" y="4040280"/>
                <a:ext cx="1080" cy="6840"/>
              </a:xfrm>
              <a:custGeom>
                <a:avLst/>
                <a:gdLst/>
                <a:ahLst/>
                <a:rect l="l" t="t" r="r" b="b"/>
                <a:pathLst>
                  <a:path w="0" h="5">
                    <a:moveTo>
                      <a:pt x="0" y="0"/>
                    </a:moveTo>
                    <a:lnTo>
                      <a:pt x="0" y="5"/>
                    </a:lnTo>
                    <a:lnTo>
                      <a:pt x="0" y="5"/>
                    </a:lnTo>
                    <a:lnTo>
                      <a:pt x="0" y="5"/>
                    </a:lnTo>
                  </a:path>
                </a:pathLst>
              </a:custGeom>
              <a:noFill/>
              <a:ln w="12600">
                <a:solidFill>
                  <a:srgbClr val="ffe80f"/>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1617" name=""/>
              <p:cNvSpPr/>
              <p:nvPr/>
            </p:nvSpPr>
            <p:spPr>
              <a:xfrm>
                <a:off x="1868400" y="4047480"/>
                <a:ext cx="21600" cy="6480"/>
              </a:xfrm>
              <a:custGeom>
                <a:avLst/>
                <a:gdLst/>
                <a:ahLst/>
                <a:rect l="l" t="t" r="r" b="b"/>
                <a:pathLst>
                  <a:path w="16" h="5">
                    <a:moveTo>
                      <a:pt x="0" y="0"/>
                    </a:moveTo>
                    <a:lnTo>
                      <a:pt x="6" y="5"/>
                    </a:lnTo>
                    <a:lnTo>
                      <a:pt x="11" y="5"/>
                    </a:lnTo>
                    <a:lnTo>
                      <a:pt x="16" y="5"/>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18" name=""/>
              <p:cNvSpPr/>
              <p:nvPr/>
            </p:nvSpPr>
            <p:spPr>
              <a:xfrm>
                <a:off x="1890000" y="4047480"/>
                <a:ext cx="1440" cy="6480"/>
              </a:xfrm>
              <a:prstGeom prst="rect">
                <a:avLst/>
              </a:prstGeom>
              <a:noFill/>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19" name=""/>
              <p:cNvSpPr/>
              <p:nvPr/>
            </p:nvSpPr>
            <p:spPr>
              <a:xfrm>
                <a:off x="1890000" y="3906360"/>
                <a:ext cx="324720" cy="140760"/>
              </a:xfrm>
              <a:custGeom>
                <a:avLst/>
                <a:gdLst/>
                <a:ahLst/>
                <a:rect l="l" t="t" r="r" b="b"/>
                <a:pathLst>
                  <a:path w="237" h="106">
                    <a:moveTo>
                      <a:pt x="0" y="106"/>
                    </a:moveTo>
                    <a:lnTo>
                      <a:pt x="93" y="69"/>
                    </a:lnTo>
                    <a:lnTo>
                      <a:pt x="160" y="53"/>
                    </a:lnTo>
                    <a:lnTo>
                      <a:pt x="237" y="0"/>
                    </a:lnTo>
                    <a:lnTo>
                      <a:pt x="186" y="0"/>
                    </a:lnTo>
                    <a:lnTo>
                      <a:pt x="170" y="11"/>
                    </a:lnTo>
                    <a:lnTo>
                      <a:pt x="150" y="4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0" name=""/>
              <p:cNvSpPr/>
              <p:nvPr/>
            </p:nvSpPr>
            <p:spPr>
              <a:xfrm>
                <a:off x="2095560" y="3970080"/>
                <a:ext cx="1080" cy="12960"/>
              </a:xfrm>
              <a:custGeom>
                <a:avLst/>
                <a:gdLst/>
                <a:ahLst/>
                <a:rect l="l" t="t" r="r" b="b"/>
                <a:pathLst>
                  <a:path w="0" h="10">
                    <a:moveTo>
                      <a:pt x="0" y="0"/>
                    </a:moveTo>
                    <a:lnTo>
                      <a:pt x="0" y="5"/>
                    </a:lnTo>
                    <a:lnTo>
                      <a:pt x="0" y="5"/>
                    </a:lnTo>
                    <a:lnTo>
                      <a:pt x="0" y="1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21" name=""/>
              <p:cNvSpPr/>
              <p:nvPr/>
            </p:nvSpPr>
            <p:spPr>
              <a:xfrm>
                <a:off x="2080440" y="3983400"/>
                <a:ext cx="15120" cy="29160"/>
              </a:xfrm>
              <a:custGeom>
                <a:avLst/>
                <a:gdLst/>
                <a:ahLst/>
                <a:rect l="l" t="t" r="r" b="b"/>
                <a:pathLst>
                  <a:path w="11" h="22">
                    <a:moveTo>
                      <a:pt x="11" y="0"/>
                    </a:moveTo>
                    <a:lnTo>
                      <a:pt x="5" y="6"/>
                    </a:lnTo>
                    <a:lnTo>
                      <a:pt x="5" y="16"/>
                    </a:lnTo>
                    <a:lnTo>
                      <a:pt x="0" y="22"/>
                    </a:lnTo>
                  </a:path>
                </a:pathLst>
              </a:custGeom>
              <a:noFill/>
              <a:ln w="12600">
                <a:solidFill>
                  <a:srgbClr val="ffe80f"/>
                </a:solidFill>
                <a:round/>
              </a:ln>
            </p:spPr>
            <p:style>
              <a:lnRef idx="0"/>
              <a:fillRef idx="0"/>
              <a:effectRef idx="0"/>
              <a:fontRef idx="minor"/>
            </p:style>
            <p:txBody>
              <a:bodyPr lIns="90000" rIns="90000" tIns="-17640" bIns="-17640" anchor="t">
                <a:noAutofit/>
              </a:bodyPr>
              <a:p>
                <a:endParaRPr b="0" lang="en-US" sz="2400" strike="noStrike" u="none">
                  <a:solidFill>
                    <a:srgbClr val="000000"/>
                  </a:solidFill>
                  <a:effectLst/>
                  <a:uFillTx/>
                  <a:latin typeface="Times New Roman"/>
                </a:endParaRPr>
              </a:p>
            </p:txBody>
          </p:sp>
          <p:sp>
            <p:nvSpPr>
              <p:cNvPr id="1622" name=""/>
              <p:cNvSpPr/>
              <p:nvPr/>
            </p:nvSpPr>
            <p:spPr>
              <a:xfrm>
                <a:off x="2046240" y="4012560"/>
                <a:ext cx="33840" cy="70200"/>
              </a:xfrm>
              <a:custGeom>
                <a:avLst/>
                <a:gdLst/>
                <a:ahLst/>
                <a:rect l="l" t="t" r="r" b="b"/>
                <a:pathLst>
                  <a:path w="25" h="53">
                    <a:moveTo>
                      <a:pt x="25" y="0"/>
                    </a:moveTo>
                    <a:lnTo>
                      <a:pt x="15" y="5"/>
                    </a:lnTo>
                    <a:lnTo>
                      <a:pt x="0" y="53"/>
                    </a:lnTo>
                  </a:path>
                </a:pathLst>
              </a:custGeom>
              <a:noFill/>
              <a:ln w="12600">
                <a:solidFill>
                  <a:srgbClr val="ffe80f"/>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623" name=""/>
              <p:cNvSpPr/>
              <p:nvPr/>
            </p:nvSpPr>
            <p:spPr>
              <a:xfrm>
                <a:off x="2214720" y="3997800"/>
                <a:ext cx="71280" cy="49320"/>
              </a:xfrm>
              <a:custGeom>
                <a:avLst/>
                <a:gdLst/>
                <a:ahLst/>
                <a:rect l="l" t="t" r="r" b="b"/>
                <a:pathLst>
                  <a:path w="52" h="37">
                    <a:moveTo>
                      <a:pt x="0" y="37"/>
                    </a:moveTo>
                    <a:lnTo>
                      <a:pt x="11" y="32"/>
                    </a:lnTo>
                    <a:lnTo>
                      <a:pt x="21" y="21"/>
                    </a:lnTo>
                    <a:lnTo>
                      <a:pt x="31" y="5"/>
                    </a:lnTo>
                    <a:lnTo>
                      <a:pt x="52" y="0"/>
                    </a:lnTo>
                  </a:path>
                </a:pathLst>
              </a:custGeom>
              <a:noFill/>
              <a:ln w="12600">
                <a:solidFill>
                  <a:srgbClr val="ffe80f"/>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624" name=""/>
              <p:cNvSpPr/>
              <p:nvPr/>
            </p:nvSpPr>
            <p:spPr>
              <a:xfrm>
                <a:off x="2286000" y="3962160"/>
                <a:ext cx="1080" cy="35640"/>
              </a:xfrm>
              <a:custGeom>
                <a:avLst/>
                <a:gdLst/>
                <a:ahLst/>
                <a:rect l="l" t="t" r="r" b="b"/>
                <a:pathLst>
                  <a:path w="0" h="27">
                    <a:moveTo>
                      <a:pt x="0" y="27"/>
                    </a:moveTo>
                    <a:lnTo>
                      <a:pt x="0" y="22"/>
                    </a:lnTo>
                    <a:lnTo>
                      <a:pt x="0" y="11"/>
                    </a:lnTo>
                    <a:lnTo>
                      <a:pt x="0" y="0"/>
                    </a:lnTo>
                  </a:path>
                </a:pathLst>
              </a:custGeom>
              <a:noFill/>
              <a:ln w="12600">
                <a:solidFill>
                  <a:srgbClr val="ffe80f"/>
                </a:solidFill>
                <a:round/>
              </a:ln>
            </p:spPr>
            <p:style>
              <a:lnRef idx="0"/>
              <a:fillRef idx="0"/>
              <a:effectRef idx="0"/>
              <a:fontRef idx="minor"/>
            </p:style>
            <p:txBody>
              <a:bodyPr lIns="90000" rIns="90000" tIns="-11160" bIns="-11160" anchor="t">
                <a:noAutofit/>
              </a:bodyPr>
              <a:p>
                <a:endParaRPr b="0" lang="en-US" sz="2400" strike="noStrike" u="none">
                  <a:solidFill>
                    <a:srgbClr val="000000"/>
                  </a:solidFill>
                  <a:effectLst/>
                  <a:uFillTx/>
                  <a:latin typeface="Times New Roman"/>
                </a:endParaRPr>
              </a:p>
            </p:txBody>
          </p:sp>
          <p:sp>
            <p:nvSpPr>
              <p:cNvPr id="1625" name=""/>
              <p:cNvSpPr/>
              <p:nvPr/>
            </p:nvSpPr>
            <p:spPr>
              <a:xfrm>
                <a:off x="2286000" y="3962160"/>
                <a:ext cx="648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6" name=""/>
              <p:cNvSpPr/>
              <p:nvPr/>
            </p:nvSpPr>
            <p:spPr>
              <a:xfrm>
                <a:off x="2292840" y="3927600"/>
                <a:ext cx="21600" cy="34200"/>
              </a:xfrm>
              <a:custGeom>
                <a:avLst/>
                <a:gdLst/>
                <a:ahLst/>
                <a:rect l="l" t="t" r="r" b="b"/>
                <a:pathLst>
                  <a:path w="16" h="26">
                    <a:moveTo>
                      <a:pt x="0" y="26"/>
                    </a:moveTo>
                    <a:lnTo>
                      <a:pt x="5" y="21"/>
                    </a:lnTo>
                    <a:lnTo>
                      <a:pt x="11" y="5"/>
                    </a:lnTo>
                    <a:lnTo>
                      <a:pt x="16" y="0"/>
                    </a:lnTo>
                  </a:path>
                </a:pathLst>
              </a:custGeom>
              <a:noFill/>
              <a:ln w="12600">
                <a:solidFill>
                  <a:srgbClr val="ffe80f"/>
                </a:solidFill>
                <a:round/>
              </a:ln>
            </p:spPr>
            <p:style>
              <a:lnRef idx="0"/>
              <a:fillRef idx="0"/>
              <a:effectRef idx="0"/>
              <a:fontRef idx="minor"/>
            </p:style>
            <p:txBody>
              <a:bodyPr lIns="90000" rIns="90000" tIns="-12600" bIns="-12600" anchor="t">
                <a:noAutofit/>
              </a:bodyPr>
              <a:p>
                <a:endParaRPr b="0" lang="en-US" sz="2400" strike="noStrike" u="none">
                  <a:solidFill>
                    <a:srgbClr val="000000"/>
                  </a:solidFill>
                  <a:effectLst/>
                  <a:uFillTx/>
                  <a:latin typeface="Times New Roman"/>
                </a:endParaRPr>
              </a:p>
            </p:txBody>
          </p:sp>
          <p:sp>
            <p:nvSpPr>
              <p:cNvPr id="1627" name=""/>
              <p:cNvSpPr/>
              <p:nvPr/>
            </p:nvSpPr>
            <p:spPr>
              <a:xfrm>
                <a:off x="2314800" y="3878640"/>
                <a:ext cx="63000" cy="48960"/>
              </a:xfrm>
              <a:custGeom>
                <a:avLst/>
                <a:gdLst/>
                <a:ahLst/>
                <a:rect l="l" t="t" r="r" b="b"/>
                <a:pathLst>
                  <a:path w="46" h="37">
                    <a:moveTo>
                      <a:pt x="0" y="37"/>
                    </a:moveTo>
                    <a:lnTo>
                      <a:pt x="15" y="32"/>
                    </a:lnTo>
                    <a:lnTo>
                      <a:pt x="15" y="32"/>
                    </a:lnTo>
                    <a:lnTo>
                      <a:pt x="10" y="32"/>
                    </a:lnTo>
                    <a:lnTo>
                      <a:pt x="10" y="26"/>
                    </a:lnTo>
                    <a:lnTo>
                      <a:pt x="20" y="26"/>
                    </a:lnTo>
                    <a:lnTo>
                      <a:pt x="36" y="0"/>
                    </a:lnTo>
                    <a:lnTo>
                      <a:pt x="46" y="0"/>
                    </a:lnTo>
                  </a:path>
                </a:pathLst>
              </a:custGeom>
              <a:no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628" name=""/>
              <p:cNvSpPr/>
              <p:nvPr/>
            </p:nvSpPr>
            <p:spPr>
              <a:xfrm>
                <a:off x="2377800" y="3878640"/>
                <a:ext cx="13320" cy="12960"/>
              </a:xfrm>
              <a:custGeom>
                <a:avLst/>
                <a:gdLst/>
                <a:ahLst/>
                <a:rect l="l" t="t" r="r" b="b"/>
                <a:pathLst>
                  <a:path w="10" h="10">
                    <a:moveTo>
                      <a:pt x="0" y="0"/>
                    </a:moveTo>
                    <a:lnTo>
                      <a:pt x="5" y="0"/>
                    </a:lnTo>
                    <a:lnTo>
                      <a:pt x="10" y="5"/>
                    </a:lnTo>
                    <a:lnTo>
                      <a:pt x="10" y="1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29" name=""/>
              <p:cNvSpPr/>
              <p:nvPr/>
            </p:nvSpPr>
            <p:spPr>
              <a:xfrm>
                <a:off x="2391480" y="3871800"/>
                <a:ext cx="15120" cy="20160"/>
              </a:xfrm>
              <a:custGeom>
                <a:avLst/>
                <a:gdLst/>
                <a:ahLst/>
                <a:rect l="l" t="t" r="r" b="b"/>
                <a:pathLst>
                  <a:path w="11" h="15">
                    <a:moveTo>
                      <a:pt x="0" y="15"/>
                    </a:moveTo>
                    <a:lnTo>
                      <a:pt x="6" y="10"/>
                    </a:lnTo>
                    <a:lnTo>
                      <a:pt x="11" y="5"/>
                    </a:lnTo>
                    <a:lnTo>
                      <a:pt x="11" y="0"/>
                    </a:lnTo>
                  </a:path>
                </a:pathLst>
              </a:custGeom>
              <a:noFill/>
              <a:ln w="12600">
                <a:solidFill>
                  <a:srgbClr val="ffe80f"/>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Times New Roman"/>
                </a:endParaRPr>
              </a:p>
            </p:txBody>
          </p:sp>
          <p:sp>
            <p:nvSpPr>
              <p:cNvPr id="1630" name=""/>
              <p:cNvSpPr/>
              <p:nvPr/>
            </p:nvSpPr>
            <p:spPr>
              <a:xfrm>
                <a:off x="2406600" y="3821400"/>
                <a:ext cx="42120" cy="50040"/>
              </a:xfrm>
              <a:custGeom>
                <a:avLst/>
                <a:gdLst/>
                <a:ahLst/>
                <a:rect l="l" t="t" r="r" b="b"/>
                <a:pathLst>
                  <a:path w="31" h="38">
                    <a:moveTo>
                      <a:pt x="0" y="38"/>
                    </a:moveTo>
                    <a:lnTo>
                      <a:pt x="10" y="38"/>
                    </a:lnTo>
                    <a:lnTo>
                      <a:pt x="31" y="0"/>
                    </a:lnTo>
                  </a:path>
                </a:pathLst>
              </a:custGeom>
              <a:noFill/>
              <a:ln w="12600">
                <a:solidFill>
                  <a:srgbClr val="ffe80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1631" name=""/>
              <p:cNvSpPr/>
              <p:nvPr/>
            </p:nvSpPr>
            <p:spPr>
              <a:xfrm>
                <a:off x="2449080" y="3821400"/>
                <a:ext cx="84960" cy="1080"/>
              </a:xfrm>
              <a:custGeom>
                <a:avLst/>
                <a:gdLst/>
                <a:ahLst/>
                <a:rect l="l" t="t" r="r" b="b"/>
                <a:pathLst>
                  <a:path w="62" h="0">
                    <a:moveTo>
                      <a:pt x="0" y="0"/>
                    </a:moveTo>
                    <a:lnTo>
                      <a:pt x="15" y="0"/>
                    </a:lnTo>
                    <a:lnTo>
                      <a:pt x="41" y="0"/>
                    </a:lnTo>
                    <a:lnTo>
                      <a:pt x="62"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632" name=""/>
              <p:cNvSpPr/>
              <p:nvPr/>
            </p:nvSpPr>
            <p:spPr>
              <a:xfrm>
                <a:off x="2534040" y="3821400"/>
                <a:ext cx="27000" cy="20880"/>
              </a:xfrm>
              <a:custGeom>
                <a:avLst/>
                <a:gdLst/>
                <a:ahLst/>
                <a:rect l="l" t="t" r="r" b="b"/>
                <a:pathLst>
                  <a:path w="20" h="16">
                    <a:moveTo>
                      <a:pt x="0" y="0"/>
                    </a:moveTo>
                    <a:lnTo>
                      <a:pt x="0" y="6"/>
                    </a:lnTo>
                    <a:lnTo>
                      <a:pt x="5" y="11"/>
                    </a:lnTo>
                    <a:lnTo>
                      <a:pt x="20" y="16"/>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633" name=""/>
              <p:cNvSpPr/>
              <p:nvPr/>
            </p:nvSpPr>
            <p:spPr>
              <a:xfrm>
                <a:off x="2561400" y="3842280"/>
                <a:ext cx="14760" cy="42480"/>
              </a:xfrm>
              <a:custGeom>
                <a:avLst/>
                <a:gdLst/>
                <a:ahLst/>
                <a:rect l="l" t="t" r="r" b="b"/>
                <a:pathLst>
                  <a:path w="11" h="32">
                    <a:moveTo>
                      <a:pt x="0" y="0"/>
                    </a:moveTo>
                    <a:lnTo>
                      <a:pt x="6" y="11"/>
                    </a:lnTo>
                    <a:lnTo>
                      <a:pt x="11" y="27"/>
                    </a:lnTo>
                    <a:lnTo>
                      <a:pt x="11" y="32"/>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34" name=""/>
              <p:cNvSpPr/>
              <p:nvPr/>
            </p:nvSpPr>
            <p:spPr>
              <a:xfrm>
                <a:off x="2321640" y="3871800"/>
                <a:ext cx="254520" cy="70200"/>
              </a:xfrm>
              <a:custGeom>
                <a:avLst/>
                <a:gdLst/>
                <a:ahLst/>
                <a:rect l="l" t="t" r="r" b="b"/>
                <a:pathLst>
                  <a:path w="186" h="53">
                    <a:moveTo>
                      <a:pt x="186" y="10"/>
                    </a:moveTo>
                    <a:lnTo>
                      <a:pt x="113" y="5"/>
                    </a:lnTo>
                    <a:lnTo>
                      <a:pt x="103" y="5"/>
                    </a:lnTo>
                    <a:lnTo>
                      <a:pt x="98" y="5"/>
                    </a:lnTo>
                    <a:lnTo>
                      <a:pt x="98" y="15"/>
                    </a:lnTo>
                    <a:lnTo>
                      <a:pt x="88" y="10"/>
                    </a:lnTo>
                    <a:lnTo>
                      <a:pt x="82" y="10"/>
                    </a:lnTo>
                    <a:lnTo>
                      <a:pt x="77" y="0"/>
                    </a:lnTo>
                    <a:lnTo>
                      <a:pt x="62" y="5"/>
                    </a:lnTo>
                    <a:lnTo>
                      <a:pt x="57" y="15"/>
                    </a:lnTo>
                    <a:lnTo>
                      <a:pt x="51" y="21"/>
                    </a:lnTo>
                    <a:lnTo>
                      <a:pt x="51" y="47"/>
                    </a:lnTo>
                    <a:lnTo>
                      <a:pt x="36" y="47"/>
                    </a:lnTo>
                    <a:lnTo>
                      <a:pt x="31" y="53"/>
                    </a:lnTo>
                    <a:lnTo>
                      <a:pt x="21" y="53"/>
                    </a:lnTo>
                    <a:lnTo>
                      <a:pt x="0" y="42"/>
                    </a:lnTo>
                  </a:path>
                </a:pathLst>
              </a:custGeom>
              <a:noFill/>
              <a:ln w="12600">
                <a:solidFill>
                  <a:srgbClr val="ffe80f"/>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635" name=""/>
              <p:cNvSpPr/>
              <p:nvPr/>
            </p:nvSpPr>
            <p:spPr>
              <a:xfrm>
                <a:off x="2377800" y="3934440"/>
                <a:ext cx="6480" cy="27720"/>
              </a:xfrm>
              <a:custGeom>
                <a:avLst/>
                <a:gdLst/>
                <a:ahLst/>
                <a:rect l="l" t="t" r="r" b="b"/>
                <a:pathLst>
                  <a:path w="5" h="21">
                    <a:moveTo>
                      <a:pt x="5" y="0"/>
                    </a:moveTo>
                    <a:lnTo>
                      <a:pt x="0" y="0"/>
                    </a:lnTo>
                    <a:lnTo>
                      <a:pt x="0" y="11"/>
                    </a:lnTo>
                    <a:lnTo>
                      <a:pt x="0" y="21"/>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636" name=""/>
              <p:cNvSpPr/>
              <p:nvPr/>
            </p:nvSpPr>
            <p:spPr>
              <a:xfrm>
                <a:off x="2377800" y="3962160"/>
                <a:ext cx="1080" cy="7920"/>
              </a:xfrm>
              <a:custGeom>
                <a:avLst/>
                <a:gdLst/>
                <a:ahLst/>
                <a:rect l="l" t="t" r="r" b="b"/>
                <a:pathLst>
                  <a:path w="0" h="6">
                    <a:moveTo>
                      <a:pt x="0" y="0"/>
                    </a:moveTo>
                    <a:lnTo>
                      <a:pt x="0" y="0"/>
                    </a:lnTo>
                    <a:lnTo>
                      <a:pt x="0" y="0"/>
                    </a:lnTo>
                    <a:lnTo>
                      <a:pt x="0" y="6"/>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637" name=""/>
              <p:cNvSpPr/>
              <p:nvPr/>
            </p:nvSpPr>
            <p:spPr>
              <a:xfrm>
                <a:off x="2350440" y="3970080"/>
                <a:ext cx="27000" cy="168480"/>
              </a:xfrm>
              <a:custGeom>
                <a:avLst/>
                <a:gdLst/>
                <a:ahLst/>
                <a:rect l="l" t="t" r="r" b="b"/>
                <a:pathLst>
                  <a:path w="20" h="127">
                    <a:moveTo>
                      <a:pt x="20" y="0"/>
                    </a:moveTo>
                    <a:lnTo>
                      <a:pt x="15" y="42"/>
                    </a:lnTo>
                    <a:lnTo>
                      <a:pt x="20" y="85"/>
                    </a:lnTo>
                    <a:lnTo>
                      <a:pt x="0"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8" name=""/>
              <p:cNvSpPr/>
              <p:nvPr/>
            </p:nvSpPr>
            <p:spPr>
              <a:xfrm>
                <a:off x="2292840" y="4138920"/>
                <a:ext cx="57240" cy="14400"/>
              </a:xfrm>
              <a:custGeom>
                <a:avLst/>
                <a:gdLst/>
                <a:ahLst/>
                <a:rect l="l" t="t" r="r" b="b"/>
                <a:pathLst>
                  <a:path w="42" h="11">
                    <a:moveTo>
                      <a:pt x="42" y="0"/>
                    </a:moveTo>
                    <a:lnTo>
                      <a:pt x="31" y="5"/>
                    </a:lnTo>
                    <a:lnTo>
                      <a:pt x="16" y="11"/>
                    </a:lnTo>
                    <a:lnTo>
                      <a:pt x="0" y="11"/>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639" name=""/>
              <p:cNvSpPr/>
              <p:nvPr/>
            </p:nvSpPr>
            <p:spPr>
              <a:xfrm>
                <a:off x="2194200" y="4145760"/>
                <a:ext cx="156240" cy="155520"/>
              </a:xfrm>
              <a:custGeom>
                <a:avLst/>
                <a:gdLst/>
                <a:ahLst/>
                <a:rect l="l" t="t" r="r" b="b"/>
                <a:pathLst>
                  <a:path w="114" h="117">
                    <a:moveTo>
                      <a:pt x="108" y="0"/>
                    </a:moveTo>
                    <a:lnTo>
                      <a:pt x="114" y="37"/>
                    </a:lnTo>
                    <a:lnTo>
                      <a:pt x="114" y="69"/>
                    </a:lnTo>
                    <a:lnTo>
                      <a:pt x="88" y="74"/>
                    </a:lnTo>
                    <a:lnTo>
                      <a:pt x="88" y="80"/>
                    </a:lnTo>
                    <a:lnTo>
                      <a:pt x="52" y="117"/>
                    </a:lnTo>
                    <a:lnTo>
                      <a:pt x="41" y="117"/>
                    </a:lnTo>
                    <a:lnTo>
                      <a:pt x="5" y="106"/>
                    </a:lnTo>
                    <a:lnTo>
                      <a:pt x="0" y="10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0" name=""/>
              <p:cNvSpPr/>
              <p:nvPr/>
            </p:nvSpPr>
            <p:spPr>
              <a:xfrm>
                <a:off x="2229840" y="4258800"/>
                <a:ext cx="232560" cy="119520"/>
              </a:xfrm>
              <a:custGeom>
                <a:avLst/>
                <a:gdLst/>
                <a:ahLst/>
                <a:rect l="l" t="t" r="r" b="b"/>
                <a:pathLst>
                  <a:path w="170" h="90">
                    <a:moveTo>
                      <a:pt x="57" y="0"/>
                    </a:moveTo>
                    <a:lnTo>
                      <a:pt x="72" y="0"/>
                    </a:lnTo>
                    <a:lnTo>
                      <a:pt x="139" y="0"/>
                    </a:lnTo>
                    <a:lnTo>
                      <a:pt x="165" y="27"/>
                    </a:lnTo>
                    <a:lnTo>
                      <a:pt x="160" y="42"/>
                    </a:lnTo>
                    <a:lnTo>
                      <a:pt x="170" y="42"/>
                    </a:lnTo>
                    <a:lnTo>
                      <a:pt x="160" y="90"/>
                    </a:lnTo>
                    <a:lnTo>
                      <a:pt x="103" y="90"/>
                    </a:lnTo>
                    <a:lnTo>
                      <a:pt x="41" y="58"/>
                    </a:lnTo>
                    <a:lnTo>
                      <a:pt x="20" y="48"/>
                    </a:lnTo>
                    <a:lnTo>
                      <a:pt x="0" y="5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1" name=""/>
              <p:cNvSpPr/>
              <p:nvPr/>
            </p:nvSpPr>
            <p:spPr>
              <a:xfrm>
                <a:off x="2455920" y="3828960"/>
                <a:ext cx="6480" cy="42480"/>
              </a:xfrm>
              <a:custGeom>
                <a:avLst/>
                <a:gdLst/>
                <a:ahLst/>
                <a:rect l="l" t="t" r="r" b="b"/>
                <a:pathLst>
                  <a:path w="5" h="32">
                    <a:moveTo>
                      <a:pt x="0" y="0"/>
                    </a:moveTo>
                    <a:lnTo>
                      <a:pt x="0" y="10"/>
                    </a:lnTo>
                    <a:lnTo>
                      <a:pt x="0" y="26"/>
                    </a:lnTo>
                    <a:lnTo>
                      <a:pt x="5" y="32"/>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42" name=""/>
              <p:cNvSpPr/>
              <p:nvPr/>
            </p:nvSpPr>
            <p:spPr>
              <a:xfrm>
                <a:off x="2455920" y="3871800"/>
                <a:ext cx="13320" cy="41040"/>
              </a:xfrm>
              <a:custGeom>
                <a:avLst/>
                <a:gdLst/>
                <a:ahLst/>
                <a:rect l="l" t="t" r="r" b="b"/>
                <a:pathLst>
                  <a:path w="10" h="31">
                    <a:moveTo>
                      <a:pt x="5" y="0"/>
                    </a:moveTo>
                    <a:lnTo>
                      <a:pt x="0" y="21"/>
                    </a:lnTo>
                    <a:lnTo>
                      <a:pt x="10" y="31"/>
                    </a:lnTo>
                  </a:path>
                </a:pathLst>
              </a:custGeom>
              <a:noFill/>
              <a:ln w="12600">
                <a:solidFill>
                  <a:srgbClr val="ffe80f"/>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643" name=""/>
              <p:cNvSpPr/>
              <p:nvPr/>
            </p:nvSpPr>
            <p:spPr>
              <a:xfrm>
                <a:off x="2469600" y="3912840"/>
                <a:ext cx="57600" cy="21240"/>
              </a:xfrm>
              <a:custGeom>
                <a:avLst/>
                <a:gdLst/>
                <a:ahLst/>
                <a:rect l="l" t="t" r="r" b="b"/>
                <a:pathLst>
                  <a:path w="42" h="16">
                    <a:moveTo>
                      <a:pt x="0" y="0"/>
                    </a:moveTo>
                    <a:lnTo>
                      <a:pt x="11" y="6"/>
                    </a:lnTo>
                    <a:lnTo>
                      <a:pt x="31" y="11"/>
                    </a:lnTo>
                    <a:lnTo>
                      <a:pt x="42" y="16"/>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44" name=""/>
              <p:cNvSpPr/>
              <p:nvPr/>
            </p:nvSpPr>
            <p:spPr>
              <a:xfrm>
                <a:off x="2527200" y="3934440"/>
                <a:ext cx="33840" cy="14400"/>
              </a:xfrm>
              <a:custGeom>
                <a:avLst/>
                <a:gdLst/>
                <a:ahLst/>
                <a:rect l="l" t="t" r="r" b="b"/>
                <a:pathLst>
                  <a:path w="25" h="11">
                    <a:moveTo>
                      <a:pt x="0" y="0"/>
                    </a:moveTo>
                    <a:lnTo>
                      <a:pt x="10" y="0"/>
                    </a:lnTo>
                    <a:lnTo>
                      <a:pt x="20" y="11"/>
                    </a:lnTo>
                    <a:lnTo>
                      <a:pt x="25" y="11"/>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645" name=""/>
              <p:cNvSpPr/>
              <p:nvPr/>
            </p:nvSpPr>
            <p:spPr>
              <a:xfrm>
                <a:off x="2561400" y="3948840"/>
                <a:ext cx="57240" cy="21240"/>
              </a:xfrm>
              <a:prstGeom prst="line">
                <a:avLst/>
              </a:prstGeom>
              <a:ln w="12600">
                <a:solidFill>
                  <a:srgbClr val="ffe80f"/>
                </a:solidFill>
                <a:miter/>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46" name=""/>
              <p:cNvSpPr/>
              <p:nvPr/>
            </p:nvSpPr>
            <p:spPr>
              <a:xfrm>
                <a:off x="2512080" y="3871800"/>
                <a:ext cx="142560" cy="330840"/>
              </a:xfrm>
              <a:custGeom>
                <a:avLst/>
                <a:gdLst/>
                <a:ahLst/>
                <a:rect l="l" t="t" r="r" b="b"/>
                <a:pathLst>
                  <a:path w="104" h="249">
                    <a:moveTo>
                      <a:pt x="5" y="249"/>
                    </a:moveTo>
                    <a:lnTo>
                      <a:pt x="0" y="238"/>
                    </a:lnTo>
                    <a:lnTo>
                      <a:pt x="21" y="217"/>
                    </a:lnTo>
                    <a:lnTo>
                      <a:pt x="104" y="63"/>
                    </a:lnTo>
                    <a:lnTo>
                      <a:pt x="78" y="42"/>
                    </a:lnTo>
                    <a:lnTo>
                      <a:pt x="78" y="5"/>
                    </a:lnTo>
                    <a:lnTo>
                      <a:pt x="8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7" name=""/>
              <p:cNvSpPr/>
              <p:nvPr/>
            </p:nvSpPr>
            <p:spPr>
              <a:xfrm>
                <a:off x="2619000" y="3842280"/>
                <a:ext cx="197280" cy="91800"/>
              </a:xfrm>
              <a:custGeom>
                <a:avLst/>
                <a:gdLst/>
                <a:ahLst/>
                <a:rect l="l" t="t" r="r" b="b"/>
                <a:pathLst>
                  <a:path w="144" h="69">
                    <a:moveTo>
                      <a:pt x="0" y="32"/>
                    </a:moveTo>
                    <a:lnTo>
                      <a:pt x="20" y="22"/>
                    </a:lnTo>
                    <a:lnTo>
                      <a:pt x="20" y="43"/>
                    </a:lnTo>
                    <a:lnTo>
                      <a:pt x="36" y="43"/>
                    </a:lnTo>
                    <a:lnTo>
                      <a:pt x="51" y="69"/>
                    </a:lnTo>
                    <a:lnTo>
                      <a:pt x="108" y="6"/>
                    </a:lnTo>
                    <a:lnTo>
                      <a:pt x="144"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48" name=""/>
              <p:cNvSpPr/>
              <p:nvPr/>
            </p:nvSpPr>
            <p:spPr>
              <a:xfrm>
                <a:off x="2688840" y="3934440"/>
                <a:ext cx="57240" cy="105840"/>
              </a:xfrm>
              <a:custGeom>
                <a:avLst/>
                <a:gdLst/>
                <a:ahLst/>
                <a:rect l="l" t="t" r="r" b="b"/>
                <a:pathLst>
                  <a:path w="42" h="80">
                    <a:moveTo>
                      <a:pt x="0" y="0"/>
                    </a:moveTo>
                    <a:lnTo>
                      <a:pt x="0" y="16"/>
                    </a:lnTo>
                    <a:lnTo>
                      <a:pt x="5" y="21"/>
                    </a:lnTo>
                    <a:lnTo>
                      <a:pt x="5" y="37"/>
                    </a:lnTo>
                    <a:lnTo>
                      <a:pt x="42" y="43"/>
                    </a:lnTo>
                    <a:lnTo>
                      <a:pt x="36" y="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9" name=""/>
              <p:cNvSpPr/>
              <p:nvPr/>
            </p:nvSpPr>
            <p:spPr>
              <a:xfrm>
                <a:off x="2619000" y="3921120"/>
                <a:ext cx="69840" cy="34200"/>
              </a:xfrm>
              <a:custGeom>
                <a:avLst/>
                <a:gdLst/>
                <a:ahLst/>
                <a:rect l="l" t="t" r="r" b="b"/>
                <a:pathLst>
                  <a:path w="51" h="26">
                    <a:moveTo>
                      <a:pt x="51" y="26"/>
                    </a:moveTo>
                    <a:lnTo>
                      <a:pt x="36" y="21"/>
                    </a:lnTo>
                    <a:lnTo>
                      <a:pt x="31" y="0"/>
                    </a:lnTo>
                    <a:lnTo>
                      <a:pt x="0" y="0"/>
                    </a:lnTo>
                  </a:path>
                </a:pathLst>
              </a:custGeom>
              <a:noFill/>
              <a:ln w="12600">
                <a:solidFill>
                  <a:srgbClr val="ffe80f"/>
                </a:solidFill>
                <a:round/>
              </a:ln>
            </p:spPr>
            <p:style>
              <a:lnRef idx="0"/>
              <a:fillRef idx="0"/>
              <a:effectRef idx="0"/>
              <a:fontRef idx="minor"/>
            </p:style>
            <p:txBody>
              <a:bodyPr lIns="90000" rIns="90000" tIns="-12600" bIns="-12600" anchor="t">
                <a:noAutofit/>
              </a:bodyPr>
              <a:p>
                <a:endParaRPr b="0" lang="en-US" sz="2400" strike="noStrike" u="none">
                  <a:solidFill>
                    <a:srgbClr val="000000"/>
                  </a:solidFill>
                  <a:effectLst/>
                  <a:uFillTx/>
                  <a:latin typeface="Times New Roman"/>
                </a:endParaRPr>
              </a:p>
            </p:txBody>
          </p:sp>
          <p:sp>
            <p:nvSpPr>
              <p:cNvPr id="1650" name=""/>
              <p:cNvSpPr/>
              <p:nvPr/>
            </p:nvSpPr>
            <p:spPr>
              <a:xfrm>
                <a:off x="2433960" y="3899520"/>
                <a:ext cx="135360" cy="386640"/>
              </a:xfrm>
              <a:custGeom>
                <a:avLst/>
                <a:gdLst/>
                <a:ahLst/>
                <a:rect l="l" t="t" r="r" b="b"/>
                <a:pathLst>
                  <a:path w="99" h="291">
                    <a:moveTo>
                      <a:pt x="16" y="0"/>
                    </a:moveTo>
                    <a:lnTo>
                      <a:pt x="0" y="47"/>
                    </a:lnTo>
                    <a:lnTo>
                      <a:pt x="26" y="90"/>
                    </a:lnTo>
                    <a:lnTo>
                      <a:pt x="21" y="111"/>
                    </a:lnTo>
                    <a:lnTo>
                      <a:pt x="21" y="132"/>
                    </a:lnTo>
                    <a:lnTo>
                      <a:pt x="21" y="143"/>
                    </a:lnTo>
                    <a:lnTo>
                      <a:pt x="88" y="291"/>
                    </a:lnTo>
                    <a:lnTo>
                      <a:pt x="88" y="270"/>
                    </a:lnTo>
                    <a:lnTo>
                      <a:pt x="99" y="2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1" name=""/>
              <p:cNvSpPr/>
              <p:nvPr/>
            </p:nvSpPr>
            <p:spPr>
              <a:xfrm flipV="1">
                <a:off x="2469600" y="4012560"/>
                <a:ext cx="78120" cy="6480"/>
              </a:xfrm>
              <a:prstGeom prst="line">
                <a:avLst/>
              </a:prstGeom>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52" name=""/>
              <p:cNvSpPr/>
              <p:nvPr/>
            </p:nvSpPr>
            <p:spPr>
              <a:xfrm>
                <a:off x="2547720" y="4012560"/>
                <a:ext cx="42120" cy="6480"/>
              </a:xfrm>
              <a:custGeom>
                <a:avLst/>
                <a:gdLst/>
                <a:ahLst/>
                <a:rect l="l" t="t" r="r" b="b"/>
                <a:pathLst>
                  <a:path w="31" h="5">
                    <a:moveTo>
                      <a:pt x="0" y="0"/>
                    </a:moveTo>
                    <a:lnTo>
                      <a:pt x="5" y="5"/>
                    </a:lnTo>
                    <a:lnTo>
                      <a:pt x="16" y="5"/>
                    </a:lnTo>
                    <a:lnTo>
                      <a:pt x="31" y="5"/>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53" name=""/>
              <p:cNvSpPr/>
              <p:nvPr/>
            </p:nvSpPr>
            <p:spPr>
              <a:xfrm>
                <a:off x="2590200" y="3976920"/>
                <a:ext cx="28800" cy="42480"/>
              </a:xfrm>
              <a:custGeom>
                <a:avLst/>
                <a:gdLst/>
                <a:ahLst/>
                <a:rect l="l" t="t" r="r" b="b"/>
                <a:pathLst>
                  <a:path w="21" h="32">
                    <a:moveTo>
                      <a:pt x="0" y="32"/>
                    </a:moveTo>
                    <a:lnTo>
                      <a:pt x="10" y="27"/>
                    </a:lnTo>
                    <a:lnTo>
                      <a:pt x="16" y="16"/>
                    </a:lnTo>
                    <a:lnTo>
                      <a:pt x="21" y="5"/>
                    </a:lnTo>
                    <a:lnTo>
                      <a:pt x="21" y="0"/>
                    </a:lnTo>
                    <a:lnTo>
                      <a:pt x="21" y="0"/>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54" name=""/>
              <p:cNvSpPr/>
              <p:nvPr/>
            </p:nvSpPr>
            <p:spPr>
              <a:xfrm>
                <a:off x="2547720" y="3955320"/>
                <a:ext cx="70920" cy="21240"/>
              </a:xfrm>
              <a:custGeom>
                <a:avLst/>
                <a:gdLst/>
                <a:ahLst/>
                <a:rect l="l" t="t" r="r" b="b"/>
                <a:pathLst>
                  <a:path w="52" h="16">
                    <a:moveTo>
                      <a:pt x="52" y="16"/>
                    </a:moveTo>
                    <a:lnTo>
                      <a:pt x="41" y="16"/>
                    </a:lnTo>
                    <a:lnTo>
                      <a:pt x="16" y="5"/>
                    </a:lnTo>
                    <a:lnTo>
                      <a:pt x="0" y="0"/>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55" name=""/>
              <p:cNvSpPr/>
              <p:nvPr/>
            </p:nvSpPr>
            <p:spPr>
              <a:xfrm>
                <a:off x="2433960" y="3948840"/>
                <a:ext cx="113400" cy="12960"/>
              </a:xfrm>
              <a:custGeom>
                <a:avLst/>
                <a:gdLst/>
                <a:ahLst/>
                <a:rect l="l" t="t" r="r" b="b"/>
                <a:pathLst>
                  <a:path w="83" h="10">
                    <a:moveTo>
                      <a:pt x="83" y="5"/>
                    </a:moveTo>
                    <a:lnTo>
                      <a:pt x="57" y="10"/>
                    </a:lnTo>
                    <a:lnTo>
                      <a:pt x="52" y="0"/>
                    </a:lnTo>
                    <a:lnTo>
                      <a:pt x="0" y="5"/>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56" name=""/>
              <p:cNvSpPr/>
              <p:nvPr/>
            </p:nvSpPr>
            <p:spPr>
              <a:xfrm>
                <a:off x="2377800" y="3983400"/>
                <a:ext cx="77760" cy="56880"/>
              </a:xfrm>
              <a:custGeom>
                <a:avLst/>
                <a:gdLst/>
                <a:ahLst/>
                <a:rect l="l" t="t" r="r" b="b"/>
                <a:pathLst>
                  <a:path w="57" h="43">
                    <a:moveTo>
                      <a:pt x="57" y="43"/>
                    </a:moveTo>
                    <a:lnTo>
                      <a:pt x="47" y="43"/>
                    </a:lnTo>
                    <a:lnTo>
                      <a:pt x="0" y="0"/>
                    </a:lnTo>
                  </a:path>
                </a:pathLst>
              </a:custGeom>
              <a:noFill/>
              <a:ln w="12600">
                <a:solidFill>
                  <a:srgbClr val="ffe80f"/>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657" name=""/>
              <p:cNvSpPr/>
              <p:nvPr/>
            </p:nvSpPr>
            <p:spPr>
              <a:xfrm>
                <a:off x="2286000" y="3983400"/>
                <a:ext cx="91440" cy="7560"/>
              </a:xfrm>
              <a:custGeom>
                <a:avLst/>
                <a:gdLst/>
                <a:ahLst/>
                <a:rect l="l" t="t" r="r" b="b"/>
                <a:pathLst>
                  <a:path w="67" h="6">
                    <a:moveTo>
                      <a:pt x="67" y="0"/>
                    </a:moveTo>
                    <a:lnTo>
                      <a:pt x="52" y="0"/>
                    </a:lnTo>
                    <a:lnTo>
                      <a:pt x="26" y="0"/>
                    </a:lnTo>
                    <a:lnTo>
                      <a:pt x="0" y="6"/>
                    </a:lnTo>
                  </a:path>
                </a:pathLst>
              </a:custGeom>
              <a:noFill/>
              <a:ln w="12600">
                <a:solidFill>
                  <a:srgbClr val="ffe80f"/>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1658" name=""/>
              <p:cNvSpPr/>
              <p:nvPr/>
            </p:nvSpPr>
            <p:spPr>
              <a:xfrm>
                <a:off x="2377800" y="4089960"/>
                <a:ext cx="84600" cy="55440"/>
              </a:xfrm>
              <a:custGeom>
                <a:avLst/>
                <a:gdLst/>
                <a:ahLst/>
                <a:rect l="l" t="t" r="r" b="b"/>
                <a:pathLst>
                  <a:path w="62" h="42">
                    <a:moveTo>
                      <a:pt x="0" y="0"/>
                    </a:moveTo>
                    <a:lnTo>
                      <a:pt x="62" y="0"/>
                    </a:lnTo>
                    <a:lnTo>
                      <a:pt x="47" y="26"/>
                    </a:lnTo>
                    <a:lnTo>
                      <a:pt x="41" y="16"/>
                    </a:lnTo>
                    <a:lnTo>
                      <a:pt x="26" y="42"/>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659" name=""/>
              <p:cNvSpPr/>
              <p:nvPr/>
            </p:nvSpPr>
            <p:spPr>
              <a:xfrm>
                <a:off x="2442240" y="4124160"/>
                <a:ext cx="154800" cy="119520"/>
              </a:xfrm>
              <a:custGeom>
                <a:avLst/>
                <a:gdLst/>
                <a:ahLst/>
                <a:rect l="l" t="t" r="r" b="b"/>
                <a:pathLst>
                  <a:path w="113" h="90">
                    <a:moveTo>
                      <a:pt x="0" y="0"/>
                    </a:moveTo>
                    <a:lnTo>
                      <a:pt x="25" y="37"/>
                    </a:lnTo>
                    <a:lnTo>
                      <a:pt x="46" y="27"/>
                    </a:lnTo>
                    <a:lnTo>
                      <a:pt x="98" y="69"/>
                    </a:lnTo>
                    <a:lnTo>
                      <a:pt x="113" y="75"/>
                    </a:lnTo>
                    <a:lnTo>
                      <a:pt x="113"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0" name=""/>
              <p:cNvSpPr/>
              <p:nvPr/>
            </p:nvSpPr>
            <p:spPr>
              <a:xfrm>
                <a:off x="2527200" y="4237200"/>
                <a:ext cx="105120" cy="21240"/>
              </a:xfrm>
              <a:custGeom>
                <a:avLst/>
                <a:gdLst/>
                <a:ahLst/>
                <a:rect l="l" t="t" r="r" b="b"/>
                <a:pathLst>
                  <a:path w="77" h="16">
                    <a:moveTo>
                      <a:pt x="77" y="16"/>
                    </a:moveTo>
                    <a:lnTo>
                      <a:pt x="62" y="0"/>
                    </a:lnTo>
                    <a:lnTo>
                      <a:pt x="46" y="0"/>
                    </a:lnTo>
                    <a:lnTo>
                      <a:pt x="46" y="0"/>
                    </a:lnTo>
                    <a:lnTo>
                      <a:pt x="0" y="0"/>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61" name=""/>
              <p:cNvSpPr/>
              <p:nvPr/>
            </p:nvSpPr>
            <p:spPr>
              <a:xfrm>
                <a:off x="2576520" y="4265280"/>
                <a:ext cx="1440" cy="7560"/>
              </a:xfrm>
              <a:prstGeom prst="line">
                <a:avLst/>
              </a:prstGeom>
              <a:ln w="12600">
                <a:solidFill>
                  <a:srgbClr val="ffe80f"/>
                </a:solidFill>
                <a:miter/>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1662" name=""/>
              <p:cNvSpPr/>
              <p:nvPr/>
            </p:nvSpPr>
            <p:spPr>
              <a:xfrm>
                <a:off x="2561400" y="4273200"/>
                <a:ext cx="14760" cy="12960"/>
              </a:xfrm>
              <a:custGeom>
                <a:avLst/>
                <a:gdLst/>
                <a:ahLst/>
                <a:rect l="l" t="t" r="r" b="b"/>
                <a:pathLst>
                  <a:path w="11" h="10">
                    <a:moveTo>
                      <a:pt x="11" y="0"/>
                    </a:moveTo>
                    <a:lnTo>
                      <a:pt x="11" y="0"/>
                    </a:lnTo>
                    <a:lnTo>
                      <a:pt x="6" y="0"/>
                    </a:lnTo>
                    <a:lnTo>
                      <a:pt x="0" y="1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63" name=""/>
              <p:cNvSpPr/>
              <p:nvPr/>
            </p:nvSpPr>
            <p:spPr>
              <a:xfrm>
                <a:off x="2619000" y="4166640"/>
                <a:ext cx="76680" cy="42480"/>
              </a:xfrm>
              <a:custGeom>
                <a:avLst/>
                <a:gdLst/>
                <a:ahLst/>
                <a:rect l="l" t="t" r="r" b="b"/>
                <a:pathLst>
                  <a:path w="56" h="32">
                    <a:moveTo>
                      <a:pt x="0" y="0"/>
                    </a:moveTo>
                    <a:lnTo>
                      <a:pt x="20" y="11"/>
                    </a:lnTo>
                    <a:lnTo>
                      <a:pt x="56" y="32"/>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64" name=""/>
              <p:cNvSpPr/>
              <p:nvPr/>
            </p:nvSpPr>
            <p:spPr>
              <a:xfrm>
                <a:off x="2695680" y="4209480"/>
                <a:ext cx="15120" cy="42480"/>
              </a:xfrm>
              <a:custGeom>
                <a:avLst/>
                <a:gdLst/>
                <a:ahLst/>
                <a:rect l="l" t="t" r="r" b="b"/>
                <a:pathLst>
                  <a:path w="11" h="32">
                    <a:moveTo>
                      <a:pt x="0" y="0"/>
                    </a:moveTo>
                    <a:lnTo>
                      <a:pt x="0" y="11"/>
                    </a:lnTo>
                    <a:lnTo>
                      <a:pt x="0" y="21"/>
                    </a:lnTo>
                    <a:lnTo>
                      <a:pt x="11" y="32"/>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65" name=""/>
              <p:cNvSpPr/>
              <p:nvPr/>
            </p:nvSpPr>
            <p:spPr>
              <a:xfrm>
                <a:off x="2710800" y="4230720"/>
                <a:ext cx="20160" cy="21240"/>
              </a:xfrm>
              <a:custGeom>
                <a:avLst/>
                <a:gdLst/>
                <a:ahLst/>
                <a:rect l="l" t="t" r="r" b="b"/>
                <a:pathLst>
                  <a:path w="15" h="16">
                    <a:moveTo>
                      <a:pt x="0" y="16"/>
                    </a:moveTo>
                    <a:lnTo>
                      <a:pt x="0" y="10"/>
                    </a:lnTo>
                    <a:lnTo>
                      <a:pt x="10" y="0"/>
                    </a:lnTo>
                    <a:lnTo>
                      <a:pt x="15" y="0"/>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666" name=""/>
              <p:cNvSpPr/>
              <p:nvPr/>
            </p:nvSpPr>
            <p:spPr>
              <a:xfrm>
                <a:off x="2731320" y="4194720"/>
                <a:ext cx="57240" cy="42480"/>
              </a:xfrm>
              <a:custGeom>
                <a:avLst/>
                <a:gdLst/>
                <a:ahLst/>
                <a:rect l="l" t="t" r="r" b="b"/>
                <a:pathLst>
                  <a:path w="42" h="32">
                    <a:moveTo>
                      <a:pt x="0" y="27"/>
                    </a:moveTo>
                    <a:lnTo>
                      <a:pt x="16" y="32"/>
                    </a:lnTo>
                    <a:lnTo>
                      <a:pt x="42" y="32"/>
                    </a:lnTo>
                    <a:lnTo>
                      <a:pt x="42" y="0"/>
                    </a:lnTo>
                    <a:lnTo>
                      <a:pt x="21" y="0"/>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67" name=""/>
              <p:cNvSpPr/>
              <p:nvPr/>
            </p:nvSpPr>
            <p:spPr>
              <a:xfrm>
                <a:off x="2180520" y="4322160"/>
                <a:ext cx="76680" cy="62640"/>
              </a:xfrm>
              <a:custGeom>
                <a:avLst/>
                <a:gdLst/>
                <a:ahLst/>
                <a:rect l="l" t="t" r="r" b="b"/>
                <a:pathLst>
                  <a:path w="56" h="47">
                    <a:moveTo>
                      <a:pt x="51" y="0"/>
                    </a:moveTo>
                    <a:lnTo>
                      <a:pt x="56" y="10"/>
                    </a:lnTo>
                    <a:lnTo>
                      <a:pt x="0" y="47"/>
                    </a:lnTo>
                  </a:path>
                </a:pathLst>
              </a:custGeom>
              <a:noFill/>
              <a:ln w="12600">
                <a:solidFill>
                  <a:srgbClr val="ffe80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1668" name=""/>
              <p:cNvSpPr/>
              <p:nvPr/>
            </p:nvSpPr>
            <p:spPr>
              <a:xfrm>
                <a:off x="2229840" y="4357080"/>
                <a:ext cx="133920" cy="338760"/>
              </a:xfrm>
              <a:custGeom>
                <a:avLst/>
                <a:gdLst/>
                <a:ahLst/>
                <a:rect l="l" t="t" r="r" b="b"/>
                <a:pathLst>
                  <a:path w="98" h="255">
                    <a:moveTo>
                      <a:pt x="0" y="0"/>
                    </a:moveTo>
                    <a:lnTo>
                      <a:pt x="46" y="64"/>
                    </a:lnTo>
                    <a:lnTo>
                      <a:pt x="51" y="85"/>
                    </a:lnTo>
                    <a:lnTo>
                      <a:pt x="72" y="117"/>
                    </a:lnTo>
                    <a:lnTo>
                      <a:pt x="72" y="127"/>
                    </a:lnTo>
                    <a:lnTo>
                      <a:pt x="67" y="143"/>
                    </a:lnTo>
                    <a:lnTo>
                      <a:pt x="82" y="218"/>
                    </a:lnTo>
                    <a:lnTo>
                      <a:pt x="93" y="218"/>
                    </a:lnTo>
                    <a:lnTo>
                      <a:pt x="98" y="25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9" name=""/>
              <p:cNvSpPr/>
              <p:nvPr/>
            </p:nvSpPr>
            <p:spPr>
              <a:xfrm>
                <a:off x="2286000" y="4420800"/>
                <a:ext cx="98280" cy="238680"/>
              </a:xfrm>
              <a:custGeom>
                <a:avLst/>
                <a:gdLst/>
                <a:ahLst/>
                <a:rect l="l" t="t" r="r" b="b"/>
                <a:pathLst>
                  <a:path w="72" h="180">
                    <a:moveTo>
                      <a:pt x="5" y="180"/>
                    </a:moveTo>
                    <a:lnTo>
                      <a:pt x="0" y="117"/>
                    </a:lnTo>
                    <a:lnTo>
                      <a:pt x="0" y="101"/>
                    </a:lnTo>
                    <a:lnTo>
                      <a:pt x="10" y="85"/>
                    </a:lnTo>
                    <a:lnTo>
                      <a:pt x="10" y="64"/>
                    </a:lnTo>
                    <a:lnTo>
                      <a:pt x="31" y="69"/>
                    </a:lnTo>
                    <a:lnTo>
                      <a:pt x="41" y="32"/>
                    </a:lnTo>
                    <a:lnTo>
                      <a:pt x="47" y="26"/>
                    </a:lnTo>
                    <a:lnTo>
                      <a:pt x="7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0" name=""/>
              <p:cNvSpPr/>
              <p:nvPr/>
            </p:nvSpPr>
            <p:spPr>
              <a:xfrm>
                <a:off x="2384640" y="4392720"/>
                <a:ext cx="35640" cy="27720"/>
              </a:xfrm>
              <a:custGeom>
                <a:avLst/>
                <a:gdLst/>
                <a:ahLst/>
                <a:rect l="l" t="t" r="r" b="b"/>
                <a:pathLst>
                  <a:path w="26" h="21">
                    <a:moveTo>
                      <a:pt x="0" y="21"/>
                    </a:moveTo>
                    <a:lnTo>
                      <a:pt x="0" y="16"/>
                    </a:lnTo>
                    <a:lnTo>
                      <a:pt x="5" y="10"/>
                    </a:lnTo>
                    <a:lnTo>
                      <a:pt x="26" y="0"/>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671" name=""/>
              <p:cNvSpPr/>
              <p:nvPr/>
            </p:nvSpPr>
            <p:spPr>
              <a:xfrm>
                <a:off x="2420280" y="4378320"/>
                <a:ext cx="35280" cy="14400"/>
              </a:xfrm>
              <a:custGeom>
                <a:avLst/>
                <a:gdLst/>
                <a:ahLst/>
                <a:rect l="l" t="t" r="r" b="b"/>
                <a:pathLst>
                  <a:path w="26" h="11">
                    <a:moveTo>
                      <a:pt x="0" y="11"/>
                    </a:moveTo>
                    <a:lnTo>
                      <a:pt x="5" y="11"/>
                    </a:lnTo>
                    <a:lnTo>
                      <a:pt x="16" y="0"/>
                    </a:lnTo>
                    <a:lnTo>
                      <a:pt x="26"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672" name=""/>
              <p:cNvSpPr/>
              <p:nvPr/>
            </p:nvSpPr>
            <p:spPr>
              <a:xfrm>
                <a:off x="2455920" y="4286520"/>
                <a:ext cx="127080" cy="106200"/>
              </a:xfrm>
              <a:custGeom>
                <a:avLst/>
                <a:gdLst/>
                <a:ahLst/>
                <a:rect l="l" t="t" r="r" b="b"/>
                <a:pathLst>
                  <a:path w="93" h="80">
                    <a:moveTo>
                      <a:pt x="0" y="69"/>
                    </a:moveTo>
                    <a:lnTo>
                      <a:pt x="10" y="69"/>
                    </a:lnTo>
                    <a:lnTo>
                      <a:pt x="21" y="80"/>
                    </a:lnTo>
                    <a:lnTo>
                      <a:pt x="31" y="80"/>
                    </a:lnTo>
                    <a:lnTo>
                      <a:pt x="67" y="37"/>
                    </a:lnTo>
                    <a:lnTo>
                      <a:pt x="83" y="32"/>
                    </a:lnTo>
                    <a:lnTo>
                      <a:pt x="83" y="37"/>
                    </a:lnTo>
                    <a:lnTo>
                      <a:pt x="93" y="37"/>
                    </a:lnTo>
                    <a:lnTo>
                      <a:pt x="93" y="27"/>
                    </a:lnTo>
                    <a:lnTo>
                      <a:pt x="88" y="6"/>
                    </a:lnTo>
                    <a:lnTo>
                      <a:pt x="7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3" name=""/>
              <p:cNvSpPr/>
              <p:nvPr/>
            </p:nvSpPr>
            <p:spPr>
              <a:xfrm flipV="1">
                <a:off x="2321640" y="4434840"/>
                <a:ext cx="6480" cy="70200"/>
              </a:xfrm>
              <a:prstGeom prst="line">
                <a:avLst/>
              </a:prstGeom>
              <a:ln w="12600">
                <a:solidFill>
                  <a:srgbClr val="ffe80f"/>
                </a:solidFill>
                <a:miter/>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674" name=""/>
              <p:cNvSpPr/>
              <p:nvPr/>
            </p:nvSpPr>
            <p:spPr>
              <a:xfrm>
                <a:off x="2328480" y="4414320"/>
                <a:ext cx="13320" cy="20880"/>
              </a:xfrm>
              <a:custGeom>
                <a:avLst/>
                <a:gdLst/>
                <a:ahLst/>
                <a:rect l="l" t="t" r="r" b="b"/>
                <a:pathLst>
                  <a:path w="10" h="16">
                    <a:moveTo>
                      <a:pt x="0" y="16"/>
                    </a:moveTo>
                    <a:lnTo>
                      <a:pt x="0" y="10"/>
                    </a:lnTo>
                    <a:lnTo>
                      <a:pt x="0" y="10"/>
                    </a:lnTo>
                    <a:lnTo>
                      <a:pt x="10" y="0"/>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675" name=""/>
              <p:cNvSpPr/>
              <p:nvPr/>
            </p:nvSpPr>
            <p:spPr>
              <a:xfrm>
                <a:off x="2250360" y="2764440"/>
                <a:ext cx="261360" cy="176760"/>
              </a:xfrm>
              <a:custGeom>
                <a:avLst/>
                <a:gdLst/>
                <a:ahLst/>
                <a:rect l="l" t="t" r="r" b="b"/>
                <a:pathLst>
                  <a:path w="191" h="133">
                    <a:moveTo>
                      <a:pt x="0" y="0"/>
                    </a:moveTo>
                    <a:lnTo>
                      <a:pt x="73" y="128"/>
                    </a:lnTo>
                    <a:lnTo>
                      <a:pt x="83" y="133"/>
                    </a:lnTo>
                    <a:lnTo>
                      <a:pt x="83" y="64"/>
                    </a:lnTo>
                    <a:lnTo>
                      <a:pt x="114" y="27"/>
                    </a:lnTo>
                    <a:lnTo>
                      <a:pt x="134" y="11"/>
                    </a:lnTo>
                    <a:lnTo>
                      <a:pt x="191" y="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6" name=""/>
              <p:cNvSpPr/>
              <p:nvPr/>
            </p:nvSpPr>
            <p:spPr>
              <a:xfrm>
                <a:off x="2364120" y="2806920"/>
                <a:ext cx="798840" cy="70200"/>
              </a:xfrm>
              <a:custGeom>
                <a:avLst/>
                <a:gdLst/>
                <a:ahLst/>
                <a:rect l="l" t="t" r="r" b="b"/>
                <a:pathLst>
                  <a:path w="583" h="53">
                    <a:moveTo>
                      <a:pt x="0" y="32"/>
                    </a:moveTo>
                    <a:lnTo>
                      <a:pt x="26" y="27"/>
                    </a:lnTo>
                    <a:lnTo>
                      <a:pt x="46" y="0"/>
                    </a:lnTo>
                    <a:lnTo>
                      <a:pt x="175" y="11"/>
                    </a:lnTo>
                    <a:lnTo>
                      <a:pt x="175" y="32"/>
                    </a:lnTo>
                    <a:lnTo>
                      <a:pt x="191" y="37"/>
                    </a:lnTo>
                    <a:lnTo>
                      <a:pt x="191" y="53"/>
                    </a:lnTo>
                    <a:lnTo>
                      <a:pt x="330" y="43"/>
                    </a:lnTo>
                    <a:lnTo>
                      <a:pt x="423" y="43"/>
                    </a:lnTo>
                    <a:lnTo>
                      <a:pt x="480" y="32"/>
                    </a:lnTo>
                    <a:lnTo>
                      <a:pt x="485" y="21"/>
                    </a:lnTo>
                    <a:lnTo>
                      <a:pt x="537" y="16"/>
                    </a:lnTo>
                    <a:lnTo>
                      <a:pt x="583" y="6"/>
                    </a:lnTo>
                  </a:path>
                </a:pathLst>
              </a:custGeom>
              <a:noFill/>
              <a:ln w="12600">
                <a:solidFill>
                  <a:srgbClr val="ffe80f"/>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677" name=""/>
              <p:cNvSpPr/>
              <p:nvPr/>
            </p:nvSpPr>
            <p:spPr>
              <a:xfrm>
                <a:off x="3686400" y="3039840"/>
                <a:ext cx="35640" cy="14400"/>
              </a:xfrm>
              <a:custGeom>
                <a:avLst/>
                <a:gdLst/>
                <a:ahLst/>
                <a:rect l="l" t="t" r="r" b="b"/>
                <a:pathLst>
                  <a:path w="26" h="11">
                    <a:moveTo>
                      <a:pt x="26" y="0"/>
                    </a:moveTo>
                    <a:lnTo>
                      <a:pt x="21" y="11"/>
                    </a:lnTo>
                    <a:lnTo>
                      <a:pt x="11" y="11"/>
                    </a:lnTo>
                    <a:lnTo>
                      <a:pt x="0" y="11"/>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678" name=""/>
              <p:cNvSpPr/>
              <p:nvPr/>
            </p:nvSpPr>
            <p:spPr>
              <a:xfrm>
                <a:off x="3234240" y="3039840"/>
                <a:ext cx="35640" cy="106200"/>
              </a:xfrm>
              <a:custGeom>
                <a:avLst/>
                <a:gdLst/>
                <a:ahLst/>
                <a:rect l="l" t="t" r="r" b="b"/>
                <a:pathLst>
                  <a:path w="26" h="80">
                    <a:moveTo>
                      <a:pt x="0" y="43"/>
                    </a:moveTo>
                    <a:lnTo>
                      <a:pt x="5" y="48"/>
                    </a:lnTo>
                    <a:lnTo>
                      <a:pt x="20" y="80"/>
                    </a:lnTo>
                    <a:lnTo>
                      <a:pt x="15" y="43"/>
                    </a:lnTo>
                    <a:lnTo>
                      <a:pt x="2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9" name=""/>
              <p:cNvSpPr/>
              <p:nvPr/>
            </p:nvSpPr>
            <p:spPr>
              <a:xfrm>
                <a:off x="3375360" y="3033000"/>
                <a:ext cx="64440" cy="83520"/>
              </a:xfrm>
              <a:custGeom>
                <a:avLst/>
                <a:gdLst/>
                <a:ahLst/>
                <a:rect l="l" t="t" r="r" b="b"/>
                <a:pathLst>
                  <a:path w="47" h="63">
                    <a:moveTo>
                      <a:pt x="47" y="26"/>
                    </a:moveTo>
                    <a:lnTo>
                      <a:pt x="47" y="37"/>
                    </a:lnTo>
                    <a:lnTo>
                      <a:pt x="21" y="53"/>
                    </a:lnTo>
                    <a:lnTo>
                      <a:pt x="10" y="63"/>
                    </a:lnTo>
                    <a:lnTo>
                      <a:pt x="5" y="48"/>
                    </a:lnTo>
                    <a:lnTo>
                      <a:pt x="0" y="0"/>
                    </a:lnTo>
                  </a:path>
                </a:pathLst>
              </a:custGeom>
              <a:noFill/>
              <a:ln w="12600">
                <a:solidFill>
                  <a:srgbClr val="ffe80f"/>
                </a:solidFill>
                <a:round/>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1680" name=""/>
              <p:cNvSpPr/>
              <p:nvPr/>
            </p:nvSpPr>
            <p:spPr>
              <a:xfrm>
                <a:off x="3404160" y="3046320"/>
                <a:ext cx="169920" cy="84960"/>
              </a:xfrm>
              <a:custGeom>
                <a:avLst/>
                <a:gdLst/>
                <a:ahLst/>
                <a:rect l="l" t="t" r="r" b="b"/>
                <a:pathLst>
                  <a:path w="124" h="64">
                    <a:moveTo>
                      <a:pt x="15" y="11"/>
                    </a:moveTo>
                    <a:lnTo>
                      <a:pt x="26" y="22"/>
                    </a:lnTo>
                    <a:lnTo>
                      <a:pt x="31" y="16"/>
                    </a:lnTo>
                    <a:lnTo>
                      <a:pt x="36" y="6"/>
                    </a:lnTo>
                    <a:lnTo>
                      <a:pt x="62" y="0"/>
                    </a:lnTo>
                    <a:lnTo>
                      <a:pt x="67" y="32"/>
                    </a:lnTo>
                    <a:lnTo>
                      <a:pt x="57" y="43"/>
                    </a:lnTo>
                    <a:lnTo>
                      <a:pt x="20" y="64"/>
                    </a:lnTo>
                    <a:lnTo>
                      <a:pt x="5" y="64"/>
                    </a:lnTo>
                    <a:lnTo>
                      <a:pt x="0" y="59"/>
                    </a:lnTo>
                    <a:lnTo>
                      <a:pt x="0" y="48"/>
                    </a:lnTo>
                    <a:lnTo>
                      <a:pt x="20" y="38"/>
                    </a:lnTo>
                    <a:lnTo>
                      <a:pt x="31" y="32"/>
                    </a:lnTo>
                    <a:lnTo>
                      <a:pt x="57" y="27"/>
                    </a:lnTo>
                    <a:lnTo>
                      <a:pt x="82" y="22"/>
                    </a:lnTo>
                    <a:lnTo>
                      <a:pt x="98" y="16"/>
                    </a:lnTo>
                    <a:lnTo>
                      <a:pt x="108" y="16"/>
                    </a:lnTo>
                    <a:lnTo>
                      <a:pt x="118" y="11"/>
                    </a:lnTo>
                    <a:lnTo>
                      <a:pt x="124" y="11"/>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1681" name=""/>
              <p:cNvSpPr/>
              <p:nvPr/>
            </p:nvSpPr>
            <p:spPr>
              <a:xfrm>
                <a:off x="3439800" y="2877480"/>
                <a:ext cx="48960" cy="198000"/>
              </a:xfrm>
              <a:custGeom>
                <a:avLst/>
                <a:gdLst/>
                <a:ahLst/>
                <a:rect l="l" t="t" r="r" b="b"/>
                <a:pathLst>
                  <a:path w="36" h="149">
                    <a:moveTo>
                      <a:pt x="0" y="149"/>
                    </a:moveTo>
                    <a:lnTo>
                      <a:pt x="10" y="133"/>
                    </a:lnTo>
                    <a:lnTo>
                      <a:pt x="5" y="122"/>
                    </a:lnTo>
                    <a:lnTo>
                      <a:pt x="20" y="112"/>
                    </a:lnTo>
                    <a:lnTo>
                      <a:pt x="15" y="101"/>
                    </a:lnTo>
                    <a:lnTo>
                      <a:pt x="15" y="74"/>
                    </a:lnTo>
                    <a:lnTo>
                      <a:pt x="31" y="69"/>
                    </a:lnTo>
                    <a:lnTo>
                      <a:pt x="36" y="59"/>
                    </a:lnTo>
                    <a:lnTo>
                      <a:pt x="31" y="32"/>
                    </a:lnTo>
                    <a:lnTo>
                      <a:pt x="20" y="16"/>
                    </a:lnTo>
                    <a:lnTo>
                      <a:pt x="3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2" name=""/>
              <p:cNvSpPr/>
              <p:nvPr/>
            </p:nvSpPr>
            <p:spPr>
              <a:xfrm>
                <a:off x="3701520" y="2984040"/>
                <a:ext cx="288720" cy="196200"/>
              </a:xfrm>
              <a:custGeom>
                <a:avLst/>
                <a:gdLst/>
                <a:ahLst/>
                <a:rect l="l" t="t" r="r" b="b"/>
                <a:pathLst>
                  <a:path w="211" h="148">
                    <a:moveTo>
                      <a:pt x="5" y="0"/>
                    </a:moveTo>
                    <a:lnTo>
                      <a:pt x="0" y="26"/>
                    </a:lnTo>
                    <a:lnTo>
                      <a:pt x="0" y="47"/>
                    </a:lnTo>
                    <a:lnTo>
                      <a:pt x="5" y="47"/>
                    </a:lnTo>
                    <a:lnTo>
                      <a:pt x="31" y="69"/>
                    </a:lnTo>
                    <a:lnTo>
                      <a:pt x="46" y="85"/>
                    </a:lnTo>
                    <a:lnTo>
                      <a:pt x="51" y="100"/>
                    </a:lnTo>
                    <a:lnTo>
                      <a:pt x="51" y="111"/>
                    </a:lnTo>
                    <a:lnTo>
                      <a:pt x="82" y="132"/>
                    </a:lnTo>
                    <a:lnTo>
                      <a:pt x="98" y="148"/>
                    </a:lnTo>
                    <a:lnTo>
                      <a:pt x="134" y="143"/>
                    </a:lnTo>
                    <a:lnTo>
                      <a:pt x="144" y="143"/>
                    </a:lnTo>
                    <a:lnTo>
                      <a:pt x="160" y="138"/>
                    </a:lnTo>
                    <a:lnTo>
                      <a:pt x="175" y="138"/>
                    </a:lnTo>
                    <a:lnTo>
                      <a:pt x="196" y="138"/>
                    </a:lnTo>
                    <a:lnTo>
                      <a:pt x="206" y="138"/>
                    </a:lnTo>
                    <a:lnTo>
                      <a:pt x="211" y="127"/>
                    </a:lnTo>
                    <a:lnTo>
                      <a:pt x="211" y="1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3" name=""/>
              <p:cNvSpPr/>
              <p:nvPr/>
            </p:nvSpPr>
            <p:spPr>
              <a:xfrm>
                <a:off x="3502800" y="2990520"/>
                <a:ext cx="71280" cy="112680"/>
              </a:xfrm>
              <a:custGeom>
                <a:avLst/>
                <a:gdLst/>
                <a:ahLst/>
                <a:rect l="l" t="t" r="r" b="b"/>
                <a:pathLst>
                  <a:path w="52" h="85">
                    <a:moveTo>
                      <a:pt x="52" y="0"/>
                    </a:moveTo>
                    <a:lnTo>
                      <a:pt x="36" y="48"/>
                    </a:lnTo>
                    <a:lnTo>
                      <a:pt x="31" y="85"/>
                    </a:lnTo>
                    <a:lnTo>
                      <a:pt x="26" y="58"/>
                    </a:lnTo>
                    <a:lnTo>
                      <a:pt x="5" y="16"/>
                    </a:lnTo>
                    <a:lnTo>
                      <a:pt x="0" y="1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4" name=""/>
              <p:cNvSpPr/>
              <p:nvPr/>
            </p:nvSpPr>
            <p:spPr>
              <a:xfrm>
                <a:off x="3453480" y="3054240"/>
                <a:ext cx="205200" cy="62640"/>
              </a:xfrm>
              <a:custGeom>
                <a:avLst/>
                <a:gdLst/>
                <a:ahLst/>
                <a:rect l="l" t="t" r="r" b="b"/>
                <a:pathLst>
                  <a:path w="150" h="47">
                    <a:moveTo>
                      <a:pt x="0" y="10"/>
                    </a:moveTo>
                    <a:lnTo>
                      <a:pt x="5" y="10"/>
                    </a:lnTo>
                    <a:lnTo>
                      <a:pt x="10" y="5"/>
                    </a:lnTo>
                    <a:lnTo>
                      <a:pt x="10" y="21"/>
                    </a:lnTo>
                    <a:lnTo>
                      <a:pt x="21" y="47"/>
                    </a:lnTo>
                    <a:lnTo>
                      <a:pt x="36" y="47"/>
                    </a:lnTo>
                    <a:lnTo>
                      <a:pt x="31" y="26"/>
                    </a:lnTo>
                    <a:lnTo>
                      <a:pt x="93" y="10"/>
                    </a:lnTo>
                    <a:lnTo>
                      <a:pt x="119" y="0"/>
                    </a:lnTo>
                    <a:lnTo>
                      <a:pt x="139" y="0"/>
                    </a:lnTo>
                    <a:lnTo>
                      <a:pt x="150" y="5"/>
                    </a:lnTo>
                  </a:path>
                </a:pathLst>
              </a:custGeom>
              <a:noFill/>
              <a:ln w="12600">
                <a:solidFill>
                  <a:srgbClr val="ffe80f"/>
                </a:solidFill>
                <a:round/>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1685" name=""/>
              <p:cNvSpPr/>
              <p:nvPr/>
            </p:nvSpPr>
            <p:spPr>
              <a:xfrm>
                <a:off x="3587760" y="3054240"/>
                <a:ext cx="28440" cy="42480"/>
              </a:xfrm>
              <a:custGeom>
                <a:avLst/>
                <a:gdLst/>
                <a:ahLst/>
                <a:rect l="l" t="t" r="r" b="b"/>
                <a:pathLst>
                  <a:path w="21" h="32">
                    <a:moveTo>
                      <a:pt x="0" y="0"/>
                    </a:moveTo>
                    <a:lnTo>
                      <a:pt x="5" y="0"/>
                    </a:lnTo>
                    <a:lnTo>
                      <a:pt x="5" y="5"/>
                    </a:lnTo>
                    <a:lnTo>
                      <a:pt x="21" y="21"/>
                    </a:lnTo>
                    <a:lnTo>
                      <a:pt x="21" y="32"/>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686" name=""/>
              <p:cNvSpPr/>
              <p:nvPr/>
            </p:nvSpPr>
            <p:spPr>
              <a:xfrm>
                <a:off x="3375360" y="3097080"/>
                <a:ext cx="247680" cy="48960"/>
              </a:xfrm>
              <a:custGeom>
                <a:avLst/>
                <a:gdLst/>
                <a:ahLst/>
                <a:rect l="l" t="t" r="r" b="b"/>
                <a:pathLst>
                  <a:path w="181" h="37">
                    <a:moveTo>
                      <a:pt x="176" y="0"/>
                    </a:moveTo>
                    <a:lnTo>
                      <a:pt x="181" y="5"/>
                    </a:lnTo>
                    <a:lnTo>
                      <a:pt x="155" y="10"/>
                    </a:lnTo>
                    <a:lnTo>
                      <a:pt x="124" y="15"/>
                    </a:lnTo>
                    <a:lnTo>
                      <a:pt x="98" y="26"/>
                    </a:lnTo>
                    <a:lnTo>
                      <a:pt x="67" y="31"/>
                    </a:lnTo>
                    <a:lnTo>
                      <a:pt x="41" y="37"/>
                    </a:lnTo>
                    <a:lnTo>
                      <a:pt x="21" y="31"/>
                    </a:lnTo>
                    <a:lnTo>
                      <a:pt x="5" y="31"/>
                    </a:lnTo>
                    <a:lnTo>
                      <a:pt x="0" y="21"/>
                    </a:lnTo>
                  </a:path>
                </a:pathLst>
              </a:custGeom>
              <a:no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687" name=""/>
              <p:cNvSpPr/>
              <p:nvPr/>
            </p:nvSpPr>
            <p:spPr>
              <a:xfrm>
                <a:off x="3008160" y="3018240"/>
                <a:ext cx="212400" cy="112680"/>
              </a:xfrm>
              <a:custGeom>
                <a:avLst/>
                <a:gdLst/>
                <a:ahLst/>
                <a:rect l="l" t="t" r="r" b="b"/>
                <a:pathLst>
                  <a:path w="155" h="85">
                    <a:moveTo>
                      <a:pt x="0" y="85"/>
                    </a:moveTo>
                    <a:lnTo>
                      <a:pt x="31" y="74"/>
                    </a:lnTo>
                    <a:lnTo>
                      <a:pt x="87" y="59"/>
                    </a:lnTo>
                    <a:lnTo>
                      <a:pt x="155" y="59"/>
                    </a:lnTo>
                    <a:lnTo>
                      <a:pt x="155" y="43"/>
                    </a:lnTo>
                    <a:lnTo>
                      <a:pt x="14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8" name=""/>
              <p:cNvSpPr/>
              <p:nvPr/>
            </p:nvSpPr>
            <p:spPr>
              <a:xfrm>
                <a:off x="3757680" y="2969280"/>
                <a:ext cx="48960" cy="14760"/>
              </a:xfrm>
              <a:custGeom>
                <a:avLst/>
                <a:gdLst/>
                <a:ahLst/>
                <a:rect l="l" t="t" r="r" b="b"/>
                <a:pathLst>
                  <a:path w="36" h="11">
                    <a:moveTo>
                      <a:pt x="36" y="0"/>
                    </a:moveTo>
                    <a:lnTo>
                      <a:pt x="21" y="5"/>
                    </a:lnTo>
                    <a:lnTo>
                      <a:pt x="10" y="11"/>
                    </a:lnTo>
                    <a:lnTo>
                      <a:pt x="0" y="11"/>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689" name=""/>
              <p:cNvSpPr/>
              <p:nvPr/>
            </p:nvSpPr>
            <p:spPr>
              <a:xfrm>
                <a:off x="3842640" y="2941560"/>
                <a:ext cx="140760" cy="20880"/>
              </a:xfrm>
              <a:custGeom>
                <a:avLst/>
                <a:gdLst/>
                <a:ahLst/>
                <a:rect l="l" t="t" r="r" b="b"/>
                <a:pathLst>
                  <a:path w="103" h="16">
                    <a:moveTo>
                      <a:pt x="103" y="0"/>
                    </a:moveTo>
                    <a:lnTo>
                      <a:pt x="98" y="11"/>
                    </a:lnTo>
                    <a:lnTo>
                      <a:pt x="93" y="16"/>
                    </a:lnTo>
                    <a:lnTo>
                      <a:pt x="51" y="16"/>
                    </a:lnTo>
                    <a:lnTo>
                      <a:pt x="31" y="16"/>
                    </a:lnTo>
                    <a:lnTo>
                      <a:pt x="15" y="16"/>
                    </a:lnTo>
                    <a:lnTo>
                      <a:pt x="0" y="16"/>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690" name=""/>
              <p:cNvSpPr/>
              <p:nvPr/>
            </p:nvSpPr>
            <p:spPr>
              <a:xfrm flipV="1">
                <a:off x="3722040" y="3075480"/>
                <a:ext cx="21600" cy="12960"/>
              </a:xfrm>
              <a:prstGeom prst="line">
                <a:avLst/>
              </a:prstGeom>
              <a:ln w="12600">
                <a:solidFill>
                  <a:srgbClr val="ffe80f"/>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91" name=""/>
              <p:cNvSpPr/>
              <p:nvPr/>
            </p:nvSpPr>
            <p:spPr>
              <a:xfrm>
                <a:off x="3601440" y="3054240"/>
                <a:ext cx="99720" cy="27720"/>
              </a:xfrm>
              <a:custGeom>
                <a:avLst/>
                <a:gdLst/>
                <a:ahLst/>
                <a:rect l="l" t="t" r="r" b="b"/>
                <a:pathLst>
                  <a:path w="73" h="21">
                    <a:moveTo>
                      <a:pt x="0" y="0"/>
                    </a:moveTo>
                    <a:lnTo>
                      <a:pt x="5" y="5"/>
                    </a:lnTo>
                    <a:lnTo>
                      <a:pt x="11" y="10"/>
                    </a:lnTo>
                    <a:lnTo>
                      <a:pt x="36" y="10"/>
                    </a:lnTo>
                    <a:lnTo>
                      <a:pt x="52" y="5"/>
                    </a:lnTo>
                    <a:lnTo>
                      <a:pt x="62" y="5"/>
                    </a:lnTo>
                    <a:lnTo>
                      <a:pt x="67" y="10"/>
                    </a:lnTo>
                    <a:lnTo>
                      <a:pt x="73" y="5"/>
                    </a:lnTo>
                    <a:lnTo>
                      <a:pt x="73" y="10"/>
                    </a:lnTo>
                    <a:lnTo>
                      <a:pt x="73" y="21"/>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692" name=""/>
              <p:cNvSpPr/>
              <p:nvPr/>
            </p:nvSpPr>
            <p:spPr>
              <a:xfrm>
                <a:off x="3693240" y="3054240"/>
                <a:ext cx="64440" cy="119520"/>
              </a:xfrm>
              <a:custGeom>
                <a:avLst/>
                <a:gdLst/>
                <a:ahLst/>
                <a:rect l="l" t="t" r="r" b="b"/>
                <a:pathLst>
                  <a:path w="47" h="90">
                    <a:moveTo>
                      <a:pt x="0" y="0"/>
                    </a:moveTo>
                    <a:lnTo>
                      <a:pt x="6" y="42"/>
                    </a:lnTo>
                    <a:lnTo>
                      <a:pt x="26" y="58"/>
                    </a:lnTo>
                    <a:lnTo>
                      <a:pt x="42" y="79"/>
                    </a:lnTo>
                    <a:lnTo>
                      <a:pt x="47"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3" name=""/>
              <p:cNvSpPr/>
              <p:nvPr/>
            </p:nvSpPr>
            <p:spPr>
              <a:xfrm>
                <a:off x="3623400" y="3088800"/>
                <a:ext cx="91800" cy="14760"/>
              </a:xfrm>
              <a:custGeom>
                <a:avLst/>
                <a:gdLst/>
                <a:ahLst/>
                <a:rect l="l" t="t" r="r" b="b"/>
                <a:pathLst>
                  <a:path w="67" h="11">
                    <a:moveTo>
                      <a:pt x="0" y="11"/>
                    </a:moveTo>
                    <a:lnTo>
                      <a:pt x="36" y="11"/>
                    </a:lnTo>
                    <a:lnTo>
                      <a:pt x="67" y="0"/>
                    </a:lnTo>
                    <a:lnTo>
                      <a:pt x="62" y="6"/>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694" name=""/>
              <p:cNvSpPr/>
              <p:nvPr/>
            </p:nvSpPr>
            <p:spPr>
              <a:xfrm>
                <a:off x="3643920" y="3097080"/>
                <a:ext cx="64080" cy="48960"/>
              </a:xfrm>
              <a:custGeom>
                <a:avLst/>
                <a:gdLst/>
                <a:ahLst/>
                <a:rect l="l" t="t" r="r" b="b"/>
                <a:pathLst>
                  <a:path w="47" h="37">
                    <a:moveTo>
                      <a:pt x="47" y="0"/>
                    </a:moveTo>
                    <a:lnTo>
                      <a:pt x="42" y="10"/>
                    </a:lnTo>
                    <a:lnTo>
                      <a:pt x="16" y="31"/>
                    </a:lnTo>
                    <a:lnTo>
                      <a:pt x="0" y="37"/>
                    </a:lnTo>
                  </a:path>
                </a:pathLst>
              </a:custGeom>
              <a:no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695" name=""/>
              <p:cNvSpPr/>
              <p:nvPr/>
            </p:nvSpPr>
            <p:spPr>
              <a:xfrm>
                <a:off x="2845080" y="3278880"/>
                <a:ext cx="218880" cy="162000"/>
              </a:xfrm>
              <a:custGeom>
                <a:avLst/>
                <a:gdLst/>
                <a:ahLst/>
                <a:rect l="l" t="t" r="r" b="b"/>
                <a:pathLst>
                  <a:path w="160" h="122">
                    <a:moveTo>
                      <a:pt x="0" y="16"/>
                    </a:moveTo>
                    <a:lnTo>
                      <a:pt x="52" y="37"/>
                    </a:lnTo>
                    <a:lnTo>
                      <a:pt x="57" y="48"/>
                    </a:lnTo>
                    <a:lnTo>
                      <a:pt x="124" y="122"/>
                    </a:lnTo>
                    <a:lnTo>
                      <a:pt x="160" y="122"/>
                    </a:lnTo>
                    <a:lnTo>
                      <a:pt x="134" y="43"/>
                    </a:lnTo>
                    <a:lnTo>
                      <a:pt x="124" y="22"/>
                    </a:lnTo>
                    <a:lnTo>
                      <a:pt x="113" y="6"/>
                    </a:lnTo>
                    <a:lnTo>
                      <a:pt x="10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6" name=""/>
              <p:cNvSpPr/>
              <p:nvPr/>
            </p:nvSpPr>
            <p:spPr>
              <a:xfrm>
                <a:off x="3106800" y="3208680"/>
                <a:ext cx="28800" cy="112680"/>
              </a:xfrm>
              <a:custGeom>
                <a:avLst/>
                <a:gdLst/>
                <a:ahLst/>
                <a:rect l="l" t="t" r="r" b="b"/>
                <a:pathLst>
                  <a:path w="21" h="85">
                    <a:moveTo>
                      <a:pt x="0" y="0"/>
                    </a:moveTo>
                    <a:lnTo>
                      <a:pt x="5" y="27"/>
                    </a:lnTo>
                    <a:lnTo>
                      <a:pt x="15" y="53"/>
                    </a:lnTo>
                    <a:lnTo>
                      <a:pt x="21" y="75"/>
                    </a:lnTo>
                    <a:lnTo>
                      <a:pt x="21"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7" name=""/>
              <p:cNvSpPr/>
              <p:nvPr/>
            </p:nvSpPr>
            <p:spPr>
              <a:xfrm>
                <a:off x="2999880" y="3131280"/>
                <a:ext cx="156240" cy="106200"/>
              </a:xfrm>
              <a:custGeom>
                <a:avLst/>
                <a:gdLst/>
                <a:ahLst/>
                <a:rect l="l" t="t" r="r" b="b"/>
                <a:pathLst>
                  <a:path w="114" h="80">
                    <a:moveTo>
                      <a:pt x="0" y="37"/>
                    </a:moveTo>
                    <a:lnTo>
                      <a:pt x="11" y="37"/>
                    </a:lnTo>
                    <a:lnTo>
                      <a:pt x="21" y="53"/>
                    </a:lnTo>
                    <a:lnTo>
                      <a:pt x="21" y="80"/>
                    </a:lnTo>
                    <a:lnTo>
                      <a:pt x="16" y="53"/>
                    </a:lnTo>
                    <a:lnTo>
                      <a:pt x="6" y="48"/>
                    </a:lnTo>
                    <a:lnTo>
                      <a:pt x="0" y="48"/>
                    </a:lnTo>
                    <a:lnTo>
                      <a:pt x="0" y="58"/>
                    </a:lnTo>
                    <a:lnTo>
                      <a:pt x="0" y="74"/>
                    </a:lnTo>
                    <a:lnTo>
                      <a:pt x="11" y="80"/>
                    </a:lnTo>
                    <a:lnTo>
                      <a:pt x="21" y="80"/>
                    </a:lnTo>
                    <a:lnTo>
                      <a:pt x="57" y="69"/>
                    </a:lnTo>
                    <a:lnTo>
                      <a:pt x="73" y="64"/>
                    </a:lnTo>
                    <a:lnTo>
                      <a:pt x="78" y="48"/>
                    </a:lnTo>
                    <a:lnTo>
                      <a:pt x="99" y="27"/>
                    </a:lnTo>
                    <a:lnTo>
                      <a:pt x="109" y="21"/>
                    </a:lnTo>
                    <a:lnTo>
                      <a:pt x="11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8" name=""/>
              <p:cNvSpPr/>
              <p:nvPr/>
            </p:nvSpPr>
            <p:spPr>
              <a:xfrm>
                <a:off x="3269880" y="3216240"/>
                <a:ext cx="304200" cy="119520"/>
              </a:xfrm>
              <a:custGeom>
                <a:avLst/>
                <a:gdLst/>
                <a:ahLst/>
                <a:rect l="l" t="t" r="r" b="b"/>
                <a:pathLst>
                  <a:path w="222" h="90">
                    <a:moveTo>
                      <a:pt x="0" y="26"/>
                    </a:moveTo>
                    <a:lnTo>
                      <a:pt x="36" y="26"/>
                    </a:lnTo>
                    <a:lnTo>
                      <a:pt x="62" y="26"/>
                    </a:lnTo>
                    <a:lnTo>
                      <a:pt x="82" y="21"/>
                    </a:lnTo>
                    <a:lnTo>
                      <a:pt x="87" y="21"/>
                    </a:lnTo>
                    <a:lnTo>
                      <a:pt x="108" y="21"/>
                    </a:lnTo>
                    <a:lnTo>
                      <a:pt x="124" y="21"/>
                    </a:lnTo>
                    <a:lnTo>
                      <a:pt x="139" y="10"/>
                    </a:lnTo>
                    <a:lnTo>
                      <a:pt x="149" y="0"/>
                    </a:lnTo>
                    <a:lnTo>
                      <a:pt x="170" y="79"/>
                    </a:lnTo>
                    <a:lnTo>
                      <a:pt x="186" y="79"/>
                    </a:lnTo>
                    <a:lnTo>
                      <a:pt x="201" y="90"/>
                    </a:lnTo>
                    <a:lnTo>
                      <a:pt x="222"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9" name=""/>
              <p:cNvSpPr/>
              <p:nvPr/>
            </p:nvSpPr>
            <p:spPr>
              <a:xfrm>
                <a:off x="3241080" y="3223440"/>
                <a:ext cx="49320" cy="63360"/>
              </a:xfrm>
              <a:custGeom>
                <a:avLst/>
                <a:gdLst/>
                <a:ahLst/>
                <a:rect l="l" t="t" r="r" b="b"/>
                <a:pathLst>
                  <a:path w="36" h="48">
                    <a:moveTo>
                      <a:pt x="0" y="32"/>
                    </a:moveTo>
                    <a:lnTo>
                      <a:pt x="21" y="48"/>
                    </a:lnTo>
                    <a:lnTo>
                      <a:pt x="26" y="37"/>
                    </a:lnTo>
                    <a:lnTo>
                      <a:pt x="31" y="26"/>
                    </a:lnTo>
                    <a:lnTo>
                      <a:pt x="36" y="11"/>
                    </a:lnTo>
                    <a:lnTo>
                      <a:pt x="36" y="0"/>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700" name=""/>
              <p:cNvSpPr/>
              <p:nvPr/>
            </p:nvSpPr>
            <p:spPr>
              <a:xfrm>
                <a:off x="3205440" y="3124800"/>
                <a:ext cx="113400" cy="70200"/>
              </a:xfrm>
              <a:custGeom>
                <a:avLst/>
                <a:gdLst/>
                <a:ahLst/>
                <a:rect l="l" t="t" r="r" b="b"/>
                <a:pathLst>
                  <a:path w="83" h="53">
                    <a:moveTo>
                      <a:pt x="0" y="53"/>
                    </a:moveTo>
                    <a:lnTo>
                      <a:pt x="31" y="47"/>
                    </a:lnTo>
                    <a:lnTo>
                      <a:pt x="52" y="42"/>
                    </a:lnTo>
                    <a:lnTo>
                      <a:pt x="83" y="21"/>
                    </a:lnTo>
                    <a:lnTo>
                      <a:pt x="72" y="5"/>
                    </a:lnTo>
                    <a:lnTo>
                      <a:pt x="72" y="0"/>
                    </a:lnTo>
                    <a:lnTo>
                      <a:pt x="62" y="10"/>
                    </a:lnTo>
                    <a:lnTo>
                      <a:pt x="36" y="32"/>
                    </a:lnTo>
                    <a:lnTo>
                      <a:pt x="0" y="53"/>
                    </a:lnTo>
                    <a:lnTo>
                      <a:pt x="21" y="26"/>
                    </a:lnTo>
                    <a:lnTo>
                      <a:pt x="21" y="16"/>
                    </a:lnTo>
                  </a:path>
                </a:pathLst>
              </a:custGeom>
              <a:noFill/>
              <a:ln w="12600">
                <a:solidFill>
                  <a:srgbClr val="ffe80f"/>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701" name=""/>
              <p:cNvSpPr/>
              <p:nvPr/>
            </p:nvSpPr>
            <p:spPr>
              <a:xfrm>
                <a:off x="3587760" y="3082320"/>
                <a:ext cx="20160" cy="21240"/>
              </a:xfrm>
              <a:custGeom>
                <a:avLst/>
                <a:gdLst/>
                <a:ahLst/>
                <a:rect l="l" t="t" r="r" b="b"/>
                <a:pathLst>
                  <a:path w="15" h="16">
                    <a:moveTo>
                      <a:pt x="0" y="16"/>
                    </a:moveTo>
                    <a:lnTo>
                      <a:pt x="10" y="0"/>
                    </a:lnTo>
                    <a:lnTo>
                      <a:pt x="15" y="0"/>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702" name=""/>
              <p:cNvSpPr/>
              <p:nvPr/>
            </p:nvSpPr>
            <p:spPr>
              <a:xfrm>
                <a:off x="3545280" y="3061080"/>
                <a:ext cx="49320" cy="42480"/>
              </a:xfrm>
              <a:custGeom>
                <a:avLst/>
                <a:gdLst/>
                <a:ahLst/>
                <a:rect l="l" t="t" r="r" b="b"/>
                <a:pathLst>
                  <a:path w="36" h="32">
                    <a:moveTo>
                      <a:pt x="0" y="32"/>
                    </a:moveTo>
                    <a:lnTo>
                      <a:pt x="15" y="21"/>
                    </a:lnTo>
                    <a:lnTo>
                      <a:pt x="21" y="27"/>
                    </a:lnTo>
                    <a:lnTo>
                      <a:pt x="21" y="16"/>
                    </a:lnTo>
                    <a:lnTo>
                      <a:pt x="31" y="11"/>
                    </a:lnTo>
                    <a:lnTo>
                      <a:pt x="36" y="0"/>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703" name=""/>
              <p:cNvSpPr/>
              <p:nvPr/>
            </p:nvSpPr>
            <p:spPr>
              <a:xfrm>
                <a:off x="3898800" y="3046320"/>
                <a:ext cx="84600" cy="70200"/>
              </a:xfrm>
              <a:custGeom>
                <a:avLst/>
                <a:gdLst/>
                <a:ahLst/>
                <a:rect l="l" t="t" r="r" b="b"/>
                <a:pathLst>
                  <a:path w="62" h="53">
                    <a:moveTo>
                      <a:pt x="0" y="22"/>
                    </a:moveTo>
                    <a:lnTo>
                      <a:pt x="31" y="53"/>
                    </a:lnTo>
                    <a:lnTo>
                      <a:pt x="10" y="38"/>
                    </a:lnTo>
                    <a:lnTo>
                      <a:pt x="0" y="22"/>
                    </a:lnTo>
                    <a:lnTo>
                      <a:pt x="47" y="0"/>
                    </a:lnTo>
                    <a:lnTo>
                      <a:pt x="62" y="11"/>
                    </a:lnTo>
                  </a:path>
                </a:pathLst>
              </a:custGeom>
              <a:noFill/>
              <a:ln w="12600">
                <a:solidFill>
                  <a:srgbClr val="ffe80f"/>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704" name=""/>
              <p:cNvSpPr/>
              <p:nvPr/>
            </p:nvSpPr>
            <p:spPr>
              <a:xfrm flipH="1">
                <a:off x="3885120" y="3180600"/>
                <a:ext cx="6480" cy="6480"/>
              </a:xfrm>
              <a:prstGeom prst="line">
                <a:avLst/>
              </a:prstGeom>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705" name=""/>
              <p:cNvSpPr/>
              <p:nvPr/>
            </p:nvSpPr>
            <p:spPr>
              <a:xfrm>
                <a:off x="3616560" y="3103560"/>
                <a:ext cx="76680" cy="119520"/>
              </a:xfrm>
              <a:custGeom>
                <a:avLst/>
                <a:gdLst/>
                <a:ahLst/>
                <a:rect l="l" t="t" r="r" b="b"/>
                <a:pathLst>
                  <a:path w="56" h="90">
                    <a:moveTo>
                      <a:pt x="0" y="0"/>
                    </a:moveTo>
                    <a:lnTo>
                      <a:pt x="10" y="10"/>
                    </a:lnTo>
                    <a:lnTo>
                      <a:pt x="25" y="32"/>
                    </a:lnTo>
                    <a:lnTo>
                      <a:pt x="25" y="69"/>
                    </a:lnTo>
                    <a:lnTo>
                      <a:pt x="56"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6" name=""/>
              <p:cNvSpPr/>
              <p:nvPr/>
            </p:nvSpPr>
            <p:spPr>
              <a:xfrm>
                <a:off x="3722040" y="2821680"/>
                <a:ext cx="35640" cy="27720"/>
              </a:xfrm>
              <a:custGeom>
                <a:avLst/>
                <a:gdLst/>
                <a:ahLst/>
                <a:rect l="l" t="t" r="r" b="b"/>
                <a:pathLst>
                  <a:path w="26" h="21">
                    <a:moveTo>
                      <a:pt x="0" y="0"/>
                    </a:moveTo>
                    <a:lnTo>
                      <a:pt x="5" y="5"/>
                    </a:lnTo>
                    <a:lnTo>
                      <a:pt x="0" y="16"/>
                    </a:lnTo>
                    <a:lnTo>
                      <a:pt x="0" y="21"/>
                    </a:lnTo>
                    <a:lnTo>
                      <a:pt x="10" y="21"/>
                    </a:lnTo>
                    <a:lnTo>
                      <a:pt x="26" y="21"/>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07" name=""/>
              <p:cNvSpPr/>
              <p:nvPr/>
            </p:nvSpPr>
            <p:spPr>
              <a:xfrm>
                <a:off x="3665880" y="2751120"/>
                <a:ext cx="127080" cy="97920"/>
              </a:xfrm>
              <a:custGeom>
                <a:avLst/>
                <a:gdLst/>
                <a:ahLst/>
                <a:rect l="l" t="t" r="r" b="b"/>
                <a:pathLst>
                  <a:path w="93" h="74">
                    <a:moveTo>
                      <a:pt x="88" y="53"/>
                    </a:moveTo>
                    <a:lnTo>
                      <a:pt x="93" y="48"/>
                    </a:lnTo>
                    <a:lnTo>
                      <a:pt x="88" y="21"/>
                    </a:lnTo>
                    <a:lnTo>
                      <a:pt x="93" y="21"/>
                    </a:lnTo>
                    <a:lnTo>
                      <a:pt x="93" y="16"/>
                    </a:lnTo>
                    <a:lnTo>
                      <a:pt x="82" y="16"/>
                    </a:lnTo>
                    <a:lnTo>
                      <a:pt x="82" y="0"/>
                    </a:lnTo>
                    <a:lnTo>
                      <a:pt x="57" y="5"/>
                    </a:lnTo>
                    <a:lnTo>
                      <a:pt x="46" y="10"/>
                    </a:lnTo>
                    <a:lnTo>
                      <a:pt x="26" y="10"/>
                    </a:lnTo>
                    <a:lnTo>
                      <a:pt x="20" y="5"/>
                    </a:lnTo>
                    <a:lnTo>
                      <a:pt x="20" y="16"/>
                    </a:lnTo>
                    <a:lnTo>
                      <a:pt x="0" y="21"/>
                    </a:lnTo>
                    <a:lnTo>
                      <a:pt x="0" y="48"/>
                    </a:lnTo>
                    <a:lnTo>
                      <a:pt x="10" y="74"/>
                    </a:lnTo>
                    <a:lnTo>
                      <a:pt x="46" y="69"/>
                    </a:lnTo>
                    <a:lnTo>
                      <a:pt x="57" y="63"/>
                    </a:lnTo>
                    <a:lnTo>
                      <a:pt x="88" y="69"/>
                    </a:lnTo>
                    <a:lnTo>
                      <a:pt x="88" y="58"/>
                    </a:lnTo>
                    <a:lnTo>
                      <a:pt x="77" y="53"/>
                    </a:lnTo>
                    <a:lnTo>
                      <a:pt x="67" y="5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8" name=""/>
              <p:cNvSpPr/>
              <p:nvPr/>
            </p:nvSpPr>
            <p:spPr>
              <a:xfrm>
                <a:off x="3771360" y="2800440"/>
                <a:ext cx="77760" cy="27720"/>
              </a:xfrm>
              <a:custGeom>
                <a:avLst/>
                <a:gdLst/>
                <a:ahLst/>
                <a:rect l="l" t="t" r="r" b="b"/>
                <a:pathLst>
                  <a:path w="57" h="21">
                    <a:moveTo>
                      <a:pt x="57" y="0"/>
                    </a:moveTo>
                    <a:lnTo>
                      <a:pt x="36" y="11"/>
                    </a:lnTo>
                    <a:lnTo>
                      <a:pt x="31" y="16"/>
                    </a:lnTo>
                    <a:lnTo>
                      <a:pt x="26" y="21"/>
                    </a:lnTo>
                    <a:lnTo>
                      <a:pt x="16" y="21"/>
                    </a:lnTo>
                    <a:lnTo>
                      <a:pt x="5" y="11"/>
                    </a:lnTo>
                    <a:lnTo>
                      <a:pt x="0" y="5"/>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09" name=""/>
              <p:cNvSpPr/>
              <p:nvPr/>
            </p:nvSpPr>
            <p:spPr>
              <a:xfrm>
                <a:off x="3849480" y="2786040"/>
                <a:ext cx="63000" cy="20880"/>
              </a:xfrm>
              <a:custGeom>
                <a:avLst/>
                <a:gdLst/>
                <a:ahLst/>
                <a:rect l="l" t="t" r="r" b="b"/>
                <a:pathLst>
                  <a:path w="46" h="16">
                    <a:moveTo>
                      <a:pt x="46" y="0"/>
                    </a:moveTo>
                    <a:lnTo>
                      <a:pt x="36" y="11"/>
                    </a:lnTo>
                    <a:lnTo>
                      <a:pt x="21" y="11"/>
                    </a:lnTo>
                    <a:lnTo>
                      <a:pt x="10" y="16"/>
                    </a:lnTo>
                    <a:lnTo>
                      <a:pt x="0" y="11"/>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10" name=""/>
              <p:cNvSpPr/>
              <p:nvPr/>
            </p:nvSpPr>
            <p:spPr>
              <a:xfrm>
                <a:off x="3035520" y="2849400"/>
                <a:ext cx="133920" cy="225720"/>
              </a:xfrm>
              <a:custGeom>
                <a:avLst/>
                <a:gdLst/>
                <a:ahLst/>
                <a:rect l="l" t="t" r="r" b="b"/>
                <a:pathLst>
                  <a:path w="98" h="170">
                    <a:moveTo>
                      <a:pt x="42" y="69"/>
                    </a:moveTo>
                    <a:lnTo>
                      <a:pt x="42" y="80"/>
                    </a:lnTo>
                    <a:lnTo>
                      <a:pt x="5" y="170"/>
                    </a:lnTo>
                    <a:lnTo>
                      <a:pt x="0" y="170"/>
                    </a:lnTo>
                    <a:lnTo>
                      <a:pt x="36" y="69"/>
                    </a:lnTo>
                    <a:lnTo>
                      <a:pt x="9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1" name=""/>
              <p:cNvSpPr/>
              <p:nvPr/>
            </p:nvSpPr>
            <p:spPr>
              <a:xfrm>
                <a:off x="3276720" y="2821680"/>
                <a:ext cx="197280" cy="55440"/>
              </a:xfrm>
              <a:custGeom>
                <a:avLst/>
                <a:gdLst/>
                <a:ahLst/>
                <a:rect l="l" t="t" r="r" b="b"/>
                <a:pathLst>
                  <a:path w="144" h="42">
                    <a:moveTo>
                      <a:pt x="144" y="37"/>
                    </a:moveTo>
                    <a:lnTo>
                      <a:pt x="124" y="37"/>
                    </a:lnTo>
                    <a:lnTo>
                      <a:pt x="113" y="37"/>
                    </a:lnTo>
                    <a:lnTo>
                      <a:pt x="77" y="42"/>
                    </a:lnTo>
                    <a:lnTo>
                      <a:pt x="62" y="26"/>
                    </a:lnTo>
                    <a:lnTo>
                      <a:pt x="31" y="10"/>
                    </a:lnTo>
                    <a:lnTo>
                      <a:pt x="15" y="5"/>
                    </a:lnTo>
                    <a:lnTo>
                      <a:pt x="0" y="0"/>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12" name=""/>
              <p:cNvSpPr/>
              <p:nvPr/>
            </p:nvSpPr>
            <p:spPr>
              <a:xfrm>
                <a:off x="3565800" y="2955960"/>
                <a:ext cx="50400" cy="34560"/>
              </a:xfrm>
              <a:custGeom>
                <a:avLst/>
                <a:gdLst/>
                <a:ahLst/>
                <a:rect l="l" t="t" r="r" b="b"/>
                <a:pathLst>
                  <a:path w="37" h="26">
                    <a:moveTo>
                      <a:pt x="0" y="26"/>
                    </a:moveTo>
                    <a:lnTo>
                      <a:pt x="6" y="10"/>
                    </a:lnTo>
                    <a:lnTo>
                      <a:pt x="11" y="10"/>
                    </a:lnTo>
                    <a:lnTo>
                      <a:pt x="16" y="10"/>
                    </a:lnTo>
                    <a:lnTo>
                      <a:pt x="37" y="0"/>
                    </a:lnTo>
                  </a:path>
                </a:pathLst>
              </a:custGeom>
              <a:noFill/>
              <a:ln w="12600">
                <a:solidFill>
                  <a:srgbClr val="ffe80f"/>
                </a:solidFill>
                <a:round/>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713" name=""/>
              <p:cNvSpPr/>
              <p:nvPr/>
            </p:nvSpPr>
            <p:spPr>
              <a:xfrm>
                <a:off x="3608280" y="2941560"/>
                <a:ext cx="7920" cy="14400"/>
              </a:xfrm>
              <a:custGeom>
                <a:avLst/>
                <a:gdLst/>
                <a:ahLst/>
                <a:rect l="l" t="t" r="r" b="b"/>
                <a:pathLst>
                  <a:path w="6" h="11">
                    <a:moveTo>
                      <a:pt x="6" y="11"/>
                    </a:moveTo>
                    <a:lnTo>
                      <a:pt x="0" y="11"/>
                    </a:lnTo>
                    <a:lnTo>
                      <a:pt x="0" y="5"/>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714" name=""/>
              <p:cNvSpPr/>
              <p:nvPr/>
            </p:nvSpPr>
            <p:spPr>
              <a:xfrm>
                <a:off x="3828960" y="2913480"/>
                <a:ext cx="6480" cy="27720"/>
              </a:xfrm>
              <a:custGeom>
                <a:avLst/>
                <a:gdLst/>
                <a:ahLst/>
                <a:rect l="l" t="t" r="r" b="b"/>
                <a:pathLst>
                  <a:path w="5" h="21">
                    <a:moveTo>
                      <a:pt x="5" y="21"/>
                    </a:moveTo>
                    <a:lnTo>
                      <a:pt x="5" y="10"/>
                    </a:lnTo>
                    <a:lnTo>
                      <a:pt x="0" y="0"/>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15" name=""/>
              <p:cNvSpPr/>
              <p:nvPr/>
            </p:nvSpPr>
            <p:spPr>
              <a:xfrm>
                <a:off x="3135600" y="2934720"/>
                <a:ext cx="154440" cy="238680"/>
              </a:xfrm>
              <a:custGeom>
                <a:avLst/>
                <a:gdLst/>
                <a:ahLst/>
                <a:rect l="l" t="t" r="r" b="b"/>
                <a:pathLst>
                  <a:path w="113" h="180">
                    <a:moveTo>
                      <a:pt x="113" y="0"/>
                    </a:moveTo>
                    <a:lnTo>
                      <a:pt x="62" y="58"/>
                    </a:lnTo>
                    <a:lnTo>
                      <a:pt x="10" y="69"/>
                    </a:lnTo>
                    <a:lnTo>
                      <a:pt x="15" y="79"/>
                    </a:lnTo>
                    <a:lnTo>
                      <a:pt x="15" y="90"/>
                    </a:lnTo>
                    <a:lnTo>
                      <a:pt x="15" y="106"/>
                    </a:lnTo>
                    <a:lnTo>
                      <a:pt x="20" y="122"/>
                    </a:lnTo>
                    <a:lnTo>
                      <a:pt x="15" y="148"/>
                    </a:lnTo>
                    <a:lnTo>
                      <a:pt x="15" y="159"/>
                    </a:lnTo>
                    <a:lnTo>
                      <a:pt x="10" y="169"/>
                    </a:lnTo>
                    <a:lnTo>
                      <a:pt x="0" y="1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6" name=""/>
              <p:cNvSpPr/>
              <p:nvPr/>
            </p:nvSpPr>
            <p:spPr>
              <a:xfrm>
                <a:off x="3269880" y="2997360"/>
                <a:ext cx="42120" cy="42480"/>
              </a:xfrm>
              <a:custGeom>
                <a:avLst/>
                <a:gdLst/>
                <a:ahLst/>
                <a:rect l="l" t="t" r="r" b="b"/>
                <a:pathLst>
                  <a:path w="31" h="32">
                    <a:moveTo>
                      <a:pt x="0" y="32"/>
                    </a:moveTo>
                    <a:lnTo>
                      <a:pt x="0" y="11"/>
                    </a:lnTo>
                    <a:lnTo>
                      <a:pt x="15" y="0"/>
                    </a:lnTo>
                    <a:lnTo>
                      <a:pt x="20" y="6"/>
                    </a:lnTo>
                    <a:lnTo>
                      <a:pt x="25" y="11"/>
                    </a:lnTo>
                    <a:lnTo>
                      <a:pt x="25" y="27"/>
                    </a:lnTo>
                    <a:lnTo>
                      <a:pt x="31" y="32"/>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717" name=""/>
              <p:cNvSpPr/>
              <p:nvPr/>
            </p:nvSpPr>
            <p:spPr>
              <a:xfrm>
                <a:off x="3524760" y="2905560"/>
                <a:ext cx="261360" cy="78120"/>
              </a:xfrm>
              <a:custGeom>
                <a:avLst/>
                <a:gdLst/>
                <a:ahLst/>
                <a:rect l="l" t="t" r="r" b="b"/>
                <a:pathLst>
                  <a:path w="191" h="59">
                    <a:moveTo>
                      <a:pt x="191" y="22"/>
                    </a:moveTo>
                    <a:lnTo>
                      <a:pt x="185" y="16"/>
                    </a:lnTo>
                    <a:lnTo>
                      <a:pt x="160" y="43"/>
                    </a:lnTo>
                    <a:lnTo>
                      <a:pt x="139" y="48"/>
                    </a:lnTo>
                    <a:lnTo>
                      <a:pt x="92" y="59"/>
                    </a:lnTo>
                    <a:lnTo>
                      <a:pt x="77" y="32"/>
                    </a:lnTo>
                    <a:lnTo>
                      <a:pt x="61" y="22"/>
                    </a:lnTo>
                    <a:lnTo>
                      <a:pt x="46" y="11"/>
                    </a:lnTo>
                    <a:lnTo>
                      <a:pt x="20" y="11"/>
                    </a:lnTo>
                    <a:lnTo>
                      <a:pt x="0" y="0"/>
                    </a:lnTo>
                    <a:lnTo>
                      <a:pt x="20" y="16"/>
                    </a:lnTo>
                    <a:lnTo>
                      <a:pt x="46" y="16"/>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18" name=""/>
              <p:cNvSpPr/>
              <p:nvPr/>
            </p:nvSpPr>
            <p:spPr>
              <a:xfrm>
                <a:off x="3531600" y="2913480"/>
                <a:ext cx="190440" cy="190080"/>
              </a:xfrm>
              <a:custGeom>
                <a:avLst/>
                <a:gdLst/>
                <a:ahLst/>
                <a:rect l="l" t="t" r="r" b="b"/>
                <a:pathLst>
                  <a:path w="139" h="143">
                    <a:moveTo>
                      <a:pt x="139" y="127"/>
                    </a:moveTo>
                    <a:lnTo>
                      <a:pt x="124" y="143"/>
                    </a:lnTo>
                    <a:lnTo>
                      <a:pt x="118" y="116"/>
                    </a:lnTo>
                    <a:lnTo>
                      <a:pt x="10" y="47"/>
                    </a:lnTo>
                    <a:lnTo>
                      <a:pt x="5"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9" name=""/>
              <p:cNvSpPr/>
              <p:nvPr/>
            </p:nvSpPr>
            <p:spPr>
              <a:xfrm flipH="1" flipV="1">
                <a:off x="3481920" y="2871000"/>
                <a:ext cx="49320" cy="42480"/>
              </a:xfrm>
              <a:prstGeom prst="line">
                <a:avLst/>
              </a:prstGeom>
              <a:ln w="12600">
                <a:solidFill>
                  <a:srgbClr val="ffe80f"/>
                </a:solidFill>
                <a:miter/>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720" name=""/>
              <p:cNvSpPr/>
              <p:nvPr/>
            </p:nvSpPr>
            <p:spPr>
              <a:xfrm>
                <a:off x="3482280" y="2919960"/>
                <a:ext cx="91800" cy="77040"/>
              </a:xfrm>
              <a:custGeom>
                <a:avLst/>
                <a:gdLst/>
                <a:ahLst/>
                <a:rect l="l" t="t" r="r" b="b"/>
                <a:pathLst>
                  <a:path w="67" h="58">
                    <a:moveTo>
                      <a:pt x="0" y="37"/>
                    </a:moveTo>
                    <a:lnTo>
                      <a:pt x="10" y="42"/>
                    </a:lnTo>
                    <a:lnTo>
                      <a:pt x="15" y="42"/>
                    </a:lnTo>
                    <a:lnTo>
                      <a:pt x="15" y="48"/>
                    </a:lnTo>
                    <a:lnTo>
                      <a:pt x="20" y="58"/>
                    </a:lnTo>
                    <a:lnTo>
                      <a:pt x="67" y="37"/>
                    </a:lnTo>
                    <a:lnTo>
                      <a:pt x="56" y="32"/>
                    </a:lnTo>
                    <a:lnTo>
                      <a:pt x="56" y="16"/>
                    </a:lnTo>
                    <a:lnTo>
                      <a:pt x="67" y="0"/>
                    </a:lnTo>
                  </a:path>
                </a:pathLst>
              </a:custGeom>
              <a:noFill/>
              <a:ln w="12600">
                <a:solidFill>
                  <a:srgbClr val="ffe80f"/>
                </a:solidFill>
                <a:round/>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21" name=""/>
              <p:cNvSpPr/>
              <p:nvPr/>
            </p:nvSpPr>
            <p:spPr>
              <a:xfrm>
                <a:off x="3813840" y="2905560"/>
                <a:ext cx="127080" cy="20880"/>
              </a:xfrm>
              <a:custGeom>
                <a:avLst/>
                <a:gdLst/>
                <a:ahLst/>
                <a:rect l="l" t="t" r="r" b="b"/>
                <a:pathLst>
                  <a:path w="93" h="16">
                    <a:moveTo>
                      <a:pt x="0" y="16"/>
                    </a:moveTo>
                    <a:lnTo>
                      <a:pt x="31" y="6"/>
                    </a:lnTo>
                    <a:lnTo>
                      <a:pt x="52" y="0"/>
                    </a:lnTo>
                    <a:lnTo>
                      <a:pt x="72" y="6"/>
                    </a:lnTo>
                    <a:lnTo>
                      <a:pt x="93" y="6"/>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22" name=""/>
              <p:cNvSpPr/>
              <p:nvPr/>
            </p:nvSpPr>
            <p:spPr>
              <a:xfrm>
                <a:off x="3820680" y="2806920"/>
                <a:ext cx="42480" cy="119520"/>
              </a:xfrm>
              <a:custGeom>
                <a:avLst/>
                <a:gdLst/>
                <a:ahLst/>
                <a:rect l="l" t="t" r="r" b="b"/>
                <a:pathLst>
                  <a:path w="31" h="90">
                    <a:moveTo>
                      <a:pt x="0" y="90"/>
                    </a:moveTo>
                    <a:lnTo>
                      <a:pt x="16" y="90"/>
                    </a:lnTo>
                    <a:lnTo>
                      <a:pt x="21" y="90"/>
                    </a:lnTo>
                    <a:lnTo>
                      <a:pt x="26" y="80"/>
                    </a:lnTo>
                    <a:lnTo>
                      <a:pt x="26" y="69"/>
                    </a:lnTo>
                    <a:lnTo>
                      <a:pt x="26" y="59"/>
                    </a:lnTo>
                    <a:lnTo>
                      <a:pt x="26" y="48"/>
                    </a:lnTo>
                    <a:lnTo>
                      <a:pt x="21" y="43"/>
                    </a:lnTo>
                    <a:lnTo>
                      <a:pt x="26" y="37"/>
                    </a:lnTo>
                    <a:lnTo>
                      <a:pt x="26" y="27"/>
                    </a:lnTo>
                    <a:lnTo>
                      <a:pt x="26" y="16"/>
                    </a:lnTo>
                    <a:lnTo>
                      <a:pt x="31" y="6"/>
                    </a:lnTo>
                    <a:lnTo>
                      <a:pt x="3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3" name=""/>
              <p:cNvSpPr/>
              <p:nvPr/>
            </p:nvSpPr>
            <p:spPr>
              <a:xfrm>
                <a:off x="3728880" y="2842920"/>
                <a:ext cx="49320" cy="34560"/>
              </a:xfrm>
              <a:custGeom>
                <a:avLst/>
                <a:gdLst/>
                <a:ahLst/>
                <a:rect l="l" t="t" r="r" b="b"/>
                <a:pathLst>
                  <a:path w="36" h="26">
                    <a:moveTo>
                      <a:pt x="0" y="0"/>
                    </a:moveTo>
                    <a:lnTo>
                      <a:pt x="16" y="5"/>
                    </a:lnTo>
                    <a:lnTo>
                      <a:pt x="21" y="16"/>
                    </a:lnTo>
                    <a:lnTo>
                      <a:pt x="26" y="21"/>
                    </a:lnTo>
                    <a:lnTo>
                      <a:pt x="36" y="26"/>
                    </a:lnTo>
                  </a:path>
                </a:pathLst>
              </a:custGeom>
              <a:noFill/>
              <a:ln w="12600">
                <a:solidFill>
                  <a:srgbClr val="ffe80f"/>
                </a:solidFill>
                <a:round/>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724" name=""/>
              <p:cNvSpPr/>
              <p:nvPr/>
            </p:nvSpPr>
            <p:spPr>
              <a:xfrm>
                <a:off x="3247920" y="2723400"/>
                <a:ext cx="64080" cy="77040"/>
              </a:xfrm>
              <a:custGeom>
                <a:avLst/>
                <a:gdLst/>
                <a:ahLst/>
                <a:rect l="l" t="t" r="r" b="b"/>
                <a:pathLst>
                  <a:path w="47" h="58">
                    <a:moveTo>
                      <a:pt x="47" y="0"/>
                    </a:moveTo>
                    <a:lnTo>
                      <a:pt x="47" y="21"/>
                    </a:lnTo>
                    <a:lnTo>
                      <a:pt x="41" y="53"/>
                    </a:lnTo>
                    <a:lnTo>
                      <a:pt x="41" y="58"/>
                    </a:lnTo>
                    <a:lnTo>
                      <a:pt x="36" y="58"/>
                    </a:lnTo>
                    <a:lnTo>
                      <a:pt x="36" y="58"/>
                    </a:lnTo>
                    <a:lnTo>
                      <a:pt x="26" y="58"/>
                    </a:lnTo>
                    <a:lnTo>
                      <a:pt x="26" y="58"/>
                    </a:lnTo>
                    <a:lnTo>
                      <a:pt x="16" y="47"/>
                    </a:lnTo>
                    <a:lnTo>
                      <a:pt x="5" y="53"/>
                    </a:lnTo>
                    <a:lnTo>
                      <a:pt x="0" y="53"/>
                    </a:lnTo>
                    <a:lnTo>
                      <a:pt x="0" y="47"/>
                    </a:lnTo>
                    <a:lnTo>
                      <a:pt x="5" y="42"/>
                    </a:lnTo>
                    <a:lnTo>
                      <a:pt x="10" y="47"/>
                    </a:lnTo>
                    <a:lnTo>
                      <a:pt x="10" y="37"/>
                    </a:lnTo>
                    <a:lnTo>
                      <a:pt x="16" y="26"/>
                    </a:lnTo>
                    <a:lnTo>
                      <a:pt x="10" y="21"/>
                    </a:lnTo>
                    <a:lnTo>
                      <a:pt x="10" y="16"/>
                    </a:lnTo>
                  </a:path>
                </a:pathLst>
              </a:custGeom>
              <a:noFill/>
              <a:ln w="12600">
                <a:solidFill>
                  <a:srgbClr val="ffe80f"/>
                </a:solidFill>
                <a:round/>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25" name=""/>
              <p:cNvSpPr/>
              <p:nvPr/>
            </p:nvSpPr>
            <p:spPr>
              <a:xfrm>
                <a:off x="3042360" y="2764440"/>
                <a:ext cx="57240" cy="21240"/>
              </a:xfrm>
              <a:custGeom>
                <a:avLst/>
                <a:gdLst/>
                <a:ahLst/>
                <a:rect l="l" t="t" r="r" b="b"/>
                <a:pathLst>
                  <a:path w="42" h="16">
                    <a:moveTo>
                      <a:pt x="0" y="16"/>
                    </a:moveTo>
                    <a:lnTo>
                      <a:pt x="42" y="11"/>
                    </a:lnTo>
                    <a:lnTo>
                      <a:pt x="42" y="0"/>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726" name=""/>
              <p:cNvSpPr/>
              <p:nvPr/>
            </p:nvSpPr>
            <p:spPr>
              <a:xfrm>
                <a:off x="3912480" y="2623680"/>
                <a:ext cx="7920" cy="20880"/>
              </a:xfrm>
              <a:prstGeom prst="line">
                <a:avLst/>
              </a:prstGeom>
              <a:ln w="12600">
                <a:solidFill>
                  <a:srgbClr val="ffe80f"/>
                </a:solidFill>
                <a:miter/>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27" name=""/>
              <p:cNvSpPr/>
              <p:nvPr/>
            </p:nvSpPr>
            <p:spPr>
              <a:xfrm>
                <a:off x="3891960" y="2644920"/>
                <a:ext cx="28440" cy="140760"/>
              </a:xfrm>
              <a:custGeom>
                <a:avLst/>
                <a:gdLst/>
                <a:ahLst/>
                <a:rect l="l" t="t" r="r" b="b"/>
                <a:pathLst>
                  <a:path w="21" h="106">
                    <a:moveTo>
                      <a:pt x="21" y="0"/>
                    </a:moveTo>
                    <a:lnTo>
                      <a:pt x="15" y="16"/>
                    </a:lnTo>
                    <a:lnTo>
                      <a:pt x="10" y="43"/>
                    </a:lnTo>
                    <a:lnTo>
                      <a:pt x="10" y="53"/>
                    </a:lnTo>
                    <a:lnTo>
                      <a:pt x="0" y="64"/>
                    </a:lnTo>
                    <a:lnTo>
                      <a:pt x="0" y="75"/>
                    </a:lnTo>
                    <a:lnTo>
                      <a:pt x="5" y="75"/>
                    </a:lnTo>
                    <a:lnTo>
                      <a:pt x="15" y="10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8" name=""/>
              <p:cNvSpPr/>
              <p:nvPr/>
            </p:nvSpPr>
            <p:spPr>
              <a:xfrm>
                <a:off x="3637440" y="2652840"/>
                <a:ext cx="162720" cy="162000"/>
              </a:xfrm>
              <a:custGeom>
                <a:avLst/>
                <a:gdLst/>
                <a:ahLst/>
                <a:rect l="l" t="t" r="r" b="b"/>
                <a:pathLst>
                  <a:path w="119" h="122">
                    <a:moveTo>
                      <a:pt x="0" y="122"/>
                    </a:moveTo>
                    <a:lnTo>
                      <a:pt x="62" y="111"/>
                    </a:lnTo>
                    <a:lnTo>
                      <a:pt x="57" y="95"/>
                    </a:lnTo>
                    <a:lnTo>
                      <a:pt x="36" y="95"/>
                    </a:lnTo>
                    <a:lnTo>
                      <a:pt x="31" y="84"/>
                    </a:lnTo>
                    <a:lnTo>
                      <a:pt x="31" y="74"/>
                    </a:lnTo>
                    <a:lnTo>
                      <a:pt x="36" y="58"/>
                    </a:lnTo>
                    <a:lnTo>
                      <a:pt x="47" y="53"/>
                    </a:lnTo>
                    <a:lnTo>
                      <a:pt x="47" y="42"/>
                    </a:lnTo>
                    <a:lnTo>
                      <a:pt x="52" y="47"/>
                    </a:lnTo>
                    <a:lnTo>
                      <a:pt x="67" y="42"/>
                    </a:lnTo>
                    <a:lnTo>
                      <a:pt x="119" y="5"/>
                    </a:lnTo>
                    <a:lnTo>
                      <a:pt x="11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9" name=""/>
              <p:cNvSpPr/>
              <p:nvPr/>
            </p:nvSpPr>
            <p:spPr>
              <a:xfrm>
                <a:off x="3467160" y="2744640"/>
                <a:ext cx="48960" cy="119520"/>
              </a:xfrm>
              <a:custGeom>
                <a:avLst/>
                <a:gdLst/>
                <a:ahLst/>
                <a:rect l="l" t="t" r="r" b="b"/>
                <a:pathLst>
                  <a:path w="36" h="90">
                    <a:moveTo>
                      <a:pt x="5" y="90"/>
                    </a:moveTo>
                    <a:lnTo>
                      <a:pt x="0" y="79"/>
                    </a:lnTo>
                    <a:lnTo>
                      <a:pt x="5" y="68"/>
                    </a:lnTo>
                    <a:lnTo>
                      <a:pt x="31" y="63"/>
                    </a:lnTo>
                    <a:lnTo>
                      <a:pt x="31" y="53"/>
                    </a:lnTo>
                    <a:lnTo>
                      <a:pt x="36" y="47"/>
                    </a:lnTo>
                    <a:lnTo>
                      <a:pt x="31" y="37"/>
                    </a:lnTo>
                    <a:lnTo>
                      <a:pt x="31" y="10"/>
                    </a:lnTo>
                    <a:lnTo>
                      <a:pt x="26" y="0"/>
                    </a:lnTo>
                    <a:lnTo>
                      <a:pt x="16" y="26"/>
                    </a:lnTo>
                    <a:lnTo>
                      <a:pt x="11" y="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0" name=""/>
              <p:cNvSpPr/>
              <p:nvPr/>
            </p:nvSpPr>
            <p:spPr>
              <a:xfrm>
                <a:off x="3261600" y="2828520"/>
                <a:ext cx="516600" cy="97920"/>
              </a:xfrm>
              <a:custGeom>
                <a:avLst/>
                <a:gdLst/>
                <a:ahLst/>
                <a:rect l="l" t="t" r="r" b="b"/>
                <a:pathLst>
                  <a:path w="377" h="74">
                    <a:moveTo>
                      <a:pt x="0" y="0"/>
                    </a:moveTo>
                    <a:lnTo>
                      <a:pt x="26" y="5"/>
                    </a:lnTo>
                    <a:lnTo>
                      <a:pt x="73" y="32"/>
                    </a:lnTo>
                    <a:lnTo>
                      <a:pt x="83" y="43"/>
                    </a:lnTo>
                    <a:lnTo>
                      <a:pt x="145" y="58"/>
                    </a:lnTo>
                    <a:lnTo>
                      <a:pt x="181" y="64"/>
                    </a:lnTo>
                    <a:lnTo>
                      <a:pt x="228" y="64"/>
                    </a:lnTo>
                    <a:lnTo>
                      <a:pt x="295" y="64"/>
                    </a:lnTo>
                    <a:lnTo>
                      <a:pt x="341" y="69"/>
                    </a:lnTo>
                    <a:lnTo>
                      <a:pt x="377" y="74"/>
                    </a:lnTo>
                    <a:lnTo>
                      <a:pt x="372" y="64"/>
                    </a:lnTo>
                    <a:lnTo>
                      <a:pt x="367" y="48"/>
                    </a:lnTo>
                    <a:lnTo>
                      <a:pt x="357" y="32"/>
                    </a:lnTo>
                    <a:lnTo>
                      <a:pt x="341" y="27"/>
                    </a:lnTo>
                    <a:lnTo>
                      <a:pt x="315" y="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1" name=""/>
              <p:cNvSpPr/>
              <p:nvPr/>
            </p:nvSpPr>
            <p:spPr>
              <a:xfrm>
                <a:off x="3247920" y="2786040"/>
                <a:ext cx="77760" cy="78120"/>
              </a:xfrm>
              <a:custGeom>
                <a:avLst/>
                <a:gdLst/>
                <a:ahLst/>
                <a:rect l="l" t="t" r="r" b="b"/>
                <a:pathLst>
                  <a:path w="57" h="59">
                    <a:moveTo>
                      <a:pt x="0" y="0"/>
                    </a:moveTo>
                    <a:lnTo>
                      <a:pt x="0" y="6"/>
                    </a:lnTo>
                    <a:lnTo>
                      <a:pt x="0" y="32"/>
                    </a:lnTo>
                    <a:lnTo>
                      <a:pt x="10" y="37"/>
                    </a:lnTo>
                    <a:lnTo>
                      <a:pt x="21" y="37"/>
                    </a:lnTo>
                    <a:lnTo>
                      <a:pt x="57" y="59"/>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732" name=""/>
              <p:cNvSpPr/>
              <p:nvPr/>
            </p:nvSpPr>
            <p:spPr>
              <a:xfrm>
                <a:off x="3212280" y="2821680"/>
                <a:ext cx="49320" cy="27720"/>
              </a:xfrm>
              <a:custGeom>
                <a:avLst/>
                <a:gdLst/>
                <a:ahLst/>
                <a:rect l="l" t="t" r="r" b="b"/>
                <a:pathLst>
                  <a:path w="36" h="21">
                    <a:moveTo>
                      <a:pt x="31" y="16"/>
                    </a:moveTo>
                    <a:lnTo>
                      <a:pt x="31" y="5"/>
                    </a:lnTo>
                    <a:lnTo>
                      <a:pt x="36" y="0"/>
                    </a:lnTo>
                    <a:lnTo>
                      <a:pt x="26" y="0"/>
                    </a:lnTo>
                    <a:lnTo>
                      <a:pt x="21" y="5"/>
                    </a:lnTo>
                    <a:lnTo>
                      <a:pt x="21" y="10"/>
                    </a:lnTo>
                    <a:lnTo>
                      <a:pt x="16" y="16"/>
                    </a:lnTo>
                    <a:lnTo>
                      <a:pt x="0" y="21"/>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33" name=""/>
              <p:cNvSpPr/>
              <p:nvPr/>
            </p:nvSpPr>
            <p:spPr>
              <a:xfrm>
                <a:off x="3254760" y="2793600"/>
                <a:ext cx="91800" cy="210960"/>
              </a:xfrm>
              <a:custGeom>
                <a:avLst/>
                <a:gdLst/>
                <a:ahLst/>
                <a:rect l="l" t="t" r="r" b="b"/>
                <a:pathLst>
                  <a:path w="67" h="159">
                    <a:moveTo>
                      <a:pt x="0" y="0"/>
                    </a:moveTo>
                    <a:lnTo>
                      <a:pt x="5" y="21"/>
                    </a:lnTo>
                    <a:lnTo>
                      <a:pt x="5" y="26"/>
                    </a:lnTo>
                    <a:lnTo>
                      <a:pt x="11" y="31"/>
                    </a:lnTo>
                    <a:lnTo>
                      <a:pt x="16" y="42"/>
                    </a:lnTo>
                    <a:lnTo>
                      <a:pt x="42" y="69"/>
                    </a:lnTo>
                    <a:lnTo>
                      <a:pt x="57" y="137"/>
                    </a:lnTo>
                    <a:lnTo>
                      <a:pt x="67" y="159"/>
                    </a:lnTo>
                    <a:lnTo>
                      <a:pt x="57" y="1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4" name=""/>
              <p:cNvSpPr/>
              <p:nvPr/>
            </p:nvSpPr>
            <p:spPr>
              <a:xfrm>
                <a:off x="3120480" y="2793600"/>
                <a:ext cx="57240" cy="62280"/>
              </a:xfrm>
              <a:custGeom>
                <a:avLst/>
                <a:gdLst/>
                <a:ahLst/>
                <a:rect l="l" t="t" r="r" b="b"/>
                <a:pathLst>
                  <a:path w="42" h="47">
                    <a:moveTo>
                      <a:pt x="42" y="21"/>
                    </a:moveTo>
                    <a:lnTo>
                      <a:pt x="26" y="26"/>
                    </a:lnTo>
                    <a:lnTo>
                      <a:pt x="0" y="31"/>
                    </a:lnTo>
                    <a:lnTo>
                      <a:pt x="11" y="21"/>
                    </a:lnTo>
                    <a:lnTo>
                      <a:pt x="21" y="0"/>
                    </a:lnTo>
                    <a:lnTo>
                      <a:pt x="26" y="10"/>
                    </a:lnTo>
                    <a:lnTo>
                      <a:pt x="16" y="16"/>
                    </a:lnTo>
                    <a:lnTo>
                      <a:pt x="16" y="31"/>
                    </a:lnTo>
                    <a:lnTo>
                      <a:pt x="5" y="47"/>
                    </a:lnTo>
                  </a:path>
                </a:pathLst>
              </a:custGeom>
              <a:noFill/>
              <a:ln w="12600">
                <a:solidFill>
                  <a:srgbClr val="ffe80f"/>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735" name=""/>
              <p:cNvSpPr/>
              <p:nvPr/>
            </p:nvSpPr>
            <p:spPr>
              <a:xfrm>
                <a:off x="2986200" y="2842920"/>
                <a:ext cx="169920" cy="162000"/>
              </a:xfrm>
              <a:custGeom>
                <a:avLst/>
                <a:gdLst/>
                <a:ahLst/>
                <a:rect l="l" t="t" r="r" b="b"/>
                <a:pathLst>
                  <a:path w="124" h="122">
                    <a:moveTo>
                      <a:pt x="124" y="16"/>
                    </a:moveTo>
                    <a:lnTo>
                      <a:pt x="114" y="0"/>
                    </a:lnTo>
                    <a:lnTo>
                      <a:pt x="103" y="21"/>
                    </a:lnTo>
                    <a:lnTo>
                      <a:pt x="78" y="53"/>
                    </a:lnTo>
                    <a:lnTo>
                      <a:pt x="0" y="1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6" name=""/>
              <p:cNvSpPr/>
              <p:nvPr/>
            </p:nvSpPr>
            <p:spPr>
              <a:xfrm flipH="1">
                <a:off x="3099960" y="2871000"/>
                <a:ext cx="20160" cy="34560"/>
              </a:xfrm>
              <a:prstGeom prst="line">
                <a:avLst/>
              </a:prstGeom>
              <a:ln w="12600">
                <a:solidFill>
                  <a:srgbClr val="ffe80f"/>
                </a:solidFill>
                <a:miter/>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737" name=""/>
              <p:cNvSpPr/>
              <p:nvPr/>
            </p:nvSpPr>
            <p:spPr>
              <a:xfrm>
                <a:off x="3722040" y="2693880"/>
                <a:ext cx="49320" cy="120960"/>
              </a:xfrm>
              <a:custGeom>
                <a:avLst/>
                <a:gdLst/>
                <a:ahLst/>
                <a:rect l="l" t="t" r="r" b="b"/>
                <a:pathLst>
                  <a:path w="36" h="91">
                    <a:moveTo>
                      <a:pt x="5" y="0"/>
                    </a:moveTo>
                    <a:lnTo>
                      <a:pt x="10" y="32"/>
                    </a:lnTo>
                    <a:lnTo>
                      <a:pt x="0" y="69"/>
                    </a:lnTo>
                    <a:lnTo>
                      <a:pt x="16" y="80"/>
                    </a:lnTo>
                    <a:lnTo>
                      <a:pt x="26" y="91"/>
                    </a:lnTo>
                    <a:lnTo>
                      <a:pt x="36"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8" name=""/>
              <p:cNvSpPr/>
              <p:nvPr/>
            </p:nvSpPr>
            <p:spPr>
              <a:xfrm>
                <a:off x="3715200" y="2715480"/>
                <a:ext cx="77760" cy="119520"/>
              </a:xfrm>
              <a:custGeom>
                <a:avLst/>
                <a:gdLst/>
                <a:ahLst/>
                <a:rect l="l" t="t" r="r" b="b"/>
                <a:pathLst>
                  <a:path w="57" h="90">
                    <a:moveTo>
                      <a:pt x="0" y="0"/>
                    </a:moveTo>
                    <a:lnTo>
                      <a:pt x="5" y="11"/>
                    </a:lnTo>
                    <a:lnTo>
                      <a:pt x="10" y="48"/>
                    </a:lnTo>
                    <a:lnTo>
                      <a:pt x="46" y="80"/>
                    </a:lnTo>
                    <a:lnTo>
                      <a:pt x="57" y="90"/>
                    </a:lnTo>
                    <a:lnTo>
                      <a:pt x="52"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9" name=""/>
              <p:cNvSpPr/>
              <p:nvPr/>
            </p:nvSpPr>
            <p:spPr>
              <a:xfrm>
                <a:off x="3715200" y="2793600"/>
                <a:ext cx="70920" cy="41040"/>
              </a:xfrm>
              <a:custGeom>
                <a:avLst/>
                <a:gdLst/>
                <a:ahLst/>
                <a:rect l="l" t="t" r="r" b="b"/>
                <a:pathLst>
                  <a:path w="52" h="31">
                    <a:moveTo>
                      <a:pt x="52" y="31"/>
                    </a:moveTo>
                    <a:lnTo>
                      <a:pt x="41" y="26"/>
                    </a:lnTo>
                    <a:lnTo>
                      <a:pt x="21" y="10"/>
                    </a:lnTo>
                    <a:lnTo>
                      <a:pt x="0" y="0"/>
                    </a:lnTo>
                  </a:path>
                </a:pathLst>
              </a:custGeom>
              <a:noFill/>
              <a:ln w="12600">
                <a:solidFill>
                  <a:srgbClr val="ffe80f"/>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740" name=""/>
              <p:cNvSpPr/>
              <p:nvPr/>
            </p:nvSpPr>
            <p:spPr>
              <a:xfrm>
                <a:off x="3708360" y="2779200"/>
                <a:ext cx="6480" cy="14400"/>
              </a:xfrm>
              <a:custGeom>
                <a:avLst/>
                <a:gdLst/>
                <a:ahLst/>
                <a:rect l="l" t="t" r="r" b="b"/>
                <a:pathLst>
                  <a:path w="5" h="11">
                    <a:moveTo>
                      <a:pt x="5" y="11"/>
                    </a:moveTo>
                    <a:lnTo>
                      <a:pt x="5" y="11"/>
                    </a:lnTo>
                    <a:lnTo>
                      <a:pt x="5" y="0"/>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741" name=""/>
              <p:cNvSpPr/>
              <p:nvPr/>
            </p:nvSpPr>
            <p:spPr>
              <a:xfrm>
                <a:off x="3509640" y="2772720"/>
                <a:ext cx="226080" cy="76680"/>
              </a:xfrm>
              <a:custGeom>
                <a:avLst/>
                <a:gdLst/>
                <a:ahLst/>
                <a:rect l="l" t="t" r="r" b="b"/>
                <a:pathLst>
                  <a:path w="165" h="58">
                    <a:moveTo>
                      <a:pt x="145" y="5"/>
                    </a:moveTo>
                    <a:lnTo>
                      <a:pt x="150" y="5"/>
                    </a:lnTo>
                    <a:lnTo>
                      <a:pt x="165" y="53"/>
                    </a:lnTo>
                    <a:lnTo>
                      <a:pt x="124" y="58"/>
                    </a:lnTo>
                    <a:lnTo>
                      <a:pt x="114" y="32"/>
                    </a:lnTo>
                    <a:lnTo>
                      <a:pt x="93" y="32"/>
                    </a:lnTo>
                    <a:lnTo>
                      <a:pt x="83" y="21"/>
                    </a:lnTo>
                    <a:lnTo>
                      <a:pt x="88" y="21"/>
                    </a:lnTo>
                    <a:lnTo>
                      <a:pt x="78" y="5"/>
                    </a:lnTo>
                    <a:lnTo>
                      <a:pt x="57" y="16"/>
                    </a:lnTo>
                    <a:lnTo>
                      <a:pt x="26" y="16"/>
                    </a:lnTo>
                    <a:lnTo>
                      <a:pt x="16" y="0"/>
                    </a:lnTo>
                    <a:lnTo>
                      <a:pt x="11" y="0"/>
                    </a:lnTo>
                    <a:lnTo>
                      <a:pt x="11" y="5"/>
                    </a:lnTo>
                    <a:lnTo>
                      <a:pt x="0" y="5"/>
                    </a:lnTo>
                    <a:lnTo>
                      <a:pt x="5" y="21"/>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742" name=""/>
              <p:cNvSpPr/>
              <p:nvPr/>
            </p:nvSpPr>
            <p:spPr>
              <a:xfrm>
                <a:off x="3084840" y="2525040"/>
                <a:ext cx="78120" cy="373680"/>
              </a:xfrm>
              <a:custGeom>
                <a:avLst/>
                <a:gdLst/>
                <a:ahLst/>
                <a:rect l="l" t="t" r="r" b="b"/>
                <a:pathLst>
                  <a:path w="57" h="281">
                    <a:moveTo>
                      <a:pt x="6" y="223"/>
                    </a:moveTo>
                    <a:lnTo>
                      <a:pt x="16" y="223"/>
                    </a:lnTo>
                    <a:lnTo>
                      <a:pt x="11" y="223"/>
                    </a:lnTo>
                    <a:lnTo>
                      <a:pt x="21" y="223"/>
                    </a:lnTo>
                    <a:lnTo>
                      <a:pt x="37" y="212"/>
                    </a:lnTo>
                    <a:lnTo>
                      <a:pt x="26" y="180"/>
                    </a:lnTo>
                    <a:lnTo>
                      <a:pt x="11" y="180"/>
                    </a:lnTo>
                    <a:lnTo>
                      <a:pt x="16" y="212"/>
                    </a:lnTo>
                    <a:lnTo>
                      <a:pt x="31" y="218"/>
                    </a:lnTo>
                    <a:lnTo>
                      <a:pt x="26" y="228"/>
                    </a:lnTo>
                    <a:lnTo>
                      <a:pt x="0" y="281"/>
                    </a:lnTo>
                    <a:lnTo>
                      <a:pt x="26" y="255"/>
                    </a:lnTo>
                    <a:lnTo>
                      <a:pt x="52" y="218"/>
                    </a:lnTo>
                    <a:lnTo>
                      <a:pt x="57" y="202"/>
                    </a:lnTo>
                    <a:lnTo>
                      <a:pt x="42" y="191"/>
                    </a:lnTo>
                    <a:lnTo>
                      <a:pt x="31" y="154"/>
                    </a:lnTo>
                    <a:lnTo>
                      <a:pt x="26" y="133"/>
                    </a:lnTo>
                    <a:lnTo>
                      <a:pt x="6" y="138"/>
                    </a:lnTo>
                    <a:lnTo>
                      <a:pt x="0" y="106"/>
                    </a:lnTo>
                    <a:lnTo>
                      <a:pt x="16" y="90"/>
                    </a:lnTo>
                    <a:lnTo>
                      <a:pt x="16" y="74"/>
                    </a:lnTo>
                    <a:lnTo>
                      <a:pt x="11" y="21"/>
                    </a:lnTo>
                    <a:lnTo>
                      <a:pt x="31" y="16"/>
                    </a:lnTo>
                    <a:lnTo>
                      <a:pt x="2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3" name=""/>
              <p:cNvSpPr/>
              <p:nvPr/>
            </p:nvSpPr>
            <p:spPr>
              <a:xfrm>
                <a:off x="3078000" y="2835000"/>
                <a:ext cx="183600" cy="63720"/>
              </a:xfrm>
              <a:custGeom>
                <a:avLst/>
                <a:gdLst/>
                <a:ahLst/>
                <a:rect l="l" t="t" r="r" b="b"/>
                <a:pathLst>
                  <a:path w="134" h="48">
                    <a:moveTo>
                      <a:pt x="5" y="48"/>
                    </a:moveTo>
                    <a:lnTo>
                      <a:pt x="0" y="11"/>
                    </a:lnTo>
                    <a:lnTo>
                      <a:pt x="11" y="0"/>
                    </a:lnTo>
                    <a:lnTo>
                      <a:pt x="16" y="32"/>
                    </a:lnTo>
                    <a:lnTo>
                      <a:pt x="47" y="27"/>
                    </a:lnTo>
                    <a:lnTo>
                      <a:pt x="47" y="22"/>
                    </a:lnTo>
                    <a:lnTo>
                      <a:pt x="57" y="22"/>
                    </a:lnTo>
                    <a:lnTo>
                      <a:pt x="57" y="27"/>
                    </a:lnTo>
                    <a:lnTo>
                      <a:pt x="134" y="1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744" name=""/>
              <p:cNvSpPr/>
              <p:nvPr/>
            </p:nvSpPr>
            <p:spPr>
              <a:xfrm>
                <a:off x="2923200" y="2821680"/>
                <a:ext cx="197280" cy="55440"/>
              </a:xfrm>
              <a:custGeom>
                <a:avLst/>
                <a:gdLst/>
                <a:ahLst/>
                <a:rect l="l" t="t" r="r" b="b"/>
                <a:pathLst>
                  <a:path w="144" h="42">
                    <a:moveTo>
                      <a:pt x="0" y="42"/>
                    </a:moveTo>
                    <a:lnTo>
                      <a:pt x="10" y="26"/>
                    </a:lnTo>
                    <a:lnTo>
                      <a:pt x="67" y="16"/>
                    </a:lnTo>
                    <a:lnTo>
                      <a:pt x="67" y="10"/>
                    </a:lnTo>
                    <a:lnTo>
                      <a:pt x="118" y="5"/>
                    </a:lnTo>
                    <a:lnTo>
                      <a:pt x="144" y="0"/>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45" name=""/>
              <p:cNvSpPr/>
              <p:nvPr/>
            </p:nvSpPr>
            <p:spPr>
              <a:xfrm>
                <a:off x="3178080" y="2821680"/>
                <a:ext cx="83520" cy="27720"/>
              </a:xfrm>
              <a:custGeom>
                <a:avLst/>
                <a:gdLst/>
                <a:ahLst/>
                <a:rect l="l" t="t" r="r" b="b"/>
                <a:pathLst>
                  <a:path w="61" h="21">
                    <a:moveTo>
                      <a:pt x="0" y="16"/>
                    </a:moveTo>
                    <a:lnTo>
                      <a:pt x="5" y="16"/>
                    </a:lnTo>
                    <a:lnTo>
                      <a:pt x="20" y="16"/>
                    </a:lnTo>
                    <a:lnTo>
                      <a:pt x="25" y="10"/>
                    </a:lnTo>
                    <a:lnTo>
                      <a:pt x="36" y="0"/>
                    </a:lnTo>
                    <a:lnTo>
                      <a:pt x="36" y="16"/>
                    </a:lnTo>
                    <a:lnTo>
                      <a:pt x="25" y="21"/>
                    </a:lnTo>
                    <a:lnTo>
                      <a:pt x="20" y="21"/>
                    </a:lnTo>
                    <a:lnTo>
                      <a:pt x="31" y="5"/>
                    </a:lnTo>
                    <a:lnTo>
                      <a:pt x="61" y="16"/>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46" name=""/>
              <p:cNvSpPr/>
              <p:nvPr/>
            </p:nvSpPr>
            <p:spPr>
              <a:xfrm>
                <a:off x="3198600" y="2828520"/>
                <a:ext cx="49320" cy="20880"/>
              </a:xfrm>
              <a:custGeom>
                <a:avLst/>
                <a:gdLst/>
                <a:ahLst/>
                <a:rect l="l" t="t" r="r" b="b"/>
                <a:pathLst>
                  <a:path w="36" h="16">
                    <a:moveTo>
                      <a:pt x="0" y="16"/>
                    </a:moveTo>
                    <a:lnTo>
                      <a:pt x="10" y="11"/>
                    </a:lnTo>
                    <a:lnTo>
                      <a:pt x="16" y="5"/>
                    </a:lnTo>
                    <a:lnTo>
                      <a:pt x="26" y="0"/>
                    </a:lnTo>
                    <a:lnTo>
                      <a:pt x="31" y="0"/>
                    </a:lnTo>
                    <a:lnTo>
                      <a:pt x="36" y="0"/>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47" name=""/>
              <p:cNvSpPr/>
              <p:nvPr/>
            </p:nvSpPr>
            <p:spPr>
              <a:xfrm>
                <a:off x="2986200" y="2835000"/>
                <a:ext cx="234000" cy="155520"/>
              </a:xfrm>
              <a:custGeom>
                <a:avLst/>
                <a:gdLst/>
                <a:ahLst/>
                <a:rect l="l" t="t" r="r" b="b"/>
                <a:pathLst>
                  <a:path w="171" h="117">
                    <a:moveTo>
                      <a:pt x="0" y="117"/>
                    </a:moveTo>
                    <a:lnTo>
                      <a:pt x="72" y="53"/>
                    </a:lnTo>
                    <a:lnTo>
                      <a:pt x="109" y="48"/>
                    </a:lnTo>
                    <a:lnTo>
                      <a:pt x="124" y="22"/>
                    </a:lnTo>
                    <a:lnTo>
                      <a:pt x="124" y="16"/>
                    </a:lnTo>
                    <a:lnTo>
                      <a:pt x="145" y="22"/>
                    </a:lnTo>
                    <a:lnTo>
                      <a:pt x="155" y="16"/>
                    </a:lnTo>
                    <a:lnTo>
                      <a:pt x="165" y="11"/>
                    </a:lnTo>
                    <a:lnTo>
                      <a:pt x="171" y="27"/>
                    </a:lnTo>
                    <a:lnTo>
                      <a:pt x="155" y="32"/>
                    </a:lnTo>
                    <a:lnTo>
                      <a:pt x="150" y="16"/>
                    </a:lnTo>
                    <a:lnTo>
                      <a:pt x="140" y="16"/>
                    </a:lnTo>
                    <a:lnTo>
                      <a:pt x="129" y="11"/>
                    </a:lnTo>
                    <a:lnTo>
                      <a:pt x="129" y="6"/>
                    </a:lnTo>
                    <a:lnTo>
                      <a:pt x="12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8" name=""/>
              <p:cNvSpPr/>
              <p:nvPr/>
            </p:nvSpPr>
            <p:spPr>
              <a:xfrm>
                <a:off x="3191760" y="2835000"/>
                <a:ext cx="63000" cy="50040"/>
              </a:xfrm>
              <a:custGeom>
                <a:avLst/>
                <a:gdLst/>
                <a:ahLst/>
                <a:rect l="l" t="t" r="r" b="b"/>
                <a:pathLst>
                  <a:path w="46" h="38">
                    <a:moveTo>
                      <a:pt x="46" y="0"/>
                    </a:moveTo>
                    <a:lnTo>
                      <a:pt x="41" y="22"/>
                    </a:lnTo>
                    <a:lnTo>
                      <a:pt x="31" y="27"/>
                    </a:lnTo>
                    <a:lnTo>
                      <a:pt x="21" y="38"/>
                    </a:lnTo>
                    <a:lnTo>
                      <a:pt x="10" y="38"/>
                    </a:lnTo>
                    <a:lnTo>
                      <a:pt x="0" y="27"/>
                    </a:lnTo>
                  </a:path>
                </a:pathLst>
              </a:custGeom>
              <a:noFill/>
              <a:ln w="12600">
                <a:solidFill>
                  <a:srgbClr val="ffe80f"/>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Times New Roman"/>
                </a:endParaRPr>
              </a:p>
            </p:txBody>
          </p:sp>
          <p:sp>
            <p:nvSpPr>
              <p:cNvPr id="1749" name=""/>
              <p:cNvSpPr/>
              <p:nvPr/>
            </p:nvSpPr>
            <p:spPr>
              <a:xfrm>
                <a:off x="3247920" y="2786040"/>
                <a:ext cx="13320" cy="20880"/>
              </a:xfrm>
              <a:custGeom>
                <a:avLst/>
                <a:gdLst/>
                <a:ahLst/>
                <a:rect l="l" t="t" r="r" b="b"/>
                <a:pathLst>
                  <a:path w="10" h="16">
                    <a:moveTo>
                      <a:pt x="0" y="0"/>
                    </a:moveTo>
                    <a:lnTo>
                      <a:pt x="10" y="0"/>
                    </a:lnTo>
                    <a:lnTo>
                      <a:pt x="10" y="16"/>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50" name=""/>
              <p:cNvSpPr/>
              <p:nvPr/>
            </p:nvSpPr>
            <p:spPr>
              <a:xfrm>
                <a:off x="3205440" y="2800440"/>
                <a:ext cx="78120" cy="316440"/>
              </a:xfrm>
              <a:custGeom>
                <a:avLst/>
                <a:gdLst/>
                <a:ahLst/>
                <a:rect l="l" t="t" r="r" b="b"/>
                <a:pathLst>
                  <a:path w="57" h="238">
                    <a:moveTo>
                      <a:pt x="57" y="201"/>
                    </a:moveTo>
                    <a:lnTo>
                      <a:pt x="31" y="233"/>
                    </a:lnTo>
                    <a:lnTo>
                      <a:pt x="11" y="238"/>
                    </a:lnTo>
                    <a:lnTo>
                      <a:pt x="11" y="212"/>
                    </a:lnTo>
                    <a:lnTo>
                      <a:pt x="0" y="132"/>
                    </a:lnTo>
                    <a:lnTo>
                      <a:pt x="5" y="117"/>
                    </a:lnTo>
                    <a:lnTo>
                      <a:pt x="47" y="21"/>
                    </a:lnTo>
                    <a:lnTo>
                      <a:pt x="5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1" name=""/>
              <p:cNvSpPr/>
              <p:nvPr/>
            </p:nvSpPr>
            <p:spPr>
              <a:xfrm flipH="1">
                <a:off x="3276720" y="2815200"/>
                <a:ext cx="6480" cy="12960"/>
              </a:xfrm>
              <a:prstGeom prst="line">
                <a:avLst/>
              </a:prstGeom>
              <a:ln w="12600">
                <a:solidFill>
                  <a:srgbClr val="ffe80f"/>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52" name=""/>
              <p:cNvSpPr/>
              <p:nvPr/>
            </p:nvSpPr>
            <p:spPr>
              <a:xfrm>
                <a:off x="3254760" y="2821680"/>
                <a:ext cx="35640" cy="12960"/>
              </a:xfrm>
              <a:prstGeom prst="line">
                <a:avLst/>
              </a:prstGeom>
              <a:ln w="12600">
                <a:solidFill>
                  <a:srgbClr val="ffe80f"/>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53" name=""/>
              <p:cNvSpPr/>
              <p:nvPr/>
            </p:nvSpPr>
            <p:spPr>
              <a:xfrm>
                <a:off x="3220560" y="2815200"/>
                <a:ext cx="154440" cy="175320"/>
              </a:xfrm>
              <a:custGeom>
                <a:avLst/>
                <a:gdLst/>
                <a:ahLst/>
                <a:rect l="l" t="t" r="r" b="b"/>
                <a:pathLst>
                  <a:path w="113" h="132">
                    <a:moveTo>
                      <a:pt x="0" y="47"/>
                    </a:moveTo>
                    <a:lnTo>
                      <a:pt x="5" y="53"/>
                    </a:lnTo>
                    <a:lnTo>
                      <a:pt x="15" y="53"/>
                    </a:lnTo>
                    <a:lnTo>
                      <a:pt x="20" y="47"/>
                    </a:lnTo>
                    <a:lnTo>
                      <a:pt x="41" y="42"/>
                    </a:lnTo>
                    <a:lnTo>
                      <a:pt x="92" y="0"/>
                    </a:lnTo>
                    <a:lnTo>
                      <a:pt x="61" y="26"/>
                    </a:lnTo>
                    <a:lnTo>
                      <a:pt x="56" y="74"/>
                    </a:lnTo>
                    <a:lnTo>
                      <a:pt x="51" y="90"/>
                    </a:lnTo>
                    <a:lnTo>
                      <a:pt x="56" y="90"/>
                    </a:lnTo>
                    <a:lnTo>
                      <a:pt x="67" y="132"/>
                    </a:lnTo>
                    <a:lnTo>
                      <a:pt x="103" y="132"/>
                    </a:lnTo>
                    <a:lnTo>
                      <a:pt x="113" y="13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4" name=""/>
              <p:cNvSpPr/>
              <p:nvPr/>
            </p:nvSpPr>
            <p:spPr>
              <a:xfrm>
                <a:off x="3312360" y="2793600"/>
                <a:ext cx="69840" cy="55440"/>
              </a:xfrm>
              <a:custGeom>
                <a:avLst/>
                <a:gdLst/>
                <a:ahLst/>
                <a:rect l="l" t="t" r="r" b="b"/>
                <a:pathLst>
                  <a:path w="51" h="42">
                    <a:moveTo>
                      <a:pt x="0" y="0"/>
                    </a:moveTo>
                    <a:lnTo>
                      <a:pt x="51" y="26"/>
                    </a:lnTo>
                    <a:lnTo>
                      <a:pt x="51" y="42"/>
                    </a:lnTo>
                    <a:lnTo>
                      <a:pt x="51" y="31"/>
                    </a:lnTo>
                    <a:lnTo>
                      <a:pt x="20" y="16"/>
                    </a:lnTo>
                    <a:lnTo>
                      <a:pt x="0" y="5"/>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55" name=""/>
              <p:cNvSpPr/>
              <p:nvPr/>
            </p:nvSpPr>
            <p:spPr>
              <a:xfrm>
                <a:off x="3304080" y="2723400"/>
                <a:ext cx="64080" cy="126000"/>
              </a:xfrm>
              <a:custGeom>
                <a:avLst/>
                <a:gdLst/>
                <a:ahLst/>
                <a:rect l="l" t="t" r="r" b="b"/>
                <a:pathLst>
                  <a:path w="47" h="95">
                    <a:moveTo>
                      <a:pt x="42" y="0"/>
                    </a:moveTo>
                    <a:lnTo>
                      <a:pt x="47" y="37"/>
                    </a:lnTo>
                    <a:lnTo>
                      <a:pt x="31" y="37"/>
                    </a:lnTo>
                    <a:lnTo>
                      <a:pt x="31" y="53"/>
                    </a:lnTo>
                    <a:lnTo>
                      <a:pt x="6" y="79"/>
                    </a:lnTo>
                    <a:lnTo>
                      <a:pt x="6" y="84"/>
                    </a:lnTo>
                    <a:lnTo>
                      <a:pt x="0" y="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6" name=""/>
              <p:cNvSpPr/>
              <p:nvPr/>
            </p:nvSpPr>
            <p:spPr>
              <a:xfrm>
                <a:off x="3220560" y="2561040"/>
                <a:ext cx="56160" cy="83520"/>
              </a:xfrm>
              <a:custGeom>
                <a:avLst/>
                <a:gdLst/>
                <a:ahLst/>
                <a:rect l="l" t="t" r="r" b="b"/>
                <a:pathLst>
                  <a:path w="41" h="63">
                    <a:moveTo>
                      <a:pt x="0" y="0"/>
                    </a:moveTo>
                    <a:lnTo>
                      <a:pt x="36" y="63"/>
                    </a:lnTo>
                    <a:lnTo>
                      <a:pt x="41" y="63"/>
                    </a:lnTo>
                  </a:path>
                </a:pathLst>
              </a:custGeom>
              <a:noFill/>
              <a:ln w="12600">
                <a:solidFill>
                  <a:srgbClr val="ffe80f"/>
                </a:solidFill>
                <a:round/>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1757" name=""/>
              <p:cNvSpPr/>
              <p:nvPr/>
            </p:nvSpPr>
            <p:spPr>
              <a:xfrm>
                <a:off x="3276720" y="2644920"/>
                <a:ext cx="6480" cy="7920"/>
              </a:xfrm>
              <a:custGeom>
                <a:avLst/>
                <a:gdLst/>
                <a:ahLst/>
                <a:rect l="l" t="t" r="r" b="b"/>
                <a:pathLst>
                  <a:path w="5" h="6">
                    <a:moveTo>
                      <a:pt x="0" y="0"/>
                    </a:moveTo>
                    <a:lnTo>
                      <a:pt x="5" y="0"/>
                    </a:lnTo>
                    <a:lnTo>
                      <a:pt x="5" y="6"/>
                    </a:lnTo>
                    <a:lnTo>
                      <a:pt x="5" y="6"/>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58" name=""/>
              <p:cNvSpPr/>
              <p:nvPr/>
            </p:nvSpPr>
            <p:spPr>
              <a:xfrm>
                <a:off x="3283560" y="2652840"/>
                <a:ext cx="6480" cy="6480"/>
              </a:xfrm>
              <a:custGeom>
                <a:avLst/>
                <a:gdLst/>
                <a:ahLst/>
                <a:rect l="l" t="t" r="r" b="b"/>
                <a:pathLst>
                  <a:path w="5" h="5">
                    <a:moveTo>
                      <a:pt x="0" y="0"/>
                    </a:moveTo>
                    <a:lnTo>
                      <a:pt x="0" y="0"/>
                    </a:lnTo>
                    <a:lnTo>
                      <a:pt x="5" y="5"/>
                    </a:lnTo>
                    <a:lnTo>
                      <a:pt x="5" y="5"/>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759" name=""/>
              <p:cNvSpPr/>
              <p:nvPr/>
            </p:nvSpPr>
            <p:spPr>
              <a:xfrm>
                <a:off x="3220560" y="2561040"/>
                <a:ext cx="69840" cy="98280"/>
              </a:xfrm>
              <a:custGeom>
                <a:avLst/>
                <a:gdLst/>
                <a:ahLst/>
                <a:rect l="l" t="t" r="r" b="b"/>
                <a:pathLst>
                  <a:path w="51" h="74">
                    <a:moveTo>
                      <a:pt x="51" y="74"/>
                    </a:moveTo>
                    <a:lnTo>
                      <a:pt x="51" y="63"/>
                    </a:lnTo>
                    <a:lnTo>
                      <a:pt x="20"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0" name=""/>
              <p:cNvSpPr/>
              <p:nvPr/>
            </p:nvSpPr>
            <p:spPr>
              <a:xfrm>
                <a:off x="4055040" y="2433600"/>
                <a:ext cx="69840" cy="35640"/>
              </a:xfrm>
              <a:custGeom>
                <a:avLst/>
                <a:gdLst/>
                <a:ahLst/>
                <a:rect l="l" t="t" r="r" b="b"/>
                <a:pathLst>
                  <a:path w="51" h="27">
                    <a:moveTo>
                      <a:pt x="0" y="27"/>
                    </a:moveTo>
                    <a:lnTo>
                      <a:pt x="15" y="27"/>
                    </a:lnTo>
                    <a:lnTo>
                      <a:pt x="36" y="22"/>
                    </a:lnTo>
                    <a:lnTo>
                      <a:pt x="51" y="11"/>
                    </a:lnTo>
                    <a:lnTo>
                      <a:pt x="51" y="0"/>
                    </a:lnTo>
                  </a:path>
                </a:pathLst>
              </a:custGeom>
              <a:noFill/>
              <a:ln w="12600">
                <a:solidFill>
                  <a:srgbClr val="ffe80f"/>
                </a:solidFill>
                <a:round/>
              </a:ln>
            </p:spPr>
            <p:style>
              <a:lnRef idx="0"/>
              <a:fillRef idx="0"/>
              <a:effectRef idx="0"/>
              <a:fontRef idx="minor"/>
            </p:style>
            <p:txBody>
              <a:bodyPr lIns="90000" rIns="90000" tIns="-11160" bIns="-11160" anchor="t">
                <a:noAutofit/>
              </a:bodyPr>
              <a:p>
                <a:endParaRPr b="0" lang="en-US" sz="2400" strike="noStrike" u="none">
                  <a:solidFill>
                    <a:srgbClr val="000000"/>
                  </a:solidFill>
                  <a:effectLst/>
                  <a:uFillTx/>
                  <a:latin typeface="Times New Roman"/>
                </a:endParaRPr>
              </a:p>
            </p:txBody>
          </p:sp>
          <p:sp>
            <p:nvSpPr>
              <p:cNvPr id="1761" name=""/>
              <p:cNvSpPr/>
              <p:nvPr/>
            </p:nvSpPr>
            <p:spPr>
              <a:xfrm>
                <a:off x="3015000" y="2546640"/>
                <a:ext cx="120600" cy="275040"/>
              </a:xfrm>
              <a:custGeom>
                <a:avLst/>
                <a:gdLst/>
                <a:ahLst/>
                <a:rect l="l" t="t" r="r" b="b"/>
                <a:pathLst>
                  <a:path w="88" h="207">
                    <a:moveTo>
                      <a:pt x="88" y="0"/>
                    </a:moveTo>
                    <a:lnTo>
                      <a:pt x="62" y="11"/>
                    </a:lnTo>
                    <a:lnTo>
                      <a:pt x="72" y="48"/>
                    </a:lnTo>
                    <a:lnTo>
                      <a:pt x="57" y="53"/>
                    </a:lnTo>
                    <a:lnTo>
                      <a:pt x="0" y="64"/>
                    </a:lnTo>
                    <a:lnTo>
                      <a:pt x="5" y="101"/>
                    </a:lnTo>
                    <a:lnTo>
                      <a:pt x="10" y="101"/>
                    </a:lnTo>
                    <a:lnTo>
                      <a:pt x="15" y="127"/>
                    </a:lnTo>
                    <a:lnTo>
                      <a:pt x="15" y="143"/>
                    </a:lnTo>
                    <a:lnTo>
                      <a:pt x="15" y="149"/>
                    </a:lnTo>
                    <a:lnTo>
                      <a:pt x="10" y="154"/>
                    </a:lnTo>
                    <a:lnTo>
                      <a:pt x="20" y="154"/>
                    </a:lnTo>
                    <a:lnTo>
                      <a:pt x="26" y="180"/>
                    </a:lnTo>
                    <a:lnTo>
                      <a:pt x="26" y="191"/>
                    </a:lnTo>
                    <a:lnTo>
                      <a:pt x="15" y="191"/>
                    </a:lnTo>
                    <a:lnTo>
                      <a:pt x="10" y="207"/>
                    </a:lnTo>
                    <a:lnTo>
                      <a:pt x="5" y="20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2" name=""/>
              <p:cNvSpPr/>
              <p:nvPr/>
            </p:nvSpPr>
            <p:spPr>
              <a:xfrm>
                <a:off x="3495960" y="2631600"/>
                <a:ext cx="84960" cy="77040"/>
              </a:xfrm>
              <a:custGeom>
                <a:avLst/>
                <a:gdLst/>
                <a:ahLst/>
                <a:rect l="l" t="t" r="r" b="b"/>
                <a:pathLst>
                  <a:path w="62" h="58">
                    <a:moveTo>
                      <a:pt x="57" y="5"/>
                    </a:moveTo>
                    <a:lnTo>
                      <a:pt x="15" y="10"/>
                    </a:lnTo>
                    <a:lnTo>
                      <a:pt x="5" y="21"/>
                    </a:lnTo>
                    <a:lnTo>
                      <a:pt x="5" y="37"/>
                    </a:lnTo>
                    <a:lnTo>
                      <a:pt x="5" y="42"/>
                    </a:lnTo>
                    <a:lnTo>
                      <a:pt x="15" y="42"/>
                    </a:lnTo>
                    <a:lnTo>
                      <a:pt x="15" y="53"/>
                    </a:lnTo>
                    <a:lnTo>
                      <a:pt x="26" y="58"/>
                    </a:lnTo>
                    <a:lnTo>
                      <a:pt x="15" y="53"/>
                    </a:lnTo>
                    <a:lnTo>
                      <a:pt x="10" y="47"/>
                    </a:lnTo>
                    <a:lnTo>
                      <a:pt x="0" y="47"/>
                    </a:lnTo>
                    <a:lnTo>
                      <a:pt x="0" y="37"/>
                    </a:lnTo>
                    <a:lnTo>
                      <a:pt x="0" y="16"/>
                    </a:lnTo>
                    <a:lnTo>
                      <a:pt x="10" y="10"/>
                    </a:lnTo>
                    <a:lnTo>
                      <a:pt x="62" y="0"/>
                    </a:lnTo>
                    <a:lnTo>
                      <a:pt x="36" y="5"/>
                    </a:lnTo>
                    <a:lnTo>
                      <a:pt x="41" y="5"/>
                    </a:lnTo>
                    <a:lnTo>
                      <a:pt x="46" y="26"/>
                    </a:lnTo>
                  </a:path>
                </a:pathLst>
              </a:custGeom>
              <a:noFill/>
              <a:ln w="12600">
                <a:solidFill>
                  <a:srgbClr val="ffe80f"/>
                </a:solidFill>
                <a:round/>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63" name=""/>
              <p:cNvSpPr/>
              <p:nvPr/>
            </p:nvSpPr>
            <p:spPr>
              <a:xfrm flipH="1">
                <a:off x="3424320" y="2687400"/>
                <a:ext cx="49320" cy="6480"/>
              </a:xfrm>
              <a:prstGeom prst="line">
                <a:avLst/>
              </a:prstGeom>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764" name=""/>
              <p:cNvSpPr/>
              <p:nvPr/>
            </p:nvSpPr>
            <p:spPr>
              <a:xfrm>
                <a:off x="3254760" y="2674080"/>
                <a:ext cx="35640" cy="12960"/>
              </a:xfrm>
              <a:custGeom>
                <a:avLst/>
                <a:gdLst/>
                <a:ahLst/>
                <a:rect l="l" t="t" r="r" b="b"/>
                <a:pathLst>
                  <a:path w="26" h="10">
                    <a:moveTo>
                      <a:pt x="0" y="5"/>
                    </a:moveTo>
                    <a:lnTo>
                      <a:pt x="21" y="0"/>
                    </a:lnTo>
                    <a:lnTo>
                      <a:pt x="26" y="0"/>
                    </a:lnTo>
                    <a:lnTo>
                      <a:pt x="26" y="1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65" name=""/>
              <p:cNvSpPr/>
              <p:nvPr/>
            </p:nvSpPr>
            <p:spPr>
              <a:xfrm>
                <a:off x="3813840" y="2561040"/>
                <a:ext cx="78120" cy="70200"/>
              </a:xfrm>
              <a:custGeom>
                <a:avLst/>
                <a:gdLst/>
                <a:ahLst/>
                <a:rect l="l" t="t" r="r" b="b"/>
                <a:pathLst>
                  <a:path w="57" h="53">
                    <a:moveTo>
                      <a:pt x="0" y="53"/>
                    </a:moveTo>
                    <a:lnTo>
                      <a:pt x="5" y="37"/>
                    </a:lnTo>
                    <a:lnTo>
                      <a:pt x="5" y="42"/>
                    </a:lnTo>
                    <a:lnTo>
                      <a:pt x="31" y="10"/>
                    </a:lnTo>
                    <a:lnTo>
                      <a:pt x="31" y="0"/>
                    </a:lnTo>
                    <a:lnTo>
                      <a:pt x="41" y="16"/>
                    </a:lnTo>
                    <a:lnTo>
                      <a:pt x="47" y="26"/>
                    </a:lnTo>
                    <a:lnTo>
                      <a:pt x="57" y="42"/>
                    </a:lnTo>
                  </a:path>
                </a:pathLst>
              </a:custGeom>
              <a:noFill/>
              <a:ln w="12600">
                <a:solidFill>
                  <a:srgbClr val="ffe80f"/>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sp>
            <p:nvSpPr>
              <p:cNvPr id="1766" name=""/>
              <p:cNvSpPr/>
              <p:nvPr/>
            </p:nvSpPr>
            <p:spPr>
              <a:xfrm>
                <a:off x="3870000" y="2561040"/>
                <a:ext cx="21960" cy="55800"/>
              </a:xfrm>
              <a:custGeom>
                <a:avLst/>
                <a:gdLst/>
                <a:ahLst/>
                <a:rect l="l" t="t" r="r" b="b"/>
                <a:pathLst>
                  <a:path w="16" h="42">
                    <a:moveTo>
                      <a:pt x="0" y="0"/>
                    </a:moveTo>
                    <a:lnTo>
                      <a:pt x="11" y="10"/>
                    </a:lnTo>
                    <a:lnTo>
                      <a:pt x="6" y="21"/>
                    </a:lnTo>
                    <a:lnTo>
                      <a:pt x="16" y="42"/>
                    </a:lnTo>
                  </a:path>
                </a:pathLst>
              </a:custGeom>
              <a:noFill/>
              <a:ln w="12600">
                <a:solidFill>
                  <a:srgbClr val="ffe80f"/>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67" name=""/>
              <p:cNvSpPr/>
              <p:nvPr/>
            </p:nvSpPr>
            <p:spPr>
              <a:xfrm>
                <a:off x="3015000" y="2659680"/>
                <a:ext cx="6840" cy="20880"/>
              </a:xfrm>
              <a:prstGeom prst="line">
                <a:avLst/>
              </a:prstGeom>
              <a:ln w="12600">
                <a:solidFill>
                  <a:srgbClr val="ffe80f"/>
                </a:solidFill>
                <a:miter/>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68" name=""/>
              <p:cNvSpPr/>
              <p:nvPr/>
            </p:nvSpPr>
            <p:spPr>
              <a:xfrm>
                <a:off x="3312360" y="2567880"/>
                <a:ext cx="239760" cy="97920"/>
              </a:xfrm>
              <a:custGeom>
                <a:avLst/>
                <a:gdLst/>
                <a:ahLst/>
                <a:rect l="l" t="t" r="r" b="b"/>
                <a:pathLst>
                  <a:path w="175" h="74">
                    <a:moveTo>
                      <a:pt x="93" y="0"/>
                    </a:moveTo>
                    <a:lnTo>
                      <a:pt x="103" y="0"/>
                    </a:lnTo>
                    <a:lnTo>
                      <a:pt x="108" y="32"/>
                    </a:lnTo>
                    <a:lnTo>
                      <a:pt x="118" y="42"/>
                    </a:lnTo>
                    <a:lnTo>
                      <a:pt x="118" y="48"/>
                    </a:lnTo>
                    <a:lnTo>
                      <a:pt x="134" y="42"/>
                    </a:lnTo>
                    <a:lnTo>
                      <a:pt x="139" y="48"/>
                    </a:lnTo>
                    <a:lnTo>
                      <a:pt x="149" y="48"/>
                    </a:lnTo>
                    <a:lnTo>
                      <a:pt x="144" y="27"/>
                    </a:lnTo>
                    <a:lnTo>
                      <a:pt x="165" y="21"/>
                    </a:lnTo>
                    <a:lnTo>
                      <a:pt x="175" y="48"/>
                    </a:lnTo>
                    <a:lnTo>
                      <a:pt x="165" y="42"/>
                    </a:lnTo>
                    <a:lnTo>
                      <a:pt x="144" y="53"/>
                    </a:lnTo>
                    <a:lnTo>
                      <a:pt x="124" y="53"/>
                    </a:lnTo>
                    <a:lnTo>
                      <a:pt x="124" y="48"/>
                    </a:lnTo>
                    <a:lnTo>
                      <a:pt x="118" y="42"/>
                    </a:lnTo>
                    <a:lnTo>
                      <a:pt x="108" y="32"/>
                    </a:lnTo>
                    <a:lnTo>
                      <a:pt x="82" y="37"/>
                    </a:lnTo>
                    <a:lnTo>
                      <a:pt x="0" y="53"/>
                    </a:lnTo>
                    <a:lnTo>
                      <a:pt x="0" y="58"/>
                    </a:lnTo>
                    <a:lnTo>
                      <a:pt x="5" y="69"/>
                    </a:lnTo>
                    <a:lnTo>
                      <a:pt x="10" y="74"/>
                    </a:lnTo>
                    <a:lnTo>
                      <a:pt x="5"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9" name=""/>
              <p:cNvSpPr/>
              <p:nvPr/>
            </p:nvSpPr>
            <p:spPr>
              <a:xfrm>
                <a:off x="3276720" y="2638080"/>
                <a:ext cx="183600" cy="77040"/>
              </a:xfrm>
              <a:custGeom>
                <a:avLst/>
                <a:gdLst/>
                <a:ahLst/>
                <a:rect l="l" t="t" r="r" b="b"/>
                <a:pathLst>
                  <a:path w="134" h="58">
                    <a:moveTo>
                      <a:pt x="134" y="0"/>
                    </a:moveTo>
                    <a:lnTo>
                      <a:pt x="134" y="11"/>
                    </a:lnTo>
                    <a:lnTo>
                      <a:pt x="108" y="16"/>
                    </a:lnTo>
                    <a:lnTo>
                      <a:pt x="113" y="27"/>
                    </a:lnTo>
                    <a:lnTo>
                      <a:pt x="113" y="42"/>
                    </a:lnTo>
                    <a:lnTo>
                      <a:pt x="20" y="58"/>
                    </a:lnTo>
                    <a:lnTo>
                      <a:pt x="20" y="42"/>
                    </a:lnTo>
                    <a:lnTo>
                      <a:pt x="15" y="32"/>
                    </a:lnTo>
                    <a:lnTo>
                      <a:pt x="26" y="32"/>
                    </a:lnTo>
                    <a:lnTo>
                      <a:pt x="31" y="21"/>
                    </a:lnTo>
                    <a:lnTo>
                      <a:pt x="10" y="21"/>
                    </a:lnTo>
                    <a:lnTo>
                      <a:pt x="10" y="32"/>
                    </a:lnTo>
                    <a:lnTo>
                      <a:pt x="5" y="32"/>
                    </a:lnTo>
                    <a:lnTo>
                      <a:pt x="5" y="16"/>
                    </a:lnTo>
                    <a:lnTo>
                      <a:pt x="0" y="11"/>
                    </a:lnTo>
                  </a:path>
                </a:pathLst>
              </a:custGeom>
              <a:noFill/>
              <a:ln w="12600">
                <a:solidFill>
                  <a:srgbClr val="ffe80f"/>
                </a:solidFill>
                <a:round/>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70" name=""/>
              <p:cNvSpPr/>
              <p:nvPr/>
            </p:nvSpPr>
            <p:spPr>
              <a:xfrm>
                <a:off x="3220560" y="2427120"/>
                <a:ext cx="168120" cy="140760"/>
              </a:xfrm>
              <a:custGeom>
                <a:avLst/>
                <a:gdLst/>
                <a:ahLst/>
                <a:rect l="l" t="t" r="r" b="b"/>
                <a:pathLst>
                  <a:path w="123" h="106">
                    <a:moveTo>
                      <a:pt x="123" y="27"/>
                    </a:moveTo>
                    <a:lnTo>
                      <a:pt x="92" y="5"/>
                    </a:lnTo>
                    <a:lnTo>
                      <a:pt x="82" y="5"/>
                    </a:lnTo>
                    <a:lnTo>
                      <a:pt x="77" y="0"/>
                    </a:lnTo>
                    <a:lnTo>
                      <a:pt x="36" y="42"/>
                    </a:lnTo>
                    <a:lnTo>
                      <a:pt x="30" y="53"/>
                    </a:lnTo>
                    <a:lnTo>
                      <a:pt x="20" y="69"/>
                    </a:lnTo>
                    <a:lnTo>
                      <a:pt x="20" y="80"/>
                    </a:lnTo>
                    <a:lnTo>
                      <a:pt x="15" y="90"/>
                    </a:lnTo>
                    <a:lnTo>
                      <a:pt x="5" y="85"/>
                    </a:lnTo>
                    <a:lnTo>
                      <a:pt x="0" y="95"/>
                    </a:lnTo>
                    <a:lnTo>
                      <a:pt x="0" y="101"/>
                    </a:lnTo>
                    <a:lnTo>
                      <a:pt x="5" y="10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1" name=""/>
              <p:cNvSpPr/>
              <p:nvPr/>
            </p:nvSpPr>
            <p:spPr>
              <a:xfrm>
                <a:off x="3382200" y="2462760"/>
                <a:ext cx="21960" cy="97920"/>
              </a:xfrm>
              <a:custGeom>
                <a:avLst/>
                <a:gdLst/>
                <a:ahLst/>
                <a:rect l="l" t="t" r="r" b="b"/>
                <a:pathLst>
                  <a:path w="16" h="74">
                    <a:moveTo>
                      <a:pt x="0" y="0"/>
                    </a:moveTo>
                    <a:lnTo>
                      <a:pt x="11" y="37"/>
                    </a:lnTo>
                    <a:lnTo>
                      <a:pt x="5" y="74"/>
                    </a:lnTo>
                    <a:lnTo>
                      <a:pt x="16"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2" name=""/>
              <p:cNvSpPr/>
              <p:nvPr/>
            </p:nvSpPr>
            <p:spPr>
              <a:xfrm>
                <a:off x="3269880" y="2659680"/>
                <a:ext cx="42120" cy="91440"/>
              </a:xfrm>
              <a:custGeom>
                <a:avLst/>
                <a:gdLst/>
                <a:ahLst/>
                <a:rect l="l" t="t" r="r" b="b"/>
                <a:pathLst>
                  <a:path w="31" h="69">
                    <a:moveTo>
                      <a:pt x="10" y="0"/>
                    </a:moveTo>
                    <a:lnTo>
                      <a:pt x="0" y="69"/>
                    </a:lnTo>
                    <a:lnTo>
                      <a:pt x="31" y="48"/>
                    </a:lnTo>
                  </a:path>
                </a:pathLst>
              </a:custGeom>
              <a:noFill/>
              <a:ln w="12600">
                <a:solidFill>
                  <a:srgbClr val="ffe80f"/>
                </a:solidFill>
                <a:round/>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1773" name=""/>
              <p:cNvSpPr/>
              <p:nvPr/>
            </p:nvSpPr>
            <p:spPr>
              <a:xfrm>
                <a:off x="3474000" y="2871000"/>
                <a:ext cx="14760" cy="6480"/>
              </a:xfrm>
              <a:prstGeom prst="line">
                <a:avLst/>
              </a:prstGeom>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774" name=""/>
              <p:cNvSpPr/>
              <p:nvPr/>
            </p:nvSpPr>
            <p:spPr>
              <a:xfrm flipH="1">
                <a:off x="3411000" y="2574720"/>
                <a:ext cx="28800" cy="1080"/>
              </a:xfrm>
              <a:prstGeom prst="line">
                <a:avLst/>
              </a:prstGeom>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775" name=""/>
              <p:cNvSpPr/>
              <p:nvPr/>
            </p:nvSpPr>
            <p:spPr>
              <a:xfrm>
                <a:off x="3404160" y="2574720"/>
                <a:ext cx="13320" cy="7560"/>
              </a:xfrm>
              <a:custGeom>
                <a:avLst/>
                <a:gdLst/>
                <a:ahLst/>
                <a:rect l="l" t="t" r="r" b="b"/>
                <a:pathLst>
                  <a:path w="10" h="6">
                    <a:moveTo>
                      <a:pt x="5" y="0"/>
                    </a:moveTo>
                    <a:lnTo>
                      <a:pt x="5" y="6"/>
                    </a:lnTo>
                    <a:lnTo>
                      <a:pt x="0" y="6"/>
                    </a:lnTo>
                    <a:lnTo>
                      <a:pt x="10" y="6"/>
                    </a:lnTo>
                  </a:path>
                </a:pathLst>
              </a:custGeom>
              <a:noFill/>
              <a:ln w="12600">
                <a:solidFill>
                  <a:srgbClr val="ffe80f"/>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1776" name=""/>
              <p:cNvSpPr/>
              <p:nvPr/>
            </p:nvSpPr>
            <p:spPr>
              <a:xfrm>
                <a:off x="3417840" y="2582640"/>
                <a:ext cx="21960" cy="1080"/>
              </a:xfrm>
              <a:custGeom>
                <a:avLst/>
                <a:gdLst/>
                <a:ahLst/>
                <a:rect l="l" t="t" r="r" b="b"/>
                <a:pathLst>
                  <a:path w="16" h="0">
                    <a:moveTo>
                      <a:pt x="0" y="0"/>
                    </a:moveTo>
                    <a:lnTo>
                      <a:pt x="10" y="0"/>
                    </a:lnTo>
                    <a:lnTo>
                      <a:pt x="10" y="0"/>
                    </a:lnTo>
                    <a:lnTo>
                      <a:pt x="16"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777" name=""/>
              <p:cNvSpPr/>
              <p:nvPr/>
            </p:nvSpPr>
            <p:spPr>
              <a:xfrm>
                <a:off x="3439800" y="2582640"/>
                <a:ext cx="27000" cy="34560"/>
              </a:xfrm>
              <a:custGeom>
                <a:avLst/>
                <a:gdLst/>
                <a:ahLst/>
                <a:rect l="l" t="t" r="r" b="b"/>
                <a:pathLst>
                  <a:path w="20" h="26">
                    <a:moveTo>
                      <a:pt x="0" y="0"/>
                    </a:moveTo>
                    <a:lnTo>
                      <a:pt x="5" y="5"/>
                    </a:lnTo>
                    <a:lnTo>
                      <a:pt x="20" y="26"/>
                    </a:lnTo>
                  </a:path>
                </a:pathLst>
              </a:custGeom>
              <a:noFill/>
              <a:ln w="12600">
                <a:solidFill>
                  <a:srgbClr val="ffe80f"/>
                </a:solidFill>
                <a:round/>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1778" name=""/>
              <p:cNvSpPr/>
              <p:nvPr/>
            </p:nvSpPr>
            <p:spPr>
              <a:xfrm flipH="1" flipV="1">
                <a:off x="3446640" y="2617200"/>
                <a:ext cx="648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779" name=""/>
              <p:cNvSpPr/>
              <p:nvPr/>
            </p:nvSpPr>
            <p:spPr>
              <a:xfrm flipH="1">
                <a:off x="3142440" y="2800440"/>
                <a:ext cx="20160" cy="42480"/>
              </a:xfrm>
              <a:prstGeom prst="line">
                <a:avLst/>
              </a:prstGeom>
              <a:ln w="12600">
                <a:solidFill>
                  <a:srgbClr val="ffe80f"/>
                </a:solidFill>
                <a:miter/>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780" name=""/>
              <p:cNvSpPr/>
              <p:nvPr/>
            </p:nvSpPr>
            <p:spPr>
              <a:xfrm>
                <a:off x="3057480" y="2877480"/>
                <a:ext cx="49320" cy="140760"/>
              </a:xfrm>
              <a:custGeom>
                <a:avLst/>
                <a:gdLst/>
                <a:ahLst/>
                <a:rect l="l" t="t" r="r" b="b"/>
                <a:pathLst>
                  <a:path w="36" h="106">
                    <a:moveTo>
                      <a:pt x="0" y="106"/>
                    </a:moveTo>
                    <a:lnTo>
                      <a:pt x="31" y="96"/>
                    </a:lnTo>
                    <a:lnTo>
                      <a:pt x="20" y="53"/>
                    </a:lnTo>
                    <a:lnTo>
                      <a:pt x="3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1" name=""/>
              <p:cNvSpPr/>
              <p:nvPr/>
            </p:nvSpPr>
            <p:spPr>
              <a:xfrm flipH="1">
                <a:off x="3084480" y="2899080"/>
                <a:ext cx="21960" cy="42480"/>
              </a:xfrm>
              <a:prstGeom prst="line">
                <a:avLst/>
              </a:prstGeom>
              <a:ln w="12600">
                <a:solidFill>
                  <a:srgbClr val="ffe80f"/>
                </a:solidFill>
                <a:miter/>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782" name=""/>
              <p:cNvSpPr/>
              <p:nvPr/>
            </p:nvSpPr>
            <p:spPr>
              <a:xfrm>
                <a:off x="3878280" y="2469600"/>
                <a:ext cx="176400" cy="42480"/>
              </a:xfrm>
              <a:custGeom>
                <a:avLst/>
                <a:gdLst/>
                <a:ahLst/>
                <a:rect l="l" t="t" r="r" b="b"/>
                <a:pathLst>
                  <a:path w="129" h="32">
                    <a:moveTo>
                      <a:pt x="0" y="10"/>
                    </a:moveTo>
                    <a:lnTo>
                      <a:pt x="5" y="32"/>
                    </a:lnTo>
                    <a:lnTo>
                      <a:pt x="46" y="26"/>
                    </a:lnTo>
                    <a:lnTo>
                      <a:pt x="51" y="26"/>
                    </a:lnTo>
                    <a:lnTo>
                      <a:pt x="56" y="21"/>
                    </a:lnTo>
                    <a:lnTo>
                      <a:pt x="93" y="16"/>
                    </a:lnTo>
                    <a:lnTo>
                      <a:pt x="103" y="5"/>
                    </a:lnTo>
                    <a:lnTo>
                      <a:pt x="129" y="0"/>
                    </a:lnTo>
                  </a:path>
                </a:pathLst>
              </a:custGeom>
              <a:noFill/>
              <a:ln w="12600">
                <a:solidFill>
                  <a:srgbClr val="ffe80f"/>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783" name=""/>
              <p:cNvSpPr/>
              <p:nvPr/>
            </p:nvSpPr>
            <p:spPr>
              <a:xfrm>
                <a:off x="4055040" y="2441880"/>
                <a:ext cx="84960" cy="27720"/>
              </a:xfrm>
              <a:custGeom>
                <a:avLst/>
                <a:gdLst/>
                <a:ahLst/>
                <a:rect l="l" t="t" r="r" b="b"/>
                <a:pathLst>
                  <a:path w="62" h="21">
                    <a:moveTo>
                      <a:pt x="0" y="21"/>
                    </a:moveTo>
                    <a:lnTo>
                      <a:pt x="15" y="16"/>
                    </a:lnTo>
                    <a:lnTo>
                      <a:pt x="41" y="10"/>
                    </a:lnTo>
                    <a:lnTo>
                      <a:pt x="62" y="0"/>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84" name=""/>
              <p:cNvSpPr/>
              <p:nvPr/>
            </p:nvSpPr>
            <p:spPr>
              <a:xfrm>
                <a:off x="4140000" y="2433600"/>
                <a:ext cx="20160" cy="7920"/>
              </a:xfrm>
              <a:custGeom>
                <a:avLst/>
                <a:gdLst/>
                <a:ahLst/>
                <a:rect l="l" t="t" r="r" b="b"/>
                <a:pathLst>
                  <a:path w="15" h="6">
                    <a:moveTo>
                      <a:pt x="0" y="6"/>
                    </a:moveTo>
                    <a:lnTo>
                      <a:pt x="5" y="6"/>
                    </a:lnTo>
                    <a:lnTo>
                      <a:pt x="10" y="0"/>
                    </a:lnTo>
                    <a:lnTo>
                      <a:pt x="15"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85" name=""/>
              <p:cNvSpPr/>
              <p:nvPr/>
            </p:nvSpPr>
            <p:spPr>
              <a:xfrm>
                <a:off x="4153680" y="2427120"/>
                <a:ext cx="56160" cy="106200"/>
              </a:xfrm>
              <a:custGeom>
                <a:avLst/>
                <a:gdLst/>
                <a:ahLst/>
                <a:rect l="l" t="t" r="r" b="b"/>
                <a:pathLst>
                  <a:path w="41" h="80">
                    <a:moveTo>
                      <a:pt x="5" y="5"/>
                    </a:moveTo>
                    <a:lnTo>
                      <a:pt x="0" y="0"/>
                    </a:lnTo>
                    <a:lnTo>
                      <a:pt x="5" y="0"/>
                    </a:lnTo>
                    <a:lnTo>
                      <a:pt x="15" y="27"/>
                    </a:lnTo>
                    <a:lnTo>
                      <a:pt x="26" y="21"/>
                    </a:lnTo>
                    <a:lnTo>
                      <a:pt x="41" y="27"/>
                    </a:lnTo>
                    <a:lnTo>
                      <a:pt x="36" y="58"/>
                    </a:lnTo>
                    <a:lnTo>
                      <a:pt x="41" y="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6" name=""/>
              <p:cNvSpPr/>
              <p:nvPr/>
            </p:nvSpPr>
            <p:spPr>
              <a:xfrm>
                <a:off x="4209840" y="2533320"/>
                <a:ext cx="14760" cy="12960"/>
              </a:xfrm>
              <a:custGeom>
                <a:avLst/>
                <a:gdLst/>
                <a:ahLst/>
                <a:rect l="l" t="t" r="r" b="b"/>
                <a:pathLst>
                  <a:path w="11" h="10">
                    <a:moveTo>
                      <a:pt x="0" y="0"/>
                    </a:moveTo>
                    <a:lnTo>
                      <a:pt x="0" y="0"/>
                    </a:lnTo>
                    <a:lnTo>
                      <a:pt x="5" y="5"/>
                    </a:lnTo>
                    <a:lnTo>
                      <a:pt x="11" y="10"/>
                    </a:lnTo>
                  </a:path>
                </a:pathLst>
              </a:custGeom>
              <a:noFill/>
              <a:ln w="12600">
                <a:solidFill>
                  <a:srgbClr val="ffe80f"/>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787" name=""/>
              <p:cNvSpPr/>
              <p:nvPr/>
            </p:nvSpPr>
            <p:spPr>
              <a:xfrm>
                <a:off x="4224960" y="2546640"/>
                <a:ext cx="1440" cy="27720"/>
              </a:xfrm>
              <a:custGeom>
                <a:avLst/>
                <a:gdLst/>
                <a:ahLst/>
                <a:rect l="l" t="t" r="r" b="b"/>
                <a:pathLst>
                  <a:path w="0" h="21">
                    <a:moveTo>
                      <a:pt x="0" y="0"/>
                    </a:moveTo>
                    <a:lnTo>
                      <a:pt x="0" y="5"/>
                    </a:lnTo>
                    <a:lnTo>
                      <a:pt x="0" y="16"/>
                    </a:lnTo>
                    <a:lnTo>
                      <a:pt x="0" y="21"/>
                    </a:lnTo>
                  </a:path>
                </a:pathLst>
              </a:custGeom>
              <a:noFill/>
              <a:ln w="12600">
                <a:solidFill>
                  <a:srgbClr val="ffe80f"/>
                </a:solidFill>
                <a:round/>
              </a:ln>
            </p:spPr>
            <p:style>
              <a:lnRef idx="0"/>
              <a:fillRef idx="0"/>
              <a:effectRef idx="0"/>
              <a:fontRef idx="minor"/>
            </p:style>
            <p:txBody>
              <a:bodyPr lIns="90000" rIns="90000" tIns="-19080" bIns="-19080" anchor="t">
                <a:noAutofit/>
              </a:bodyPr>
              <a:p>
                <a:endParaRPr b="0" lang="en-US" sz="2400" strike="noStrike" u="none">
                  <a:solidFill>
                    <a:srgbClr val="000000"/>
                  </a:solidFill>
                  <a:effectLst/>
                  <a:uFillTx/>
                  <a:latin typeface="Times New Roman"/>
                </a:endParaRPr>
              </a:p>
            </p:txBody>
          </p:sp>
          <p:sp>
            <p:nvSpPr>
              <p:cNvPr id="1788" name=""/>
              <p:cNvSpPr/>
              <p:nvPr/>
            </p:nvSpPr>
            <p:spPr>
              <a:xfrm>
                <a:off x="4224960" y="2574720"/>
                <a:ext cx="105480" cy="35640"/>
              </a:xfrm>
              <a:custGeom>
                <a:avLst/>
                <a:gdLst/>
                <a:ahLst/>
                <a:rect l="l" t="t" r="r" b="b"/>
                <a:pathLst>
                  <a:path w="77" h="27">
                    <a:moveTo>
                      <a:pt x="0" y="0"/>
                    </a:moveTo>
                    <a:lnTo>
                      <a:pt x="15" y="6"/>
                    </a:lnTo>
                    <a:lnTo>
                      <a:pt x="15" y="11"/>
                    </a:lnTo>
                    <a:lnTo>
                      <a:pt x="25" y="27"/>
                    </a:lnTo>
                    <a:lnTo>
                      <a:pt x="56" y="22"/>
                    </a:lnTo>
                    <a:lnTo>
                      <a:pt x="56" y="11"/>
                    </a:lnTo>
                    <a:lnTo>
                      <a:pt x="62" y="11"/>
                    </a:lnTo>
                    <a:lnTo>
                      <a:pt x="62" y="6"/>
                    </a:lnTo>
                    <a:lnTo>
                      <a:pt x="77" y="6"/>
                    </a:lnTo>
                  </a:path>
                </a:pathLst>
              </a:custGeom>
              <a:noFill/>
              <a:ln w="12600">
                <a:solidFill>
                  <a:srgbClr val="ffe80f"/>
                </a:solidFill>
                <a:round/>
              </a:ln>
            </p:spPr>
            <p:style>
              <a:lnRef idx="0"/>
              <a:fillRef idx="0"/>
              <a:effectRef idx="0"/>
              <a:fontRef idx="minor"/>
            </p:style>
            <p:txBody>
              <a:bodyPr lIns="90000" rIns="90000" tIns="-11160" bIns="-11160" anchor="t">
                <a:noAutofit/>
              </a:bodyPr>
              <a:p>
                <a:endParaRPr b="0" lang="en-US" sz="2400" strike="noStrike" u="none">
                  <a:solidFill>
                    <a:srgbClr val="000000"/>
                  </a:solidFill>
                  <a:effectLst/>
                  <a:uFillTx/>
                  <a:latin typeface="Times New Roman"/>
                </a:endParaRPr>
              </a:p>
            </p:txBody>
          </p:sp>
          <p:sp>
            <p:nvSpPr>
              <p:cNvPr id="1789" name=""/>
              <p:cNvSpPr/>
              <p:nvPr/>
            </p:nvSpPr>
            <p:spPr>
              <a:xfrm>
                <a:off x="3835800" y="2482560"/>
                <a:ext cx="49320" cy="35640"/>
              </a:xfrm>
              <a:custGeom>
                <a:avLst/>
                <a:gdLst/>
                <a:ahLst/>
                <a:rect l="l" t="t" r="r" b="b"/>
                <a:pathLst>
                  <a:path w="36" h="27">
                    <a:moveTo>
                      <a:pt x="31" y="0"/>
                    </a:moveTo>
                    <a:lnTo>
                      <a:pt x="36" y="22"/>
                    </a:lnTo>
                    <a:lnTo>
                      <a:pt x="0" y="27"/>
                    </a:lnTo>
                  </a:path>
                </a:pathLst>
              </a:custGeom>
              <a:noFill/>
              <a:ln w="12600">
                <a:solidFill>
                  <a:srgbClr val="ffe80f"/>
                </a:solidFill>
                <a:round/>
              </a:ln>
            </p:spPr>
            <p:style>
              <a:lnRef idx="0"/>
              <a:fillRef idx="0"/>
              <a:effectRef idx="0"/>
              <a:fontRef idx="minor"/>
            </p:style>
            <p:txBody>
              <a:bodyPr lIns="90000" rIns="90000" tIns="-11160" bIns="-11160" anchor="t">
                <a:noAutofit/>
              </a:bodyPr>
              <a:p>
                <a:endParaRPr b="0" lang="en-US" sz="2400" strike="noStrike" u="none">
                  <a:solidFill>
                    <a:srgbClr val="000000"/>
                  </a:solidFill>
                  <a:effectLst/>
                  <a:uFillTx/>
                  <a:latin typeface="Times New Roman"/>
                </a:endParaRPr>
              </a:p>
            </p:txBody>
          </p:sp>
          <p:sp>
            <p:nvSpPr>
              <p:cNvPr id="1790" name=""/>
              <p:cNvSpPr/>
              <p:nvPr/>
            </p:nvSpPr>
            <p:spPr>
              <a:xfrm>
                <a:off x="3835800" y="2462760"/>
                <a:ext cx="239760" cy="62280"/>
              </a:xfrm>
              <a:custGeom>
                <a:avLst/>
                <a:gdLst/>
                <a:ahLst/>
                <a:rect l="l" t="t" r="r" b="b"/>
                <a:pathLst>
                  <a:path w="175" h="47">
                    <a:moveTo>
                      <a:pt x="0" y="47"/>
                    </a:moveTo>
                    <a:lnTo>
                      <a:pt x="77" y="31"/>
                    </a:lnTo>
                    <a:lnTo>
                      <a:pt x="82" y="37"/>
                    </a:lnTo>
                    <a:lnTo>
                      <a:pt x="87" y="31"/>
                    </a:lnTo>
                    <a:lnTo>
                      <a:pt x="124" y="26"/>
                    </a:lnTo>
                    <a:lnTo>
                      <a:pt x="139" y="10"/>
                    </a:lnTo>
                    <a:lnTo>
                      <a:pt x="175" y="0"/>
                    </a:lnTo>
                  </a:path>
                </a:pathLst>
              </a:custGeom>
              <a:noFill/>
              <a:ln w="12600">
                <a:solidFill>
                  <a:srgbClr val="ffe80f"/>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791" name=""/>
              <p:cNvSpPr/>
              <p:nvPr/>
            </p:nvSpPr>
            <p:spPr>
              <a:xfrm>
                <a:off x="4075560" y="2448360"/>
                <a:ext cx="64080" cy="14400"/>
              </a:xfrm>
              <a:custGeom>
                <a:avLst/>
                <a:gdLst/>
                <a:ahLst/>
                <a:rect l="l" t="t" r="r" b="b"/>
                <a:pathLst>
                  <a:path w="47" h="11">
                    <a:moveTo>
                      <a:pt x="0" y="11"/>
                    </a:moveTo>
                    <a:lnTo>
                      <a:pt x="11" y="11"/>
                    </a:lnTo>
                    <a:lnTo>
                      <a:pt x="31" y="5"/>
                    </a:lnTo>
                    <a:lnTo>
                      <a:pt x="47"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792" name=""/>
              <p:cNvSpPr/>
              <p:nvPr/>
            </p:nvSpPr>
            <p:spPr>
              <a:xfrm>
                <a:off x="4140000" y="2433600"/>
                <a:ext cx="20160" cy="14760"/>
              </a:xfrm>
              <a:custGeom>
                <a:avLst/>
                <a:gdLst/>
                <a:ahLst/>
                <a:rect l="l" t="t" r="r" b="b"/>
                <a:pathLst>
                  <a:path w="15" h="11">
                    <a:moveTo>
                      <a:pt x="0" y="11"/>
                    </a:moveTo>
                    <a:lnTo>
                      <a:pt x="5" y="6"/>
                    </a:lnTo>
                    <a:lnTo>
                      <a:pt x="10" y="6"/>
                    </a:lnTo>
                    <a:lnTo>
                      <a:pt x="15" y="0"/>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793" name=""/>
              <p:cNvSpPr/>
              <p:nvPr/>
            </p:nvSpPr>
            <p:spPr>
              <a:xfrm>
                <a:off x="4160520" y="2433600"/>
                <a:ext cx="77760" cy="14760"/>
              </a:xfrm>
              <a:custGeom>
                <a:avLst/>
                <a:gdLst/>
                <a:ahLst/>
                <a:rect l="l" t="t" r="r" b="b"/>
                <a:pathLst>
                  <a:path w="57" h="11">
                    <a:moveTo>
                      <a:pt x="0" y="0"/>
                    </a:moveTo>
                    <a:lnTo>
                      <a:pt x="10" y="0"/>
                    </a:lnTo>
                    <a:lnTo>
                      <a:pt x="16" y="0"/>
                    </a:lnTo>
                    <a:lnTo>
                      <a:pt x="26" y="11"/>
                    </a:lnTo>
                    <a:lnTo>
                      <a:pt x="57" y="11"/>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794" name=""/>
              <p:cNvSpPr/>
              <p:nvPr/>
            </p:nvSpPr>
            <p:spPr>
              <a:xfrm>
                <a:off x="4238640" y="2448360"/>
                <a:ext cx="35640" cy="20880"/>
              </a:xfrm>
              <a:custGeom>
                <a:avLst/>
                <a:gdLst/>
                <a:ahLst/>
                <a:rect l="l" t="t" r="r" b="b"/>
                <a:pathLst>
                  <a:path w="26" h="16">
                    <a:moveTo>
                      <a:pt x="0" y="0"/>
                    </a:moveTo>
                    <a:lnTo>
                      <a:pt x="5" y="5"/>
                    </a:lnTo>
                    <a:lnTo>
                      <a:pt x="15" y="11"/>
                    </a:lnTo>
                    <a:lnTo>
                      <a:pt x="26" y="16"/>
                    </a:lnTo>
                  </a:path>
                </a:pathLst>
              </a:custGeom>
              <a:noFill/>
              <a:ln w="12600">
                <a:solidFill>
                  <a:srgbClr val="ffe80f"/>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795" name=""/>
              <p:cNvSpPr/>
              <p:nvPr/>
            </p:nvSpPr>
            <p:spPr>
              <a:xfrm>
                <a:off x="4274280" y="2469600"/>
                <a:ext cx="20160" cy="21240"/>
              </a:xfrm>
              <a:custGeom>
                <a:avLst/>
                <a:gdLst/>
                <a:ahLst/>
                <a:rect l="l" t="t" r="r" b="b"/>
                <a:pathLst>
                  <a:path w="15" h="16">
                    <a:moveTo>
                      <a:pt x="0" y="0"/>
                    </a:moveTo>
                    <a:lnTo>
                      <a:pt x="5" y="5"/>
                    </a:lnTo>
                    <a:lnTo>
                      <a:pt x="10" y="10"/>
                    </a:lnTo>
                    <a:lnTo>
                      <a:pt x="15" y="16"/>
                    </a:lnTo>
                  </a:path>
                </a:pathLst>
              </a:custGeom>
              <a:noFill/>
              <a:ln w="12600">
                <a:solidFill>
                  <a:srgbClr val="ffe80f"/>
                </a:solidFill>
                <a:round/>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1796" name=""/>
              <p:cNvSpPr/>
              <p:nvPr/>
            </p:nvSpPr>
            <p:spPr>
              <a:xfrm>
                <a:off x="4294800" y="2490840"/>
                <a:ext cx="21960" cy="55440"/>
              </a:xfrm>
              <a:custGeom>
                <a:avLst/>
                <a:gdLst/>
                <a:ahLst/>
                <a:rect l="l" t="t" r="r" b="b"/>
                <a:pathLst>
                  <a:path w="16" h="42">
                    <a:moveTo>
                      <a:pt x="0" y="0"/>
                    </a:moveTo>
                    <a:lnTo>
                      <a:pt x="0" y="10"/>
                    </a:lnTo>
                    <a:lnTo>
                      <a:pt x="11" y="32"/>
                    </a:lnTo>
                    <a:lnTo>
                      <a:pt x="16" y="42"/>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97" name=""/>
              <p:cNvSpPr/>
              <p:nvPr/>
            </p:nvSpPr>
            <p:spPr>
              <a:xfrm>
                <a:off x="4316760" y="2546640"/>
                <a:ext cx="1080" cy="1080"/>
              </a:xfrm>
              <a:prstGeom prst="rect">
                <a:avLst/>
              </a:prstGeom>
              <a:noFill/>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798" name=""/>
              <p:cNvSpPr/>
              <p:nvPr/>
            </p:nvSpPr>
            <p:spPr>
              <a:xfrm>
                <a:off x="4274280" y="2469600"/>
                <a:ext cx="35640" cy="77040"/>
              </a:xfrm>
              <a:custGeom>
                <a:avLst/>
                <a:gdLst/>
                <a:ahLst/>
                <a:rect l="l" t="t" r="r" b="b"/>
                <a:pathLst>
                  <a:path w="26" h="58">
                    <a:moveTo>
                      <a:pt x="0" y="0"/>
                    </a:moveTo>
                    <a:lnTo>
                      <a:pt x="10" y="16"/>
                    </a:lnTo>
                    <a:lnTo>
                      <a:pt x="20" y="37"/>
                    </a:lnTo>
                    <a:lnTo>
                      <a:pt x="26" y="58"/>
                    </a:lnTo>
                  </a:path>
                </a:pathLst>
              </a:custGeom>
              <a:noFill/>
              <a:ln w="12600">
                <a:solidFill>
                  <a:srgbClr val="ffe80f"/>
                </a:solidFill>
                <a:round/>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1799" name=""/>
              <p:cNvSpPr/>
              <p:nvPr/>
            </p:nvSpPr>
            <p:spPr>
              <a:xfrm>
                <a:off x="4309920" y="2546640"/>
                <a:ext cx="6480" cy="6480"/>
              </a:xfrm>
              <a:custGeom>
                <a:avLst/>
                <a:gdLst/>
                <a:ahLst/>
                <a:rect l="l" t="t" r="r" b="b"/>
                <a:pathLst>
                  <a:path w="5" h="5">
                    <a:moveTo>
                      <a:pt x="0" y="0"/>
                    </a:moveTo>
                    <a:lnTo>
                      <a:pt x="0" y="0"/>
                    </a:lnTo>
                    <a:lnTo>
                      <a:pt x="5" y="5"/>
                    </a:lnTo>
                    <a:lnTo>
                      <a:pt x="5" y="5"/>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00" name=""/>
              <p:cNvSpPr/>
              <p:nvPr/>
            </p:nvSpPr>
            <p:spPr>
              <a:xfrm>
                <a:off x="4316760" y="2553120"/>
                <a:ext cx="6480" cy="14760"/>
              </a:xfrm>
              <a:custGeom>
                <a:avLst/>
                <a:gdLst/>
                <a:ahLst/>
                <a:rect l="l" t="t" r="r" b="b"/>
                <a:pathLst>
                  <a:path w="5" h="11">
                    <a:moveTo>
                      <a:pt x="0" y="0"/>
                    </a:moveTo>
                    <a:lnTo>
                      <a:pt x="0" y="6"/>
                    </a:lnTo>
                    <a:lnTo>
                      <a:pt x="5" y="6"/>
                    </a:lnTo>
                    <a:lnTo>
                      <a:pt x="5" y="11"/>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01" name=""/>
              <p:cNvSpPr/>
              <p:nvPr/>
            </p:nvSpPr>
            <p:spPr>
              <a:xfrm>
                <a:off x="4316760" y="2546640"/>
                <a:ext cx="42120" cy="140760"/>
              </a:xfrm>
              <a:custGeom>
                <a:avLst/>
                <a:gdLst/>
                <a:ahLst/>
                <a:rect l="l" t="t" r="r" b="b"/>
                <a:pathLst>
                  <a:path w="31" h="106">
                    <a:moveTo>
                      <a:pt x="5" y="16"/>
                    </a:moveTo>
                    <a:lnTo>
                      <a:pt x="15" y="53"/>
                    </a:lnTo>
                    <a:lnTo>
                      <a:pt x="26" y="58"/>
                    </a:lnTo>
                    <a:lnTo>
                      <a:pt x="20" y="69"/>
                    </a:lnTo>
                    <a:lnTo>
                      <a:pt x="20" y="74"/>
                    </a:lnTo>
                    <a:lnTo>
                      <a:pt x="26" y="80"/>
                    </a:lnTo>
                    <a:lnTo>
                      <a:pt x="20" y="80"/>
                    </a:lnTo>
                    <a:lnTo>
                      <a:pt x="20" y="101"/>
                    </a:lnTo>
                    <a:lnTo>
                      <a:pt x="26" y="101"/>
                    </a:lnTo>
                    <a:lnTo>
                      <a:pt x="26" y="106"/>
                    </a:lnTo>
                    <a:lnTo>
                      <a:pt x="26" y="80"/>
                    </a:lnTo>
                    <a:lnTo>
                      <a:pt x="26" y="80"/>
                    </a:lnTo>
                    <a:lnTo>
                      <a:pt x="26" y="74"/>
                    </a:lnTo>
                    <a:lnTo>
                      <a:pt x="26" y="69"/>
                    </a:lnTo>
                    <a:lnTo>
                      <a:pt x="31" y="58"/>
                    </a:lnTo>
                    <a:lnTo>
                      <a:pt x="15" y="53"/>
                    </a:lnTo>
                    <a:lnTo>
                      <a:pt x="10" y="1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2" name=""/>
              <p:cNvSpPr/>
              <p:nvPr/>
            </p:nvSpPr>
            <p:spPr>
              <a:xfrm>
                <a:off x="4160520" y="2433600"/>
                <a:ext cx="176760" cy="204480"/>
              </a:xfrm>
              <a:custGeom>
                <a:avLst/>
                <a:gdLst/>
                <a:ahLst/>
                <a:rect l="l" t="t" r="r" b="b"/>
                <a:pathLst>
                  <a:path w="129" h="154">
                    <a:moveTo>
                      <a:pt x="0" y="0"/>
                    </a:moveTo>
                    <a:lnTo>
                      <a:pt x="10" y="22"/>
                    </a:lnTo>
                    <a:lnTo>
                      <a:pt x="21" y="22"/>
                    </a:lnTo>
                    <a:lnTo>
                      <a:pt x="31" y="22"/>
                    </a:lnTo>
                    <a:lnTo>
                      <a:pt x="31" y="53"/>
                    </a:lnTo>
                    <a:lnTo>
                      <a:pt x="36" y="75"/>
                    </a:lnTo>
                    <a:lnTo>
                      <a:pt x="41" y="85"/>
                    </a:lnTo>
                    <a:lnTo>
                      <a:pt x="41" y="101"/>
                    </a:lnTo>
                    <a:lnTo>
                      <a:pt x="47" y="106"/>
                    </a:lnTo>
                    <a:lnTo>
                      <a:pt x="62" y="117"/>
                    </a:lnTo>
                    <a:lnTo>
                      <a:pt x="72" y="133"/>
                    </a:lnTo>
                    <a:lnTo>
                      <a:pt x="103" y="133"/>
                    </a:lnTo>
                    <a:lnTo>
                      <a:pt x="98" y="143"/>
                    </a:lnTo>
                    <a:lnTo>
                      <a:pt x="114" y="154"/>
                    </a:lnTo>
                    <a:lnTo>
                      <a:pt x="124" y="154"/>
                    </a:lnTo>
                    <a:lnTo>
                      <a:pt x="124" y="143"/>
                    </a:lnTo>
                    <a:lnTo>
                      <a:pt x="129" y="14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3" name=""/>
              <p:cNvSpPr/>
              <p:nvPr/>
            </p:nvSpPr>
            <p:spPr>
              <a:xfrm>
                <a:off x="4337280" y="2623680"/>
                <a:ext cx="14760" cy="1080"/>
              </a:xfrm>
              <a:custGeom>
                <a:avLst/>
                <a:gdLst/>
                <a:ahLst/>
                <a:rect l="l" t="t" r="r" b="b"/>
                <a:pathLst>
                  <a:path w="11" h="0">
                    <a:moveTo>
                      <a:pt x="0" y="0"/>
                    </a:moveTo>
                    <a:lnTo>
                      <a:pt x="0" y="0"/>
                    </a:lnTo>
                    <a:lnTo>
                      <a:pt x="5" y="0"/>
                    </a:lnTo>
                    <a:lnTo>
                      <a:pt x="11"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04" name=""/>
              <p:cNvSpPr/>
              <p:nvPr/>
            </p:nvSpPr>
            <p:spPr>
              <a:xfrm>
                <a:off x="4337280" y="2623680"/>
                <a:ext cx="14760" cy="1080"/>
              </a:xfrm>
              <a:custGeom>
                <a:avLst/>
                <a:gdLst/>
                <a:ahLst/>
                <a:rect l="l" t="t" r="r" b="b"/>
                <a:pathLst>
                  <a:path w="11" h="0">
                    <a:moveTo>
                      <a:pt x="11" y="0"/>
                    </a:moveTo>
                    <a:lnTo>
                      <a:pt x="5" y="0"/>
                    </a:lnTo>
                    <a:lnTo>
                      <a:pt x="5"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05" name=""/>
              <p:cNvSpPr/>
              <p:nvPr/>
            </p:nvSpPr>
            <p:spPr>
              <a:xfrm flipH="1">
                <a:off x="4330440" y="2623680"/>
                <a:ext cx="6480" cy="1080"/>
              </a:xfrm>
              <a:prstGeom prst="line">
                <a:avLst/>
              </a:prstGeom>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06" name=""/>
              <p:cNvSpPr/>
              <p:nvPr/>
            </p:nvSpPr>
            <p:spPr>
              <a:xfrm>
                <a:off x="4330440" y="2623680"/>
                <a:ext cx="1080" cy="14400"/>
              </a:xfrm>
              <a:custGeom>
                <a:avLst/>
                <a:gdLst/>
                <a:ahLst/>
                <a:rect l="l" t="t" r="r" b="b"/>
                <a:pathLst>
                  <a:path w="0" h="11">
                    <a:moveTo>
                      <a:pt x="0" y="0"/>
                    </a:moveTo>
                    <a:lnTo>
                      <a:pt x="0" y="6"/>
                    </a:lnTo>
                    <a:lnTo>
                      <a:pt x="0" y="6"/>
                    </a:lnTo>
                    <a:lnTo>
                      <a:pt x="0" y="11"/>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07" name=""/>
              <p:cNvSpPr/>
              <p:nvPr/>
            </p:nvSpPr>
            <p:spPr>
              <a:xfrm>
                <a:off x="4330440" y="2638080"/>
                <a:ext cx="1080" cy="14760"/>
              </a:xfrm>
              <a:custGeom>
                <a:avLst/>
                <a:gdLst/>
                <a:ahLst/>
                <a:rect l="l" t="t" r="r" b="b"/>
                <a:pathLst>
                  <a:path w="0" h="11">
                    <a:moveTo>
                      <a:pt x="0" y="0"/>
                    </a:moveTo>
                    <a:lnTo>
                      <a:pt x="0" y="0"/>
                    </a:lnTo>
                    <a:lnTo>
                      <a:pt x="0" y="5"/>
                    </a:lnTo>
                    <a:lnTo>
                      <a:pt x="0" y="11"/>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08" name=""/>
              <p:cNvSpPr/>
              <p:nvPr/>
            </p:nvSpPr>
            <p:spPr>
              <a:xfrm>
                <a:off x="4330440" y="2638080"/>
                <a:ext cx="1080" cy="14760"/>
              </a:xfrm>
              <a:custGeom>
                <a:avLst/>
                <a:gdLst/>
                <a:ahLst/>
                <a:rect l="l" t="t" r="r" b="b"/>
                <a:pathLst>
                  <a:path w="0" h="11">
                    <a:moveTo>
                      <a:pt x="0" y="11"/>
                    </a:moveTo>
                    <a:lnTo>
                      <a:pt x="0" y="5"/>
                    </a:lnTo>
                    <a:lnTo>
                      <a:pt x="0" y="5"/>
                    </a:lnTo>
                    <a:lnTo>
                      <a:pt x="0" y="0"/>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grpSp>
        <p:grpSp>
          <p:nvGrpSpPr>
            <p:cNvPr id="1809" name=""/>
            <p:cNvGrpSpPr/>
            <p:nvPr/>
          </p:nvGrpSpPr>
          <p:grpSpPr>
            <a:xfrm>
              <a:off x="838080" y="1973160"/>
              <a:ext cx="4767120" cy="2548080"/>
              <a:chOff x="838080" y="1973160"/>
              <a:chExt cx="4767120" cy="2548080"/>
            </a:xfrm>
          </p:grpSpPr>
          <p:sp>
            <p:nvSpPr>
              <p:cNvPr id="1810" name=""/>
              <p:cNvSpPr/>
              <p:nvPr/>
            </p:nvSpPr>
            <p:spPr>
              <a:xfrm>
                <a:off x="5505480" y="2272680"/>
                <a:ext cx="99720" cy="330120"/>
              </a:xfrm>
              <a:custGeom>
                <a:avLst/>
                <a:gdLst/>
                <a:ahLst/>
                <a:rect l="l" t="t" r="r" b="b"/>
                <a:pathLst>
                  <a:path w="67" h="228">
                    <a:moveTo>
                      <a:pt x="0" y="0"/>
                    </a:moveTo>
                    <a:lnTo>
                      <a:pt x="0" y="26"/>
                    </a:lnTo>
                    <a:lnTo>
                      <a:pt x="6" y="69"/>
                    </a:lnTo>
                    <a:lnTo>
                      <a:pt x="6" y="79"/>
                    </a:lnTo>
                    <a:lnTo>
                      <a:pt x="0" y="85"/>
                    </a:lnTo>
                    <a:lnTo>
                      <a:pt x="0" y="95"/>
                    </a:lnTo>
                    <a:lnTo>
                      <a:pt x="0" y="111"/>
                    </a:lnTo>
                    <a:lnTo>
                      <a:pt x="16" y="127"/>
                    </a:lnTo>
                    <a:lnTo>
                      <a:pt x="21" y="138"/>
                    </a:lnTo>
                    <a:lnTo>
                      <a:pt x="42" y="185"/>
                    </a:lnTo>
                    <a:lnTo>
                      <a:pt x="62" y="196"/>
                    </a:lnTo>
                    <a:lnTo>
                      <a:pt x="67" y="201"/>
                    </a:lnTo>
                    <a:lnTo>
                      <a:pt x="62" y="222"/>
                    </a:lnTo>
                    <a:lnTo>
                      <a:pt x="67" y="22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1" name=""/>
              <p:cNvSpPr/>
              <p:nvPr/>
            </p:nvSpPr>
            <p:spPr>
              <a:xfrm>
                <a:off x="1076760" y="2417400"/>
                <a:ext cx="138600" cy="1443600"/>
              </a:xfrm>
              <a:custGeom>
                <a:avLst/>
                <a:gdLst/>
                <a:ahLst/>
                <a:rect l="l" t="t" r="r" b="b"/>
                <a:pathLst>
                  <a:path w="93" h="997">
                    <a:moveTo>
                      <a:pt x="0" y="997"/>
                    </a:moveTo>
                    <a:lnTo>
                      <a:pt x="51" y="912"/>
                    </a:lnTo>
                    <a:lnTo>
                      <a:pt x="93" y="483"/>
                    </a:lnTo>
                    <a:lnTo>
                      <a:pt x="82" y="27"/>
                    </a:lnTo>
                    <a:lnTo>
                      <a:pt x="6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2" name=""/>
              <p:cNvSpPr/>
              <p:nvPr/>
            </p:nvSpPr>
            <p:spPr>
              <a:xfrm>
                <a:off x="1191600" y="3270240"/>
                <a:ext cx="615960" cy="605160"/>
              </a:xfrm>
              <a:custGeom>
                <a:avLst/>
                <a:gdLst/>
                <a:ahLst/>
                <a:rect l="l" t="t" r="r" b="b"/>
                <a:pathLst>
                  <a:path w="413" h="418">
                    <a:moveTo>
                      <a:pt x="0" y="418"/>
                    </a:moveTo>
                    <a:lnTo>
                      <a:pt x="0" y="413"/>
                    </a:lnTo>
                    <a:lnTo>
                      <a:pt x="191" y="339"/>
                    </a:lnTo>
                    <a:lnTo>
                      <a:pt x="196" y="323"/>
                    </a:lnTo>
                    <a:lnTo>
                      <a:pt x="196" y="312"/>
                    </a:lnTo>
                    <a:lnTo>
                      <a:pt x="202" y="307"/>
                    </a:lnTo>
                    <a:lnTo>
                      <a:pt x="222" y="265"/>
                    </a:lnTo>
                    <a:lnTo>
                      <a:pt x="233" y="233"/>
                    </a:lnTo>
                    <a:lnTo>
                      <a:pt x="403" y="79"/>
                    </a:lnTo>
                    <a:lnTo>
                      <a:pt x="41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3" name=""/>
              <p:cNvSpPr/>
              <p:nvPr/>
            </p:nvSpPr>
            <p:spPr>
              <a:xfrm>
                <a:off x="2932920" y="2387160"/>
                <a:ext cx="354960" cy="168840"/>
              </a:xfrm>
              <a:custGeom>
                <a:avLst/>
                <a:gdLst/>
                <a:ahLst/>
                <a:rect l="l" t="t" r="r" b="b"/>
                <a:pathLst>
                  <a:path w="238" h="117">
                    <a:moveTo>
                      <a:pt x="0" y="0"/>
                    </a:moveTo>
                    <a:lnTo>
                      <a:pt x="238" y="106"/>
                    </a:lnTo>
                    <a:lnTo>
                      <a:pt x="238" y="1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4" name=""/>
              <p:cNvSpPr/>
              <p:nvPr/>
            </p:nvSpPr>
            <p:spPr>
              <a:xfrm>
                <a:off x="3288240" y="2556360"/>
                <a:ext cx="75960" cy="14760"/>
              </a:xfrm>
              <a:custGeom>
                <a:avLst/>
                <a:gdLst/>
                <a:ahLst/>
                <a:rect l="l" t="t" r="r" b="b"/>
                <a:pathLst>
                  <a:path w="51" h="10">
                    <a:moveTo>
                      <a:pt x="0" y="0"/>
                    </a:moveTo>
                    <a:lnTo>
                      <a:pt x="10" y="5"/>
                    </a:lnTo>
                    <a:lnTo>
                      <a:pt x="30" y="5"/>
                    </a:lnTo>
                    <a:lnTo>
                      <a:pt x="51" y="10"/>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1815" name=""/>
              <p:cNvSpPr/>
              <p:nvPr/>
            </p:nvSpPr>
            <p:spPr>
              <a:xfrm>
                <a:off x="3364200" y="2571120"/>
                <a:ext cx="38520" cy="31680"/>
              </a:xfrm>
              <a:custGeom>
                <a:avLst/>
                <a:gdLst/>
                <a:ahLst/>
                <a:rect l="l" t="t" r="r" b="b"/>
                <a:pathLst>
                  <a:path w="26" h="22">
                    <a:moveTo>
                      <a:pt x="0" y="0"/>
                    </a:moveTo>
                    <a:lnTo>
                      <a:pt x="5" y="6"/>
                    </a:lnTo>
                    <a:lnTo>
                      <a:pt x="16" y="16"/>
                    </a:lnTo>
                    <a:lnTo>
                      <a:pt x="26" y="22"/>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816" name=""/>
              <p:cNvSpPr/>
              <p:nvPr/>
            </p:nvSpPr>
            <p:spPr>
              <a:xfrm>
                <a:off x="3402720" y="2603160"/>
                <a:ext cx="31320" cy="1080"/>
              </a:xfrm>
              <a:prstGeom prst="line">
                <a:avLst/>
              </a:prstGeom>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17" name=""/>
              <p:cNvSpPr/>
              <p:nvPr/>
            </p:nvSpPr>
            <p:spPr>
              <a:xfrm>
                <a:off x="2901600" y="2410200"/>
                <a:ext cx="786240" cy="62280"/>
              </a:xfrm>
              <a:custGeom>
                <a:avLst/>
                <a:gdLst/>
                <a:ahLst/>
                <a:rect l="l" t="t" r="r" b="b"/>
                <a:pathLst>
                  <a:path w="527" h="43">
                    <a:moveTo>
                      <a:pt x="0" y="11"/>
                    </a:moveTo>
                    <a:lnTo>
                      <a:pt x="6" y="0"/>
                    </a:lnTo>
                    <a:lnTo>
                      <a:pt x="78" y="5"/>
                    </a:lnTo>
                    <a:lnTo>
                      <a:pt x="155" y="43"/>
                    </a:lnTo>
                    <a:lnTo>
                      <a:pt x="517" y="27"/>
                    </a:lnTo>
                    <a:lnTo>
                      <a:pt x="527" y="16"/>
                    </a:lnTo>
                  </a:path>
                </a:pathLst>
              </a:custGeom>
              <a:noFill/>
              <a:ln w="12600">
                <a:solidFill>
                  <a:srgbClr val="ffe80f"/>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818" name=""/>
              <p:cNvSpPr/>
              <p:nvPr/>
            </p:nvSpPr>
            <p:spPr>
              <a:xfrm>
                <a:off x="3656520" y="3700440"/>
                <a:ext cx="686160" cy="820800"/>
              </a:xfrm>
              <a:custGeom>
                <a:avLst/>
                <a:gdLst/>
                <a:ahLst/>
                <a:rect l="l" t="t" r="r" b="b"/>
                <a:pathLst>
                  <a:path w="460" h="567">
                    <a:moveTo>
                      <a:pt x="0" y="561"/>
                    </a:moveTo>
                    <a:lnTo>
                      <a:pt x="16" y="561"/>
                    </a:lnTo>
                    <a:lnTo>
                      <a:pt x="21" y="556"/>
                    </a:lnTo>
                    <a:lnTo>
                      <a:pt x="52" y="556"/>
                    </a:lnTo>
                    <a:lnTo>
                      <a:pt x="57" y="556"/>
                    </a:lnTo>
                    <a:lnTo>
                      <a:pt x="124" y="556"/>
                    </a:lnTo>
                    <a:lnTo>
                      <a:pt x="181" y="561"/>
                    </a:lnTo>
                    <a:lnTo>
                      <a:pt x="191" y="561"/>
                    </a:lnTo>
                    <a:lnTo>
                      <a:pt x="202" y="567"/>
                    </a:lnTo>
                    <a:lnTo>
                      <a:pt x="217" y="561"/>
                    </a:lnTo>
                    <a:lnTo>
                      <a:pt x="243" y="561"/>
                    </a:lnTo>
                    <a:lnTo>
                      <a:pt x="238" y="514"/>
                    </a:lnTo>
                    <a:lnTo>
                      <a:pt x="238" y="498"/>
                    </a:lnTo>
                    <a:lnTo>
                      <a:pt x="243" y="429"/>
                    </a:lnTo>
                    <a:lnTo>
                      <a:pt x="238" y="408"/>
                    </a:lnTo>
                    <a:lnTo>
                      <a:pt x="243" y="355"/>
                    </a:lnTo>
                    <a:lnTo>
                      <a:pt x="238" y="349"/>
                    </a:lnTo>
                    <a:lnTo>
                      <a:pt x="243" y="328"/>
                    </a:lnTo>
                    <a:lnTo>
                      <a:pt x="248" y="339"/>
                    </a:lnTo>
                    <a:lnTo>
                      <a:pt x="248" y="323"/>
                    </a:lnTo>
                    <a:lnTo>
                      <a:pt x="274" y="286"/>
                    </a:lnTo>
                    <a:lnTo>
                      <a:pt x="279" y="280"/>
                    </a:lnTo>
                    <a:lnTo>
                      <a:pt x="310" y="270"/>
                    </a:lnTo>
                    <a:lnTo>
                      <a:pt x="372" y="217"/>
                    </a:lnTo>
                    <a:lnTo>
                      <a:pt x="460" y="132"/>
                    </a:lnTo>
                    <a:lnTo>
                      <a:pt x="418" y="148"/>
                    </a:lnTo>
                    <a:lnTo>
                      <a:pt x="377" y="159"/>
                    </a:lnTo>
                    <a:lnTo>
                      <a:pt x="362" y="169"/>
                    </a:lnTo>
                    <a:lnTo>
                      <a:pt x="331" y="180"/>
                    </a:lnTo>
                    <a:lnTo>
                      <a:pt x="320" y="164"/>
                    </a:lnTo>
                    <a:lnTo>
                      <a:pt x="264" y="116"/>
                    </a:lnTo>
                    <a:lnTo>
                      <a:pt x="258" y="106"/>
                    </a:lnTo>
                    <a:lnTo>
                      <a:pt x="253" y="100"/>
                    </a:lnTo>
                    <a:lnTo>
                      <a:pt x="248" y="53"/>
                    </a:lnTo>
                    <a:lnTo>
                      <a:pt x="248" y="42"/>
                    </a:lnTo>
                    <a:lnTo>
                      <a:pt x="26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9" name=""/>
              <p:cNvSpPr/>
              <p:nvPr/>
            </p:nvSpPr>
            <p:spPr>
              <a:xfrm>
                <a:off x="3680640" y="4121640"/>
                <a:ext cx="338400" cy="390960"/>
              </a:xfrm>
              <a:custGeom>
                <a:avLst/>
                <a:gdLst/>
                <a:ahLst/>
                <a:rect l="l" t="t" r="r" b="b"/>
                <a:pathLst>
                  <a:path w="227" h="270">
                    <a:moveTo>
                      <a:pt x="82" y="117"/>
                    </a:moveTo>
                    <a:lnTo>
                      <a:pt x="15" y="228"/>
                    </a:lnTo>
                    <a:lnTo>
                      <a:pt x="0" y="270"/>
                    </a:lnTo>
                    <a:lnTo>
                      <a:pt x="5" y="207"/>
                    </a:lnTo>
                    <a:lnTo>
                      <a:pt x="62" y="64"/>
                    </a:lnTo>
                    <a:lnTo>
                      <a:pt x="57" y="53"/>
                    </a:lnTo>
                    <a:lnTo>
                      <a:pt x="72" y="32"/>
                    </a:lnTo>
                    <a:lnTo>
                      <a:pt x="77" y="0"/>
                    </a:lnTo>
                    <a:lnTo>
                      <a:pt x="108" y="53"/>
                    </a:lnTo>
                    <a:lnTo>
                      <a:pt x="150" y="53"/>
                    </a:lnTo>
                    <a:lnTo>
                      <a:pt x="170" y="85"/>
                    </a:lnTo>
                    <a:lnTo>
                      <a:pt x="201" y="90"/>
                    </a:lnTo>
                    <a:lnTo>
                      <a:pt x="227" y="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0" name=""/>
              <p:cNvSpPr/>
              <p:nvPr/>
            </p:nvSpPr>
            <p:spPr>
              <a:xfrm>
                <a:off x="3972960" y="4251960"/>
                <a:ext cx="30960" cy="62280"/>
              </a:xfrm>
              <a:custGeom>
                <a:avLst/>
                <a:gdLst/>
                <a:ahLst/>
                <a:rect l="l" t="t" r="r" b="b"/>
                <a:pathLst>
                  <a:path w="21" h="43">
                    <a:moveTo>
                      <a:pt x="5" y="0"/>
                    </a:moveTo>
                    <a:lnTo>
                      <a:pt x="0" y="21"/>
                    </a:lnTo>
                    <a:lnTo>
                      <a:pt x="21" y="43"/>
                    </a:lnTo>
                  </a:path>
                </a:pathLst>
              </a:custGeom>
              <a:noFill/>
              <a:ln w="12600">
                <a:solidFill>
                  <a:srgbClr val="ffe80f"/>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821" name=""/>
              <p:cNvSpPr/>
              <p:nvPr/>
            </p:nvSpPr>
            <p:spPr>
              <a:xfrm>
                <a:off x="4004280" y="4314240"/>
                <a:ext cx="107280" cy="91080"/>
              </a:xfrm>
              <a:custGeom>
                <a:avLst/>
                <a:gdLst/>
                <a:ahLst/>
                <a:rect l="l" t="t" r="r" b="b"/>
                <a:pathLst>
                  <a:path w="72" h="63">
                    <a:moveTo>
                      <a:pt x="0" y="0"/>
                    </a:moveTo>
                    <a:lnTo>
                      <a:pt x="5" y="0"/>
                    </a:lnTo>
                    <a:lnTo>
                      <a:pt x="15" y="5"/>
                    </a:lnTo>
                    <a:lnTo>
                      <a:pt x="31" y="15"/>
                    </a:lnTo>
                    <a:lnTo>
                      <a:pt x="46" y="26"/>
                    </a:lnTo>
                    <a:lnTo>
                      <a:pt x="62" y="42"/>
                    </a:lnTo>
                    <a:lnTo>
                      <a:pt x="72" y="63"/>
                    </a:lnTo>
                  </a:path>
                </a:pathLst>
              </a:custGeom>
              <a:noFill/>
              <a:ln w="12600">
                <a:solidFill>
                  <a:srgbClr val="ffe80f"/>
                </a:solidFill>
                <a:round/>
              </a:ln>
            </p:spPr>
            <p:style>
              <a:lnRef idx="0"/>
              <a:fillRef idx="0"/>
              <a:effectRef idx="0"/>
              <a:fontRef idx="minor"/>
            </p:style>
            <p:txBody>
              <a:bodyPr lIns="90000" rIns="90000" tIns="44280" bIns="44280" anchor="t">
                <a:noAutofit/>
              </a:bodyPr>
              <a:p>
                <a:endParaRPr b="0" lang="en-US" sz="2400" strike="noStrike" u="none">
                  <a:solidFill>
                    <a:srgbClr val="000000"/>
                  </a:solidFill>
                  <a:effectLst/>
                  <a:uFillTx/>
                  <a:latin typeface="Times New Roman"/>
                </a:endParaRPr>
              </a:p>
            </p:txBody>
          </p:sp>
          <p:sp>
            <p:nvSpPr>
              <p:cNvPr id="1822" name=""/>
              <p:cNvSpPr/>
              <p:nvPr/>
            </p:nvSpPr>
            <p:spPr>
              <a:xfrm>
                <a:off x="3919320" y="4412880"/>
                <a:ext cx="331200" cy="99720"/>
              </a:xfrm>
              <a:custGeom>
                <a:avLst/>
                <a:gdLst/>
                <a:ahLst/>
                <a:rect l="l" t="t" r="r" b="b"/>
                <a:pathLst>
                  <a:path w="222" h="69">
                    <a:moveTo>
                      <a:pt x="15" y="69"/>
                    </a:moveTo>
                    <a:lnTo>
                      <a:pt x="0" y="11"/>
                    </a:lnTo>
                    <a:lnTo>
                      <a:pt x="31" y="6"/>
                    </a:lnTo>
                    <a:lnTo>
                      <a:pt x="31" y="11"/>
                    </a:lnTo>
                    <a:lnTo>
                      <a:pt x="62" y="11"/>
                    </a:lnTo>
                    <a:lnTo>
                      <a:pt x="22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3" name=""/>
              <p:cNvSpPr/>
              <p:nvPr/>
            </p:nvSpPr>
            <p:spPr>
              <a:xfrm>
                <a:off x="3695400" y="3868560"/>
                <a:ext cx="77400" cy="53280"/>
              </a:xfrm>
              <a:custGeom>
                <a:avLst/>
                <a:gdLst/>
                <a:ahLst/>
                <a:rect l="l" t="t" r="r" b="b"/>
                <a:pathLst>
                  <a:path w="52" h="37">
                    <a:moveTo>
                      <a:pt x="5" y="0"/>
                    </a:moveTo>
                    <a:lnTo>
                      <a:pt x="0" y="21"/>
                    </a:lnTo>
                    <a:lnTo>
                      <a:pt x="16" y="27"/>
                    </a:lnTo>
                    <a:lnTo>
                      <a:pt x="52" y="37"/>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824" name=""/>
              <p:cNvSpPr/>
              <p:nvPr/>
            </p:nvSpPr>
            <p:spPr>
              <a:xfrm>
                <a:off x="3588120" y="3784320"/>
                <a:ext cx="438840" cy="336960"/>
              </a:xfrm>
              <a:custGeom>
                <a:avLst/>
                <a:gdLst/>
                <a:ahLst/>
                <a:rect l="l" t="t" r="r" b="b"/>
                <a:pathLst>
                  <a:path w="294" h="233">
                    <a:moveTo>
                      <a:pt x="294" y="0"/>
                    </a:moveTo>
                    <a:lnTo>
                      <a:pt x="191" y="10"/>
                    </a:lnTo>
                    <a:lnTo>
                      <a:pt x="191" y="21"/>
                    </a:lnTo>
                    <a:lnTo>
                      <a:pt x="165" y="116"/>
                    </a:lnTo>
                    <a:lnTo>
                      <a:pt x="134" y="127"/>
                    </a:lnTo>
                    <a:lnTo>
                      <a:pt x="113" y="122"/>
                    </a:lnTo>
                    <a:lnTo>
                      <a:pt x="113" y="132"/>
                    </a:lnTo>
                    <a:lnTo>
                      <a:pt x="103" y="143"/>
                    </a:lnTo>
                    <a:lnTo>
                      <a:pt x="82" y="233"/>
                    </a:lnTo>
                    <a:lnTo>
                      <a:pt x="139" y="233"/>
                    </a:lnTo>
                    <a:lnTo>
                      <a:pt x="134" y="106"/>
                    </a:lnTo>
                    <a:lnTo>
                      <a:pt x="124" y="95"/>
                    </a:lnTo>
                    <a:lnTo>
                      <a:pt x="119" y="90"/>
                    </a:lnTo>
                    <a:lnTo>
                      <a:pt x="129" y="74"/>
                    </a:lnTo>
                    <a:lnTo>
                      <a:pt x="113" y="74"/>
                    </a:lnTo>
                    <a:lnTo>
                      <a:pt x="103" y="48"/>
                    </a:lnTo>
                    <a:lnTo>
                      <a:pt x="88" y="48"/>
                    </a:lnTo>
                    <a:lnTo>
                      <a:pt x="88" y="42"/>
                    </a:lnTo>
                    <a:lnTo>
                      <a:pt x="72" y="42"/>
                    </a:lnTo>
                    <a:lnTo>
                      <a:pt x="72" y="85"/>
                    </a:lnTo>
                    <a:lnTo>
                      <a:pt x="5" y="79"/>
                    </a:lnTo>
                    <a:lnTo>
                      <a:pt x="0"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5" name=""/>
              <p:cNvSpPr/>
              <p:nvPr/>
            </p:nvSpPr>
            <p:spPr>
              <a:xfrm>
                <a:off x="3787920" y="3661200"/>
                <a:ext cx="885960" cy="276120"/>
              </a:xfrm>
              <a:custGeom>
                <a:avLst/>
                <a:gdLst/>
                <a:ahLst/>
                <a:rect l="l" t="t" r="r" b="b"/>
                <a:pathLst>
                  <a:path w="594" h="191">
                    <a:moveTo>
                      <a:pt x="0" y="191"/>
                    </a:moveTo>
                    <a:lnTo>
                      <a:pt x="36" y="186"/>
                    </a:lnTo>
                    <a:lnTo>
                      <a:pt x="41" y="186"/>
                    </a:lnTo>
                    <a:lnTo>
                      <a:pt x="52" y="180"/>
                    </a:lnTo>
                    <a:lnTo>
                      <a:pt x="93" y="175"/>
                    </a:lnTo>
                    <a:lnTo>
                      <a:pt x="98" y="170"/>
                    </a:lnTo>
                    <a:lnTo>
                      <a:pt x="150" y="164"/>
                    </a:lnTo>
                    <a:lnTo>
                      <a:pt x="150" y="170"/>
                    </a:lnTo>
                    <a:lnTo>
                      <a:pt x="165" y="170"/>
                    </a:lnTo>
                    <a:lnTo>
                      <a:pt x="170" y="159"/>
                    </a:lnTo>
                    <a:lnTo>
                      <a:pt x="181" y="138"/>
                    </a:lnTo>
                    <a:lnTo>
                      <a:pt x="227" y="95"/>
                    </a:lnTo>
                    <a:lnTo>
                      <a:pt x="294" y="58"/>
                    </a:lnTo>
                    <a:lnTo>
                      <a:pt x="361" y="48"/>
                    </a:lnTo>
                    <a:lnTo>
                      <a:pt x="377" y="48"/>
                    </a:lnTo>
                    <a:lnTo>
                      <a:pt x="382" y="42"/>
                    </a:lnTo>
                    <a:lnTo>
                      <a:pt x="382" y="42"/>
                    </a:lnTo>
                    <a:lnTo>
                      <a:pt x="392" y="32"/>
                    </a:lnTo>
                    <a:lnTo>
                      <a:pt x="408" y="21"/>
                    </a:lnTo>
                    <a:lnTo>
                      <a:pt x="480" y="21"/>
                    </a:lnTo>
                    <a:lnTo>
                      <a:pt x="506" y="27"/>
                    </a:lnTo>
                    <a:lnTo>
                      <a:pt x="537" y="27"/>
                    </a:lnTo>
                    <a:lnTo>
                      <a:pt x="537" y="21"/>
                    </a:lnTo>
                    <a:lnTo>
                      <a:pt x="547" y="21"/>
                    </a:lnTo>
                    <a:lnTo>
                      <a:pt x="547" y="21"/>
                    </a:lnTo>
                    <a:lnTo>
                      <a:pt x="563" y="0"/>
                    </a:lnTo>
                    <a:lnTo>
                      <a:pt x="594" y="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6" name=""/>
              <p:cNvSpPr/>
              <p:nvPr/>
            </p:nvSpPr>
            <p:spPr>
              <a:xfrm>
                <a:off x="4041720" y="3654000"/>
                <a:ext cx="323640" cy="199800"/>
              </a:xfrm>
              <a:custGeom>
                <a:avLst/>
                <a:gdLst/>
                <a:ahLst/>
                <a:rect l="l" t="t" r="r" b="b"/>
                <a:pathLst>
                  <a:path w="217" h="138">
                    <a:moveTo>
                      <a:pt x="0" y="138"/>
                    </a:moveTo>
                    <a:lnTo>
                      <a:pt x="11" y="138"/>
                    </a:lnTo>
                    <a:lnTo>
                      <a:pt x="62" y="53"/>
                    </a:lnTo>
                    <a:lnTo>
                      <a:pt x="119" y="69"/>
                    </a:lnTo>
                    <a:lnTo>
                      <a:pt x="135" y="32"/>
                    </a:lnTo>
                    <a:lnTo>
                      <a:pt x="191" y="53"/>
                    </a:lnTo>
                    <a:lnTo>
                      <a:pt x="176" y="5"/>
                    </a:lnTo>
                    <a:lnTo>
                      <a:pt x="176" y="0"/>
                    </a:lnTo>
                    <a:lnTo>
                      <a:pt x="207" y="10"/>
                    </a:lnTo>
                    <a:lnTo>
                      <a:pt x="207" y="26"/>
                    </a:lnTo>
                    <a:lnTo>
                      <a:pt x="217" y="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7" name=""/>
              <p:cNvSpPr/>
              <p:nvPr/>
            </p:nvSpPr>
            <p:spPr>
              <a:xfrm>
                <a:off x="4134240" y="3607560"/>
                <a:ext cx="108720" cy="99720"/>
              </a:xfrm>
              <a:custGeom>
                <a:avLst/>
                <a:gdLst/>
                <a:ahLst/>
                <a:rect l="l" t="t" r="r" b="b"/>
                <a:pathLst>
                  <a:path w="73" h="69">
                    <a:moveTo>
                      <a:pt x="0" y="0"/>
                    </a:moveTo>
                    <a:lnTo>
                      <a:pt x="26" y="16"/>
                    </a:lnTo>
                    <a:lnTo>
                      <a:pt x="31" y="32"/>
                    </a:lnTo>
                    <a:lnTo>
                      <a:pt x="42" y="69"/>
                    </a:lnTo>
                    <a:lnTo>
                      <a:pt x="73" y="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8" name=""/>
              <p:cNvSpPr/>
              <p:nvPr/>
            </p:nvSpPr>
            <p:spPr>
              <a:xfrm>
                <a:off x="4774320" y="3530880"/>
                <a:ext cx="68400" cy="69480"/>
              </a:xfrm>
              <a:custGeom>
                <a:avLst/>
                <a:gdLst/>
                <a:ahLst/>
                <a:rect l="l" t="t" r="r" b="b"/>
                <a:pathLst>
                  <a:path w="46" h="48">
                    <a:moveTo>
                      <a:pt x="46" y="0"/>
                    </a:moveTo>
                    <a:lnTo>
                      <a:pt x="46" y="11"/>
                    </a:lnTo>
                    <a:lnTo>
                      <a:pt x="26" y="21"/>
                    </a:lnTo>
                    <a:lnTo>
                      <a:pt x="26" y="37"/>
                    </a:lnTo>
                    <a:lnTo>
                      <a:pt x="5" y="48"/>
                    </a:lnTo>
                    <a:lnTo>
                      <a:pt x="0" y="37"/>
                    </a:lnTo>
                  </a:path>
                </a:pathLst>
              </a:custGeom>
              <a:noFill/>
              <a:ln w="12600">
                <a:solidFill>
                  <a:srgbClr val="ffe80f"/>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829" name=""/>
              <p:cNvSpPr/>
              <p:nvPr/>
            </p:nvSpPr>
            <p:spPr>
              <a:xfrm>
                <a:off x="4628160" y="3561480"/>
                <a:ext cx="106920" cy="38880"/>
              </a:xfrm>
              <a:custGeom>
                <a:avLst/>
                <a:gdLst/>
                <a:ahLst/>
                <a:rect l="l" t="t" r="r" b="b"/>
                <a:pathLst>
                  <a:path w="72" h="27">
                    <a:moveTo>
                      <a:pt x="0" y="11"/>
                    </a:moveTo>
                    <a:lnTo>
                      <a:pt x="31" y="11"/>
                    </a:lnTo>
                    <a:lnTo>
                      <a:pt x="41" y="5"/>
                    </a:lnTo>
                    <a:lnTo>
                      <a:pt x="57" y="0"/>
                    </a:lnTo>
                    <a:lnTo>
                      <a:pt x="72" y="27"/>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830" name=""/>
              <p:cNvSpPr/>
              <p:nvPr/>
            </p:nvSpPr>
            <p:spPr>
              <a:xfrm>
                <a:off x="4204080" y="3784320"/>
                <a:ext cx="323640" cy="253440"/>
              </a:xfrm>
              <a:custGeom>
                <a:avLst/>
                <a:gdLst/>
                <a:ahLst/>
                <a:rect l="l" t="t" r="r" b="b"/>
                <a:pathLst>
                  <a:path w="217" h="175">
                    <a:moveTo>
                      <a:pt x="0" y="164"/>
                    </a:moveTo>
                    <a:lnTo>
                      <a:pt x="5" y="175"/>
                    </a:lnTo>
                    <a:lnTo>
                      <a:pt x="62" y="169"/>
                    </a:lnTo>
                    <a:lnTo>
                      <a:pt x="77" y="164"/>
                    </a:lnTo>
                    <a:lnTo>
                      <a:pt x="93" y="164"/>
                    </a:lnTo>
                    <a:lnTo>
                      <a:pt x="93" y="159"/>
                    </a:lnTo>
                    <a:lnTo>
                      <a:pt x="108" y="159"/>
                    </a:lnTo>
                    <a:lnTo>
                      <a:pt x="113" y="164"/>
                    </a:lnTo>
                    <a:lnTo>
                      <a:pt x="113" y="154"/>
                    </a:lnTo>
                    <a:lnTo>
                      <a:pt x="113" y="138"/>
                    </a:lnTo>
                    <a:lnTo>
                      <a:pt x="150" y="95"/>
                    </a:lnTo>
                    <a:lnTo>
                      <a:pt x="170" y="69"/>
                    </a:lnTo>
                    <a:lnTo>
                      <a:pt x="181" y="32"/>
                    </a:lnTo>
                    <a:lnTo>
                      <a:pt x="186" y="26"/>
                    </a:lnTo>
                    <a:lnTo>
                      <a:pt x="196" y="16"/>
                    </a:lnTo>
                    <a:lnTo>
                      <a:pt x="217" y="5"/>
                    </a:lnTo>
                    <a:lnTo>
                      <a:pt x="21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1" name=""/>
              <p:cNvSpPr/>
              <p:nvPr/>
            </p:nvSpPr>
            <p:spPr>
              <a:xfrm>
                <a:off x="4528080" y="3700440"/>
                <a:ext cx="61200" cy="83880"/>
              </a:xfrm>
              <a:custGeom>
                <a:avLst/>
                <a:gdLst/>
                <a:ahLst/>
                <a:rect l="l" t="t" r="r" b="b"/>
                <a:pathLst>
                  <a:path w="41" h="58">
                    <a:moveTo>
                      <a:pt x="0" y="58"/>
                    </a:moveTo>
                    <a:lnTo>
                      <a:pt x="5" y="53"/>
                    </a:lnTo>
                    <a:lnTo>
                      <a:pt x="15" y="37"/>
                    </a:lnTo>
                    <a:lnTo>
                      <a:pt x="20" y="31"/>
                    </a:lnTo>
                    <a:lnTo>
                      <a:pt x="20" y="26"/>
                    </a:lnTo>
                    <a:lnTo>
                      <a:pt x="36" y="5"/>
                    </a:lnTo>
                    <a:lnTo>
                      <a:pt x="41" y="5"/>
                    </a:lnTo>
                    <a:lnTo>
                      <a:pt x="41" y="0"/>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1832" name=""/>
              <p:cNvSpPr/>
              <p:nvPr/>
            </p:nvSpPr>
            <p:spPr>
              <a:xfrm>
                <a:off x="4528080" y="3691800"/>
                <a:ext cx="75960" cy="92520"/>
              </a:xfrm>
              <a:custGeom>
                <a:avLst/>
                <a:gdLst/>
                <a:ahLst/>
                <a:rect l="l" t="t" r="r" b="b"/>
                <a:pathLst>
                  <a:path w="51" h="64">
                    <a:moveTo>
                      <a:pt x="51" y="0"/>
                    </a:moveTo>
                    <a:lnTo>
                      <a:pt x="26" y="32"/>
                    </a:lnTo>
                    <a:lnTo>
                      <a:pt x="20" y="43"/>
                    </a:lnTo>
                    <a:lnTo>
                      <a:pt x="5" y="64"/>
                    </a:lnTo>
                    <a:lnTo>
                      <a:pt x="0" y="64"/>
                    </a:lnTo>
                  </a:path>
                </a:pathLst>
              </a:custGeom>
              <a:noFill/>
              <a:ln w="12600">
                <a:solidFill>
                  <a:srgbClr val="ffe80f"/>
                </a:solidFill>
                <a:round/>
              </a:ln>
            </p:spPr>
            <p:style>
              <a:lnRef idx="0"/>
              <a:fillRef idx="0"/>
              <a:effectRef idx="0"/>
              <a:fontRef idx="minor"/>
            </p:style>
            <p:txBody>
              <a:bodyPr lIns="90000" rIns="90000" anchor="t">
                <a:noAutofit/>
              </a:bodyPr>
              <a:p>
                <a:endParaRPr b="0" lang="en-US" sz="2400" strike="noStrike" u="none">
                  <a:solidFill>
                    <a:srgbClr val="000000"/>
                  </a:solidFill>
                  <a:effectLst/>
                  <a:uFillTx/>
                  <a:latin typeface="Times New Roman"/>
                </a:endParaRPr>
              </a:p>
            </p:txBody>
          </p:sp>
          <p:sp>
            <p:nvSpPr>
              <p:cNvPr id="1833" name=""/>
              <p:cNvSpPr/>
              <p:nvPr/>
            </p:nvSpPr>
            <p:spPr>
              <a:xfrm>
                <a:off x="4557600" y="3600360"/>
                <a:ext cx="238680" cy="153000"/>
              </a:xfrm>
              <a:custGeom>
                <a:avLst/>
                <a:gdLst/>
                <a:ahLst/>
                <a:rect l="l" t="t" r="r" b="b"/>
                <a:pathLst>
                  <a:path w="160" h="106">
                    <a:moveTo>
                      <a:pt x="160" y="0"/>
                    </a:moveTo>
                    <a:lnTo>
                      <a:pt x="155" y="5"/>
                    </a:lnTo>
                    <a:lnTo>
                      <a:pt x="129" y="10"/>
                    </a:lnTo>
                    <a:lnTo>
                      <a:pt x="124" y="16"/>
                    </a:lnTo>
                    <a:lnTo>
                      <a:pt x="119" y="0"/>
                    </a:lnTo>
                    <a:lnTo>
                      <a:pt x="114" y="21"/>
                    </a:lnTo>
                    <a:lnTo>
                      <a:pt x="93" y="31"/>
                    </a:lnTo>
                    <a:lnTo>
                      <a:pt x="78" y="47"/>
                    </a:lnTo>
                    <a:lnTo>
                      <a:pt x="67" y="58"/>
                    </a:lnTo>
                    <a:lnTo>
                      <a:pt x="36" y="69"/>
                    </a:lnTo>
                    <a:lnTo>
                      <a:pt x="42" y="74"/>
                    </a:lnTo>
                    <a:lnTo>
                      <a:pt x="47" y="79"/>
                    </a:lnTo>
                    <a:lnTo>
                      <a:pt x="42" y="84"/>
                    </a:lnTo>
                    <a:lnTo>
                      <a:pt x="26" y="84"/>
                    </a:lnTo>
                    <a:lnTo>
                      <a:pt x="11" y="90"/>
                    </a:lnTo>
                    <a:lnTo>
                      <a:pt x="6" y="106"/>
                    </a:lnTo>
                    <a:lnTo>
                      <a:pt x="0" y="10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4" name=""/>
              <p:cNvSpPr/>
              <p:nvPr/>
            </p:nvSpPr>
            <p:spPr>
              <a:xfrm>
                <a:off x="4326480" y="3730680"/>
                <a:ext cx="177480" cy="160200"/>
              </a:xfrm>
              <a:custGeom>
                <a:avLst/>
                <a:gdLst/>
                <a:ahLst/>
                <a:rect l="l" t="t" r="r" b="b"/>
                <a:pathLst>
                  <a:path w="119" h="111">
                    <a:moveTo>
                      <a:pt x="0" y="0"/>
                    </a:moveTo>
                    <a:lnTo>
                      <a:pt x="6" y="16"/>
                    </a:lnTo>
                    <a:lnTo>
                      <a:pt x="6" y="16"/>
                    </a:lnTo>
                    <a:lnTo>
                      <a:pt x="11" y="21"/>
                    </a:lnTo>
                    <a:lnTo>
                      <a:pt x="6" y="21"/>
                    </a:lnTo>
                    <a:lnTo>
                      <a:pt x="6" y="16"/>
                    </a:lnTo>
                    <a:lnTo>
                      <a:pt x="0" y="16"/>
                    </a:lnTo>
                    <a:lnTo>
                      <a:pt x="0" y="26"/>
                    </a:lnTo>
                    <a:lnTo>
                      <a:pt x="37" y="106"/>
                    </a:lnTo>
                    <a:lnTo>
                      <a:pt x="11" y="111"/>
                    </a:lnTo>
                    <a:lnTo>
                      <a:pt x="11" y="106"/>
                    </a:lnTo>
                    <a:lnTo>
                      <a:pt x="99" y="85"/>
                    </a:lnTo>
                    <a:lnTo>
                      <a:pt x="114" y="74"/>
                    </a:lnTo>
                    <a:lnTo>
                      <a:pt x="119"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5" name=""/>
              <p:cNvSpPr/>
              <p:nvPr/>
            </p:nvSpPr>
            <p:spPr>
              <a:xfrm>
                <a:off x="4750200" y="3591720"/>
                <a:ext cx="423720" cy="230400"/>
              </a:xfrm>
              <a:custGeom>
                <a:avLst/>
                <a:gdLst/>
                <a:ahLst/>
                <a:rect l="l" t="t" r="r" b="b"/>
                <a:pathLst>
                  <a:path w="284" h="159">
                    <a:moveTo>
                      <a:pt x="0" y="159"/>
                    </a:moveTo>
                    <a:lnTo>
                      <a:pt x="6" y="154"/>
                    </a:lnTo>
                    <a:lnTo>
                      <a:pt x="42" y="159"/>
                    </a:lnTo>
                    <a:lnTo>
                      <a:pt x="68" y="149"/>
                    </a:lnTo>
                    <a:lnTo>
                      <a:pt x="88" y="138"/>
                    </a:lnTo>
                    <a:lnTo>
                      <a:pt x="109" y="122"/>
                    </a:lnTo>
                    <a:lnTo>
                      <a:pt x="124" y="112"/>
                    </a:lnTo>
                    <a:lnTo>
                      <a:pt x="155" y="117"/>
                    </a:lnTo>
                    <a:lnTo>
                      <a:pt x="176" y="112"/>
                    </a:lnTo>
                    <a:lnTo>
                      <a:pt x="191" y="106"/>
                    </a:lnTo>
                    <a:lnTo>
                      <a:pt x="212" y="112"/>
                    </a:lnTo>
                    <a:lnTo>
                      <a:pt x="248" y="101"/>
                    </a:lnTo>
                    <a:lnTo>
                      <a:pt x="274" y="96"/>
                    </a:lnTo>
                    <a:lnTo>
                      <a:pt x="279" y="69"/>
                    </a:lnTo>
                    <a:lnTo>
                      <a:pt x="279" y="48"/>
                    </a:lnTo>
                    <a:lnTo>
                      <a:pt x="284" y="6"/>
                    </a:lnTo>
                    <a:lnTo>
                      <a:pt x="28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6" name=""/>
              <p:cNvSpPr/>
              <p:nvPr/>
            </p:nvSpPr>
            <p:spPr>
              <a:xfrm>
                <a:off x="5174280" y="3538080"/>
                <a:ext cx="30960" cy="53280"/>
              </a:xfrm>
              <a:custGeom>
                <a:avLst/>
                <a:gdLst/>
                <a:ahLst/>
                <a:rect l="l" t="t" r="r" b="b"/>
                <a:pathLst>
                  <a:path w="21" h="37">
                    <a:moveTo>
                      <a:pt x="0" y="37"/>
                    </a:moveTo>
                    <a:lnTo>
                      <a:pt x="6" y="27"/>
                    </a:lnTo>
                    <a:lnTo>
                      <a:pt x="16" y="16"/>
                    </a:lnTo>
                    <a:lnTo>
                      <a:pt x="21" y="0"/>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837" name=""/>
              <p:cNvSpPr/>
              <p:nvPr/>
            </p:nvSpPr>
            <p:spPr>
              <a:xfrm>
                <a:off x="5205600" y="3530880"/>
                <a:ext cx="1440" cy="7200"/>
              </a:xfrm>
              <a:prstGeom prst="rect">
                <a:avLst/>
              </a:prstGeom>
              <a:noFill/>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38" name=""/>
              <p:cNvSpPr/>
              <p:nvPr/>
            </p:nvSpPr>
            <p:spPr>
              <a:xfrm flipV="1">
                <a:off x="5205600" y="3507480"/>
                <a:ext cx="23760" cy="22680"/>
              </a:xfrm>
              <a:prstGeom prst="line">
                <a:avLst/>
              </a:prstGeom>
              <a:ln w="12600">
                <a:solidFill>
                  <a:srgbClr val="ffe80f"/>
                </a:solidFill>
                <a:miter/>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1839" name=""/>
              <p:cNvSpPr/>
              <p:nvPr/>
            </p:nvSpPr>
            <p:spPr>
              <a:xfrm>
                <a:off x="5229360" y="3414960"/>
                <a:ext cx="7200" cy="92880"/>
              </a:xfrm>
              <a:custGeom>
                <a:avLst/>
                <a:gdLst/>
                <a:ahLst/>
                <a:rect l="l" t="t" r="r" b="b"/>
                <a:pathLst>
                  <a:path w="5" h="64">
                    <a:moveTo>
                      <a:pt x="0" y="64"/>
                    </a:moveTo>
                    <a:lnTo>
                      <a:pt x="0" y="48"/>
                    </a:lnTo>
                    <a:lnTo>
                      <a:pt x="0" y="27"/>
                    </a:lnTo>
                    <a:lnTo>
                      <a:pt x="5" y="0"/>
                    </a:lnTo>
                  </a:path>
                </a:pathLst>
              </a:custGeom>
              <a:noFill/>
              <a:ln w="12600">
                <a:solidFill>
                  <a:srgbClr val="ffe80f"/>
                </a:solidFill>
                <a:round/>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1840" name=""/>
              <p:cNvSpPr/>
              <p:nvPr/>
            </p:nvSpPr>
            <p:spPr>
              <a:xfrm>
                <a:off x="5236920" y="3400560"/>
                <a:ext cx="92160" cy="14400"/>
              </a:xfrm>
              <a:custGeom>
                <a:avLst/>
                <a:gdLst/>
                <a:ahLst/>
                <a:rect l="l" t="t" r="r" b="b"/>
                <a:pathLst>
                  <a:path w="62" h="10">
                    <a:moveTo>
                      <a:pt x="0" y="10"/>
                    </a:moveTo>
                    <a:lnTo>
                      <a:pt x="15" y="10"/>
                    </a:lnTo>
                    <a:lnTo>
                      <a:pt x="46" y="0"/>
                    </a:lnTo>
                    <a:lnTo>
                      <a:pt x="62"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41" name=""/>
              <p:cNvSpPr/>
              <p:nvPr/>
            </p:nvSpPr>
            <p:spPr>
              <a:xfrm>
                <a:off x="4952160" y="3515040"/>
                <a:ext cx="14760" cy="176400"/>
              </a:xfrm>
              <a:custGeom>
                <a:avLst/>
                <a:gdLst/>
                <a:ahLst/>
                <a:rect l="l" t="t" r="r" b="b"/>
                <a:pathLst>
                  <a:path w="10" h="122">
                    <a:moveTo>
                      <a:pt x="5" y="0"/>
                    </a:moveTo>
                    <a:lnTo>
                      <a:pt x="5" y="11"/>
                    </a:lnTo>
                    <a:lnTo>
                      <a:pt x="0" y="16"/>
                    </a:lnTo>
                    <a:lnTo>
                      <a:pt x="0" y="27"/>
                    </a:lnTo>
                    <a:lnTo>
                      <a:pt x="0" y="43"/>
                    </a:lnTo>
                    <a:lnTo>
                      <a:pt x="5" y="48"/>
                    </a:lnTo>
                    <a:lnTo>
                      <a:pt x="0" y="53"/>
                    </a:lnTo>
                    <a:lnTo>
                      <a:pt x="0" y="117"/>
                    </a:lnTo>
                    <a:lnTo>
                      <a:pt x="10" y="117"/>
                    </a:lnTo>
                    <a:lnTo>
                      <a:pt x="10" y="1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2" name=""/>
              <p:cNvSpPr/>
              <p:nvPr/>
            </p:nvSpPr>
            <p:spPr>
              <a:xfrm>
                <a:off x="4759560" y="3600360"/>
                <a:ext cx="338400" cy="214200"/>
              </a:xfrm>
              <a:custGeom>
                <a:avLst/>
                <a:gdLst/>
                <a:ahLst/>
                <a:rect l="l" t="t" r="r" b="b"/>
                <a:pathLst>
                  <a:path w="227" h="148">
                    <a:moveTo>
                      <a:pt x="0" y="148"/>
                    </a:moveTo>
                    <a:lnTo>
                      <a:pt x="0" y="132"/>
                    </a:lnTo>
                    <a:lnTo>
                      <a:pt x="25" y="122"/>
                    </a:lnTo>
                    <a:lnTo>
                      <a:pt x="87" y="95"/>
                    </a:lnTo>
                    <a:lnTo>
                      <a:pt x="93" y="79"/>
                    </a:lnTo>
                    <a:lnTo>
                      <a:pt x="108" y="79"/>
                    </a:lnTo>
                    <a:lnTo>
                      <a:pt x="144" y="63"/>
                    </a:lnTo>
                    <a:lnTo>
                      <a:pt x="144" y="58"/>
                    </a:lnTo>
                    <a:lnTo>
                      <a:pt x="149" y="37"/>
                    </a:lnTo>
                    <a:lnTo>
                      <a:pt x="160" y="37"/>
                    </a:lnTo>
                    <a:lnTo>
                      <a:pt x="185" y="10"/>
                    </a:lnTo>
                    <a:lnTo>
                      <a:pt x="185" y="0"/>
                    </a:lnTo>
                    <a:lnTo>
                      <a:pt x="196" y="10"/>
                    </a:lnTo>
                    <a:lnTo>
                      <a:pt x="227" y="5"/>
                    </a:lnTo>
                    <a:lnTo>
                      <a:pt x="22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3" name=""/>
              <p:cNvSpPr/>
              <p:nvPr/>
            </p:nvSpPr>
            <p:spPr>
              <a:xfrm>
                <a:off x="5136840" y="3577320"/>
                <a:ext cx="29880" cy="23040"/>
              </a:xfrm>
              <a:custGeom>
                <a:avLst/>
                <a:gdLst/>
                <a:ahLst/>
                <a:rect l="l" t="t" r="r" b="b"/>
                <a:pathLst>
                  <a:path w="20" h="16">
                    <a:moveTo>
                      <a:pt x="20" y="16"/>
                    </a:moveTo>
                    <a:lnTo>
                      <a:pt x="15" y="10"/>
                    </a:lnTo>
                    <a:lnTo>
                      <a:pt x="5" y="0"/>
                    </a:lnTo>
                    <a:lnTo>
                      <a:pt x="0"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44" name=""/>
              <p:cNvSpPr/>
              <p:nvPr/>
            </p:nvSpPr>
            <p:spPr>
              <a:xfrm>
                <a:off x="5090760" y="3530880"/>
                <a:ext cx="45720" cy="53280"/>
              </a:xfrm>
              <a:custGeom>
                <a:avLst/>
                <a:gdLst/>
                <a:ahLst/>
                <a:rect l="l" t="t" r="r" b="b"/>
                <a:pathLst>
                  <a:path w="31" h="37">
                    <a:moveTo>
                      <a:pt x="31" y="32"/>
                    </a:moveTo>
                    <a:lnTo>
                      <a:pt x="15" y="37"/>
                    </a:lnTo>
                    <a:lnTo>
                      <a:pt x="25" y="21"/>
                    </a:lnTo>
                    <a:lnTo>
                      <a:pt x="15" y="11"/>
                    </a:lnTo>
                    <a:lnTo>
                      <a:pt x="10" y="0"/>
                    </a:lnTo>
                    <a:lnTo>
                      <a:pt x="0" y="5"/>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845" name=""/>
              <p:cNvSpPr/>
              <p:nvPr/>
            </p:nvSpPr>
            <p:spPr>
              <a:xfrm>
                <a:off x="5336640" y="3668400"/>
                <a:ext cx="38880" cy="23040"/>
              </a:xfrm>
              <a:custGeom>
                <a:avLst/>
                <a:gdLst/>
                <a:ahLst/>
                <a:rect l="l" t="t" r="r" b="b"/>
                <a:pathLst>
                  <a:path w="26" h="16">
                    <a:moveTo>
                      <a:pt x="26" y="16"/>
                    </a:moveTo>
                    <a:lnTo>
                      <a:pt x="20" y="6"/>
                    </a:lnTo>
                    <a:lnTo>
                      <a:pt x="10" y="6"/>
                    </a:lnTo>
                    <a:lnTo>
                      <a:pt x="0"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46" name=""/>
              <p:cNvSpPr/>
              <p:nvPr/>
            </p:nvSpPr>
            <p:spPr>
              <a:xfrm>
                <a:off x="5229360" y="3654000"/>
                <a:ext cx="106920" cy="14400"/>
              </a:xfrm>
              <a:custGeom>
                <a:avLst/>
                <a:gdLst/>
                <a:ahLst/>
                <a:rect l="l" t="t" r="r" b="b"/>
                <a:pathLst>
                  <a:path w="72" h="10">
                    <a:moveTo>
                      <a:pt x="72" y="10"/>
                    </a:moveTo>
                    <a:lnTo>
                      <a:pt x="51" y="5"/>
                    </a:lnTo>
                    <a:lnTo>
                      <a:pt x="36" y="5"/>
                    </a:lnTo>
                    <a:lnTo>
                      <a:pt x="20" y="0"/>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47" name=""/>
              <p:cNvSpPr/>
              <p:nvPr/>
            </p:nvSpPr>
            <p:spPr>
              <a:xfrm>
                <a:off x="5212800" y="3645360"/>
                <a:ext cx="16560" cy="8280"/>
              </a:xfrm>
              <a:custGeom>
                <a:avLst/>
                <a:gdLst/>
                <a:ahLst/>
                <a:rect l="l" t="t" r="r" b="b"/>
                <a:pathLst>
                  <a:path w="11" h="6">
                    <a:moveTo>
                      <a:pt x="11" y="6"/>
                    </a:moveTo>
                    <a:lnTo>
                      <a:pt x="11" y="6"/>
                    </a:lnTo>
                    <a:lnTo>
                      <a:pt x="5" y="6"/>
                    </a:lnTo>
                    <a:lnTo>
                      <a:pt x="0" y="0"/>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848" name=""/>
              <p:cNvSpPr/>
              <p:nvPr/>
            </p:nvSpPr>
            <p:spPr>
              <a:xfrm>
                <a:off x="5205600" y="3630960"/>
                <a:ext cx="7200" cy="14400"/>
              </a:xfrm>
              <a:custGeom>
                <a:avLst/>
                <a:gdLst/>
                <a:ahLst/>
                <a:rect l="l" t="t" r="r" b="b"/>
                <a:pathLst>
                  <a:path w="5" h="10">
                    <a:moveTo>
                      <a:pt x="5" y="10"/>
                    </a:moveTo>
                    <a:lnTo>
                      <a:pt x="5" y="5"/>
                    </a:lnTo>
                    <a:lnTo>
                      <a:pt x="5" y="0"/>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49" name=""/>
              <p:cNvSpPr/>
              <p:nvPr/>
            </p:nvSpPr>
            <p:spPr>
              <a:xfrm>
                <a:off x="5190480" y="3623400"/>
                <a:ext cx="14760" cy="7200"/>
              </a:xfrm>
              <a:custGeom>
                <a:avLst/>
                <a:gdLst/>
                <a:ahLst/>
                <a:rect l="l" t="t" r="r" b="b"/>
                <a:pathLst>
                  <a:path w="10" h="5">
                    <a:moveTo>
                      <a:pt x="10" y="5"/>
                    </a:moveTo>
                    <a:lnTo>
                      <a:pt x="10" y="0"/>
                    </a:lnTo>
                    <a:lnTo>
                      <a:pt x="5" y="0"/>
                    </a:lnTo>
                    <a:lnTo>
                      <a:pt x="0"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50" name=""/>
              <p:cNvSpPr/>
              <p:nvPr/>
            </p:nvSpPr>
            <p:spPr>
              <a:xfrm>
                <a:off x="4952160" y="3691800"/>
                <a:ext cx="22320" cy="46080"/>
              </a:xfrm>
              <a:custGeom>
                <a:avLst/>
                <a:gdLst/>
                <a:ahLst/>
                <a:rect l="l" t="t" r="r" b="b"/>
                <a:pathLst>
                  <a:path w="15" h="32">
                    <a:moveTo>
                      <a:pt x="15" y="0"/>
                    </a:moveTo>
                    <a:lnTo>
                      <a:pt x="10" y="6"/>
                    </a:lnTo>
                    <a:lnTo>
                      <a:pt x="5" y="21"/>
                    </a:lnTo>
                    <a:lnTo>
                      <a:pt x="0"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851" name=""/>
              <p:cNvSpPr/>
              <p:nvPr/>
            </p:nvSpPr>
            <p:spPr>
              <a:xfrm>
                <a:off x="4935240" y="3737880"/>
                <a:ext cx="16560" cy="15480"/>
              </a:xfrm>
              <a:custGeom>
                <a:avLst/>
                <a:gdLst/>
                <a:ahLst/>
                <a:rect l="l" t="t" r="r" b="b"/>
                <a:pathLst>
                  <a:path w="11" h="11">
                    <a:moveTo>
                      <a:pt x="11" y="0"/>
                    </a:moveTo>
                    <a:lnTo>
                      <a:pt x="5" y="5"/>
                    </a:lnTo>
                    <a:lnTo>
                      <a:pt x="5" y="5"/>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852" name=""/>
              <p:cNvSpPr/>
              <p:nvPr/>
            </p:nvSpPr>
            <p:spPr>
              <a:xfrm flipH="1" flipV="1">
                <a:off x="4304160" y="3561120"/>
                <a:ext cx="7200" cy="92520"/>
              </a:xfrm>
              <a:prstGeom prst="line">
                <a:avLst/>
              </a:prstGeom>
              <a:ln w="12600">
                <a:solidFill>
                  <a:srgbClr val="ffe80f"/>
                </a:solidFill>
                <a:miter/>
              </a:ln>
            </p:spPr>
            <p:style>
              <a:lnRef idx="0"/>
              <a:fillRef idx="0"/>
              <a:effectRef idx="0"/>
              <a:fontRef idx="minor"/>
            </p:style>
            <p:txBody>
              <a:bodyPr lIns="90000" rIns="90000" anchor="t">
                <a:noAutofit/>
              </a:bodyPr>
              <a:p>
                <a:endParaRPr b="0" lang="en-US" sz="2400" strike="noStrike" u="none">
                  <a:solidFill>
                    <a:srgbClr val="000000"/>
                  </a:solidFill>
                  <a:effectLst/>
                  <a:uFillTx/>
                  <a:latin typeface="Times New Roman"/>
                </a:endParaRPr>
              </a:p>
            </p:txBody>
          </p:sp>
          <p:sp>
            <p:nvSpPr>
              <p:cNvPr id="1853" name=""/>
              <p:cNvSpPr/>
              <p:nvPr/>
            </p:nvSpPr>
            <p:spPr>
              <a:xfrm>
                <a:off x="5320440" y="3400560"/>
                <a:ext cx="46080" cy="37440"/>
              </a:xfrm>
              <a:custGeom>
                <a:avLst/>
                <a:gdLst/>
                <a:ahLst/>
                <a:rect l="l" t="t" r="r" b="b"/>
                <a:pathLst>
                  <a:path w="31" h="26">
                    <a:moveTo>
                      <a:pt x="31" y="16"/>
                    </a:moveTo>
                    <a:lnTo>
                      <a:pt x="26" y="16"/>
                    </a:lnTo>
                    <a:lnTo>
                      <a:pt x="26" y="26"/>
                    </a:lnTo>
                    <a:lnTo>
                      <a:pt x="16" y="21"/>
                    </a:lnTo>
                    <a:lnTo>
                      <a:pt x="16" y="26"/>
                    </a:lnTo>
                    <a:lnTo>
                      <a:pt x="6" y="16"/>
                    </a:lnTo>
                    <a:lnTo>
                      <a:pt x="0" y="0"/>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1854" name=""/>
              <p:cNvSpPr/>
              <p:nvPr/>
            </p:nvSpPr>
            <p:spPr>
              <a:xfrm>
                <a:off x="5005440" y="3323880"/>
                <a:ext cx="377280" cy="130320"/>
              </a:xfrm>
              <a:custGeom>
                <a:avLst/>
                <a:gdLst/>
                <a:ahLst/>
                <a:rect l="l" t="t" r="r" b="b"/>
                <a:pathLst>
                  <a:path w="253" h="90">
                    <a:moveTo>
                      <a:pt x="253" y="74"/>
                    </a:moveTo>
                    <a:lnTo>
                      <a:pt x="253" y="79"/>
                    </a:lnTo>
                    <a:lnTo>
                      <a:pt x="242" y="85"/>
                    </a:lnTo>
                    <a:lnTo>
                      <a:pt x="237" y="79"/>
                    </a:lnTo>
                    <a:lnTo>
                      <a:pt x="232" y="85"/>
                    </a:lnTo>
                    <a:lnTo>
                      <a:pt x="217" y="90"/>
                    </a:lnTo>
                    <a:lnTo>
                      <a:pt x="206" y="63"/>
                    </a:lnTo>
                    <a:lnTo>
                      <a:pt x="211" y="48"/>
                    </a:lnTo>
                    <a:lnTo>
                      <a:pt x="201" y="53"/>
                    </a:lnTo>
                    <a:lnTo>
                      <a:pt x="191" y="48"/>
                    </a:lnTo>
                    <a:lnTo>
                      <a:pt x="186" y="37"/>
                    </a:lnTo>
                    <a:lnTo>
                      <a:pt x="186" y="32"/>
                    </a:lnTo>
                    <a:lnTo>
                      <a:pt x="180" y="32"/>
                    </a:lnTo>
                    <a:lnTo>
                      <a:pt x="175" y="21"/>
                    </a:lnTo>
                    <a:lnTo>
                      <a:pt x="160" y="10"/>
                    </a:lnTo>
                    <a:lnTo>
                      <a:pt x="155" y="10"/>
                    </a:lnTo>
                    <a:lnTo>
                      <a:pt x="139" y="5"/>
                    </a:lnTo>
                    <a:lnTo>
                      <a:pt x="72" y="10"/>
                    </a:lnTo>
                    <a:lnTo>
                      <a:pt x="57" y="5"/>
                    </a:lnTo>
                    <a:lnTo>
                      <a:pt x="51" y="0"/>
                    </a:lnTo>
                    <a:lnTo>
                      <a:pt x="51" y="5"/>
                    </a:lnTo>
                    <a:lnTo>
                      <a:pt x="41" y="5"/>
                    </a:lnTo>
                    <a:lnTo>
                      <a:pt x="26" y="26"/>
                    </a:lnTo>
                    <a:lnTo>
                      <a:pt x="26" y="37"/>
                    </a:lnTo>
                    <a:lnTo>
                      <a:pt x="10" y="53"/>
                    </a:lnTo>
                    <a:lnTo>
                      <a:pt x="5" y="58"/>
                    </a:lnTo>
                    <a:lnTo>
                      <a:pt x="0"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5" name=""/>
              <p:cNvSpPr/>
              <p:nvPr/>
            </p:nvSpPr>
            <p:spPr>
              <a:xfrm>
                <a:off x="4997880" y="3293640"/>
                <a:ext cx="68400" cy="67680"/>
              </a:xfrm>
              <a:custGeom>
                <a:avLst/>
                <a:gdLst/>
                <a:ahLst/>
                <a:rect l="l" t="t" r="r" b="b"/>
                <a:pathLst>
                  <a:path w="46" h="47">
                    <a:moveTo>
                      <a:pt x="31" y="47"/>
                    </a:moveTo>
                    <a:lnTo>
                      <a:pt x="0" y="16"/>
                    </a:lnTo>
                    <a:lnTo>
                      <a:pt x="46" y="0"/>
                    </a:lnTo>
                  </a:path>
                </a:pathLst>
              </a:custGeom>
              <a:noFill/>
              <a:ln w="12600">
                <a:solidFill>
                  <a:srgbClr val="ffe80f"/>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Times New Roman"/>
                </a:endParaRPr>
              </a:p>
            </p:txBody>
          </p:sp>
          <p:sp>
            <p:nvSpPr>
              <p:cNvPr id="1856" name=""/>
              <p:cNvSpPr/>
              <p:nvPr/>
            </p:nvSpPr>
            <p:spPr>
              <a:xfrm>
                <a:off x="4820760" y="3184920"/>
                <a:ext cx="270000" cy="138960"/>
              </a:xfrm>
              <a:custGeom>
                <a:avLst/>
                <a:gdLst/>
                <a:ahLst/>
                <a:rect l="l" t="t" r="r" b="b"/>
                <a:pathLst>
                  <a:path w="181" h="96">
                    <a:moveTo>
                      <a:pt x="0" y="27"/>
                    </a:moveTo>
                    <a:lnTo>
                      <a:pt x="52" y="11"/>
                    </a:lnTo>
                    <a:lnTo>
                      <a:pt x="57" y="11"/>
                    </a:lnTo>
                    <a:lnTo>
                      <a:pt x="67" y="6"/>
                    </a:lnTo>
                    <a:lnTo>
                      <a:pt x="77" y="6"/>
                    </a:lnTo>
                    <a:lnTo>
                      <a:pt x="88" y="0"/>
                    </a:lnTo>
                    <a:lnTo>
                      <a:pt x="93" y="6"/>
                    </a:lnTo>
                    <a:lnTo>
                      <a:pt x="113" y="0"/>
                    </a:lnTo>
                    <a:lnTo>
                      <a:pt x="129" y="11"/>
                    </a:lnTo>
                    <a:lnTo>
                      <a:pt x="150" y="38"/>
                    </a:lnTo>
                    <a:lnTo>
                      <a:pt x="170" y="91"/>
                    </a:lnTo>
                    <a:lnTo>
                      <a:pt x="181" y="91"/>
                    </a:lnTo>
                    <a:lnTo>
                      <a:pt x="175" y="9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7" name=""/>
              <p:cNvSpPr/>
              <p:nvPr/>
            </p:nvSpPr>
            <p:spPr>
              <a:xfrm>
                <a:off x="4997880" y="3177720"/>
                <a:ext cx="246240" cy="237240"/>
              </a:xfrm>
              <a:custGeom>
                <a:avLst/>
                <a:gdLst/>
                <a:ahLst/>
                <a:rect l="l" t="t" r="r" b="b"/>
                <a:pathLst>
                  <a:path w="165" h="164">
                    <a:moveTo>
                      <a:pt x="0" y="11"/>
                    </a:moveTo>
                    <a:lnTo>
                      <a:pt x="46" y="5"/>
                    </a:lnTo>
                    <a:lnTo>
                      <a:pt x="51" y="0"/>
                    </a:lnTo>
                    <a:lnTo>
                      <a:pt x="62" y="0"/>
                    </a:lnTo>
                    <a:lnTo>
                      <a:pt x="67" y="5"/>
                    </a:lnTo>
                    <a:lnTo>
                      <a:pt x="77" y="5"/>
                    </a:lnTo>
                    <a:lnTo>
                      <a:pt x="77" y="11"/>
                    </a:lnTo>
                    <a:lnTo>
                      <a:pt x="87" y="11"/>
                    </a:lnTo>
                    <a:lnTo>
                      <a:pt x="87" y="16"/>
                    </a:lnTo>
                    <a:lnTo>
                      <a:pt x="87" y="16"/>
                    </a:lnTo>
                    <a:lnTo>
                      <a:pt x="98" y="43"/>
                    </a:lnTo>
                    <a:lnTo>
                      <a:pt x="118" y="53"/>
                    </a:lnTo>
                    <a:lnTo>
                      <a:pt x="124" y="122"/>
                    </a:lnTo>
                    <a:lnTo>
                      <a:pt x="139" y="159"/>
                    </a:lnTo>
                    <a:lnTo>
                      <a:pt x="165" y="1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8" name=""/>
              <p:cNvSpPr/>
              <p:nvPr/>
            </p:nvSpPr>
            <p:spPr>
              <a:xfrm>
                <a:off x="5182920" y="3200760"/>
                <a:ext cx="29520" cy="130320"/>
              </a:xfrm>
              <a:custGeom>
                <a:avLst/>
                <a:gdLst/>
                <a:ahLst/>
                <a:rect l="l" t="t" r="r" b="b"/>
                <a:pathLst>
                  <a:path w="20" h="90">
                    <a:moveTo>
                      <a:pt x="20" y="90"/>
                    </a:moveTo>
                    <a:lnTo>
                      <a:pt x="15" y="64"/>
                    </a:lnTo>
                    <a:lnTo>
                      <a:pt x="10" y="53"/>
                    </a:lnTo>
                    <a:lnTo>
                      <a:pt x="10" y="48"/>
                    </a:lnTo>
                    <a:lnTo>
                      <a:pt x="5" y="32"/>
                    </a:lnTo>
                    <a:lnTo>
                      <a:pt x="20" y="11"/>
                    </a:lnTo>
                    <a:lnTo>
                      <a:pt x="15" y="11"/>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9" name=""/>
              <p:cNvSpPr/>
              <p:nvPr/>
            </p:nvSpPr>
            <p:spPr>
              <a:xfrm>
                <a:off x="5182920" y="3177720"/>
                <a:ext cx="1440" cy="23040"/>
              </a:xfrm>
              <a:custGeom>
                <a:avLst/>
                <a:gdLst/>
                <a:ahLst/>
                <a:rect l="l" t="t" r="r" b="b"/>
                <a:pathLst>
                  <a:path w="0" h="16">
                    <a:moveTo>
                      <a:pt x="0" y="16"/>
                    </a:moveTo>
                    <a:lnTo>
                      <a:pt x="0" y="11"/>
                    </a:lnTo>
                    <a:lnTo>
                      <a:pt x="0" y="5"/>
                    </a:lnTo>
                    <a:lnTo>
                      <a:pt x="0"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60" name=""/>
              <p:cNvSpPr/>
              <p:nvPr/>
            </p:nvSpPr>
            <p:spPr>
              <a:xfrm>
                <a:off x="5174280" y="3163320"/>
                <a:ext cx="8640" cy="14400"/>
              </a:xfrm>
              <a:custGeom>
                <a:avLst/>
                <a:gdLst/>
                <a:ahLst/>
                <a:rect l="l" t="t" r="r" b="b"/>
                <a:pathLst>
                  <a:path w="6" h="10">
                    <a:moveTo>
                      <a:pt x="6" y="10"/>
                    </a:moveTo>
                    <a:lnTo>
                      <a:pt x="6" y="10"/>
                    </a:lnTo>
                    <a:lnTo>
                      <a:pt x="6" y="5"/>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61" name=""/>
              <p:cNvSpPr/>
              <p:nvPr/>
            </p:nvSpPr>
            <p:spPr>
              <a:xfrm>
                <a:off x="5174280" y="3154680"/>
                <a:ext cx="8640" cy="8280"/>
              </a:xfrm>
              <a:custGeom>
                <a:avLst/>
                <a:gdLst/>
                <a:ahLst/>
                <a:rect l="l" t="t" r="r" b="b"/>
                <a:pathLst>
                  <a:path w="6" h="6">
                    <a:moveTo>
                      <a:pt x="0" y="6"/>
                    </a:moveTo>
                    <a:lnTo>
                      <a:pt x="0" y="6"/>
                    </a:lnTo>
                    <a:lnTo>
                      <a:pt x="6" y="0"/>
                    </a:lnTo>
                    <a:lnTo>
                      <a:pt x="6" y="0"/>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862" name=""/>
              <p:cNvSpPr/>
              <p:nvPr/>
            </p:nvSpPr>
            <p:spPr>
              <a:xfrm>
                <a:off x="4935240" y="3124080"/>
                <a:ext cx="247680" cy="30240"/>
              </a:xfrm>
              <a:custGeom>
                <a:avLst/>
                <a:gdLst/>
                <a:ahLst/>
                <a:rect l="l" t="t" r="r" b="b"/>
                <a:pathLst>
                  <a:path w="166" h="21">
                    <a:moveTo>
                      <a:pt x="166" y="21"/>
                    </a:moveTo>
                    <a:lnTo>
                      <a:pt x="155" y="16"/>
                    </a:lnTo>
                    <a:lnTo>
                      <a:pt x="145" y="16"/>
                    </a:lnTo>
                    <a:lnTo>
                      <a:pt x="145" y="11"/>
                    </a:lnTo>
                    <a:lnTo>
                      <a:pt x="140" y="5"/>
                    </a:lnTo>
                    <a:lnTo>
                      <a:pt x="135" y="0"/>
                    </a:lnTo>
                    <a:lnTo>
                      <a:pt x="129" y="5"/>
                    </a:lnTo>
                    <a:lnTo>
                      <a:pt x="124" y="0"/>
                    </a:lnTo>
                    <a:lnTo>
                      <a:pt x="109" y="5"/>
                    </a:lnTo>
                    <a:lnTo>
                      <a:pt x="109" y="11"/>
                    </a:lnTo>
                    <a:lnTo>
                      <a:pt x="98" y="11"/>
                    </a:lnTo>
                    <a:lnTo>
                      <a:pt x="93" y="16"/>
                    </a:lnTo>
                    <a:lnTo>
                      <a:pt x="88" y="16"/>
                    </a:lnTo>
                    <a:lnTo>
                      <a:pt x="83" y="16"/>
                    </a:lnTo>
                    <a:lnTo>
                      <a:pt x="78" y="16"/>
                    </a:lnTo>
                    <a:lnTo>
                      <a:pt x="67" y="21"/>
                    </a:lnTo>
                    <a:lnTo>
                      <a:pt x="57" y="16"/>
                    </a:lnTo>
                    <a:lnTo>
                      <a:pt x="42" y="16"/>
                    </a:lnTo>
                    <a:lnTo>
                      <a:pt x="31" y="11"/>
                    </a:lnTo>
                    <a:lnTo>
                      <a:pt x="0" y="5"/>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863" name=""/>
              <p:cNvSpPr/>
              <p:nvPr/>
            </p:nvSpPr>
            <p:spPr>
              <a:xfrm>
                <a:off x="5174280" y="3240000"/>
                <a:ext cx="8640" cy="29880"/>
              </a:xfrm>
              <a:custGeom>
                <a:avLst/>
                <a:gdLst/>
                <a:ahLst/>
                <a:rect l="l" t="t" r="r" b="b"/>
                <a:pathLst>
                  <a:path w="6" h="21">
                    <a:moveTo>
                      <a:pt x="0" y="21"/>
                    </a:moveTo>
                    <a:lnTo>
                      <a:pt x="6" y="10"/>
                    </a:lnTo>
                    <a:lnTo>
                      <a:pt x="6"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864" name=""/>
              <p:cNvSpPr/>
              <p:nvPr/>
            </p:nvSpPr>
            <p:spPr>
              <a:xfrm>
                <a:off x="5182920" y="3200760"/>
                <a:ext cx="1440" cy="38880"/>
              </a:xfrm>
              <a:custGeom>
                <a:avLst/>
                <a:gdLst/>
                <a:ahLst/>
                <a:rect l="l" t="t" r="r" b="b"/>
                <a:pathLst>
                  <a:path w="0" h="27">
                    <a:moveTo>
                      <a:pt x="0" y="27"/>
                    </a:moveTo>
                    <a:lnTo>
                      <a:pt x="0" y="21"/>
                    </a:lnTo>
                    <a:lnTo>
                      <a:pt x="0" y="11"/>
                    </a:lnTo>
                    <a:lnTo>
                      <a:pt x="0" y="0"/>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865" name=""/>
              <p:cNvSpPr/>
              <p:nvPr/>
            </p:nvSpPr>
            <p:spPr>
              <a:xfrm>
                <a:off x="5212800" y="3140280"/>
                <a:ext cx="84960" cy="106920"/>
              </a:xfrm>
              <a:custGeom>
                <a:avLst/>
                <a:gdLst/>
                <a:ahLst/>
                <a:rect l="l" t="t" r="r" b="b"/>
                <a:pathLst>
                  <a:path w="57" h="74">
                    <a:moveTo>
                      <a:pt x="0" y="53"/>
                    </a:moveTo>
                    <a:lnTo>
                      <a:pt x="0" y="58"/>
                    </a:lnTo>
                    <a:lnTo>
                      <a:pt x="5" y="58"/>
                    </a:lnTo>
                    <a:lnTo>
                      <a:pt x="0" y="69"/>
                    </a:lnTo>
                    <a:lnTo>
                      <a:pt x="11" y="74"/>
                    </a:lnTo>
                    <a:lnTo>
                      <a:pt x="16" y="58"/>
                    </a:lnTo>
                    <a:lnTo>
                      <a:pt x="16" y="47"/>
                    </a:lnTo>
                    <a:lnTo>
                      <a:pt x="21" y="53"/>
                    </a:lnTo>
                    <a:lnTo>
                      <a:pt x="26" y="53"/>
                    </a:lnTo>
                    <a:lnTo>
                      <a:pt x="31" y="58"/>
                    </a:lnTo>
                    <a:lnTo>
                      <a:pt x="57" y="74"/>
                    </a:lnTo>
                    <a:lnTo>
                      <a:pt x="47" y="63"/>
                    </a:lnTo>
                    <a:lnTo>
                      <a:pt x="36" y="10"/>
                    </a:lnTo>
                    <a:lnTo>
                      <a:pt x="31" y="0"/>
                    </a:lnTo>
                    <a:lnTo>
                      <a:pt x="41" y="58"/>
                    </a:lnTo>
                    <a:lnTo>
                      <a:pt x="57"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6" name=""/>
              <p:cNvSpPr/>
              <p:nvPr/>
            </p:nvSpPr>
            <p:spPr>
              <a:xfrm>
                <a:off x="4989240" y="3086280"/>
                <a:ext cx="262440" cy="98280"/>
              </a:xfrm>
              <a:custGeom>
                <a:avLst/>
                <a:gdLst/>
                <a:ahLst/>
                <a:rect l="l" t="t" r="r" b="b"/>
                <a:pathLst>
                  <a:path w="176" h="68">
                    <a:moveTo>
                      <a:pt x="0" y="68"/>
                    </a:moveTo>
                    <a:lnTo>
                      <a:pt x="52" y="63"/>
                    </a:lnTo>
                    <a:lnTo>
                      <a:pt x="57" y="58"/>
                    </a:lnTo>
                    <a:lnTo>
                      <a:pt x="99" y="58"/>
                    </a:lnTo>
                    <a:lnTo>
                      <a:pt x="109" y="47"/>
                    </a:lnTo>
                    <a:lnTo>
                      <a:pt x="130" y="47"/>
                    </a:lnTo>
                    <a:lnTo>
                      <a:pt x="135" y="47"/>
                    </a:lnTo>
                    <a:lnTo>
                      <a:pt x="135" y="37"/>
                    </a:lnTo>
                    <a:lnTo>
                      <a:pt x="145" y="37"/>
                    </a:lnTo>
                    <a:lnTo>
                      <a:pt x="155" y="42"/>
                    </a:lnTo>
                    <a:lnTo>
                      <a:pt x="161" y="42"/>
                    </a:lnTo>
                    <a:lnTo>
                      <a:pt x="161" y="47"/>
                    </a:lnTo>
                    <a:lnTo>
                      <a:pt x="161" y="37"/>
                    </a:lnTo>
                    <a:lnTo>
                      <a:pt x="155" y="37"/>
                    </a:lnTo>
                    <a:lnTo>
                      <a:pt x="150" y="31"/>
                    </a:lnTo>
                    <a:lnTo>
                      <a:pt x="155" y="26"/>
                    </a:lnTo>
                    <a:lnTo>
                      <a:pt x="161" y="26"/>
                    </a:lnTo>
                    <a:lnTo>
                      <a:pt x="161" y="21"/>
                    </a:lnTo>
                    <a:lnTo>
                      <a:pt x="166" y="21"/>
                    </a:lnTo>
                    <a:lnTo>
                      <a:pt x="17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7" name=""/>
              <p:cNvSpPr/>
              <p:nvPr/>
            </p:nvSpPr>
            <p:spPr>
              <a:xfrm>
                <a:off x="5251680" y="2894040"/>
                <a:ext cx="68400" cy="53280"/>
              </a:xfrm>
              <a:custGeom>
                <a:avLst/>
                <a:gdLst/>
                <a:ahLst/>
                <a:rect l="l" t="t" r="r" b="b"/>
                <a:pathLst>
                  <a:path w="46" h="37">
                    <a:moveTo>
                      <a:pt x="0" y="5"/>
                    </a:moveTo>
                    <a:lnTo>
                      <a:pt x="0" y="5"/>
                    </a:lnTo>
                    <a:lnTo>
                      <a:pt x="10" y="5"/>
                    </a:lnTo>
                    <a:lnTo>
                      <a:pt x="26" y="0"/>
                    </a:lnTo>
                    <a:lnTo>
                      <a:pt x="31" y="5"/>
                    </a:lnTo>
                    <a:lnTo>
                      <a:pt x="36" y="11"/>
                    </a:lnTo>
                    <a:lnTo>
                      <a:pt x="41" y="27"/>
                    </a:lnTo>
                    <a:lnTo>
                      <a:pt x="41" y="27"/>
                    </a:lnTo>
                    <a:lnTo>
                      <a:pt x="46" y="37"/>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868" name=""/>
              <p:cNvSpPr/>
              <p:nvPr/>
            </p:nvSpPr>
            <p:spPr>
              <a:xfrm>
                <a:off x="5429520" y="2833200"/>
                <a:ext cx="7200" cy="14400"/>
              </a:xfrm>
              <a:custGeom>
                <a:avLst/>
                <a:gdLst/>
                <a:ahLst/>
                <a:rect l="l" t="t" r="r" b="b"/>
                <a:pathLst>
                  <a:path w="5" h="10">
                    <a:moveTo>
                      <a:pt x="5" y="0"/>
                    </a:moveTo>
                    <a:lnTo>
                      <a:pt x="0" y="5"/>
                    </a:lnTo>
                    <a:lnTo>
                      <a:pt x="0" y="5"/>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69" name=""/>
              <p:cNvSpPr/>
              <p:nvPr/>
            </p:nvSpPr>
            <p:spPr>
              <a:xfrm>
                <a:off x="5405400" y="2847600"/>
                <a:ext cx="23760" cy="8280"/>
              </a:xfrm>
              <a:custGeom>
                <a:avLst/>
                <a:gdLst/>
                <a:ahLst/>
                <a:rect l="l" t="t" r="r" b="b"/>
                <a:pathLst>
                  <a:path w="16" h="6">
                    <a:moveTo>
                      <a:pt x="16" y="0"/>
                    </a:moveTo>
                    <a:lnTo>
                      <a:pt x="11" y="0"/>
                    </a:lnTo>
                    <a:lnTo>
                      <a:pt x="5" y="6"/>
                    </a:lnTo>
                    <a:lnTo>
                      <a:pt x="0" y="6"/>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870" name=""/>
              <p:cNvSpPr/>
              <p:nvPr/>
            </p:nvSpPr>
            <p:spPr>
              <a:xfrm>
                <a:off x="5375520" y="2856240"/>
                <a:ext cx="29520" cy="76680"/>
              </a:xfrm>
              <a:custGeom>
                <a:avLst/>
                <a:gdLst/>
                <a:ahLst/>
                <a:rect l="l" t="t" r="r" b="b"/>
                <a:pathLst>
                  <a:path w="20" h="53">
                    <a:moveTo>
                      <a:pt x="20" y="0"/>
                    </a:moveTo>
                    <a:lnTo>
                      <a:pt x="20" y="5"/>
                    </a:lnTo>
                    <a:lnTo>
                      <a:pt x="5" y="5"/>
                    </a:lnTo>
                    <a:lnTo>
                      <a:pt x="0" y="15"/>
                    </a:lnTo>
                    <a:lnTo>
                      <a:pt x="0" y="21"/>
                    </a:lnTo>
                    <a:lnTo>
                      <a:pt x="5" y="26"/>
                    </a:lnTo>
                    <a:lnTo>
                      <a:pt x="0" y="47"/>
                    </a:lnTo>
                    <a:lnTo>
                      <a:pt x="5" y="47"/>
                    </a:lnTo>
                    <a:lnTo>
                      <a:pt x="10" y="47"/>
                    </a:lnTo>
                    <a:lnTo>
                      <a:pt x="10" y="53"/>
                    </a:lnTo>
                    <a:lnTo>
                      <a:pt x="10" y="53"/>
                    </a:lnTo>
                    <a:lnTo>
                      <a:pt x="5" y="53"/>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871" name=""/>
              <p:cNvSpPr/>
              <p:nvPr/>
            </p:nvSpPr>
            <p:spPr>
              <a:xfrm>
                <a:off x="5383080" y="2932920"/>
                <a:ext cx="1080" cy="21600"/>
              </a:xfrm>
              <a:custGeom>
                <a:avLst/>
                <a:gdLst/>
                <a:ahLst/>
                <a:rect l="l" t="t" r="r" b="b"/>
                <a:pathLst>
                  <a:path w="0" h="15">
                    <a:moveTo>
                      <a:pt x="0" y="0"/>
                    </a:moveTo>
                    <a:lnTo>
                      <a:pt x="0" y="5"/>
                    </a:lnTo>
                    <a:lnTo>
                      <a:pt x="0" y="10"/>
                    </a:lnTo>
                    <a:lnTo>
                      <a:pt x="0" y="15"/>
                    </a:lnTo>
                  </a:path>
                </a:pathLst>
              </a:custGeom>
              <a:noFill/>
              <a:ln w="12600">
                <a:solidFill>
                  <a:srgbClr val="ffe80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872" name=""/>
              <p:cNvSpPr/>
              <p:nvPr/>
            </p:nvSpPr>
            <p:spPr>
              <a:xfrm>
                <a:off x="5351760" y="2954520"/>
                <a:ext cx="31320" cy="15840"/>
              </a:xfrm>
              <a:custGeom>
                <a:avLst/>
                <a:gdLst/>
                <a:ahLst/>
                <a:rect l="l" t="t" r="r" b="b"/>
                <a:pathLst>
                  <a:path w="21" h="11">
                    <a:moveTo>
                      <a:pt x="21" y="0"/>
                    </a:moveTo>
                    <a:lnTo>
                      <a:pt x="16" y="0"/>
                    </a:lnTo>
                    <a:lnTo>
                      <a:pt x="5" y="11"/>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73" name=""/>
              <p:cNvSpPr/>
              <p:nvPr/>
            </p:nvSpPr>
            <p:spPr>
              <a:xfrm>
                <a:off x="5329440" y="2963520"/>
                <a:ext cx="22320" cy="7200"/>
              </a:xfrm>
              <a:custGeom>
                <a:avLst/>
                <a:gdLst/>
                <a:ahLst/>
                <a:rect l="l" t="t" r="r" b="b"/>
                <a:pathLst>
                  <a:path w="15" h="5">
                    <a:moveTo>
                      <a:pt x="15" y="5"/>
                    </a:moveTo>
                    <a:lnTo>
                      <a:pt x="10" y="5"/>
                    </a:lnTo>
                    <a:lnTo>
                      <a:pt x="5" y="5"/>
                    </a:lnTo>
                    <a:lnTo>
                      <a:pt x="0"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74" name=""/>
              <p:cNvSpPr/>
              <p:nvPr/>
            </p:nvSpPr>
            <p:spPr>
              <a:xfrm>
                <a:off x="5312880" y="2954520"/>
                <a:ext cx="16200" cy="8640"/>
              </a:xfrm>
              <a:custGeom>
                <a:avLst/>
                <a:gdLst/>
                <a:ahLst/>
                <a:rect l="l" t="t" r="r" b="b"/>
                <a:pathLst>
                  <a:path w="11" h="6">
                    <a:moveTo>
                      <a:pt x="11" y="6"/>
                    </a:moveTo>
                    <a:lnTo>
                      <a:pt x="11" y="6"/>
                    </a:lnTo>
                    <a:lnTo>
                      <a:pt x="5" y="0"/>
                    </a:lnTo>
                    <a:lnTo>
                      <a:pt x="0" y="0"/>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1875" name=""/>
              <p:cNvSpPr/>
              <p:nvPr/>
            </p:nvSpPr>
            <p:spPr>
              <a:xfrm>
                <a:off x="5312880" y="2932920"/>
                <a:ext cx="123840" cy="144720"/>
              </a:xfrm>
              <a:custGeom>
                <a:avLst/>
                <a:gdLst/>
                <a:ahLst/>
                <a:rect l="l" t="t" r="r" b="b"/>
                <a:pathLst>
                  <a:path w="83" h="100">
                    <a:moveTo>
                      <a:pt x="0" y="15"/>
                    </a:moveTo>
                    <a:lnTo>
                      <a:pt x="5" y="10"/>
                    </a:lnTo>
                    <a:lnTo>
                      <a:pt x="52" y="0"/>
                    </a:lnTo>
                    <a:lnTo>
                      <a:pt x="67" y="5"/>
                    </a:lnTo>
                    <a:lnTo>
                      <a:pt x="62" y="10"/>
                    </a:lnTo>
                    <a:lnTo>
                      <a:pt x="73" y="10"/>
                    </a:lnTo>
                    <a:lnTo>
                      <a:pt x="73" y="10"/>
                    </a:lnTo>
                    <a:lnTo>
                      <a:pt x="83" y="10"/>
                    </a:lnTo>
                    <a:lnTo>
                      <a:pt x="83" y="15"/>
                    </a:lnTo>
                    <a:lnTo>
                      <a:pt x="83" y="21"/>
                    </a:lnTo>
                    <a:lnTo>
                      <a:pt x="67" y="31"/>
                    </a:lnTo>
                    <a:lnTo>
                      <a:pt x="73" y="37"/>
                    </a:lnTo>
                    <a:lnTo>
                      <a:pt x="67" y="53"/>
                    </a:lnTo>
                    <a:lnTo>
                      <a:pt x="67" y="58"/>
                    </a:lnTo>
                    <a:lnTo>
                      <a:pt x="67" y="63"/>
                    </a:lnTo>
                    <a:lnTo>
                      <a:pt x="57" y="68"/>
                    </a:lnTo>
                    <a:lnTo>
                      <a:pt x="57" y="79"/>
                    </a:lnTo>
                    <a:lnTo>
                      <a:pt x="47" y="84"/>
                    </a:lnTo>
                    <a:lnTo>
                      <a:pt x="36" y="1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6" name=""/>
              <p:cNvSpPr/>
              <p:nvPr/>
            </p:nvSpPr>
            <p:spPr>
              <a:xfrm>
                <a:off x="5358960" y="3077640"/>
                <a:ext cx="7560" cy="1080"/>
              </a:xfrm>
              <a:prstGeom prst="rect">
                <a:avLst/>
              </a:prstGeom>
              <a:noFill/>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77" name=""/>
              <p:cNvSpPr/>
              <p:nvPr/>
            </p:nvSpPr>
            <p:spPr>
              <a:xfrm>
                <a:off x="5351760" y="3063240"/>
                <a:ext cx="7200" cy="14400"/>
              </a:xfrm>
              <a:custGeom>
                <a:avLst/>
                <a:gdLst/>
                <a:ahLst/>
                <a:rect l="l" t="t" r="r" b="b"/>
                <a:pathLst>
                  <a:path w="5" h="10">
                    <a:moveTo>
                      <a:pt x="5" y="10"/>
                    </a:moveTo>
                    <a:lnTo>
                      <a:pt x="0" y="5"/>
                    </a:lnTo>
                    <a:lnTo>
                      <a:pt x="0" y="5"/>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78" name=""/>
              <p:cNvSpPr/>
              <p:nvPr/>
            </p:nvSpPr>
            <p:spPr>
              <a:xfrm>
                <a:off x="5336640" y="3063240"/>
                <a:ext cx="14760" cy="1080"/>
              </a:xfrm>
              <a:custGeom>
                <a:avLst/>
                <a:gdLst/>
                <a:ahLst/>
                <a:rect l="l" t="t" r="r" b="b"/>
                <a:pathLst>
                  <a:path w="10" h="0">
                    <a:moveTo>
                      <a:pt x="10" y="0"/>
                    </a:moveTo>
                    <a:lnTo>
                      <a:pt x="5" y="0"/>
                    </a:lnTo>
                    <a:lnTo>
                      <a:pt x="0"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79" name=""/>
              <p:cNvSpPr/>
              <p:nvPr/>
            </p:nvSpPr>
            <p:spPr>
              <a:xfrm>
                <a:off x="5329440" y="3063240"/>
                <a:ext cx="7200" cy="7200"/>
              </a:xfrm>
              <a:custGeom>
                <a:avLst/>
                <a:gdLst/>
                <a:ahLst/>
                <a:rect l="l" t="t" r="r" b="b"/>
                <a:pathLst>
                  <a:path w="5" h="5">
                    <a:moveTo>
                      <a:pt x="5" y="0"/>
                    </a:moveTo>
                    <a:lnTo>
                      <a:pt x="0" y="0"/>
                    </a:lnTo>
                    <a:lnTo>
                      <a:pt x="0" y="0"/>
                    </a:lnTo>
                    <a:lnTo>
                      <a:pt x="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80" name=""/>
              <p:cNvSpPr/>
              <p:nvPr/>
            </p:nvSpPr>
            <p:spPr>
              <a:xfrm>
                <a:off x="5298120" y="3070440"/>
                <a:ext cx="30960" cy="1080"/>
              </a:xfrm>
              <a:custGeom>
                <a:avLst/>
                <a:gdLst/>
                <a:ahLst/>
                <a:rect l="l" t="t" r="r" b="b"/>
                <a:pathLst>
                  <a:path w="21" h="0">
                    <a:moveTo>
                      <a:pt x="21" y="0"/>
                    </a:moveTo>
                    <a:lnTo>
                      <a:pt x="10" y="0"/>
                    </a:lnTo>
                    <a:lnTo>
                      <a:pt x="5"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81" name=""/>
              <p:cNvSpPr/>
              <p:nvPr/>
            </p:nvSpPr>
            <p:spPr>
              <a:xfrm>
                <a:off x="5283360" y="3063240"/>
                <a:ext cx="14760" cy="7200"/>
              </a:xfrm>
              <a:custGeom>
                <a:avLst/>
                <a:gdLst/>
                <a:ahLst/>
                <a:rect l="l" t="t" r="r" b="b"/>
                <a:pathLst>
                  <a:path w="10" h="5">
                    <a:moveTo>
                      <a:pt x="10" y="5"/>
                    </a:moveTo>
                    <a:lnTo>
                      <a:pt x="5" y="0"/>
                    </a:lnTo>
                    <a:lnTo>
                      <a:pt x="0" y="0"/>
                    </a:lnTo>
                    <a:lnTo>
                      <a:pt x="0"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82" name=""/>
              <p:cNvSpPr/>
              <p:nvPr/>
            </p:nvSpPr>
            <p:spPr>
              <a:xfrm>
                <a:off x="5113080" y="3054600"/>
                <a:ext cx="169920" cy="31680"/>
              </a:xfrm>
              <a:custGeom>
                <a:avLst/>
                <a:gdLst/>
                <a:ahLst/>
                <a:rect l="l" t="t" r="r" b="b"/>
                <a:pathLst>
                  <a:path w="114" h="22">
                    <a:moveTo>
                      <a:pt x="114" y="6"/>
                    </a:moveTo>
                    <a:lnTo>
                      <a:pt x="108" y="6"/>
                    </a:lnTo>
                    <a:lnTo>
                      <a:pt x="108" y="16"/>
                    </a:lnTo>
                    <a:lnTo>
                      <a:pt x="67" y="22"/>
                    </a:lnTo>
                    <a:lnTo>
                      <a:pt x="62" y="16"/>
                    </a:lnTo>
                    <a:lnTo>
                      <a:pt x="57" y="16"/>
                    </a:lnTo>
                    <a:lnTo>
                      <a:pt x="52" y="11"/>
                    </a:lnTo>
                    <a:lnTo>
                      <a:pt x="52" y="11"/>
                    </a:lnTo>
                    <a:lnTo>
                      <a:pt x="47" y="11"/>
                    </a:lnTo>
                    <a:lnTo>
                      <a:pt x="36" y="6"/>
                    </a:lnTo>
                    <a:lnTo>
                      <a:pt x="0" y="0"/>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883" name=""/>
              <p:cNvSpPr/>
              <p:nvPr/>
            </p:nvSpPr>
            <p:spPr>
              <a:xfrm>
                <a:off x="5035680" y="3047400"/>
                <a:ext cx="77400" cy="7200"/>
              </a:xfrm>
              <a:custGeom>
                <a:avLst/>
                <a:gdLst/>
                <a:ahLst/>
                <a:rect l="l" t="t" r="r" b="b"/>
                <a:pathLst>
                  <a:path w="52" h="5">
                    <a:moveTo>
                      <a:pt x="52" y="5"/>
                    </a:moveTo>
                    <a:lnTo>
                      <a:pt x="37" y="5"/>
                    </a:lnTo>
                    <a:lnTo>
                      <a:pt x="16" y="0"/>
                    </a:lnTo>
                    <a:lnTo>
                      <a:pt x="0"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84" name=""/>
              <p:cNvSpPr/>
              <p:nvPr/>
            </p:nvSpPr>
            <p:spPr>
              <a:xfrm>
                <a:off x="5013000" y="3047400"/>
                <a:ext cx="22320" cy="1440"/>
              </a:xfrm>
              <a:custGeom>
                <a:avLst/>
                <a:gdLst/>
                <a:ahLst/>
                <a:rect l="l" t="t" r="r" b="b"/>
                <a:pathLst>
                  <a:path w="15" h="0">
                    <a:moveTo>
                      <a:pt x="15" y="0"/>
                    </a:moveTo>
                    <a:lnTo>
                      <a:pt x="10" y="0"/>
                    </a:lnTo>
                    <a:lnTo>
                      <a:pt x="0" y="0"/>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85" name=""/>
              <p:cNvSpPr/>
              <p:nvPr/>
            </p:nvSpPr>
            <p:spPr>
              <a:xfrm>
                <a:off x="4997880" y="3000960"/>
                <a:ext cx="185040" cy="46080"/>
              </a:xfrm>
              <a:custGeom>
                <a:avLst/>
                <a:gdLst/>
                <a:ahLst/>
                <a:rect l="l" t="t" r="r" b="b"/>
                <a:pathLst>
                  <a:path w="124" h="32">
                    <a:moveTo>
                      <a:pt x="10" y="32"/>
                    </a:moveTo>
                    <a:lnTo>
                      <a:pt x="5" y="32"/>
                    </a:lnTo>
                    <a:lnTo>
                      <a:pt x="0" y="32"/>
                    </a:lnTo>
                    <a:lnTo>
                      <a:pt x="0" y="16"/>
                    </a:lnTo>
                    <a:lnTo>
                      <a:pt x="25" y="11"/>
                    </a:lnTo>
                    <a:lnTo>
                      <a:pt x="41" y="6"/>
                    </a:lnTo>
                    <a:lnTo>
                      <a:pt x="62" y="6"/>
                    </a:lnTo>
                    <a:lnTo>
                      <a:pt x="67" y="0"/>
                    </a:lnTo>
                    <a:lnTo>
                      <a:pt x="67" y="6"/>
                    </a:lnTo>
                    <a:lnTo>
                      <a:pt x="98" y="11"/>
                    </a:lnTo>
                    <a:lnTo>
                      <a:pt x="103" y="11"/>
                    </a:lnTo>
                    <a:lnTo>
                      <a:pt x="103" y="11"/>
                    </a:lnTo>
                    <a:lnTo>
                      <a:pt x="108" y="11"/>
                    </a:lnTo>
                    <a:lnTo>
                      <a:pt x="113" y="11"/>
                    </a:lnTo>
                    <a:lnTo>
                      <a:pt x="124" y="11"/>
                    </a:lnTo>
                    <a:lnTo>
                      <a:pt x="113" y="6"/>
                    </a:lnTo>
                    <a:lnTo>
                      <a:pt x="108" y="11"/>
                    </a:lnTo>
                    <a:lnTo>
                      <a:pt x="108" y="6"/>
                    </a:lnTo>
                    <a:lnTo>
                      <a:pt x="103" y="11"/>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886" name=""/>
              <p:cNvSpPr/>
              <p:nvPr/>
            </p:nvSpPr>
            <p:spPr>
              <a:xfrm>
                <a:off x="5151960" y="3009960"/>
                <a:ext cx="1080" cy="7200"/>
              </a:xfrm>
              <a:custGeom>
                <a:avLst/>
                <a:gdLst/>
                <a:ahLst/>
                <a:rect l="l" t="t" r="r" b="b"/>
                <a:pathLst>
                  <a:path w="0" h="5">
                    <a:moveTo>
                      <a:pt x="0" y="5"/>
                    </a:moveTo>
                    <a:lnTo>
                      <a:pt x="0" y="0"/>
                    </a:lnTo>
                    <a:lnTo>
                      <a:pt x="0" y="0"/>
                    </a:lnTo>
                    <a:lnTo>
                      <a:pt x="0"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887" name=""/>
              <p:cNvSpPr/>
              <p:nvPr/>
            </p:nvSpPr>
            <p:spPr>
              <a:xfrm>
                <a:off x="5105520" y="3000960"/>
                <a:ext cx="46080" cy="8640"/>
              </a:xfrm>
              <a:custGeom>
                <a:avLst/>
                <a:gdLst/>
                <a:ahLst/>
                <a:rect l="l" t="t" r="r" b="b"/>
                <a:pathLst>
                  <a:path w="31" h="6">
                    <a:moveTo>
                      <a:pt x="31" y="6"/>
                    </a:moveTo>
                    <a:lnTo>
                      <a:pt x="15" y="6"/>
                    </a:lnTo>
                    <a:lnTo>
                      <a:pt x="5" y="0"/>
                    </a:lnTo>
                    <a:lnTo>
                      <a:pt x="0" y="0"/>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1888" name=""/>
              <p:cNvSpPr/>
              <p:nvPr/>
            </p:nvSpPr>
            <p:spPr>
              <a:xfrm flipH="1">
                <a:off x="5098320" y="3000960"/>
                <a:ext cx="7200" cy="1440"/>
              </a:xfrm>
              <a:prstGeom prst="line">
                <a:avLst/>
              </a:prstGeom>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89" name=""/>
              <p:cNvSpPr/>
              <p:nvPr/>
            </p:nvSpPr>
            <p:spPr>
              <a:xfrm>
                <a:off x="5090760" y="3000960"/>
                <a:ext cx="720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0" name=""/>
              <p:cNvSpPr/>
              <p:nvPr/>
            </p:nvSpPr>
            <p:spPr>
              <a:xfrm>
                <a:off x="5066640" y="3000960"/>
                <a:ext cx="23760" cy="1440"/>
              </a:xfrm>
              <a:custGeom>
                <a:avLst/>
                <a:gdLst/>
                <a:ahLst/>
                <a:rect l="l" t="t" r="r" b="b"/>
                <a:pathLst>
                  <a:path w="16" h="0">
                    <a:moveTo>
                      <a:pt x="16" y="0"/>
                    </a:moveTo>
                    <a:lnTo>
                      <a:pt x="5" y="0"/>
                    </a:lnTo>
                    <a:lnTo>
                      <a:pt x="0" y="0"/>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1" name=""/>
              <p:cNvSpPr/>
              <p:nvPr/>
            </p:nvSpPr>
            <p:spPr>
              <a:xfrm>
                <a:off x="5005440" y="3000960"/>
                <a:ext cx="61200" cy="15840"/>
              </a:xfrm>
              <a:custGeom>
                <a:avLst/>
                <a:gdLst/>
                <a:ahLst/>
                <a:rect l="l" t="t" r="r" b="b"/>
                <a:pathLst>
                  <a:path w="41" h="11">
                    <a:moveTo>
                      <a:pt x="41" y="0"/>
                    </a:moveTo>
                    <a:lnTo>
                      <a:pt x="26" y="6"/>
                    </a:lnTo>
                    <a:lnTo>
                      <a:pt x="10" y="6"/>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92" name=""/>
              <p:cNvSpPr/>
              <p:nvPr/>
            </p:nvSpPr>
            <p:spPr>
              <a:xfrm>
                <a:off x="4981680" y="3017160"/>
                <a:ext cx="23400" cy="1080"/>
              </a:xfrm>
              <a:custGeom>
                <a:avLst/>
                <a:gdLst/>
                <a:ahLst/>
                <a:rect l="l" t="t" r="r" b="b"/>
                <a:pathLst>
                  <a:path w="16" h="0">
                    <a:moveTo>
                      <a:pt x="16" y="0"/>
                    </a:moveTo>
                    <a:lnTo>
                      <a:pt x="11" y="0"/>
                    </a:lnTo>
                    <a:lnTo>
                      <a:pt x="0"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893" name=""/>
              <p:cNvSpPr/>
              <p:nvPr/>
            </p:nvSpPr>
            <p:spPr>
              <a:xfrm>
                <a:off x="4859280" y="3000960"/>
                <a:ext cx="122400" cy="199800"/>
              </a:xfrm>
              <a:custGeom>
                <a:avLst/>
                <a:gdLst/>
                <a:ahLst/>
                <a:rect l="l" t="t" r="r" b="b"/>
                <a:pathLst>
                  <a:path w="82" h="138">
                    <a:moveTo>
                      <a:pt x="82" y="11"/>
                    </a:moveTo>
                    <a:lnTo>
                      <a:pt x="77" y="11"/>
                    </a:lnTo>
                    <a:lnTo>
                      <a:pt x="77" y="11"/>
                    </a:lnTo>
                    <a:lnTo>
                      <a:pt x="67" y="6"/>
                    </a:lnTo>
                    <a:lnTo>
                      <a:pt x="56" y="6"/>
                    </a:lnTo>
                    <a:lnTo>
                      <a:pt x="51" y="0"/>
                    </a:lnTo>
                    <a:lnTo>
                      <a:pt x="46" y="0"/>
                    </a:lnTo>
                    <a:lnTo>
                      <a:pt x="46" y="6"/>
                    </a:lnTo>
                    <a:lnTo>
                      <a:pt x="31" y="21"/>
                    </a:lnTo>
                    <a:lnTo>
                      <a:pt x="26" y="16"/>
                    </a:lnTo>
                    <a:lnTo>
                      <a:pt x="15" y="21"/>
                    </a:lnTo>
                    <a:lnTo>
                      <a:pt x="15" y="27"/>
                    </a:lnTo>
                    <a:lnTo>
                      <a:pt x="5" y="32"/>
                    </a:lnTo>
                    <a:lnTo>
                      <a:pt x="5" y="43"/>
                    </a:lnTo>
                    <a:lnTo>
                      <a:pt x="0" y="48"/>
                    </a:lnTo>
                    <a:lnTo>
                      <a:pt x="10" y="53"/>
                    </a:lnTo>
                    <a:lnTo>
                      <a:pt x="15" y="69"/>
                    </a:lnTo>
                    <a:lnTo>
                      <a:pt x="20" y="106"/>
                    </a:lnTo>
                    <a:lnTo>
                      <a:pt x="31" y="122"/>
                    </a:lnTo>
                    <a:lnTo>
                      <a:pt x="26" y="133"/>
                    </a:lnTo>
                    <a:lnTo>
                      <a:pt x="31" y="138"/>
                    </a:lnTo>
                    <a:lnTo>
                      <a:pt x="36" y="117"/>
                    </a:lnTo>
                    <a:lnTo>
                      <a:pt x="41" y="106"/>
                    </a:lnTo>
                    <a:lnTo>
                      <a:pt x="31" y="59"/>
                    </a:lnTo>
                    <a:lnTo>
                      <a:pt x="41" y="64"/>
                    </a:lnTo>
                    <a:lnTo>
                      <a:pt x="56" y="64"/>
                    </a:lnTo>
                    <a:lnTo>
                      <a:pt x="56" y="59"/>
                    </a:lnTo>
                    <a:lnTo>
                      <a:pt x="46" y="59"/>
                    </a:lnTo>
                    <a:lnTo>
                      <a:pt x="46" y="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4" name=""/>
              <p:cNvSpPr/>
              <p:nvPr/>
            </p:nvSpPr>
            <p:spPr>
              <a:xfrm flipH="1">
                <a:off x="5244480" y="2954520"/>
                <a:ext cx="68400" cy="31680"/>
              </a:xfrm>
              <a:prstGeom prst="line">
                <a:avLst/>
              </a:prstGeom>
              <a:ln w="12600">
                <a:solidFill>
                  <a:srgbClr val="ffe80f"/>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895" name=""/>
              <p:cNvSpPr/>
              <p:nvPr/>
            </p:nvSpPr>
            <p:spPr>
              <a:xfrm>
                <a:off x="5229360" y="2986560"/>
                <a:ext cx="14760" cy="1440"/>
              </a:xfrm>
              <a:custGeom>
                <a:avLst/>
                <a:gdLst/>
                <a:ahLst/>
                <a:rect l="l" t="t" r="r" b="b"/>
                <a:pathLst>
                  <a:path w="10" h="0">
                    <a:moveTo>
                      <a:pt x="10" y="0"/>
                    </a:moveTo>
                    <a:lnTo>
                      <a:pt x="5" y="0"/>
                    </a:lnTo>
                    <a:lnTo>
                      <a:pt x="5" y="0"/>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96" name=""/>
              <p:cNvSpPr/>
              <p:nvPr/>
            </p:nvSpPr>
            <p:spPr>
              <a:xfrm>
                <a:off x="5229360" y="2986560"/>
                <a:ext cx="1080" cy="14400"/>
              </a:xfrm>
              <a:custGeom>
                <a:avLst/>
                <a:gdLst/>
                <a:ahLst/>
                <a:rect l="l" t="t" r="r" b="b"/>
                <a:pathLst>
                  <a:path w="0" h="10">
                    <a:moveTo>
                      <a:pt x="0" y="0"/>
                    </a:moveTo>
                    <a:lnTo>
                      <a:pt x="0" y="5"/>
                    </a:lnTo>
                    <a:lnTo>
                      <a:pt x="0" y="5"/>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897" name=""/>
              <p:cNvSpPr/>
              <p:nvPr/>
            </p:nvSpPr>
            <p:spPr>
              <a:xfrm>
                <a:off x="5182920" y="3000960"/>
                <a:ext cx="46080" cy="15840"/>
              </a:xfrm>
              <a:custGeom>
                <a:avLst/>
                <a:gdLst/>
                <a:ahLst/>
                <a:rect l="l" t="t" r="r" b="b"/>
                <a:pathLst>
                  <a:path w="31" h="11">
                    <a:moveTo>
                      <a:pt x="31" y="0"/>
                    </a:moveTo>
                    <a:lnTo>
                      <a:pt x="20" y="6"/>
                    </a:lnTo>
                    <a:lnTo>
                      <a:pt x="15" y="11"/>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898" name=""/>
              <p:cNvSpPr/>
              <p:nvPr/>
            </p:nvSpPr>
            <p:spPr>
              <a:xfrm>
                <a:off x="5174280" y="2993760"/>
                <a:ext cx="8640" cy="23040"/>
              </a:xfrm>
              <a:custGeom>
                <a:avLst/>
                <a:gdLst/>
                <a:ahLst/>
                <a:rect l="l" t="t" r="r" b="b"/>
                <a:pathLst>
                  <a:path w="6" h="16">
                    <a:moveTo>
                      <a:pt x="6" y="16"/>
                    </a:moveTo>
                    <a:lnTo>
                      <a:pt x="6" y="11"/>
                    </a:lnTo>
                    <a:lnTo>
                      <a:pt x="0" y="5"/>
                    </a:lnTo>
                    <a:lnTo>
                      <a:pt x="6"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899" name=""/>
              <p:cNvSpPr/>
              <p:nvPr/>
            </p:nvSpPr>
            <p:spPr>
              <a:xfrm>
                <a:off x="5182920" y="2977920"/>
                <a:ext cx="7200" cy="15480"/>
              </a:xfrm>
              <a:custGeom>
                <a:avLst/>
                <a:gdLst/>
                <a:ahLst/>
                <a:rect l="l" t="t" r="r" b="b"/>
                <a:pathLst>
                  <a:path w="5" h="11">
                    <a:moveTo>
                      <a:pt x="0" y="11"/>
                    </a:moveTo>
                    <a:lnTo>
                      <a:pt x="0" y="11"/>
                    </a:lnTo>
                    <a:lnTo>
                      <a:pt x="5" y="6"/>
                    </a:lnTo>
                    <a:lnTo>
                      <a:pt x="5" y="0"/>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00" name=""/>
              <p:cNvSpPr/>
              <p:nvPr/>
            </p:nvSpPr>
            <p:spPr>
              <a:xfrm>
                <a:off x="5190480" y="2963520"/>
                <a:ext cx="1440" cy="14400"/>
              </a:xfrm>
              <a:custGeom>
                <a:avLst/>
                <a:gdLst/>
                <a:ahLst/>
                <a:rect l="l" t="t" r="r" b="b"/>
                <a:pathLst>
                  <a:path w="0" h="10">
                    <a:moveTo>
                      <a:pt x="0" y="10"/>
                    </a:moveTo>
                    <a:lnTo>
                      <a:pt x="0" y="5"/>
                    </a:lnTo>
                    <a:lnTo>
                      <a:pt x="0" y="5"/>
                    </a:lnTo>
                    <a:lnTo>
                      <a:pt x="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01" name=""/>
              <p:cNvSpPr/>
              <p:nvPr/>
            </p:nvSpPr>
            <p:spPr>
              <a:xfrm>
                <a:off x="5190480" y="2954520"/>
                <a:ext cx="1440" cy="8640"/>
              </a:xfrm>
              <a:prstGeom prst="rect">
                <a:avLst/>
              </a:prstGeom>
              <a:noFill/>
              <a:ln w="12600">
                <a:solidFill>
                  <a:srgbClr val="ffe80f"/>
                </a:solidFill>
                <a:miter/>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1902" name=""/>
              <p:cNvSpPr/>
              <p:nvPr/>
            </p:nvSpPr>
            <p:spPr>
              <a:xfrm>
                <a:off x="5190480" y="2901240"/>
                <a:ext cx="61200" cy="53280"/>
              </a:xfrm>
              <a:custGeom>
                <a:avLst/>
                <a:gdLst/>
                <a:ahLst/>
                <a:rect l="l" t="t" r="r" b="b"/>
                <a:pathLst>
                  <a:path w="41" h="37">
                    <a:moveTo>
                      <a:pt x="0" y="37"/>
                    </a:moveTo>
                    <a:lnTo>
                      <a:pt x="5" y="32"/>
                    </a:lnTo>
                    <a:lnTo>
                      <a:pt x="10" y="37"/>
                    </a:lnTo>
                    <a:lnTo>
                      <a:pt x="41" y="6"/>
                    </a:lnTo>
                    <a:lnTo>
                      <a:pt x="41" y="0"/>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903" name=""/>
              <p:cNvSpPr/>
              <p:nvPr/>
            </p:nvSpPr>
            <p:spPr>
              <a:xfrm>
                <a:off x="5182920" y="3017160"/>
                <a:ext cx="14760" cy="22680"/>
              </a:xfrm>
              <a:custGeom>
                <a:avLst/>
                <a:gdLst/>
                <a:ahLst/>
                <a:rect l="l" t="t" r="r" b="b"/>
                <a:pathLst>
                  <a:path w="10" h="16">
                    <a:moveTo>
                      <a:pt x="0" y="0"/>
                    </a:moveTo>
                    <a:lnTo>
                      <a:pt x="0" y="0"/>
                    </a:lnTo>
                    <a:lnTo>
                      <a:pt x="5" y="10"/>
                    </a:lnTo>
                    <a:lnTo>
                      <a:pt x="10" y="16"/>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1904" name=""/>
              <p:cNvSpPr/>
              <p:nvPr/>
            </p:nvSpPr>
            <p:spPr>
              <a:xfrm>
                <a:off x="5198040" y="3040200"/>
                <a:ext cx="22320" cy="1440"/>
              </a:xfrm>
              <a:custGeom>
                <a:avLst/>
                <a:gdLst/>
                <a:ahLst/>
                <a:rect l="l" t="t" r="r" b="b"/>
                <a:pathLst>
                  <a:path w="15" h="0">
                    <a:moveTo>
                      <a:pt x="0" y="0"/>
                    </a:moveTo>
                    <a:lnTo>
                      <a:pt x="0" y="0"/>
                    </a:lnTo>
                    <a:lnTo>
                      <a:pt x="5" y="0"/>
                    </a:lnTo>
                    <a:lnTo>
                      <a:pt x="15"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05" name=""/>
              <p:cNvSpPr/>
              <p:nvPr/>
            </p:nvSpPr>
            <p:spPr>
              <a:xfrm>
                <a:off x="5220360" y="3017160"/>
                <a:ext cx="38880" cy="22680"/>
              </a:xfrm>
              <a:custGeom>
                <a:avLst/>
                <a:gdLst/>
                <a:ahLst/>
                <a:rect l="l" t="t" r="r" b="b"/>
                <a:pathLst>
                  <a:path w="26" h="16">
                    <a:moveTo>
                      <a:pt x="0" y="16"/>
                    </a:moveTo>
                    <a:lnTo>
                      <a:pt x="6" y="10"/>
                    </a:lnTo>
                    <a:lnTo>
                      <a:pt x="16" y="5"/>
                    </a:lnTo>
                    <a:lnTo>
                      <a:pt x="26" y="0"/>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1906" name=""/>
              <p:cNvSpPr/>
              <p:nvPr/>
            </p:nvSpPr>
            <p:spPr>
              <a:xfrm>
                <a:off x="5259240" y="3000960"/>
                <a:ext cx="38880" cy="15840"/>
              </a:xfrm>
              <a:custGeom>
                <a:avLst/>
                <a:gdLst/>
                <a:ahLst/>
                <a:rect l="l" t="t" r="r" b="b"/>
                <a:pathLst>
                  <a:path w="26" h="11">
                    <a:moveTo>
                      <a:pt x="0" y="11"/>
                    </a:moveTo>
                    <a:lnTo>
                      <a:pt x="5" y="11"/>
                    </a:lnTo>
                    <a:lnTo>
                      <a:pt x="16" y="6"/>
                    </a:lnTo>
                    <a:lnTo>
                      <a:pt x="26"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07" name=""/>
              <p:cNvSpPr/>
              <p:nvPr/>
            </p:nvSpPr>
            <p:spPr>
              <a:xfrm>
                <a:off x="5220360" y="3040200"/>
                <a:ext cx="62640" cy="23040"/>
              </a:xfrm>
              <a:custGeom>
                <a:avLst/>
                <a:gdLst/>
                <a:ahLst/>
                <a:rect l="l" t="t" r="r" b="b"/>
                <a:pathLst>
                  <a:path w="42" h="16">
                    <a:moveTo>
                      <a:pt x="0" y="0"/>
                    </a:moveTo>
                    <a:lnTo>
                      <a:pt x="21" y="10"/>
                    </a:lnTo>
                    <a:lnTo>
                      <a:pt x="31" y="10"/>
                    </a:lnTo>
                    <a:lnTo>
                      <a:pt x="36" y="16"/>
                    </a:lnTo>
                    <a:lnTo>
                      <a:pt x="42" y="16"/>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08" name=""/>
              <p:cNvSpPr/>
              <p:nvPr/>
            </p:nvSpPr>
            <p:spPr>
              <a:xfrm>
                <a:off x="5283360" y="3024360"/>
                <a:ext cx="22320" cy="38880"/>
              </a:xfrm>
              <a:custGeom>
                <a:avLst/>
                <a:gdLst/>
                <a:ahLst/>
                <a:rect l="l" t="t" r="r" b="b"/>
                <a:pathLst>
                  <a:path w="15" h="27">
                    <a:moveTo>
                      <a:pt x="0" y="27"/>
                    </a:moveTo>
                    <a:lnTo>
                      <a:pt x="5" y="21"/>
                    </a:lnTo>
                    <a:lnTo>
                      <a:pt x="10" y="5"/>
                    </a:lnTo>
                    <a:lnTo>
                      <a:pt x="15" y="0"/>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909" name=""/>
              <p:cNvSpPr/>
              <p:nvPr/>
            </p:nvSpPr>
            <p:spPr>
              <a:xfrm>
                <a:off x="5305680" y="2993760"/>
                <a:ext cx="23400" cy="30240"/>
              </a:xfrm>
              <a:custGeom>
                <a:avLst/>
                <a:gdLst/>
                <a:ahLst/>
                <a:rect l="l" t="t" r="r" b="b"/>
                <a:pathLst>
                  <a:path w="16" h="21">
                    <a:moveTo>
                      <a:pt x="0" y="21"/>
                    </a:moveTo>
                    <a:lnTo>
                      <a:pt x="5" y="16"/>
                    </a:lnTo>
                    <a:lnTo>
                      <a:pt x="10" y="5"/>
                    </a:lnTo>
                    <a:lnTo>
                      <a:pt x="16" y="0"/>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910" name=""/>
              <p:cNvSpPr/>
              <p:nvPr/>
            </p:nvSpPr>
            <p:spPr>
              <a:xfrm>
                <a:off x="5329440" y="2986560"/>
                <a:ext cx="29520" cy="7200"/>
              </a:xfrm>
              <a:custGeom>
                <a:avLst/>
                <a:gdLst/>
                <a:ahLst/>
                <a:rect l="l" t="t" r="r" b="b"/>
                <a:pathLst>
                  <a:path w="20" h="5">
                    <a:moveTo>
                      <a:pt x="0" y="5"/>
                    </a:moveTo>
                    <a:lnTo>
                      <a:pt x="0" y="5"/>
                    </a:lnTo>
                    <a:lnTo>
                      <a:pt x="10" y="0"/>
                    </a:lnTo>
                    <a:lnTo>
                      <a:pt x="2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11" name=""/>
              <p:cNvSpPr/>
              <p:nvPr/>
            </p:nvSpPr>
            <p:spPr>
              <a:xfrm>
                <a:off x="5351760" y="2970720"/>
                <a:ext cx="7200" cy="29880"/>
              </a:xfrm>
              <a:prstGeom prst="line">
                <a:avLst/>
              </a:prstGeom>
              <a:ln w="12600">
                <a:solidFill>
                  <a:srgbClr val="ffe80f"/>
                </a:solidFill>
                <a:miter/>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912" name=""/>
              <p:cNvSpPr/>
              <p:nvPr/>
            </p:nvSpPr>
            <p:spPr>
              <a:xfrm>
                <a:off x="5320440" y="2993760"/>
                <a:ext cx="38520" cy="15840"/>
              </a:xfrm>
              <a:custGeom>
                <a:avLst/>
                <a:gdLst/>
                <a:ahLst/>
                <a:rect l="l" t="t" r="r" b="b"/>
                <a:pathLst>
                  <a:path w="26" h="11">
                    <a:moveTo>
                      <a:pt x="26" y="5"/>
                    </a:moveTo>
                    <a:lnTo>
                      <a:pt x="21" y="0"/>
                    </a:lnTo>
                    <a:lnTo>
                      <a:pt x="16" y="0"/>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13" name=""/>
              <p:cNvSpPr/>
              <p:nvPr/>
            </p:nvSpPr>
            <p:spPr>
              <a:xfrm>
                <a:off x="5358960" y="3040200"/>
                <a:ext cx="46080" cy="37440"/>
              </a:xfrm>
              <a:custGeom>
                <a:avLst/>
                <a:gdLst/>
                <a:ahLst/>
                <a:rect l="l" t="t" r="r" b="b"/>
                <a:pathLst>
                  <a:path w="31" h="26">
                    <a:moveTo>
                      <a:pt x="0" y="26"/>
                    </a:moveTo>
                    <a:lnTo>
                      <a:pt x="16" y="26"/>
                    </a:lnTo>
                    <a:lnTo>
                      <a:pt x="21" y="10"/>
                    </a:lnTo>
                    <a:lnTo>
                      <a:pt x="31" y="10"/>
                    </a:lnTo>
                    <a:lnTo>
                      <a:pt x="26" y="0"/>
                    </a:lnTo>
                    <a:lnTo>
                      <a:pt x="26" y="5"/>
                    </a:lnTo>
                    <a:lnTo>
                      <a:pt x="16" y="10"/>
                    </a:lnTo>
                    <a:lnTo>
                      <a:pt x="11" y="26"/>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1914" name=""/>
              <p:cNvSpPr/>
              <p:nvPr/>
            </p:nvSpPr>
            <p:spPr>
              <a:xfrm>
                <a:off x="5436720" y="2947320"/>
                <a:ext cx="22320" cy="15840"/>
              </a:xfrm>
              <a:custGeom>
                <a:avLst/>
                <a:gdLst/>
                <a:ahLst/>
                <a:rect l="l" t="t" r="r" b="b"/>
                <a:pathLst>
                  <a:path w="15" h="11">
                    <a:moveTo>
                      <a:pt x="0" y="0"/>
                    </a:moveTo>
                    <a:lnTo>
                      <a:pt x="5" y="0"/>
                    </a:lnTo>
                    <a:lnTo>
                      <a:pt x="5" y="5"/>
                    </a:lnTo>
                    <a:lnTo>
                      <a:pt x="15" y="5"/>
                    </a:lnTo>
                    <a:lnTo>
                      <a:pt x="15"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15" name=""/>
              <p:cNvSpPr/>
              <p:nvPr/>
            </p:nvSpPr>
            <p:spPr>
              <a:xfrm>
                <a:off x="4935240" y="3024360"/>
                <a:ext cx="62280" cy="160200"/>
              </a:xfrm>
              <a:custGeom>
                <a:avLst/>
                <a:gdLst/>
                <a:ahLst/>
                <a:rect l="l" t="t" r="r" b="b"/>
                <a:pathLst>
                  <a:path w="42" h="111">
                    <a:moveTo>
                      <a:pt x="42" y="16"/>
                    </a:moveTo>
                    <a:lnTo>
                      <a:pt x="31" y="0"/>
                    </a:lnTo>
                    <a:lnTo>
                      <a:pt x="26" y="0"/>
                    </a:lnTo>
                    <a:lnTo>
                      <a:pt x="21" y="16"/>
                    </a:lnTo>
                    <a:lnTo>
                      <a:pt x="16" y="21"/>
                    </a:lnTo>
                    <a:lnTo>
                      <a:pt x="11" y="27"/>
                    </a:lnTo>
                    <a:lnTo>
                      <a:pt x="5" y="32"/>
                    </a:lnTo>
                    <a:lnTo>
                      <a:pt x="5" y="48"/>
                    </a:lnTo>
                    <a:lnTo>
                      <a:pt x="0" y="53"/>
                    </a:lnTo>
                    <a:lnTo>
                      <a:pt x="0" y="64"/>
                    </a:lnTo>
                    <a:lnTo>
                      <a:pt x="5" y="69"/>
                    </a:lnTo>
                    <a:lnTo>
                      <a:pt x="0" y="74"/>
                    </a:lnTo>
                    <a:lnTo>
                      <a:pt x="0" y="90"/>
                    </a:lnTo>
                    <a:lnTo>
                      <a:pt x="0" y="96"/>
                    </a:lnTo>
                    <a:lnTo>
                      <a:pt x="5" y="106"/>
                    </a:lnTo>
                    <a:lnTo>
                      <a:pt x="11" y="11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6" name=""/>
              <p:cNvSpPr/>
              <p:nvPr/>
            </p:nvSpPr>
            <p:spPr>
              <a:xfrm>
                <a:off x="5182920" y="3293640"/>
                <a:ext cx="22320" cy="7200"/>
              </a:xfrm>
              <a:custGeom>
                <a:avLst/>
                <a:gdLst/>
                <a:ahLst/>
                <a:rect l="l" t="t" r="r" b="b"/>
                <a:pathLst>
                  <a:path w="15" h="5">
                    <a:moveTo>
                      <a:pt x="15" y="0"/>
                    </a:moveTo>
                    <a:lnTo>
                      <a:pt x="0" y="5"/>
                    </a:lnTo>
                    <a:lnTo>
                      <a:pt x="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17" name=""/>
              <p:cNvSpPr/>
              <p:nvPr/>
            </p:nvSpPr>
            <p:spPr>
              <a:xfrm>
                <a:off x="4851720" y="3147480"/>
                <a:ext cx="83520" cy="7200"/>
              </a:xfrm>
              <a:custGeom>
                <a:avLst/>
                <a:gdLst/>
                <a:ahLst/>
                <a:rect l="l" t="t" r="r" b="b"/>
                <a:pathLst>
                  <a:path w="56" h="5">
                    <a:moveTo>
                      <a:pt x="56" y="5"/>
                    </a:moveTo>
                    <a:lnTo>
                      <a:pt x="20" y="0"/>
                    </a:lnTo>
                    <a:lnTo>
                      <a:pt x="0"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18" name=""/>
              <p:cNvSpPr/>
              <p:nvPr/>
            </p:nvSpPr>
            <p:spPr>
              <a:xfrm>
                <a:off x="838080" y="2740680"/>
                <a:ext cx="261000" cy="567000"/>
              </a:xfrm>
              <a:custGeom>
                <a:avLst/>
                <a:gdLst/>
                <a:ahLst/>
                <a:rect l="l" t="t" r="r" b="b"/>
                <a:pathLst>
                  <a:path w="175" h="392">
                    <a:moveTo>
                      <a:pt x="175" y="0"/>
                    </a:moveTo>
                    <a:lnTo>
                      <a:pt x="175" y="11"/>
                    </a:lnTo>
                    <a:lnTo>
                      <a:pt x="160" y="27"/>
                    </a:lnTo>
                    <a:lnTo>
                      <a:pt x="119" y="42"/>
                    </a:lnTo>
                    <a:lnTo>
                      <a:pt x="119" y="64"/>
                    </a:lnTo>
                    <a:lnTo>
                      <a:pt x="41" y="143"/>
                    </a:lnTo>
                    <a:lnTo>
                      <a:pt x="31" y="175"/>
                    </a:lnTo>
                    <a:lnTo>
                      <a:pt x="20" y="212"/>
                    </a:lnTo>
                    <a:lnTo>
                      <a:pt x="0" y="307"/>
                    </a:lnTo>
                    <a:lnTo>
                      <a:pt x="26" y="39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9" name=""/>
              <p:cNvSpPr/>
              <p:nvPr/>
            </p:nvSpPr>
            <p:spPr>
              <a:xfrm>
                <a:off x="884160" y="2702880"/>
                <a:ext cx="238320" cy="690120"/>
              </a:xfrm>
              <a:custGeom>
                <a:avLst/>
                <a:gdLst/>
                <a:ahLst/>
                <a:rect l="l" t="t" r="r" b="b"/>
                <a:pathLst>
                  <a:path w="160" h="477">
                    <a:moveTo>
                      <a:pt x="160" y="0"/>
                    </a:moveTo>
                    <a:lnTo>
                      <a:pt x="144" y="47"/>
                    </a:lnTo>
                    <a:lnTo>
                      <a:pt x="113" y="84"/>
                    </a:lnTo>
                    <a:lnTo>
                      <a:pt x="98" y="90"/>
                    </a:lnTo>
                    <a:lnTo>
                      <a:pt x="82" y="132"/>
                    </a:lnTo>
                    <a:lnTo>
                      <a:pt x="51" y="180"/>
                    </a:lnTo>
                    <a:lnTo>
                      <a:pt x="41" y="190"/>
                    </a:lnTo>
                    <a:lnTo>
                      <a:pt x="51" y="222"/>
                    </a:lnTo>
                    <a:lnTo>
                      <a:pt x="41" y="318"/>
                    </a:lnTo>
                    <a:lnTo>
                      <a:pt x="36" y="365"/>
                    </a:lnTo>
                    <a:lnTo>
                      <a:pt x="0" y="413"/>
                    </a:lnTo>
                    <a:lnTo>
                      <a:pt x="15" y="47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0" name=""/>
              <p:cNvSpPr/>
              <p:nvPr/>
            </p:nvSpPr>
            <p:spPr>
              <a:xfrm>
                <a:off x="845280" y="2747880"/>
                <a:ext cx="261000" cy="743760"/>
              </a:xfrm>
              <a:custGeom>
                <a:avLst/>
                <a:gdLst/>
                <a:ahLst/>
                <a:rect l="l" t="t" r="r" b="b"/>
                <a:pathLst>
                  <a:path w="175" h="514">
                    <a:moveTo>
                      <a:pt x="175" y="0"/>
                    </a:moveTo>
                    <a:lnTo>
                      <a:pt x="170" y="16"/>
                    </a:lnTo>
                    <a:lnTo>
                      <a:pt x="139" y="53"/>
                    </a:lnTo>
                    <a:lnTo>
                      <a:pt x="124" y="53"/>
                    </a:lnTo>
                    <a:lnTo>
                      <a:pt x="108" y="96"/>
                    </a:lnTo>
                    <a:lnTo>
                      <a:pt x="72" y="149"/>
                    </a:lnTo>
                    <a:lnTo>
                      <a:pt x="62" y="159"/>
                    </a:lnTo>
                    <a:lnTo>
                      <a:pt x="72" y="191"/>
                    </a:lnTo>
                    <a:lnTo>
                      <a:pt x="62" y="287"/>
                    </a:lnTo>
                    <a:lnTo>
                      <a:pt x="52" y="297"/>
                    </a:lnTo>
                    <a:lnTo>
                      <a:pt x="21" y="355"/>
                    </a:lnTo>
                    <a:lnTo>
                      <a:pt x="21" y="424"/>
                    </a:lnTo>
                    <a:lnTo>
                      <a:pt x="26" y="424"/>
                    </a:lnTo>
                    <a:lnTo>
                      <a:pt x="41" y="451"/>
                    </a:lnTo>
                    <a:lnTo>
                      <a:pt x="15" y="488"/>
                    </a:lnTo>
                    <a:lnTo>
                      <a:pt x="15" y="499"/>
                    </a:lnTo>
                    <a:lnTo>
                      <a:pt x="10" y="509"/>
                    </a:lnTo>
                    <a:lnTo>
                      <a:pt x="0" y="514"/>
                    </a:lnTo>
                    <a:lnTo>
                      <a:pt x="15" y="509"/>
                    </a:lnTo>
                    <a:lnTo>
                      <a:pt x="46" y="50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1" name=""/>
              <p:cNvSpPr/>
              <p:nvPr/>
            </p:nvSpPr>
            <p:spPr>
              <a:xfrm>
                <a:off x="906480" y="2770920"/>
                <a:ext cx="154800" cy="62280"/>
              </a:xfrm>
              <a:custGeom>
                <a:avLst/>
                <a:gdLst/>
                <a:ahLst/>
                <a:rect l="l" t="t" r="r" b="b"/>
                <a:pathLst>
                  <a:path w="104" h="43">
                    <a:moveTo>
                      <a:pt x="73" y="43"/>
                    </a:moveTo>
                    <a:lnTo>
                      <a:pt x="104" y="21"/>
                    </a:lnTo>
                    <a:lnTo>
                      <a:pt x="83" y="43"/>
                    </a:lnTo>
                    <a:lnTo>
                      <a:pt x="62" y="32"/>
                    </a:lnTo>
                    <a:lnTo>
                      <a:pt x="57" y="21"/>
                    </a:lnTo>
                    <a:lnTo>
                      <a:pt x="36" y="16"/>
                    </a:lnTo>
                    <a:lnTo>
                      <a:pt x="0" y="0"/>
                    </a:lnTo>
                  </a:path>
                </a:pathLst>
              </a:custGeom>
              <a:noFill/>
              <a:ln w="12600">
                <a:solidFill>
                  <a:srgbClr val="ffe80f"/>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922" name=""/>
              <p:cNvSpPr/>
              <p:nvPr/>
            </p:nvSpPr>
            <p:spPr>
              <a:xfrm>
                <a:off x="906480" y="3393360"/>
                <a:ext cx="131040" cy="321120"/>
              </a:xfrm>
              <a:custGeom>
                <a:avLst/>
                <a:gdLst/>
                <a:ahLst/>
                <a:rect l="l" t="t" r="r" b="b"/>
                <a:pathLst>
                  <a:path w="88" h="222">
                    <a:moveTo>
                      <a:pt x="0" y="0"/>
                    </a:moveTo>
                    <a:lnTo>
                      <a:pt x="0" y="53"/>
                    </a:lnTo>
                    <a:lnTo>
                      <a:pt x="52" y="127"/>
                    </a:lnTo>
                    <a:lnTo>
                      <a:pt x="52" y="148"/>
                    </a:lnTo>
                    <a:lnTo>
                      <a:pt x="36" y="148"/>
                    </a:lnTo>
                    <a:lnTo>
                      <a:pt x="16" y="169"/>
                    </a:lnTo>
                    <a:lnTo>
                      <a:pt x="11" y="201"/>
                    </a:lnTo>
                    <a:lnTo>
                      <a:pt x="0" y="212"/>
                    </a:lnTo>
                    <a:lnTo>
                      <a:pt x="73" y="222"/>
                    </a:lnTo>
                    <a:lnTo>
                      <a:pt x="88" y="212"/>
                    </a:lnTo>
                    <a:lnTo>
                      <a:pt x="83" y="206"/>
                    </a:lnTo>
                    <a:lnTo>
                      <a:pt x="62" y="148"/>
                    </a:lnTo>
                    <a:lnTo>
                      <a:pt x="52" y="14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3" name=""/>
              <p:cNvSpPr/>
              <p:nvPr/>
            </p:nvSpPr>
            <p:spPr>
              <a:xfrm>
                <a:off x="914040" y="3700440"/>
                <a:ext cx="123840" cy="21600"/>
              </a:xfrm>
              <a:custGeom>
                <a:avLst/>
                <a:gdLst/>
                <a:ahLst/>
                <a:rect l="l" t="t" r="r" b="b"/>
                <a:pathLst>
                  <a:path w="83" h="15">
                    <a:moveTo>
                      <a:pt x="0" y="0"/>
                    </a:moveTo>
                    <a:lnTo>
                      <a:pt x="68" y="15"/>
                    </a:lnTo>
                    <a:lnTo>
                      <a:pt x="83" y="0"/>
                    </a:lnTo>
                  </a:path>
                </a:pathLst>
              </a:custGeom>
              <a:noFill/>
              <a:ln w="12600">
                <a:solidFill>
                  <a:srgbClr val="ffe80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24" name=""/>
              <p:cNvSpPr/>
              <p:nvPr/>
            </p:nvSpPr>
            <p:spPr>
              <a:xfrm>
                <a:off x="906480" y="3407760"/>
                <a:ext cx="230760" cy="446040"/>
              </a:xfrm>
              <a:custGeom>
                <a:avLst/>
                <a:gdLst/>
                <a:ahLst/>
                <a:rect l="l" t="t" r="r" b="b"/>
                <a:pathLst>
                  <a:path w="155" h="308">
                    <a:moveTo>
                      <a:pt x="0" y="0"/>
                    </a:moveTo>
                    <a:lnTo>
                      <a:pt x="5" y="37"/>
                    </a:lnTo>
                    <a:lnTo>
                      <a:pt x="57" y="117"/>
                    </a:lnTo>
                    <a:lnTo>
                      <a:pt x="83" y="191"/>
                    </a:lnTo>
                    <a:lnTo>
                      <a:pt x="88" y="202"/>
                    </a:lnTo>
                    <a:lnTo>
                      <a:pt x="114" y="265"/>
                    </a:lnTo>
                    <a:lnTo>
                      <a:pt x="140" y="270"/>
                    </a:lnTo>
                    <a:lnTo>
                      <a:pt x="155" y="308"/>
                    </a:lnTo>
                    <a:lnTo>
                      <a:pt x="140" y="276"/>
                    </a:lnTo>
                    <a:lnTo>
                      <a:pt x="109" y="270"/>
                    </a:lnTo>
                    <a:lnTo>
                      <a:pt x="93" y="202"/>
                    </a:lnTo>
                    <a:lnTo>
                      <a:pt x="109" y="233"/>
                    </a:lnTo>
                    <a:lnTo>
                      <a:pt x="155" y="239"/>
                    </a:lnTo>
                    <a:lnTo>
                      <a:pt x="155" y="30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5" name=""/>
              <p:cNvSpPr/>
              <p:nvPr/>
            </p:nvSpPr>
            <p:spPr>
              <a:xfrm flipH="1" flipV="1">
                <a:off x="876600" y="3300840"/>
                <a:ext cx="14760" cy="53280"/>
              </a:xfrm>
              <a:prstGeom prst="line">
                <a:avLst/>
              </a:prstGeom>
              <a:ln w="12600">
                <a:solidFill>
                  <a:srgbClr val="ffe80f"/>
                </a:solidFill>
                <a:miter/>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926" name=""/>
              <p:cNvSpPr/>
              <p:nvPr/>
            </p:nvSpPr>
            <p:spPr>
              <a:xfrm>
                <a:off x="1191600" y="3730680"/>
                <a:ext cx="308880" cy="144720"/>
              </a:xfrm>
              <a:custGeom>
                <a:avLst/>
                <a:gdLst/>
                <a:ahLst/>
                <a:rect l="l" t="t" r="r" b="b"/>
                <a:pathLst>
                  <a:path w="207" h="100">
                    <a:moveTo>
                      <a:pt x="207" y="0"/>
                    </a:moveTo>
                    <a:lnTo>
                      <a:pt x="196" y="21"/>
                    </a:lnTo>
                    <a:lnTo>
                      <a:pt x="0" y="95"/>
                    </a:lnTo>
                    <a:lnTo>
                      <a:pt x="0" y="1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7" name=""/>
              <p:cNvSpPr/>
              <p:nvPr/>
            </p:nvSpPr>
            <p:spPr>
              <a:xfrm>
                <a:off x="1191600" y="3745440"/>
                <a:ext cx="323640" cy="138600"/>
              </a:xfrm>
              <a:custGeom>
                <a:avLst/>
                <a:gdLst/>
                <a:ahLst/>
                <a:rect l="l" t="t" r="r" b="b"/>
                <a:pathLst>
                  <a:path w="217" h="96">
                    <a:moveTo>
                      <a:pt x="11" y="96"/>
                    </a:moveTo>
                    <a:lnTo>
                      <a:pt x="196" y="22"/>
                    </a:lnTo>
                    <a:lnTo>
                      <a:pt x="217" y="32"/>
                    </a:lnTo>
                    <a:lnTo>
                      <a:pt x="217" y="0"/>
                    </a:lnTo>
                    <a:lnTo>
                      <a:pt x="207" y="16"/>
                    </a:lnTo>
                    <a:lnTo>
                      <a:pt x="11" y="90"/>
                    </a:lnTo>
                    <a:lnTo>
                      <a:pt x="0" y="96"/>
                    </a:lnTo>
                    <a:lnTo>
                      <a:pt x="11" y="96"/>
                    </a:lnTo>
                    <a:close/>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8" name=""/>
              <p:cNvSpPr/>
              <p:nvPr/>
            </p:nvSpPr>
            <p:spPr>
              <a:xfrm>
                <a:off x="1191600" y="3745440"/>
                <a:ext cx="323640" cy="138600"/>
              </a:xfrm>
              <a:custGeom>
                <a:avLst/>
                <a:gdLst/>
                <a:ahLst/>
                <a:rect l="l" t="t" r="r" b="b"/>
                <a:pathLst>
                  <a:path w="217" h="96">
                    <a:moveTo>
                      <a:pt x="11" y="96"/>
                    </a:moveTo>
                    <a:lnTo>
                      <a:pt x="196" y="22"/>
                    </a:lnTo>
                    <a:lnTo>
                      <a:pt x="217" y="32"/>
                    </a:lnTo>
                    <a:lnTo>
                      <a:pt x="217" y="0"/>
                    </a:lnTo>
                    <a:lnTo>
                      <a:pt x="207" y="16"/>
                    </a:lnTo>
                    <a:lnTo>
                      <a:pt x="11" y="90"/>
                    </a:lnTo>
                    <a:lnTo>
                      <a:pt x="0" y="96"/>
                    </a:lnTo>
                    <a:lnTo>
                      <a:pt x="11" y="9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9" name=""/>
              <p:cNvSpPr/>
              <p:nvPr/>
            </p:nvSpPr>
            <p:spPr>
              <a:xfrm>
                <a:off x="1508040" y="3730680"/>
                <a:ext cx="261000" cy="46080"/>
              </a:xfrm>
              <a:custGeom>
                <a:avLst/>
                <a:gdLst/>
                <a:ahLst/>
                <a:rect l="l" t="t" r="r" b="b"/>
                <a:pathLst>
                  <a:path w="175" h="32">
                    <a:moveTo>
                      <a:pt x="0" y="0"/>
                    </a:moveTo>
                    <a:lnTo>
                      <a:pt x="21" y="32"/>
                    </a:lnTo>
                    <a:lnTo>
                      <a:pt x="175" y="21"/>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930" name=""/>
              <p:cNvSpPr/>
              <p:nvPr/>
            </p:nvSpPr>
            <p:spPr>
              <a:xfrm>
                <a:off x="1169280" y="3884040"/>
                <a:ext cx="569520" cy="199800"/>
              </a:xfrm>
              <a:custGeom>
                <a:avLst/>
                <a:gdLst/>
                <a:ahLst/>
                <a:rect l="l" t="t" r="r" b="b"/>
                <a:pathLst>
                  <a:path w="382" h="138">
                    <a:moveTo>
                      <a:pt x="382" y="138"/>
                    </a:moveTo>
                    <a:lnTo>
                      <a:pt x="361" y="122"/>
                    </a:lnTo>
                    <a:lnTo>
                      <a:pt x="310" y="106"/>
                    </a:lnTo>
                    <a:lnTo>
                      <a:pt x="279" y="122"/>
                    </a:lnTo>
                    <a:lnTo>
                      <a:pt x="191" y="106"/>
                    </a:lnTo>
                    <a:lnTo>
                      <a:pt x="103" y="42"/>
                    </a:lnTo>
                    <a:lnTo>
                      <a:pt x="57" y="53"/>
                    </a:lnTo>
                    <a:lnTo>
                      <a:pt x="0" y="32"/>
                    </a:lnTo>
                    <a:lnTo>
                      <a:pt x="0" y="26"/>
                    </a:lnTo>
                    <a:lnTo>
                      <a:pt x="0" y="26"/>
                    </a:lnTo>
                    <a:lnTo>
                      <a:pt x="5" y="21"/>
                    </a:lnTo>
                    <a:lnTo>
                      <a:pt x="15" y="5"/>
                    </a:lnTo>
                    <a:lnTo>
                      <a:pt x="15" y="0"/>
                    </a:lnTo>
                    <a:lnTo>
                      <a:pt x="10" y="5"/>
                    </a:lnTo>
                    <a:lnTo>
                      <a:pt x="5" y="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1" name=""/>
              <p:cNvSpPr/>
              <p:nvPr/>
            </p:nvSpPr>
            <p:spPr>
              <a:xfrm>
                <a:off x="1137600" y="3853800"/>
                <a:ext cx="53640" cy="29880"/>
              </a:xfrm>
              <a:custGeom>
                <a:avLst/>
                <a:gdLst/>
                <a:ahLst/>
                <a:rect l="l" t="t" r="r" b="b"/>
                <a:pathLst>
                  <a:path w="36" h="21">
                    <a:moveTo>
                      <a:pt x="36" y="21"/>
                    </a:moveTo>
                    <a:lnTo>
                      <a:pt x="31" y="21"/>
                    </a:lnTo>
                    <a:lnTo>
                      <a:pt x="5" y="10"/>
                    </a:lnTo>
                    <a:lnTo>
                      <a:pt x="0" y="5"/>
                    </a:lnTo>
                    <a:lnTo>
                      <a:pt x="0"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932" name=""/>
              <p:cNvSpPr/>
              <p:nvPr/>
            </p:nvSpPr>
            <p:spPr>
              <a:xfrm>
                <a:off x="1084320" y="3845160"/>
                <a:ext cx="106920" cy="38880"/>
              </a:xfrm>
              <a:custGeom>
                <a:avLst/>
                <a:gdLst/>
                <a:ahLst/>
                <a:rect l="l" t="t" r="r" b="b"/>
                <a:pathLst>
                  <a:path w="72" h="27">
                    <a:moveTo>
                      <a:pt x="0" y="11"/>
                    </a:moveTo>
                    <a:lnTo>
                      <a:pt x="5" y="11"/>
                    </a:lnTo>
                    <a:lnTo>
                      <a:pt x="5" y="0"/>
                    </a:lnTo>
                    <a:lnTo>
                      <a:pt x="15" y="0"/>
                    </a:lnTo>
                    <a:lnTo>
                      <a:pt x="46" y="11"/>
                    </a:lnTo>
                    <a:lnTo>
                      <a:pt x="52" y="11"/>
                    </a:lnTo>
                    <a:lnTo>
                      <a:pt x="72" y="21"/>
                    </a:lnTo>
                    <a:lnTo>
                      <a:pt x="72" y="27"/>
                    </a:lnTo>
                    <a:lnTo>
                      <a:pt x="41" y="11"/>
                    </a:lnTo>
                    <a:lnTo>
                      <a:pt x="36" y="11"/>
                    </a:lnTo>
                    <a:lnTo>
                      <a:pt x="36" y="6"/>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933" name=""/>
              <p:cNvSpPr/>
              <p:nvPr/>
            </p:nvSpPr>
            <p:spPr>
              <a:xfrm>
                <a:off x="1084320" y="3845160"/>
                <a:ext cx="99720" cy="30240"/>
              </a:xfrm>
              <a:custGeom>
                <a:avLst/>
                <a:gdLst/>
                <a:ahLst/>
                <a:rect l="l" t="t" r="r" b="b"/>
                <a:pathLst>
                  <a:path w="67" h="21">
                    <a:moveTo>
                      <a:pt x="0" y="16"/>
                    </a:moveTo>
                    <a:lnTo>
                      <a:pt x="10" y="11"/>
                    </a:lnTo>
                    <a:lnTo>
                      <a:pt x="10" y="6"/>
                    </a:lnTo>
                    <a:lnTo>
                      <a:pt x="15" y="0"/>
                    </a:lnTo>
                    <a:lnTo>
                      <a:pt x="31" y="6"/>
                    </a:lnTo>
                    <a:lnTo>
                      <a:pt x="41" y="11"/>
                    </a:lnTo>
                    <a:lnTo>
                      <a:pt x="67"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934" name=""/>
              <p:cNvSpPr/>
              <p:nvPr/>
            </p:nvSpPr>
            <p:spPr>
              <a:xfrm>
                <a:off x="1184040" y="3584520"/>
                <a:ext cx="577440" cy="299520"/>
              </a:xfrm>
              <a:custGeom>
                <a:avLst/>
                <a:gdLst/>
                <a:ahLst/>
                <a:rect l="l" t="t" r="r" b="b"/>
                <a:pathLst>
                  <a:path w="387" h="207">
                    <a:moveTo>
                      <a:pt x="0" y="207"/>
                    </a:moveTo>
                    <a:lnTo>
                      <a:pt x="5" y="201"/>
                    </a:lnTo>
                    <a:lnTo>
                      <a:pt x="207" y="122"/>
                    </a:lnTo>
                    <a:lnTo>
                      <a:pt x="217" y="106"/>
                    </a:lnTo>
                    <a:lnTo>
                      <a:pt x="212" y="95"/>
                    </a:lnTo>
                    <a:lnTo>
                      <a:pt x="227" y="69"/>
                    </a:lnTo>
                    <a:lnTo>
                      <a:pt x="274" y="21"/>
                    </a:lnTo>
                    <a:lnTo>
                      <a:pt x="284" y="27"/>
                    </a:lnTo>
                    <a:lnTo>
                      <a:pt x="305" y="0"/>
                    </a:lnTo>
                    <a:lnTo>
                      <a:pt x="310" y="0"/>
                    </a:lnTo>
                    <a:lnTo>
                      <a:pt x="315" y="11"/>
                    </a:lnTo>
                    <a:lnTo>
                      <a:pt x="387" y="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5" name=""/>
              <p:cNvSpPr/>
              <p:nvPr/>
            </p:nvSpPr>
            <p:spPr>
              <a:xfrm>
                <a:off x="1191600" y="3884040"/>
                <a:ext cx="16560" cy="1440"/>
              </a:xfrm>
              <a:prstGeom prst="line">
                <a:avLst/>
              </a:prstGeom>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36" name=""/>
              <p:cNvSpPr/>
              <p:nvPr/>
            </p:nvSpPr>
            <p:spPr>
              <a:xfrm>
                <a:off x="1469160" y="2724480"/>
                <a:ext cx="223920" cy="115560"/>
              </a:xfrm>
              <a:custGeom>
                <a:avLst/>
                <a:gdLst/>
                <a:ahLst/>
                <a:rect l="l" t="t" r="r" b="b"/>
                <a:pathLst>
                  <a:path w="150" h="80">
                    <a:moveTo>
                      <a:pt x="150" y="80"/>
                    </a:moveTo>
                    <a:lnTo>
                      <a:pt x="114" y="75"/>
                    </a:lnTo>
                    <a:lnTo>
                      <a:pt x="72" y="32"/>
                    </a:lnTo>
                    <a:lnTo>
                      <a:pt x="26" y="32"/>
                    </a:lnTo>
                    <a:lnTo>
                      <a:pt x="10"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7" name=""/>
              <p:cNvSpPr/>
              <p:nvPr/>
            </p:nvSpPr>
            <p:spPr>
              <a:xfrm>
                <a:off x="1546920" y="3700440"/>
                <a:ext cx="608400" cy="76680"/>
              </a:xfrm>
              <a:custGeom>
                <a:avLst/>
                <a:gdLst/>
                <a:ahLst/>
                <a:rect l="l" t="t" r="r" b="b"/>
                <a:pathLst>
                  <a:path w="408" h="53">
                    <a:moveTo>
                      <a:pt x="408" y="0"/>
                    </a:moveTo>
                    <a:lnTo>
                      <a:pt x="315" y="31"/>
                    </a:lnTo>
                    <a:lnTo>
                      <a:pt x="0" y="53"/>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1938" name=""/>
              <p:cNvSpPr/>
              <p:nvPr/>
            </p:nvSpPr>
            <p:spPr>
              <a:xfrm>
                <a:off x="1500480" y="3722040"/>
                <a:ext cx="46080" cy="55080"/>
              </a:xfrm>
              <a:custGeom>
                <a:avLst/>
                <a:gdLst/>
                <a:ahLst/>
                <a:rect l="l" t="t" r="r" b="b"/>
                <a:pathLst>
                  <a:path w="31" h="38">
                    <a:moveTo>
                      <a:pt x="31" y="38"/>
                    </a:moveTo>
                    <a:lnTo>
                      <a:pt x="26" y="27"/>
                    </a:lnTo>
                    <a:lnTo>
                      <a:pt x="10" y="11"/>
                    </a:lnTo>
                    <a:lnTo>
                      <a:pt x="0" y="0"/>
                    </a:lnTo>
                  </a:path>
                </a:pathLst>
              </a:custGeom>
              <a:noFill/>
              <a:ln w="12600">
                <a:solidFill>
                  <a:srgbClr val="ffe80f"/>
                </a:solidFill>
                <a:round/>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1939" name=""/>
              <p:cNvSpPr/>
              <p:nvPr/>
            </p:nvSpPr>
            <p:spPr>
              <a:xfrm>
                <a:off x="1500480" y="3614760"/>
                <a:ext cx="92160" cy="106920"/>
              </a:xfrm>
              <a:custGeom>
                <a:avLst/>
                <a:gdLst/>
                <a:ahLst/>
                <a:rect l="l" t="t" r="r" b="b"/>
                <a:pathLst>
                  <a:path w="62" h="74">
                    <a:moveTo>
                      <a:pt x="0" y="74"/>
                    </a:moveTo>
                    <a:lnTo>
                      <a:pt x="10" y="59"/>
                    </a:lnTo>
                    <a:lnTo>
                      <a:pt x="26" y="43"/>
                    </a:lnTo>
                    <a:lnTo>
                      <a:pt x="36" y="27"/>
                    </a:lnTo>
                    <a:lnTo>
                      <a:pt x="51" y="11"/>
                    </a:lnTo>
                    <a:lnTo>
                      <a:pt x="57" y="6"/>
                    </a:lnTo>
                    <a:lnTo>
                      <a:pt x="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0" name=""/>
              <p:cNvSpPr/>
              <p:nvPr/>
            </p:nvSpPr>
            <p:spPr>
              <a:xfrm>
                <a:off x="1593000" y="3614760"/>
                <a:ext cx="22320" cy="8280"/>
              </a:xfrm>
              <a:prstGeom prst="line">
                <a:avLst/>
              </a:prstGeom>
              <a:ln w="12600">
                <a:solidFill>
                  <a:srgbClr val="ffe80f"/>
                </a:solidFill>
                <a:miter/>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41" name=""/>
              <p:cNvSpPr/>
              <p:nvPr/>
            </p:nvSpPr>
            <p:spPr>
              <a:xfrm>
                <a:off x="1615320" y="3591720"/>
                <a:ext cx="31320" cy="31680"/>
              </a:xfrm>
              <a:custGeom>
                <a:avLst/>
                <a:gdLst/>
                <a:ahLst/>
                <a:rect l="l" t="t" r="r" b="b"/>
                <a:pathLst>
                  <a:path w="21" h="22">
                    <a:moveTo>
                      <a:pt x="0" y="22"/>
                    </a:moveTo>
                    <a:lnTo>
                      <a:pt x="5" y="16"/>
                    </a:lnTo>
                    <a:lnTo>
                      <a:pt x="16" y="6"/>
                    </a:lnTo>
                    <a:lnTo>
                      <a:pt x="21" y="0"/>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42" name=""/>
              <p:cNvSpPr/>
              <p:nvPr/>
            </p:nvSpPr>
            <p:spPr>
              <a:xfrm>
                <a:off x="1646640" y="3584520"/>
                <a:ext cx="22320" cy="23040"/>
              </a:xfrm>
              <a:custGeom>
                <a:avLst/>
                <a:gdLst/>
                <a:ahLst/>
                <a:rect l="l" t="t" r="r" b="b"/>
                <a:pathLst>
                  <a:path w="15" h="16">
                    <a:moveTo>
                      <a:pt x="0" y="5"/>
                    </a:moveTo>
                    <a:lnTo>
                      <a:pt x="5" y="0"/>
                    </a:lnTo>
                    <a:lnTo>
                      <a:pt x="10" y="5"/>
                    </a:lnTo>
                    <a:lnTo>
                      <a:pt x="15" y="16"/>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43" name=""/>
              <p:cNvSpPr/>
              <p:nvPr/>
            </p:nvSpPr>
            <p:spPr>
              <a:xfrm>
                <a:off x="1668960" y="3607560"/>
                <a:ext cx="162720" cy="15480"/>
              </a:xfrm>
              <a:custGeom>
                <a:avLst/>
                <a:gdLst/>
                <a:ahLst/>
                <a:rect l="l" t="t" r="r" b="b"/>
                <a:pathLst>
                  <a:path w="109" h="11">
                    <a:moveTo>
                      <a:pt x="0" y="0"/>
                    </a:moveTo>
                    <a:lnTo>
                      <a:pt x="6" y="0"/>
                    </a:lnTo>
                    <a:lnTo>
                      <a:pt x="21" y="0"/>
                    </a:lnTo>
                    <a:lnTo>
                      <a:pt x="42" y="5"/>
                    </a:lnTo>
                    <a:lnTo>
                      <a:pt x="67" y="5"/>
                    </a:lnTo>
                    <a:lnTo>
                      <a:pt x="88" y="11"/>
                    </a:lnTo>
                    <a:lnTo>
                      <a:pt x="98" y="11"/>
                    </a:lnTo>
                    <a:lnTo>
                      <a:pt x="109"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44" name=""/>
              <p:cNvSpPr/>
              <p:nvPr/>
            </p:nvSpPr>
            <p:spPr>
              <a:xfrm>
                <a:off x="1831680" y="3614760"/>
                <a:ext cx="14760" cy="8280"/>
              </a:xfrm>
              <a:custGeom>
                <a:avLst/>
                <a:gdLst/>
                <a:ahLst/>
                <a:rect l="l" t="t" r="r" b="b"/>
                <a:pathLst>
                  <a:path w="10" h="6">
                    <a:moveTo>
                      <a:pt x="0" y="6"/>
                    </a:moveTo>
                    <a:lnTo>
                      <a:pt x="0" y="6"/>
                    </a:lnTo>
                    <a:lnTo>
                      <a:pt x="5" y="0"/>
                    </a:lnTo>
                    <a:lnTo>
                      <a:pt x="10" y="0"/>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45" name=""/>
              <p:cNvSpPr/>
              <p:nvPr/>
            </p:nvSpPr>
            <p:spPr>
              <a:xfrm>
                <a:off x="1846800" y="3614760"/>
                <a:ext cx="84600" cy="23040"/>
              </a:xfrm>
              <a:custGeom>
                <a:avLst/>
                <a:gdLst/>
                <a:ahLst/>
                <a:rect l="l" t="t" r="r" b="b"/>
                <a:pathLst>
                  <a:path w="57" h="16">
                    <a:moveTo>
                      <a:pt x="0" y="0"/>
                    </a:moveTo>
                    <a:lnTo>
                      <a:pt x="16" y="0"/>
                    </a:lnTo>
                    <a:lnTo>
                      <a:pt x="31" y="6"/>
                    </a:lnTo>
                    <a:lnTo>
                      <a:pt x="57" y="16"/>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46" name=""/>
              <p:cNvSpPr/>
              <p:nvPr/>
            </p:nvSpPr>
            <p:spPr>
              <a:xfrm>
                <a:off x="1931400" y="3638160"/>
                <a:ext cx="7200" cy="15480"/>
              </a:xfrm>
              <a:custGeom>
                <a:avLst/>
                <a:gdLst/>
                <a:ahLst/>
                <a:rect l="l" t="t" r="r" b="b"/>
                <a:pathLst>
                  <a:path w="5" h="11">
                    <a:moveTo>
                      <a:pt x="0" y="0"/>
                    </a:moveTo>
                    <a:lnTo>
                      <a:pt x="0" y="5"/>
                    </a:lnTo>
                    <a:lnTo>
                      <a:pt x="5" y="11"/>
                    </a:lnTo>
                    <a:lnTo>
                      <a:pt x="5"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47" name=""/>
              <p:cNvSpPr/>
              <p:nvPr/>
            </p:nvSpPr>
            <p:spPr>
              <a:xfrm>
                <a:off x="1454040" y="3654000"/>
                <a:ext cx="484560" cy="460080"/>
              </a:xfrm>
              <a:custGeom>
                <a:avLst/>
                <a:gdLst/>
                <a:ahLst/>
                <a:rect l="l" t="t" r="r" b="b"/>
                <a:pathLst>
                  <a:path w="325" h="318">
                    <a:moveTo>
                      <a:pt x="325" y="0"/>
                    </a:moveTo>
                    <a:lnTo>
                      <a:pt x="304" y="74"/>
                    </a:lnTo>
                    <a:lnTo>
                      <a:pt x="242" y="100"/>
                    </a:lnTo>
                    <a:lnTo>
                      <a:pt x="237" y="180"/>
                    </a:lnTo>
                    <a:lnTo>
                      <a:pt x="119" y="270"/>
                    </a:lnTo>
                    <a:lnTo>
                      <a:pt x="77" y="312"/>
                    </a:lnTo>
                    <a:lnTo>
                      <a:pt x="10" y="318"/>
                    </a:lnTo>
                    <a:lnTo>
                      <a:pt x="0" y="3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8" name=""/>
              <p:cNvSpPr/>
              <p:nvPr/>
            </p:nvSpPr>
            <p:spPr>
              <a:xfrm>
                <a:off x="1415520" y="4091400"/>
                <a:ext cx="38520" cy="7200"/>
              </a:xfrm>
              <a:custGeom>
                <a:avLst/>
                <a:gdLst/>
                <a:ahLst/>
                <a:rect l="l" t="t" r="r" b="b"/>
                <a:pathLst>
                  <a:path w="26" h="5">
                    <a:moveTo>
                      <a:pt x="26" y="0"/>
                    </a:moveTo>
                    <a:lnTo>
                      <a:pt x="21" y="0"/>
                    </a:lnTo>
                    <a:lnTo>
                      <a:pt x="10" y="5"/>
                    </a:lnTo>
                    <a:lnTo>
                      <a:pt x="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49" name=""/>
              <p:cNvSpPr/>
              <p:nvPr/>
            </p:nvSpPr>
            <p:spPr>
              <a:xfrm>
                <a:off x="1384200" y="4098600"/>
                <a:ext cx="31320" cy="1080"/>
              </a:xfrm>
              <a:custGeom>
                <a:avLst/>
                <a:gdLst/>
                <a:ahLst/>
                <a:rect l="l" t="t" r="r" b="b"/>
                <a:pathLst>
                  <a:path w="21" h="0">
                    <a:moveTo>
                      <a:pt x="21" y="0"/>
                    </a:moveTo>
                    <a:lnTo>
                      <a:pt x="11" y="0"/>
                    </a:lnTo>
                    <a:lnTo>
                      <a:pt x="6"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950" name=""/>
              <p:cNvSpPr/>
              <p:nvPr/>
            </p:nvSpPr>
            <p:spPr>
              <a:xfrm>
                <a:off x="1430280" y="4021560"/>
                <a:ext cx="201240" cy="38880"/>
              </a:xfrm>
              <a:custGeom>
                <a:avLst/>
                <a:gdLst/>
                <a:ahLst/>
                <a:rect l="l" t="t" r="r" b="b"/>
                <a:pathLst>
                  <a:path w="135" h="27">
                    <a:moveTo>
                      <a:pt x="0" y="0"/>
                    </a:moveTo>
                    <a:lnTo>
                      <a:pt x="16" y="11"/>
                    </a:lnTo>
                    <a:lnTo>
                      <a:pt x="104" y="27"/>
                    </a:lnTo>
                    <a:lnTo>
                      <a:pt x="135" y="16"/>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951" name=""/>
              <p:cNvSpPr/>
              <p:nvPr/>
            </p:nvSpPr>
            <p:spPr>
              <a:xfrm>
                <a:off x="1631880" y="4044960"/>
                <a:ext cx="114840" cy="38880"/>
              </a:xfrm>
              <a:custGeom>
                <a:avLst/>
                <a:gdLst/>
                <a:ahLst/>
                <a:rect l="l" t="t" r="r" b="b"/>
                <a:pathLst>
                  <a:path w="77" h="27">
                    <a:moveTo>
                      <a:pt x="0" y="0"/>
                    </a:moveTo>
                    <a:lnTo>
                      <a:pt x="5" y="0"/>
                    </a:lnTo>
                    <a:lnTo>
                      <a:pt x="20" y="5"/>
                    </a:lnTo>
                    <a:lnTo>
                      <a:pt x="36" y="11"/>
                    </a:lnTo>
                    <a:lnTo>
                      <a:pt x="56" y="16"/>
                    </a:lnTo>
                    <a:lnTo>
                      <a:pt x="77" y="27"/>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952" name=""/>
              <p:cNvSpPr/>
              <p:nvPr/>
            </p:nvSpPr>
            <p:spPr>
              <a:xfrm>
                <a:off x="1746720" y="4084200"/>
                <a:ext cx="68040" cy="14400"/>
              </a:xfrm>
              <a:custGeom>
                <a:avLst/>
                <a:gdLst/>
                <a:ahLst/>
                <a:rect l="l" t="t" r="r" b="b"/>
                <a:pathLst>
                  <a:path w="46" h="10">
                    <a:moveTo>
                      <a:pt x="0" y="0"/>
                    </a:moveTo>
                    <a:lnTo>
                      <a:pt x="10" y="5"/>
                    </a:lnTo>
                    <a:lnTo>
                      <a:pt x="31" y="5"/>
                    </a:lnTo>
                    <a:lnTo>
                      <a:pt x="46"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53" name=""/>
              <p:cNvSpPr/>
              <p:nvPr/>
            </p:nvSpPr>
            <p:spPr>
              <a:xfrm>
                <a:off x="1815120" y="4091400"/>
                <a:ext cx="9000" cy="7200"/>
              </a:xfrm>
              <a:custGeom>
                <a:avLst/>
                <a:gdLst/>
                <a:ahLst/>
                <a:rect l="l" t="t" r="r" b="b"/>
                <a:pathLst>
                  <a:path w="6" h="5">
                    <a:moveTo>
                      <a:pt x="0" y="5"/>
                    </a:moveTo>
                    <a:lnTo>
                      <a:pt x="0" y="5"/>
                    </a:lnTo>
                    <a:lnTo>
                      <a:pt x="6" y="0"/>
                    </a:lnTo>
                    <a:lnTo>
                      <a:pt x="6"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54" name=""/>
              <p:cNvSpPr/>
              <p:nvPr/>
            </p:nvSpPr>
            <p:spPr>
              <a:xfrm>
                <a:off x="1824120" y="3861000"/>
                <a:ext cx="238320" cy="283320"/>
              </a:xfrm>
              <a:custGeom>
                <a:avLst/>
                <a:gdLst/>
                <a:ahLst/>
                <a:rect l="l" t="t" r="r" b="b"/>
                <a:pathLst>
                  <a:path w="160" h="196">
                    <a:moveTo>
                      <a:pt x="0" y="159"/>
                    </a:moveTo>
                    <a:lnTo>
                      <a:pt x="31" y="159"/>
                    </a:lnTo>
                    <a:lnTo>
                      <a:pt x="82" y="196"/>
                    </a:lnTo>
                    <a:lnTo>
                      <a:pt x="113" y="32"/>
                    </a:lnTo>
                    <a:lnTo>
                      <a:pt x="160" y="21"/>
                    </a:lnTo>
                    <a:lnTo>
                      <a:pt x="108" y="0"/>
                    </a:lnTo>
                    <a:lnTo>
                      <a:pt x="72"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5" name=""/>
              <p:cNvSpPr/>
              <p:nvPr/>
            </p:nvSpPr>
            <p:spPr>
              <a:xfrm>
                <a:off x="1878120" y="4128840"/>
                <a:ext cx="53280" cy="31680"/>
              </a:xfrm>
              <a:custGeom>
                <a:avLst/>
                <a:gdLst/>
                <a:ahLst/>
                <a:rect l="l" t="t" r="r" b="b"/>
                <a:pathLst>
                  <a:path w="36" h="22">
                    <a:moveTo>
                      <a:pt x="36" y="0"/>
                    </a:moveTo>
                    <a:lnTo>
                      <a:pt x="26" y="6"/>
                    </a:lnTo>
                    <a:lnTo>
                      <a:pt x="10" y="11"/>
                    </a:lnTo>
                    <a:lnTo>
                      <a:pt x="0" y="22"/>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56" name=""/>
              <p:cNvSpPr/>
              <p:nvPr/>
            </p:nvSpPr>
            <p:spPr>
              <a:xfrm>
                <a:off x="1854000" y="4160520"/>
                <a:ext cx="23760" cy="7200"/>
              </a:xfrm>
              <a:custGeom>
                <a:avLst/>
                <a:gdLst/>
                <a:ahLst/>
                <a:rect l="l" t="t" r="r" b="b"/>
                <a:pathLst>
                  <a:path w="16" h="5">
                    <a:moveTo>
                      <a:pt x="16" y="0"/>
                    </a:moveTo>
                    <a:lnTo>
                      <a:pt x="11" y="0"/>
                    </a:lnTo>
                    <a:lnTo>
                      <a:pt x="0" y="0"/>
                    </a:lnTo>
                    <a:lnTo>
                      <a:pt x="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57" name=""/>
              <p:cNvSpPr/>
              <p:nvPr/>
            </p:nvSpPr>
            <p:spPr>
              <a:xfrm>
                <a:off x="1815120" y="4168080"/>
                <a:ext cx="38880" cy="1080"/>
              </a:xfrm>
              <a:custGeom>
                <a:avLst/>
                <a:gdLst/>
                <a:ahLst/>
                <a:rect l="l" t="t" r="r" b="b"/>
                <a:pathLst>
                  <a:path w="26" h="0">
                    <a:moveTo>
                      <a:pt x="26" y="0"/>
                    </a:moveTo>
                    <a:lnTo>
                      <a:pt x="16" y="0"/>
                    </a:lnTo>
                    <a:lnTo>
                      <a:pt x="6"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1958" name=""/>
              <p:cNvSpPr/>
              <p:nvPr/>
            </p:nvSpPr>
            <p:spPr>
              <a:xfrm>
                <a:off x="1815120" y="4168080"/>
                <a:ext cx="1656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59" name=""/>
              <p:cNvSpPr/>
              <p:nvPr/>
            </p:nvSpPr>
            <p:spPr>
              <a:xfrm>
                <a:off x="1931400" y="3638160"/>
                <a:ext cx="1440" cy="15480"/>
              </a:xfrm>
              <a:custGeom>
                <a:avLst/>
                <a:gdLst/>
                <a:ahLst/>
                <a:rect l="l" t="t" r="r" b="b"/>
                <a:pathLst>
                  <a:path w="0" h="11">
                    <a:moveTo>
                      <a:pt x="0" y="0"/>
                    </a:moveTo>
                    <a:lnTo>
                      <a:pt x="0" y="0"/>
                    </a:lnTo>
                    <a:lnTo>
                      <a:pt x="0" y="5"/>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60" name=""/>
              <p:cNvSpPr/>
              <p:nvPr/>
            </p:nvSpPr>
            <p:spPr>
              <a:xfrm>
                <a:off x="1900440" y="3654000"/>
                <a:ext cx="30960" cy="99720"/>
              </a:xfrm>
              <a:custGeom>
                <a:avLst/>
                <a:gdLst/>
                <a:ahLst/>
                <a:rect l="l" t="t" r="r" b="b"/>
                <a:pathLst>
                  <a:path w="21" h="69">
                    <a:moveTo>
                      <a:pt x="21" y="0"/>
                    </a:moveTo>
                    <a:lnTo>
                      <a:pt x="16" y="10"/>
                    </a:lnTo>
                    <a:lnTo>
                      <a:pt x="11" y="37"/>
                    </a:lnTo>
                    <a:lnTo>
                      <a:pt x="0" y="58"/>
                    </a:lnTo>
                    <a:lnTo>
                      <a:pt x="0"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1" name=""/>
              <p:cNvSpPr/>
              <p:nvPr/>
            </p:nvSpPr>
            <p:spPr>
              <a:xfrm>
                <a:off x="1631880" y="3753720"/>
                <a:ext cx="268560" cy="290880"/>
              </a:xfrm>
              <a:custGeom>
                <a:avLst/>
                <a:gdLst/>
                <a:ahLst/>
                <a:rect l="l" t="t" r="r" b="b"/>
                <a:pathLst>
                  <a:path w="180" h="201">
                    <a:moveTo>
                      <a:pt x="180" y="0"/>
                    </a:moveTo>
                    <a:lnTo>
                      <a:pt x="123" y="26"/>
                    </a:lnTo>
                    <a:lnTo>
                      <a:pt x="113" y="106"/>
                    </a:lnTo>
                    <a:lnTo>
                      <a:pt x="0" y="190"/>
                    </a:lnTo>
                    <a:lnTo>
                      <a:pt x="0" y="20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2" name=""/>
              <p:cNvSpPr/>
              <p:nvPr/>
            </p:nvSpPr>
            <p:spPr>
              <a:xfrm>
                <a:off x="1176480" y="1973160"/>
                <a:ext cx="231120" cy="192600"/>
              </a:xfrm>
              <a:custGeom>
                <a:avLst/>
                <a:gdLst/>
                <a:ahLst/>
                <a:rect l="l" t="t" r="r" b="b"/>
                <a:pathLst>
                  <a:path w="155" h="133">
                    <a:moveTo>
                      <a:pt x="5" y="0"/>
                    </a:moveTo>
                    <a:lnTo>
                      <a:pt x="5" y="11"/>
                    </a:lnTo>
                    <a:lnTo>
                      <a:pt x="5" y="16"/>
                    </a:lnTo>
                    <a:lnTo>
                      <a:pt x="10" y="27"/>
                    </a:lnTo>
                    <a:lnTo>
                      <a:pt x="5" y="64"/>
                    </a:lnTo>
                    <a:lnTo>
                      <a:pt x="0" y="85"/>
                    </a:lnTo>
                    <a:lnTo>
                      <a:pt x="15" y="85"/>
                    </a:lnTo>
                    <a:lnTo>
                      <a:pt x="98" y="122"/>
                    </a:lnTo>
                    <a:lnTo>
                      <a:pt x="108" y="117"/>
                    </a:lnTo>
                    <a:lnTo>
                      <a:pt x="139" y="133"/>
                    </a:lnTo>
                    <a:lnTo>
                      <a:pt x="155" y="13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3" name=""/>
              <p:cNvSpPr/>
              <p:nvPr/>
            </p:nvSpPr>
            <p:spPr>
              <a:xfrm>
                <a:off x="1407960" y="2165760"/>
                <a:ext cx="1080" cy="14400"/>
              </a:xfrm>
              <a:custGeom>
                <a:avLst/>
                <a:gdLst/>
                <a:ahLst/>
                <a:rect l="l" t="t" r="r" b="b"/>
                <a:pathLst>
                  <a:path w="0" h="10">
                    <a:moveTo>
                      <a:pt x="0" y="0"/>
                    </a:moveTo>
                    <a:lnTo>
                      <a:pt x="0" y="0"/>
                    </a:lnTo>
                    <a:lnTo>
                      <a:pt x="0" y="5"/>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64" name=""/>
              <p:cNvSpPr/>
              <p:nvPr/>
            </p:nvSpPr>
            <p:spPr>
              <a:xfrm>
                <a:off x="1322640" y="2180160"/>
                <a:ext cx="84960" cy="99720"/>
              </a:xfrm>
              <a:custGeom>
                <a:avLst/>
                <a:gdLst/>
                <a:ahLst/>
                <a:rect l="l" t="t" r="r" b="b"/>
                <a:pathLst>
                  <a:path w="57" h="69">
                    <a:moveTo>
                      <a:pt x="57" y="0"/>
                    </a:moveTo>
                    <a:lnTo>
                      <a:pt x="41" y="11"/>
                    </a:lnTo>
                    <a:lnTo>
                      <a:pt x="26" y="32"/>
                    </a:lnTo>
                    <a:lnTo>
                      <a:pt x="10" y="48"/>
                    </a:lnTo>
                    <a:lnTo>
                      <a:pt x="0" y="64"/>
                    </a:lnTo>
                    <a:lnTo>
                      <a:pt x="0"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5" name=""/>
              <p:cNvSpPr/>
              <p:nvPr/>
            </p:nvSpPr>
            <p:spPr>
              <a:xfrm>
                <a:off x="1322640" y="2279880"/>
                <a:ext cx="23760" cy="69480"/>
              </a:xfrm>
              <a:custGeom>
                <a:avLst/>
                <a:gdLst/>
                <a:ahLst/>
                <a:rect l="l" t="t" r="r" b="b"/>
                <a:pathLst>
                  <a:path w="16" h="48">
                    <a:moveTo>
                      <a:pt x="0" y="0"/>
                    </a:moveTo>
                    <a:lnTo>
                      <a:pt x="5" y="11"/>
                    </a:lnTo>
                    <a:lnTo>
                      <a:pt x="10" y="32"/>
                    </a:lnTo>
                    <a:lnTo>
                      <a:pt x="16" y="48"/>
                    </a:lnTo>
                  </a:path>
                </a:pathLst>
              </a:custGeom>
              <a:noFill/>
              <a:ln w="12600">
                <a:solidFill>
                  <a:srgbClr val="ffe80f"/>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966" name=""/>
              <p:cNvSpPr/>
              <p:nvPr/>
            </p:nvSpPr>
            <p:spPr>
              <a:xfrm>
                <a:off x="906480" y="2349720"/>
                <a:ext cx="439920" cy="290880"/>
              </a:xfrm>
              <a:custGeom>
                <a:avLst/>
                <a:gdLst/>
                <a:ahLst/>
                <a:rect l="l" t="t" r="r" b="b"/>
                <a:pathLst>
                  <a:path w="295" h="201">
                    <a:moveTo>
                      <a:pt x="295" y="0"/>
                    </a:moveTo>
                    <a:lnTo>
                      <a:pt x="238" y="58"/>
                    </a:lnTo>
                    <a:lnTo>
                      <a:pt x="93" y="90"/>
                    </a:lnTo>
                    <a:lnTo>
                      <a:pt x="62" y="79"/>
                    </a:lnTo>
                    <a:lnTo>
                      <a:pt x="26" y="159"/>
                    </a:lnTo>
                    <a:lnTo>
                      <a:pt x="11" y="159"/>
                    </a:lnTo>
                    <a:lnTo>
                      <a:pt x="0" y="191"/>
                    </a:lnTo>
                    <a:lnTo>
                      <a:pt x="0" y="20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7" name=""/>
              <p:cNvSpPr/>
              <p:nvPr/>
            </p:nvSpPr>
            <p:spPr>
              <a:xfrm>
                <a:off x="1254240" y="2433600"/>
                <a:ext cx="37440" cy="29880"/>
              </a:xfrm>
              <a:prstGeom prst="line">
                <a:avLst/>
              </a:prstGeom>
              <a:ln w="12600">
                <a:solidFill>
                  <a:srgbClr val="ffe80f"/>
                </a:solidFill>
                <a:miter/>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968" name=""/>
              <p:cNvSpPr/>
              <p:nvPr/>
            </p:nvSpPr>
            <p:spPr>
              <a:xfrm>
                <a:off x="1254240" y="2219400"/>
                <a:ext cx="453600" cy="214200"/>
              </a:xfrm>
              <a:custGeom>
                <a:avLst/>
                <a:gdLst/>
                <a:ahLst/>
                <a:rect l="l" t="t" r="r" b="b"/>
                <a:pathLst>
                  <a:path w="304" h="148">
                    <a:moveTo>
                      <a:pt x="185" y="0"/>
                    </a:moveTo>
                    <a:lnTo>
                      <a:pt x="242" y="0"/>
                    </a:lnTo>
                    <a:lnTo>
                      <a:pt x="304" y="53"/>
                    </a:lnTo>
                    <a:lnTo>
                      <a:pt x="278" y="53"/>
                    </a:lnTo>
                    <a:lnTo>
                      <a:pt x="237" y="90"/>
                    </a:lnTo>
                    <a:lnTo>
                      <a:pt x="165" y="106"/>
                    </a:lnTo>
                    <a:lnTo>
                      <a:pt x="56" y="84"/>
                    </a:lnTo>
                    <a:lnTo>
                      <a:pt x="0" y="14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9" name=""/>
              <p:cNvSpPr/>
              <p:nvPr/>
            </p:nvSpPr>
            <p:spPr>
              <a:xfrm>
                <a:off x="1322640" y="2395800"/>
                <a:ext cx="38880" cy="21600"/>
              </a:xfrm>
              <a:custGeom>
                <a:avLst/>
                <a:gdLst/>
                <a:ahLst/>
                <a:rect l="l" t="t" r="r" b="b"/>
                <a:pathLst>
                  <a:path w="26" h="15">
                    <a:moveTo>
                      <a:pt x="0" y="0"/>
                    </a:moveTo>
                    <a:lnTo>
                      <a:pt x="10" y="5"/>
                    </a:lnTo>
                    <a:lnTo>
                      <a:pt x="21" y="15"/>
                    </a:lnTo>
                    <a:lnTo>
                      <a:pt x="26" y="15"/>
                    </a:lnTo>
                  </a:path>
                </a:pathLst>
              </a:custGeom>
              <a:noFill/>
              <a:ln w="12600">
                <a:solidFill>
                  <a:srgbClr val="ffe80f"/>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70" name=""/>
              <p:cNvSpPr/>
              <p:nvPr/>
            </p:nvSpPr>
            <p:spPr>
              <a:xfrm>
                <a:off x="1361880" y="2417400"/>
                <a:ext cx="30960" cy="1440"/>
              </a:xfrm>
              <a:custGeom>
                <a:avLst/>
                <a:gdLst/>
                <a:ahLst/>
                <a:rect l="l" t="t" r="r" b="b"/>
                <a:pathLst>
                  <a:path w="21" h="0">
                    <a:moveTo>
                      <a:pt x="0" y="0"/>
                    </a:moveTo>
                    <a:lnTo>
                      <a:pt x="5" y="0"/>
                    </a:lnTo>
                    <a:lnTo>
                      <a:pt x="15" y="0"/>
                    </a:lnTo>
                    <a:lnTo>
                      <a:pt x="21"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71" name=""/>
              <p:cNvSpPr/>
              <p:nvPr/>
            </p:nvSpPr>
            <p:spPr>
              <a:xfrm>
                <a:off x="1392840" y="2364120"/>
                <a:ext cx="53640" cy="53280"/>
              </a:xfrm>
              <a:custGeom>
                <a:avLst/>
                <a:gdLst/>
                <a:ahLst/>
                <a:rect l="l" t="t" r="r" b="b"/>
                <a:pathLst>
                  <a:path w="36" h="37">
                    <a:moveTo>
                      <a:pt x="0" y="37"/>
                    </a:moveTo>
                    <a:lnTo>
                      <a:pt x="10" y="27"/>
                    </a:lnTo>
                    <a:lnTo>
                      <a:pt x="25" y="11"/>
                    </a:lnTo>
                    <a:lnTo>
                      <a:pt x="36" y="0"/>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1972" name=""/>
              <p:cNvSpPr/>
              <p:nvPr/>
            </p:nvSpPr>
            <p:spPr>
              <a:xfrm>
                <a:off x="1337760" y="2326320"/>
                <a:ext cx="108720" cy="37440"/>
              </a:xfrm>
              <a:custGeom>
                <a:avLst/>
                <a:gdLst/>
                <a:ahLst/>
                <a:rect l="l" t="t" r="r" b="b"/>
                <a:pathLst>
                  <a:path w="73" h="26">
                    <a:moveTo>
                      <a:pt x="73" y="26"/>
                    </a:moveTo>
                    <a:lnTo>
                      <a:pt x="57" y="21"/>
                    </a:lnTo>
                    <a:lnTo>
                      <a:pt x="37" y="10"/>
                    </a:lnTo>
                    <a:lnTo>
                      <a:pt x="11" y="0"/>
                    </a:lnTo>
                    <a:lnTo>
                      <a:pt x="0" y="0"/>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1973" name=""/>
              <p:cNvSpPr/>
              <p:nvPr/>
            </p:nvSpPr>
            <p:spPr>
              <a:xfrm>
                <a:off x="1307880" y="2326320"/>
                <a:ext cx="29520" cy="7200"/>
              </a:xfrm>
              <a:custGeom>
                <a:avLst/>
                <a:gdLst/>
                <a:ahLst/>
                <a:rect l="l" t="t" r="r" b="b"/>
                <a:pathLst>
                  <a:path w="20" h="5">
                    <a:moveTo>
                      <a:pt x="20" y="0"/>
                    </a:moveTo>
                    <a:lnTo>
                      <a:pt x="15" y="0"/>
                    </a:lnTo>
                    <a:lnTo>
                      <a:pt x="5" y="5"/>
                    </a:lnTo>
                    <a:lnTo>
                      <a:pt x="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74" name=""/>
              <p:cNvSpPr/>
              <p:nvPr/>
            </p:nvSpPr>
            <p:spPr>
              <a:xfrm>
                <a:off x="1208160" y="2333520"/>
                <a:ext cx="99720" cy="69480"/>
              </a:xfrm>
              <a:custGeom>
                <a:avLst/>
                <a:gdLst/>
                <a:ahLst/>
                <a:rect l="l" t="t" r="r" b="b"/>
                <a:pathLst>
                  <a:path w="67" h="48">
                    <a:moveTo>
                      <a:pt x="67" y="0"/>
                    </a:moveTo>
                    <a:lnTo>
                      <a:pt x="56" y="11"/>
                    </a:lnTo>
                    <a:lnTo>
                      <a:pt x="36" y="21"/>
                    </a:lnTo>
                    <a:lnTo>
                      <a:pt x="20" y="37"/>
                    </a:lnTo>
                    <a:lnTo>
                      <a:pt x="5" y="48"/>
                    </a:lnTo>
                    <a:lnTo>
                      <a:pt x="0" y="48"/>
                    </a:lnTo>
                  </a:path>
                </a:pathLst>
              </a:custGeom>
              <a:noFill/>
              <a:ln w="12600">
                <a:solidFill>
                  <a:srgbClr val="ffe80f"/>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975" name=""/>
              <p:cNvSpPr/>
              <p:nvPr/>
            </p:nvSpPr>
            <p:spPr>
              <a:xfrm>
                <a:off x="1099080" y="2403000"/>
                <a:ext cx="108720" cy="337320"/>
              </a:xfrm>
              <a:custGeom>
                <a:avLst/>
                <a:gdLst/>
                <a:ahLst/>
                <a:rect l="l" t="t" r="r" b="b"/>
                <a:pathLst>
                  <a:path w="73" h="233">
                    <a:moveTo>
                      <a:pt x="73" y="0"/>
                    </a:moveTo>
                    <a:lnTo>
                      <a:pt x="67" y="58"/>
                    </a:lnTo>
                    <a:lnTo>
                      <a:pt x="31" y="95"/>
                    </a:lnTo>
                    <a:lnTo>
                      <a:pt x="0" y="23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6" name=""/>
              <p:cNvSpPr/>
              <p:nvPr/>
            </p:nvSpPr>
            <p:spPr>
              <a:xfrm>
                <a:off x="1130400" y="2187360"/>
                <a:ext cx="38880" cy="15840"/>
              </a:xfrm>
              <a:custGeom>
                <a:avLst/>
                <a:gdLst/>
                <a:ahLst/>
                <a:rect l="l" t="t" r="r" b="b"/>
                <a:pathLst>
                  <a:path w="26" h="11">
                    <a:moveTo>
                      <a:pt x="0" y="11"/>
                    </a:moveTo>
                    <a:lnTo>
                      <a:pt x="5" y="6"/>
                    </a:lnTo>
                    <a:lnTo>
                      <a:pt x="15" y="0"/>
                    </a:lnTo>
                    <a:lnTo>
                      <a:pt x="26"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77" name=""/>
              <p:cNvSpPr/>
              <p:nvPr/>
            </p:nvSpPr>
            <p:spPr>
              <a:xfrm>
                <a:off x="1169280" y="2187360"/>
                <a:ext cx="114840" cy="69480"/>
              </a:xfrm>
              <a:custGeom>
                <a:avLst/>
                <a:gdLst/>
                <a:ahLst/>
                <a:rect l="l" t="t" r="r" b="b"/>
                <a:pathLst>
                  <a:path w="77" h="48">
                    <a:moveTo>
                      <a:pt x="0" y="0"/>
                    </a:moveTo>
                    <a:lnTo>
                      <a:pt x="5" y="0"/>
                    </a:lnTo>
                    <a:lnTo>
                      <a:pt x="15" y="6"/>
                    </a:lnTo>
                    <a:lnTo>
                      <a:pt x="31" y="16"/>
                    </a:lnTo>
                    <a:lnTo>
                      <a:pt x="51" y="27"/>
                    </a:lnTo>
                    <a:lnTo>
                      <a:pt x="67" y="38"/>
                    </a:lnTo>
                    <a:lnTo>
                      <a:pt x="77" y="48"/>
                    </a:lnTo>
                  </a:path>
                </a:pathLst>
              </a:custGeom>
              <a:noFill/>
              <a:ln w="12600">
                <a:solidFill>
                  <a:srgbClr val="ffe80f"/>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978" name=""/>
              <p:cNvSpPr/>
              <p:nvPr/>
            </p:nvSpPr>
            <p:spPr>
              <a:xfrm>
                <a:off x="1284120" y="2256840"/>
                <a:ext cx="53280" cy="61920"/>
              </a:xfrm>
              <a:custGeom>
                <a:avLst/>
                <a:gdLst/>
                <a:ahLst/>
                <a:rect l="l" t="t" r="r" b="b"/>
                <a:pathLst>
                  <a:path w="36" h="43">
                    <a:moveTo>
                      <a:pt x="0" y="0"/>
                    </a:moveTo>
                    <a:lnTo>
                      <a:pt x="11" y="11"/>
                    </a:lnTo>
                    <a:lnTo>
                      <a:pt x="26" y="32"/>
                    </a:lnTo>
                    <a:lnTo>
                      <a:pt x="36" y="43"/>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979" name=""/>
              <p:cNvSpPr/>
              <p:nvPr/>
            </p:nvSpPr>
            <p:spPr>
              <a:xfrm flipH="1">
                <a:off x="1037520" y="2379960"/>
                <a:ext cx="23400" cy="37080"/>
              </a:xfrm>
              <a:prstGeom prst="line">
                <a:avLst/>
              </a:prstGeom>
              <a:ln w="12600">
                <a:solidFill>
                  <a:srgbClr val="ffe80f"/>
                </a:solidFill>
                <a:miter/>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1980" name=""/>
              <p:cNvSpPr/>
              <p:nvPr/>
            </p:nvSpPr>
            <p:spPr>
              <a:xfrm>
                <a:off x="1037880" y="2387160"/>
                <a:ext cx="99720" cy="29880"/>
              </a:xfrm>
              <a:custGeom>
                <a:avLst/>
                <a:gdLst/>
                <a:ahLst/>
                <a:rect l="l" t="t" r="r" b="b"/>
                <a:pathLst>
                  <a:path w="67" h="21">
                    <a:moveTo>
                      <a:pt x="0" y="21"/>
                    </a:moveTo>
                    <a:lnTo>
                      <a:pt x="10" y="21"/>
                    </a:lnTo>
                    <a:lnTo>
                      <a:pt x="36" y="11"/>
                    </a:lnTo>
                    <a:lnTo>
                      <a:pt x="57" y="6"/>
                    </a:lnTo>
                    <a:lnTo>
                      <a:pt x="67"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981" name=""/>
              <p:cNvSpPr/>
              <p:nvPr/>
            </p:nvSpPr>
            <p:spPr>
              <a:xfrm>
                <a:off x="1137600" y="2326320"/>
                <a:ext cx="146520" cy="60840"/>
              </a:xfrm>
              <a:custGeom>
                <a:avLst/>
                <a:gdLst/>
                <a:ahLst/>
                <a:rect l="l" t="t" r="r" b="b"/>
                <a:pathLst>
                  <a:path w="98" h="42">
                    <a:moveTo>
                      <a:pt x="0" y="42"/>
                    </a:moveTo>
                    <a:lnTo>
                      <a:pt x="5" y="37"/>
                    </a:lnTo>
                    <a:lnTo>
                      <a:pt x="26" y="32"/>
                    </a:lnTo>
                    <a:lnTo>
                      <a:pt x="47" y="21"/>
                    </a:lnTo>
                    <a:lnTo>
                      <a:pt x="72" y="10"/>
                    </a:lnTo>
                    <a:lnTo>
                      <a:pt x="93" y="5"/>
                    </a:lnTo>
                    <a:lnTo>
                      <a:pt x="98" y="0"/>
                    </a:lnTo>
                  </a:path>
                </a:pathLst>
              </a:custGeom>
              <a:noFill/>
              <a:ln w="12600">
                <a:solidFill>
                  <a:srgbClr val="ffe80f"/>
                </a:solidFill>
                <a:round/>
              </a:ln>
            </p:spPr>
            <p:style>
              <a:lnRef idx="0"/>
              <a:fillRef idx="0"/>
              <a:effectRef idx="0"/>
              <a:fontRef idx="minor"/>
            </p:style>
            <p:txBody>
              <a:bodyPr lIns="90000" rIns="90000" tIns="14040" bIns="14040" anchor="t">
                <a:noAutofit/>
              </a:bodyPr>
              <a:p>
                <a:endParaRPr b="0" lang="en-US" sz="2400" strike="noStrike" u="none">
                  <a:solidFill>
                    <a:srgbClr val="000000"/>
                  </a:solidFill>
                  <a:effectLst/>
                  <a:uFillTx/>
                  <a:latin typeface="Times New Roman"/>
                </a:endParaRPr>
              </a:p>
            </p:txBody>
          </p:sp>
          <p:sp>
            <p:nvSpPr>
              <p:cNvPr id="1982" name=""/>
              <p:cNvSpPr/>
              <p:nvPr/>
            </p:nvSpPr>
            <p:spPr>
              <a:xfrm>
                <a:off x="1284120" y="2326320"/>
                <a:ext cx="53280" cy="7200"/>
              </a:xfrm>
              <a:custGeom>
                <a:avLst/>
                <a:gdLst/>
                <a:ahLst/>
                <a:rect l="l" t="t" r="r" b="b"/>
                <a:pathLst>
                  <a:path w="36" h="5">
                    <a:moveTo>
                      <a:pt x="0" y="0"/>
                    </a:moveTo>
                    <a:lnTo>
                      <a:pt x="16" y="5"/>
                    </a:lnTo>
                    <a:lnTo>
                      <a:pt x="36"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83" name=""/>
              <p:cNvSpPr/>
              <p:nvPr/>
            </p:nvSpPr>
            <p:spPr>
              <a:xfrm>
                <a:off x="1122840" y="2449440"/>
                <a:ext cx="100080" cy="260640"/>
              </a:xfrm>
              <a:custGeom>
                <a:avLst/>
                <a:gdLst/>
                <a:ahLst/>
                <a:rect l="l" t="t" r="r" b="b"/>
                <a:pathLst>
                  <a:path w="67" h="180">
                    <a:moveTo>
                      <a:pt x="67" y="0"/>
                    </a:moveTo>
                    <a:lnTo>
                      <a:pt x="67" y="31"/>
                    </a:lnTo>
                    <a:lnTo>
                      <a:pt x="26" y="74"/>
                    </a:lnTo>
                    <a:lnTo>
                      <a:pt x="0" y="1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4" name=""/>
              <p:cNvSpPr/>
              <p:nvPr/>
            </p:nvSpPr>
            <p:spPr>
              <a:xfrm>
                <a:off x="1006560" y="2242440"/>
                <a:ext cx="92520" cy="21600"/>
              </a:xfrm>
              <a:prstGeom prst="line">
                <a:avLst/>
              </a:prstGeom>
              <a:ln w="12600">
                <a:solidFill>
                  <a:srgbClr val="ffe80f"/>
                </a:solidFill>
                <a:miter/>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1985" name=""/>
              <p:cNvSpPr/>
              <p:nvPr/>
            </p:nvSpPr>
            <p:spPr>
              <a:xfrm>
                <a:off x="1222920" y="2403000"/>
                <a:ext cx="106920" cy="14400"/>
              </a:xfrm>
              <a:custGeom>
                <a:avLst/>
                <a:gdLst/>
                <a:ahLst/>
                <a:rect l="l" t="t" r="r" b="b"/>
                <a:pathLst>
                  <a:path w="72" h="10">
                    <a:moveTo>
                      <a:pt x="72" y="0"/>
                    </a:moveTo>
                    <a:lnTo>
                      <a:pt x="62" y="10"/>
                    </a:lnTo>
                    <a:lnTo>
                      <a:pt x="41" y="10"/>
                    </a:lnTo>
                    <a:lnTo>
                      <a:pt x="10" y="10"/>
                    </a:lnTo>
                    <a:lnTo>
                      <a:pt x="5" y="5"/>
                    </a:lnTo>
                    <a:lnTo>
                      <a:pt x="0" y="5"/>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86" name=""/>
              <p:cNvSpPr/>
              <p:nvPr/>
            </p:nvSpPr>
            <p:spPr>
              <a:xfrm>
                <a:off x="1176480" y="2410200"/>
                <a:ext cx="46080" cy="1440"/>
              </a:xfrm>
              <a:custGeom>
                <a:avLst/>
                <a:gdLst/>
                <a:ahLst/>
                <a:rect l="l" t="t" r="r" b="b"/>
                <a:pathLst>
                  <a:path w="31" h="0">
                    <a:moveTo>
                      <a:pt x="31" y="0"/>
                    </a:moveTo>
                    <a:lnTo>
                      <a:pt x="21" y="0"/>
                    </a:lnTo>
                    <a:lnTo>
                      <a:pt x="10" y="0"/>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987" name=""/>
              <p:cNvSpPr/>
              <p:nvPr/>
            </p:nvSpPr>
            <p:spPr>
              <a:xfrm>
                <a:off x="1169280" y="2410200"/>
                <a:ext cx="7200" cy="30240"/>
              </a:xfrm>
              <a:custGeom>
                <a:avLst/>
                <a:gdLst/>
                <a:ahLst/>
                <a:rect l="l" t="t" r="r" b="b"/>
                <a:pathLst>
                  <a:path w="5" h="21">
                    <a:moveTo>
                      <a:pt x="5" y="0"/>
                    </a:moveTo>
                    <a:lnTo>
                      <a:pt x="5" y="5"/>
                    </a:lnTo>
                    <a:lnTo>
                      <a:pt x="0" y="16"/>
                    </a:lnTo>
                    <a:lnTo>
                      <a:pt x="0"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988" name=""/>
              <p:cNvSpPr/>
              <p:nvPr/>
            </p:nvSpPr>
            <p:spPr>
              <a:xfrm>
                <a:off x="1084320" y="2440800"/>
                <a:ext cx="84600" cy="15480"/>
              </a:xfrm>
              <a:custGeom>
                <a:avLst/>
                <a:gdLst/>
                <a:ahLst/>
                <a:rect l="l" t="t" r="r" b="b"/>
                <a:pathLst>
                  <a:path w="57" h="11">
                    <a:moveTo>
                      <a:pt x="57" y="0"/>
                    </a:moveTo>
                    <a:lnTo>
                      <a:pt x="41" y="0"/>
                    </a:lnTo>
                    <a:lnTo>
                      <a:pt x="15" y="6"/>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89" name=""/>
              <p:cNvSpPr/>
              <p:nvPr/>
            </p:nvSpPr>
            <p:spPr>
              <a:xfrm>
                <a:off x="991440" y="2417400"/>
                <a:ext cx="92520" cy="38880"/>
              </a:xfrm>
              <a:custGeom>
                <a:avLst/>
                <a:gdLst/>
                <a:ahLst/>
                <a:rect l="l" t="t" r="r" b="b"/>
                <a:pathLst>
                  <a:path w="62" h="27">
                    <a:moveTo>
                      <a:pt x="62" y="27"/>
                    </a:moveTo>
                    <a:lnTo>
                      <a:pt x="52" y="22"/>
                    </a:lnTo>
                    <a:lnTo>
                      <a:pt x="31" y="11"/>
                    </a:lnTo>
                    <a:lnTo>
                      <a:pt x="10" y="0"/>
                    </a:lnTo>
                    <a:lnTo>
                      <a:pt x="0" y="0"/>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1990" name=""/>
              <p:cNvSpPr/>
              <p:nvPr/>
            </p:nvSpPr>
            <p:spPr>
              <a:xfrm>
                <a:off x="991440" y="2172960"/>
                <a:ext cx="185040" cy="244440"/>
              </a:xfrm>
              <a:custGeom>
                <a:avLst/>
                <a:gdLst/>
                <a:ahLst/>
                <a:rect l="l" t="t" r="r" b="b"/>
                <a:pathLst>
                  <a:path w="124" h="169">
                    <a:moveTo>
                      <a:pt x="0" y="169"/>
                    </a:moveTo>
                    <a:lnTo>
                      <a:pt x="5" y="122"/>
                    </a:lnTo>
                    <a:lnTo>
                      <a:pt x="5" y="111"/>
                    </a:lnTo>
                    <a:lnTo>
                      <a:pt x="21" y="58"/>
                    </a:lnTo>
                    <a:lnTo>
                      <a:pt x="72" y="63"/>
                    </a:lnTo>
                    <a:lnTo>
                      <a:pt x="103" y="42"/>
                    </a:lnTo>
                    <a:lnTo>
                      <a:pt x="124" y="16"/>
                    </a:lnTo>
                    <a:lnTo>
                      <a:pt x="11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1" name=""/>
              <p:cNvSpPr/>
              <p:nvPr/>
            </p:nvSpPr>
            <p:spPr>
              <a:xfrm>
                <a:off x="1176480" y="2165760"/>
                <a:ext cx="7200" cy="29880"/>
              </a:xfrm>
              <a:custGeom>
                <a:avLst/>
                <a:gdLst/>
                <a:ahLst/>
                <a:rect l="l" t="t" r="r" b="b"/>
                <a:pathLst>
                  <a:path w="5" h="21">
                    <a:moveTo>
                      <a:pt x="0" y="21"/>
                    </a:moveTo>
                    <a:lnTo>
                      <a:pt x="5" y="15"/>
                    </a:lnTo>
                    <a:lnTo>
                      <a:pt x="5" y="5"/>
                    </a:lnTo>
                    <a:lnTo>
                      <a:pt x="5"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992" name=""/>
              <p:cNvSpPr/>
              <p:nvPr/>
            </p:nvSpPr>
            <p:spPr>
              <a:xfrm>
                <a:off x="1169280" y="2149560"/>
                <a:ext cx="14760" cy="15840"/>
              </a:xfrm>
              <a:custGeom>
                <a:avLst/>
                <a:gdLst/>
                <a:ahLst/>
                <a:rect l="l" t="t" r="r" b="b"/>
                <a:pathLst>
                  <a:path w="10" h="11">
                    <a:moveTo>
                      <a:pt x="10" y="11"/>
                    </a:moveTo>
                    <a:lnTo>
                      <a:pt x="10" y="5"/>
                    </a:lnTo>
                    <a:lnTo>
                      <a:pt x="5" y="0"/>
                    </a:lnTo>
                    <a:lnTo>
                      <a:pt x="0"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93" name=""/>
              <p:cNvSpPr/>
              <p:nvPr/>
            </p:nvSpPr>
            <p:spPr>
              <a:xfrm>
                <a:off x="1169280" y="2133720"/>
                <a:ext cx="14760" cy="15480"/>
              </a:xfrm>
              <a:custGeom>
                <a:avLst/>
                <a:gdLst/>
                <a:ahLst/>
                <a:rect l="l" t="t" r="r" b="b"/>
                <a:pathLst>
                  <a:path w="10" h="11">
                    <a:moveTo>
                      <a:pt x="0" y="11"/>
                    </a:moveTo>
                    <a:lnTo>
                      <a:pt x="5" y="6"/>
                    </a:lnTo>
                    <a:lnTo>
                      <a:pt x="10" y="6"/>
                    </a:lnTo>
                    <a:lnTo>
                      <a:pt x="10" y="0"/>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1994" name=""/>
              <p:cNvSpPr/>
              <p:nvPr/>
            </p:nvSpPr>
            <p:spPr>
              <a:xfrm>
                <a:off x="1184040" y="2110680"/>
                <a:ext cx="7200" cy="23040"/>
              </a:xfrm>
              <a:custGeom>
                <a:avLst/>
                <a:gdLst/>
                <a:ahLst/>
                <a:rect l="l" t="t" r="r" b="b"/>
                <a:pathLst>
                  <a:path w="5" h="16">
                    <a:moveTo>
                      <a:pt x="0" y="16"/>
                    </a:moveTo>
                    <a:lnTo>
                      <a:pt x="0" y="11"/>
                    </a:lnTo>
                    <a:lnTo>
                      <a:pt x="5" y="0"/>
                    </a:lnTo>
                    <a:lnTo>
                      <a:pt x="5"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95" name=""/>
              <p:cNvSpPr/>
              <p:nvPr/>
            </p:nvSpPr>
            <p:spPr>
              <a:xfrm flipH="1" flipV="1">
                <a:off x="1184040" y="2096280"/>
                <a:ext cx="720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996" name=""/>
              <p:cNvSpPr/>
              <p:nvPr/>
            </p:nvSpPr>
            <p:spPr>
              <a:xfrm>
                <a:off x="1191600" y="2196000"/>
                <a:ext cx="69840" cy="23040"/>
              </a:xfrm>
              <a:custGeom>
                <a:avLst/>
                <a:gdLst/>
                <a:ahLst/>
                <a:rect l="l" t="t" r="r" b="b"/>
                <a:pathLst>
                  <a:path w="47" h="16">
                    <a:moveTo>
                      <a:pt x="0" y="0"/>
                    </a:moveTo>
                    <a:lnTo>
                      <a:pt x="16" y="0"/>
                    </a:lnTo>
                    <a:lnTo>
                      <a:pt x="47" y="16"/>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1997" name=""/>
              <p:cNvSpPr/>
              <p:nvPr/>
            </p:nvSpPr>
            <p:spPr>
              <a:xfrm>
                <a:off x="1261440" y="2210760"/>
                <a:ext cx="29880" cy="8280"/>
              </a:xfrm>
              <a:custGeom>
                <a:avLst/>
                <a:gdLst/>
                <a:ahLst/>
                <a:rect l="l" t="t" r="r" b="b"/>
                <a:pathLst>
                  <a:path w="20" h="6">
                    <a:moveTo>
                      <a:pt x="0" y="6"/>
                    </a:moveTo>
                    <a:lnTo>
                      <a:pt x="5" y="6"/>
                    </a:lnTo>
                    <a:lnTo>
                      <a:pt x="10" y="0"/>
                    </a:lnTo>
                    <a:lnTo>
                      <a:pt x="20" y="0"/>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1998" name=""/>
              <p:cNvSpPr/>
              <p:nvPr/>
            </p:nvSpPr>
            <p:spPr>
              <a:xfrm>
                <a:off x="1291680" y="2203560"/>
                <a:ext cx="38520" cy="7200"/>
              </a:xfrm>
              <a:custGeom>
                <a:avLst/>
                <a:gdLst/>
                <a:ahLst/>
                <a:rect l="l" t="t" r="r" b="b"/>
                <a:pathLst>
                  <a:path w="26" h="5">
                    <a:moveTo>
                      <a:pt x="0" y="5"/>
                    </a:moveTo>
                    <a:lnTo>
                      <a:pt x="6" y="5"/>
                    </a:lnTo>
                    <a:lnTo>
                      <a:pt x="11" y="5"/>
                    </a:lnTo>
                    <a:lnTo>
                      <a:pt x="26" y="0"/>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1999" name=""/>
              <p:cNvSpPr/>
              <p:nvPr/>
            </p:nvSpPr>
            <p:spPr>
              <a:xfrm>
                <a:off x="1330200" y="2165760"/>
                <a:ext cx="77760" cy="37440"/>
              </a:xfrm>
              <a:custGeom>
                <a:avLst/>
                <a:gdLst/>
                <a:ahLst/>
                <a:rect l="l" t="t" r="r" b="b"/>
                <a:pathLst>
                  <a:path w="52" h="26">
                    <a:moveTo>
                      <a:pt x="0" y="26"/>
                    </a:moveTo>
                    <a:lnTo>
                      <a:pt x="21" y="15"/>
                    </a:lnTo>
                    <a:lnTo>
                      <a:pt x="42" y="10"/>
                    </a:lnTo>
                    <a:lnTo>
                      <a:pt x="52" y="0"/>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2000" name=""/>
              <p:cNvSpPr/>
              <p:nvPr/>
            </p:nvSpPr>
            <p:spPr>
              <a:xfrm>
                <a:off x="1184040" y="2187360"/>
                <a:ext cx="84600" cy="31680"/>
              </a:xfrm>
              <a:custGeom>
                <a:avLst/>
                <a:gdLst/>
                <a:ahLst/>
                <a:rect l="l" t="t" r="r" b="b"/>
                <a:pathLst>
                  <a:path w="57" h="22">
                    <a:moveTo>
                      <a:pt x="0" y="6"/>
                    </a:moveTo>
                    <a:lnTo>
                      <a:pt x="21" y="0"/>
                    </a:lnTo>
                    <a:lnTo>
                      <a:pt x="57" y="22"/>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001" name=""/>
              <p:cNvSpPr/>
              <p:nvPr/>
            </p:nvSpPr>
            <p:spPr>
              <a:xfrm>
                <a:off x="1122840" y="2670840"/>
                <a:ext cx="345960" cy="53280"/>
              </a:xfrm>
              <a:custGeom>
                <a:avLst/>
                <a:gdLst/>
                <a:ahLst/>
                <a:rect l="l" t="t" r="r" b="b"/>
                <a:pathLst>
                  <a:path w="232" h="37">
                    <a:moveTo>
                      <a:pt x="0" y="27"/>
                    </a:moveTo>
                    <a:lnTo>
                      <a:pt x="93" y="22"/>
                    </a:lnTo>
                    <a:lnTo>
                      <a:pt x="150" y="0"/>
                    </a:lnTo>
                    <a:lnTo>
                      <a:pt x="227" y="32"/>
                    </a:lnTo>
                    <a:lnTo>
                      <a:pt x="232" y="37"/>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2002" name=""/>
              <p:cNvSpPr/>
              <p:nvPr/>
            </p:nvSpPr>
            <p:spPr>
              <a:xfrm>
                <a:off x="1106640" y="2403000"/>
                <a:ext cx="108720" cy="344520"/>
              </a:xfrm>
              <a:custGeom>
                <a:avLst/>
                <a:gdLst/>
                <a:ahLst/>
                <a:rect l="l" t="t" r="r" b="b"/>
                <a:pathLst>
                  <a:path w="73" h="238">
                    <a:moveTo>
                      <a:pt x="0" y="238"/>
                    </a:moveTo>
                    <a:lnTo>
                      <a:pt x="26" y="95"/>
                    </a:lnTo>
                    <a:lnTo>
                      <a:pt x="68" y="58"/>
                    </a:lnTo>
                    <a:lnTo>
                      <a:pt x="7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3" name=""/>
              <p:cNvSpPr/>
              <p:nvPr/>
            </p:nvSpPr>
            <p:spPr>
              <a:xfrm>
                <a:off x="1030320" y="2403000"/>
                <a:ext cx="7200" cy="23040"/>
              </a:xfrm>
              <a:prstGeom prst="line">
                <a:avLst/>
              </a:prstGeom>
              <a:ln w="12600">
                <a:solidFill>
                  <a:srgbClr val="ffe80f"/>
                </a:solidFill>
                <a:miter/>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004" name=""/>
              <p:cNvSpPr/>
              <p:nvPr/>
            </p:nvSpPr>
            <p:spPr>
              <a:xfrm>
                <a:off x="999000" y="2417400"/>
                <a:ext cx="7200" cy="8640"/>
              </a:xfrm>
              <a:prstGeom prst="line">
                <a:avLst/>
              </a:prstGeom>
              <a:ln w="12600">
                <a:solidFill>
                  <a:srgbClr val="ffe80f"/>
                </a:solidFill>
                <a:miter/>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005" name=""/>
              <p:cNvSpPr/>
              <p:nvPr/>
            </p:nvSpPr>
            <p:spPr>
              <a:xfrm>
                <a:off x="984240" y="2426400"/>
                <a:ext cx="22320" cy="46080"/>
              </a:xfrm>
              <a:custGeom>
                <a:avLst/>
                <a:gdLst/>
                <a:ahLst/>
                <a:rect l="l" t="t" r="r" b="b"/>
                <a:pathLst>
                  <a:path w="15" h="32">
                    <a:moveTo>
                      <a:pt x="15" y="0"/>
                    </a:moveTo>
                    <a:lnTo>
                      <a:pt x="10" y="5"/>
                    </a:lnTo>
                    <a:lnTo>
                      <a:pt x="5" y="21"/>
                    </a:lnTo>
                    <a:lnTo>
                      <a:pt x="0"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006" name=""/>
              <p:cNvSpPr/>
              <p:nvPr/>
            </p:nvSpPr>
            <p:spPr>
              <a:xfrm>
                <a:off x="952920" y="2472840"/>
                <a:ext cx="30960" cy="76320"/>
              </a:xfrm>
              <a:custGeom>
                <a:avLst/>
                <a:gdLst/>
                <a:ahLst/>
                <a:rect l="l" t="t" r="r" b="b"/>
                <a:pathLst>
                  <a:path w="21" h="53">
                    <a:moveTo>
                      <a:pt x="21" y="0"/>
                    </a:moveTo>
                    <a:lnTo>
                      <a:pt x="16" y="15"/>
                    </a:lnTo>
                    <a:lnTo>
                      <a:pt x="5" y="37"/>
                    </a:lnTo>
                    <a:lnTo>
                      <a:pt x="0" y="53"/>
                    </a:lnTo>
                  </a:path>
                </a:pathLst>
              </a:custGeom>
              <a:noFill/>
              <a:ln w="12600">
                <a:solidFill>
                  <a:srgbClr val="ffe80f"/>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007" name=""/>
              <p:cNvSpPr/>
              <p:nvPr/>
            </p:nvSpPr>
            <p:spPr>
              <a:xfrm>
                <a:off x="930240" y="2549160"/>
                <a:ext cx="22320" cy="14760"/>
              </a:xfrm>
              <a:custGeom>
                <a:avLst/>
                <a:gdLst/>
                <a:ahLst/>
                <a:rect l="l" t="t" r="r" b="b"/>
                <a:pathLst>
                  <a:path w="15" h="10">
                    <a:moveTo>
                      <a:pt x="15" y="0"/>
                    </a:moveTo>
                    <a:lnTo>
                      <a:pt x="10" y="5"/>
                    </a:lnTo>
                    <a:lnTo>
                      <a:pt x="5" y="10"/>
                    </a:lnTo>
                    <a:lnTo>
                      <a:pt x="0" y="10"/>
                    </a:lnTo>
                  </a:path>
                </a:pathLst>
              </a:custGeom>
              <a:noFill/>
              <a:ln w="12600">
                <a:solidFill>
                  <a:srgbClr val="ffe80f"/>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Times New Roman"/>
                </a:endParaRPr>
              </a:p>
            </p:txBody>
          </p:sp>
          <p:sp>
            <p:nvSpPr>
              <p:cNvPr id="2008" name=""/>
              <p:cNvSpPr/>
              <p:nvPr/>
            </p:nvSpPr>
            <p:spPr>
              <a:xfrm flipV="1">
                <a:off x="1176480" y="2410200"/>
                <a:ext cx="38880" cy="7200"/>
              </a:xfrm>
              <a:prstGeom prst="line">
                <a:avLst/>
              </a:prstGeom>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009" name=""/>
              <p:cNvSpPr/>
              <p:nvPr/>
            </p:nvSpPr>
            <p:spPr>
              <a:xfrm>
                <a:off x="1291680" y="2142360"/>
                <a:ext cx="45720" cy="68040"/>
              </a:xfrm>
              <a:custGeom>
                <a:avLst/>
                <a:gdLst/>
                <a:ahLst/>
                <a:rect l="l" t="t" r="r" b="b"/>
                <a:pathLst>
                  <a:path w="31" h="47">
                    <a:moveTo>
                      <a:pt x="31" y="0"/>
                    </a:moveTo>
                    <a:lnTo>
                      <a:pt x="21" y="5"/>
                    </a:lnTo>
                    <a:lnTo>
                      <a:pt x="16" y="16"/>
                    </a:lnTo>
                    <a:lnTo>
                      <a:pt x="0" y="37"/>
                    </a:lnTo>
                    <a:lnTo>
                      <a:pt x="0" y="47"/>
                    </a:lnTo>
                  </a:path>
                </a:pathLst>
              </a:custGeom>
              <a:noFill/>
              <a:ln w="12600">
                <a:solidFill>
                  <a:srgbClr val="ffe80f"/>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grpSp>
        <p:sp>
          <p:nvSpPr>
            <p:cNvPr id="2010" name=""/>
            <p:cNvSpPr/>
            <p:nvPr/>
          </p:nvSpPr>
          <p:spPr>
            <a:xfrm>
              <a:off x="1193760" y="1979640"/>
              <a:ext cx="1800" cy="15840"/>
            </a:xfrm>
            <a:custGeom>
              <a:avLst/>
              <a:gdLst/>
              <a:ahLst/>
              <a:rect l="l" t="t" r="r" b="b"/>
              <a:pathLst>
                <a:path w="0" h="11">
                  <a:moveTo>
                    <a:pt x="0" y="0"/>
                  </a:moveTo>
                  <a:lnTo>
                    <a:pt x="0" y="6"/>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11" name=""/>
            <p:cNvSpPr/>
            <p:nvPr/>
          </p:nvSpPr>
          <p:spPr>
            <a:xfrm>
              <a:off x="1001880" y="2432160"/>
              <a:ext cx="261720" cy="54000"/>
            </a:xfrm>
            <a:custGeom>
              <a:avLst/>
              <a:gdLst/>
              <a:ahLst/>
              <a:rect l="l" t="t" r="r" b="b"/>
              <a:pathLst>
                <a:path w="176" h="37">
                  <a:moveTo>
                    <a:pt x="176" y="0"/>
                  </a:moveTo>
                  <a:lnTo>
                    <a:pt x="176" y="5"/>
                  </a:lnTo>
                  <a:lnTo>
                    <a:pt x="31" y="37"/>
                  </a:lnTo>
                  <a:lnTo>
                    <a:pt x="0" y="27"/>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12" name=""/>
            <p:cNvSpPr/>
            <p:nvPr/>
          </p:nvSpPr>
          <p:spPr>
            <a:xfrm>
              <a:off x="1531800" y="2217600"/>
              <a:ext cx="909720" cy="352440"/>
            </a:xfrm>
            <a:custGeom>
              <a:avLst/>
              <a:gdLst/>
              <a:ahLst/>
              <a:rect l="l" t="t" r="r" b="b"/>
              <a:pathLst>
                <a:path w="610" h="243">
                  <a:moveTo>
                    <a:pt x="160" y="31"/>
                  </a:moveTo>
                  <a:lnTo>
                    <a:pt x="155" y="53"/>
                  </a:lnTo>
                  <a:lnTo>
                    <a:pt x="124" y="53"/>
                  </a:lnTo>
                  <a:lnTo>
                    <a:pt x="160" y="111"/>
                  </a:lnTo>
                  <a:lnTo>
                    <a:pt x="202" y="127"/>
                  </a:lnTo>
                  <a:lnTo>
                    <a:pt x="228" y="132"/>
                  </a:lnTo>
                  <a:lnTo>
                    <a:pt x="336" y="153"/>
                  </a:lnTo>
                  <a:lnTo>
                    <a:pt x="491" y="217"/>
                  </a:lnTo>
                  <a:lnTo>
                    <a:pt x="604" y="233"/>
                  </a:lnTo>
                  <a:lnTo>
                    <a:pt x="610" y="243"/>
                  </a:lnTo>
                  <a:lnTo>
                    <a:pt x="610" y="228"/>
                  </a:lnTo>
                  <a:lnTo>
                    <a:pt x="486" y="212"/>
                  </a:lnTo>
                  <a:lnTo>
                    <a:pt x="465" y="212"/>
                  </a:lnTo>
                  <a:lnTo>
                    <a:pt x="336" y="159"/>
                  </a:lnTo>
                  <a:lnTo>
                    <a:pt x="207" y="132"/>
                  </a:lnTo>
                  <a:lnTo>
                    <a:pt x="202" y="132"/>
                  </a:lnTo>
                  <a:lnTo>
                    <a:pt x="155" y="116"/>
                  </a:lnTo>
                  <a:lnTo>
                    <a:pt x="124" y="53"/>
                  </a:lnTo>
                  <a:lnTo>
                    <a:pt x="57"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3" name=""/>
            <p:cNvSpPr/>
            <p:nvPr/>
          </p:nvSpPr>
          <p:spPr>
            <a:xfrm>
              <a:off x="5051520" y="4178160"/>
              <a:ext cx="21960" cy="46080"/>
            </a:xfrm>
            <a:custGeom>
              <a:avLst/>
              <a:gdLst/>
              <a:ahLst/>
              <a:rect l="l" t="t" r="r" b="b"/>
              <a:pathLst>
                <a:path w="15" h="32">
                  <a:moveTo>
                    <a:pt x="0" y="0"/>
                  </a:moveTo>
                  <a:lnTo>
                    <a:pt x="15" y="16"/>
                  </a:lnTo>
                  <a:lnTo>
                    <a:pt x="15"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014" name=""/>
            <p:cNvSpPr/>
            <p:nvPr/>
          </p:nvSpPr>
          <p:spPr>
            <a:xfrm>
              <a:off x="5091120" y="4248000"/>
              <a:ext cx="136440" cy="176400"/>
            </a:xfrm>
            <a:custGeom>
              <a:avLst/>
              <a:gdLst/>
              <a:ahLst/>
              <a:rect l="l" t="t" r="r" b="b"/>
              <a:pathLst>
                <a:path w="93" h="122">
                  <a:moveTo>
                    <a:pt x="0" y="0"/>
                  </a:moveTo>
                  <a:lnTo>
                    <a:pt x="15" y="10"/>
                  </a:lnTo>
                  <a:lnTo>
                    <a:pt x="15" y="10"/>
                  </a:lnTo>
                  <a:lnTo>
                    <a:pt x="15" y="26"/>
                  </a:lnTo>
                  <a:lnTo>
                    <a:pt x="20" y="32"/>
                  </a:lnTo>
                  <a:lnTo>
                    <a:pt x="25" y="32"/>
                  </a:lnTo>
                  <a:lnTo>
                    <a:pt x="31" y="42"/>
                  </a:lnTo>
                  <a:lnTo>
                    <a:pt x="31" y="47"/>
                  </a:lnTo>
                  <a:lnTo>
                    <a:pt x="36" y="58"/>
                  </a:lnTo>
                  <a:lnTo>
                    <a:pt x="41" y="58"/>
                  </a:lnTo>
                  <a:lnTo>
                    <a:pt x="41" y="69"/>
                  </a:lnTo>
                  <a:lnTo>
                    <a:pt x="41" y="74"/>
                  </a:lnTo>
                  <a:lnTo>
                    <a:pt x="46" y="74"/>
                  </a:lnTo>
                  <a:lnTo>
                    <a:pt x="51" y="79"/>
                  </a:lnTo>
                  <a:lnTo>
                    <a:pt x="67" y="106"/>
                  </a:lnTo>
                  <a:lnTo>
                    <a:pt x="72" y="116"/>
                  </a:lnTo>
                  <a:lnTo>
                    <a:pt x="82" y="116"/>
                  </a:lnTo>
                  <a:lnTo>
                    <a:pt x="82" y="122"/>
                  </a:lnTo>
                  <a:lnTo>
                    <a:pt x="93" y="1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5" name=""/>
            <p:cNvSpPr/>
            <p:nvPr/>
          </p:nvSpPr>
          <p:spPr>
            <a:xfrm>
              <a:off x="5127480" y="4316400"/>
              <a:ext cx="61920" cy="92160"/>
            </a:xfrm>
            <a:custGeom>
              <a:avLst/>
              <a:gdLst/>
              <a:ahLst/>
              <a:rect l="l" t="t" r="r" b="b"/>
              <a:pathLst>
                <a:path w="42" h="64">
                  <a:moveTo>
                    <a:pt x="0" y="0"/>
                  </a:moveTo>
                  <a:lnTo>
                    <a:pt x="11" y="11"/>
                  </a:lnTo>
                  <a:lnTo>
                    <a:pt x="11" y="11"/>
                  </a:lnTo>
                  <a:lnTo>
                    <a:pt x="16" y="22"/>
                  </a:lnTo>
                  <a:lnTo>
                    <a:pt x="16" y="27"/>
                  </a:lnTo>
                  <a:lnTo>
                    <a:pt x="11" y="27"/>
                  </a:lnTo>
                  <a:lnTo>
                    <a:pt x="16" y="32"/>
                  </a:lnTo>
                  <a:lnTo>
                    <a:pt x="21" y="32"/>
                  </a:lnTo>
                  <a:lnTo>
                    <a:pt x="42" y="64"/>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16" name=""/>
            <p:cNvSpPr/>
            <p:nvPr/>
          </p:nvSpPr>
          <p:spPr>
            <a:xfrm>
              <a:off x="5197320" y="4665600"/>
              <a:ext cx="1440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17" name=""/>
            <p:cNvSpPr/>
            <p:nvPr/>
          </p:nvSpPr>
          <p:spPr>
            <a:xfrm>
              <a:off x="5189400" y="4697280"/>
              <a:ext cx="180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18" name=""/>
            <p:cNvSpPr/>
            <p:nvPr/>
          </p:nvSpPr>
          <p:spPr>
            <a:xfrm flipH="1">
              <a:off x="5189400" y="4665600"/>
              <a:ext cx="792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19" name=""/>
            <p:cNvSpPr/>
            <p:nvPr/>
          </p:nvSpPr>
          <p:spPr>
            <a:xfrm>
              <a:off x="5197320" y="4673520"/>
              <a:ext cx="61920" cy="122400"/>
            </a:xfrm>
            <a:custGeom>
              <a:avLst/>
              <a:gdLst/>
              <a:ahLst/>
              <a:rect l="l" t="t" r="r" b="b"/>
              <a:pathLst>
                <a:path w="41" h="84">
                  <a:moveTo>
                    <a:pt x="0" y="0"/>
                  </a:moveTo>
                  <a:lnTo>
                    <a:pt x="5" y="5"/>
                  </a:lnTo>
                  <a:lnTo>
                    <a:pt x="5" y="26"/>
                  </a:lnTo>
                  <a:lnTo>
                    <a:pt x="0" y="26"/>
                  </a:lnTo>
                  <a:lnTo>
                    <a:pt x="5" y="37"/>
                  </a:lnTo>
                  <a:lnTo>
                    <a:pt x="10" y="31"/>
                  </a:lnTo>
                  <a:lnTo>
                    <a:pt x="21" y="53"/>
                  </a:lnTo>
                  <a:lnTo>
                    <a:pt x="26" y="53"/>
                  </a:lnTo>
                  <a:lnTo>
                    <a:pt x="31" y="84"/>
                  </a:lnTo>
                  <a:lnTo>
                    <a:pt x="41" y="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0" name=""/>
            <p:cNvSpPr/>
            <p:nvPr/>
          </p:nvSpPr>
          <p:spPr>
            <a:xfrm>
              <a:off x="5197320" y="4665600"/>
              <a:ext cx="14400" cy="46080"/>
            </a:xfrm>
            <a:custGeom>
              <a:avLst/>
              <a:gdLst/>
              <a:ahLst/>
              <a:rect l="l" t="t" r="r" b="b"/>
              <a:pathLst>
                <a:path w="10" h="32">
                  <a:moveTo>
                    <a:pt x="0" y="0"/>
                  </a:moveTo>
                  <a:lnTo>
                    <a:pt x="5" y="6"/>
                  </a:lnTo>
                  <a:lnTo>
                    <a:pt x="5" y="6"/>
                  </a:lnTo>
                  <a:lnTo>
                    <a:pt x="5" y="22"/>
                  </a:lnTo>
                  <a:lnTo>
                    <a:pt x="10" y="27"/>
                  </a:lnTo>
                  <a:lnTo>
                    <a:pt x="10"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021" name=""/>
            <p:cNvSpPr/>
            <p:nvPr/>
          </p:nvSpPr>
          <p:spPr>
            <a:xfrm>
              <a:off x="5189400" y="4718160"/>
              <a:ext cx="7920" cy="1440"/>
            </a:xfrm>
            <a:prstGeom prst="line">
              <a:avLst/>
            </a:prstGeom>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22" name=""/>
            <p:cNvSpPr/>
            <p:nvPr/>
          </p:nvSpPr>
          <p:spPr>
            <a:xfrm>
              <a:off x="5211720" y="4681440"/>
              <a:ext cx="47520" cy="92160"/>
            </a:xfrm>
            <a:custGeom>
              <a:avLst/>
              <a:gdLst/>
              <a:ahLst/>
              <a:rect l="l" t="t" r="r" b="b"/>
              <a:pathLst>
                <a:path w="31" h="64">
                  <a:moveTo>
                    <a:pt x="0" y="0"/>
                  </a:moveTo>
                  <a:lnTo>
                    <a:pt x="0" y="16"/>
                  </a:lnTo>
                  <a:lnTo>
                    <a:pt x="0" y="32"/>
                  </a:lnTo>
                  <a:lnTo>
                    <a:pt x="11" y="37"/>
                  </a:lnTo>
                  <a:lnTo>
                    <a:pt x="21" y="48"/>
                  </a:lnTo>
                  <a:lnTo>
                    <a:pt x="21" y="64"/>
                  </a:lnTo>
                  <a:lnTo>
                    <a:pt x="31" y="64"/>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23" name=""/>
            <p:cNvSpPr/>
            <p:nvPr/>
          </p:nvSpPr>
          <p:spPr>
            <a:xfrm>
              <a:off x="5211720" y="4703760"/>
              <a:ext cx="23760" cy="1440"/>
            </a:xfrm>
            <a:prstGeom prst="line">
              <a:avLst/>
            </a:prstGeom>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24" name=""/>
            <p:cNvSpPr/>
            <p:nvPr/>
          </p:nvSpPr>
          <p:spPr>
            <a:xfrm>
              <a:off x="5197320" y="4718160"/>
              <a:ext cx="38160" cy="39600"/>
            </a:xfrm>
            <a:custGeom>
              <a:avLst/>
              <a:gdLst/>
              <a:ahLst/>
              <a:rect l="l" t="t" r="r" b="b"/>
              <a:pathLst>
                <a:path w="26" h="27">
                  <a:moveTo>
                    <a:pt x="0" y="0"/>
                  </a:moveTo>
                  <a:lnTo>
                    <a:pt x="0" y="6"/>
                  </a:lnTo>
                  <a:lnTo>
                    <a:pt x="5" y="6"/>
                  </a:lnTo>
                  <a:lnTo>
                    <a:pt x="21" y="27"/>
                  </a:lnTo>
                  <a:lnTo>
                    <a:pt x="26" y="27"/>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25" name=""/>
            <p:cNvSpPr/>
            <p:nvPr/>
          </p:nvSpPr>
          <p:spPr>
            <a:xfrm>
              <a:off x="5243400" y="4773600"/>
              <a:ext cx="15840" cy="30240"/>
            </a:xfrm>
            <a:custGeom>
              <a:avLst/>
              <a:gdLst/>
              <a:ahLst/>
              <a:rect l="l" t="t" r="r" b="b"/>
              <a:pathLst>
                <a:path w="10" h="21">
                  <a:moveTo>
                    <a:pt x="5" y="15"/>
                  </a:moveTo>
                  <a:lnTo>
                    <a:pt x="0" y="5"/>
                  </a:lnTo>
                  <a:lnTo>
                    <a:pt x="10" y="0"/>
                  </a:lnTo>
                  <a:lnTo>
                    <a:pt x="10" y="0"/>
                  </a:lnTo>
                  <a:lnTo>
                    <a:pt x="10" y="0"/>
                  </a:lnTo>
                  <a:lnTo>
                    <a:pt x="10" y="5"/>
                  </a:lnTo>
                  <a:lnTo>
                    <a:pt x="10" y="5"/>
                  </a:lnTo>
                  <a:lnTo>
                    <a:pt x="10" y="21"/>
                  </a:lnTo>
                  <a:lnTo>
                    <a:pt x="0"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026" name=""/>
            <p:cNvSpPr/>
            <p:nvPr/>
          </p:nvSpPr>
          <p:spPr>
            <a:xfrm>
              <a:off x="5211720" y="4803840"/>
              <a:ext cx="38160" cy="60120"/>
            </a:xfrm>
            <a:custGeom>
              <a:avLst/>
              <a:gdLst/>
              <a:ahLst/>
              <a:rect l="l" t="t" r="r" b="b"/>
              <a:pathLst>
                <a:path w="26" h="42">
                  <a:moveTo>
                    <a:pt x="0" y="0"/>
                  </a:moveTo>
                  <a:lnTo>
                    <a:pt x="11" y="5"/>
                  </a:lnTo>
                  <a:lnTo>
                    <a:pt x="11" y="21"/>
                  </a:lnTo>
                  <a:lnTo>
                    <a:pt x="26" y="26"/>
                  </a:lnTo>
                  <a:lnTo>
                    <a:pt x="26" y="37"/>
                  </a:lnTo>
                  <a:lnTo>
                    <a:pt x="21" y="42"/>
                  </a:lnTo>
                </a:path>
              </a:pathLst>
            </a:custGeom>
            <a:noFill/>
            <a:ln w="12600">
              <a:solidFill>
                <a:srgbClr val="ffe80f"/>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027" name=""/>
            <p:cNvSpPr/>
            <p:nvPr/>
          </p:nvSpPr>
          <p:spPr>
            <a:xfrm>
              <a:off x="5211720" y="4803840"/>
              <a:ext cx="7920" cy="30240"/>
            </a:xfrm>
            <a:custGeom>
              <a:avLst/>
              <a:gdLst/>
              <a:ahLst/>
              <a:rect l="l" t="t" r="r" b="b"/>
              <a:pathLst>
                <a:path w="5" h="21">
                  <a:moveTo>
                    <a:pt x="0" y="0"/>
                  </a:moveTo>
                  <a:lnTo>
                    <a:pt x="5" y="10"/>
                  </a:lnTo>
                  <a:lnTo>
                    <a:pt x="5"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028" name=""/>
            <p:cNvSpPr/>
            <p:nvPr/>
          </p:nvSpPr>
          <p:spPr>
            <a:xfrm>
              <a:off x="5227560" y="4842000"/>
              <a:ext cx="15840" cy="29880"/>
            </a:xfrm>
            <a:custGeom>
              <a:avLst/>
              <a:gdLst/>
              <a:ahLst/>
              <a:rect l="l" t="t" r="r" b="b"/>
              <a:pathLst>
                <a:path w="10" h="21">
                  <a:moveTo>
                    <a:pt x="10" y="0"/>
                  </a:moveTo>
                  <a:lnTo>
                    <a:pt x="0" y="0"/>
                  </a:lnTo>
                  <a:lnTo>
                    <a:pt x="0" y="2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029" name=""/>
            <p:cNvSpPr/>
            <p:nvPr/>
          </p:nvSpPr>
          <p:spPr>
            <a:xfrm>
              <a:off x="4998960" y="4734000"/>
              <a:ext cx="1800" cy="15840"/>
            </a:xfrm>
            <a:custGeom>
              <a:avLst/>
              <a:gdLst/>
              <a:ahLst/>
              <a:rect l="l" t="t" r="r" b="b"/>
              <a:pathLst>
                <a:path w="0" h="11">
                  <a:moveTo>
                    <a:pt x="0" y="11"/>
                  </a:moveTo>
                  <a:lnTo>
                    <a:pt x="0" y="5"/>
                  </a:lnTo>
                  <a:lnTo>
                    <a:pt x="0" y="5"/>
                  </a:lnTo>
                  <a:lnTo>
                    <a:pt x="0"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30" name=""/>
            <p:cNvSpPr/>
            <p:nvPr/>
          </p:nvSpPr>
          <p:spPr>
            <a:xfrm>
              <a:off x="4989600" y="4727520"/>
              <a:ext cx="9360" cy="6480"/>
            </a:xfrm>
            <a:custGeom>
              <a:avLst/>
              <a:gdLst/>
              <a:ahLst/>
              <a:rect l="l" t="t" r="r" b="b"/>
              <a:pathLst>
                <a:path w="6" h="5">
                  <a:moveTo>
                    <a:pt x="6" y="5"/>
                  </a:moveTo>
                  <a:lnTo>
                    <a:pt x="6" y="5"/>
                  </a:lnTo>
                  <a:lnTo>
                    <a:pt x="0" y="0"/>
                  </a:lnTo>
                  <a:lnTo>
                    <a:pt x="0" y="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31" name=""/>
            <p:cNvSpPr/>
            <p:nvPr/>
          </p:nvSpPr>
          <p:spPr>
            <a:xfrm>
              <a:off x="4981680" y="4727520"/>
              <a:ext cx="7920" cy="1800"/>
            </a:xfrm>
            <a:prstGeom prst="rect">
              <a:avLst/>
            </a:prstGeom>
            <a:noFill/>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32" name=""/>
            <p:cNvSpPr/>
            <p:nvPr/>
          </p:nvSpPr>
          <p:spPr>
            <a:xfrm>
              <a:off x="4981680" y="4727520"/>
              <a:ext cx="1440" cy="6480"/>
            </a:xfrm>
            <a:custGeom>
              <a:avLst/>
              <a:gdLst/>
              <a:ahLst/>
              <a:rect l="l" t="t" r="r" b="b"/>
              <a:pathLst>
                <a:path w="0" h="5">
                  <a:moveTo>
                    <a:pt x="0" y="0"/>
                  </a:moveTo>
                  <a:lnTo>
                    <a:pt x="0" y="0"/>
                  </a:lnTo>
                  <a:lnTo>
                    <a:pt x="0" y="0"/>
                  </a:lnTo>
                  <a:lnTo>
                    <a:pt x="0" y="5"/>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33" name=""/>
            <p:cNvSpPr/>
            <p:nvPr/>
          </p:nvSpPr>
          <p:spPr>
            <a:xfrm>
              <a:off x="4981680" y="4734000"/>
              <a:ext cx="7920" cy="15840"/>
            </a:xfrm>
            <a:custGeom>
              <a:avLst/>
              <a:gdLst/>
              <a:ahLst/>
              <a:rect l="l" t="t" r="r" b="b"/>
              <a:pathLst>
                <a:path w="5" h="11">
                  <a:moveTo>
                    <a:pt x="0" y="0"/>
                  </a:moveTo>
                  <a:lnTo>
                    <a:pt x="0" y="0"/>
                  </a:lnTo>
                  <a:lnTo>
                    <a:pt x="5" y="5"/>
                  </a:lnTo>
                  <a:lnTo>
                    <a:pt x="5"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34" name=""/>
            <p:cNvSpPr/>
            <p:nvPr/>
          </p:nvSpPr>
          <p:spPr>
            <a:xfrm>
              <a:off x="4989600" y="4749840"/>
              <a:ext cx="144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35" name=""/>
            <p:cNvSpPr/>
            <p:nvPr/>
          </p:nvSpPr>
          <p:spPr>
            <a:xfrm>
              <a:off x="4989600" y="4749840"/>
              <a:ext cx="31680" cy="1440"/>
            </a:xfrm>
            <a:custGeom>
              <a:avLst/>
              <a:gdLst/>
              <a:ahLst/>
              <a:rect l="l" t="t" r="r" b="b"/>
              <a:pathLst>
                <a:path w="21" h="0">
                  <a:moveTo>
                    <a:pt x="0" y="0"/>
                  </a:moveTo>
                  <a:lnTo>
                    <a:pt x="11" y="0"/>
                  </a:lnTo>
                  <a:lnTo>
                    <a:pt x="16" y="0"/>
                  </a:lnTo>
                  <a:lnTo>
                    <a:pt x="21"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36" name=""/>
            <p:cNvSpPr/>
            <p:nvPr/>
          </p:nvSpPr>
          <p:spPr>
            <a:xfrm>
              <a:off x="5021280" y="4749840"/>
              <a:ext cx="14400" cy="15840"/>
            </a:xfrm>
            <a:custGeom>
              <a:avLst/>
              <a:gdLst/>
              <a:ahLst/>
              <a:rect l="l" t="t" r="r" b="b"/>
              <a:pathLst>
                <a:path w="10" h="10">
                  <a:moveTo>
                    <a:pt x="0" y="0"/>
                  </a:moveTo>
                  <a:lnTo>
                    <a:pt x="5" y="0"/>
                  </a:lnTo>
                  <a:lnTo>
                    <a:pt x="10" y="5"/>
                  </a:lnTo>
                  <a:lnTo>
                    <a:pt x="10" y="1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37" name=""/>
            <p:cNvSpPr/>
            <p:nvPr/>
          </p:nvSpPr>
          <p:spPr>
            <a:xfrm>
              <a:off x="5081760" y="4795920"/>
              <a:ext cx="9360" cy="38160"/>
            </a:xfrm>
            <a:custGeom>
              <a:avLst/>
              <a:gdLst/>
              <a:ahLst/>
              <a:rect l="l" t="t" r="r" b="b"/>
              <a:pathLst>
                <a:path w="6" h="27">
                  <a:moveTo>
                    <a:pt x="0" y="0"/>
                  </a:moveTo>
                  <a:lnTo>
                    <a:pt x="6" y="11"/>
                  </a:lnTo>
                  <a:lnTo>
                    <a:pt x="6" y="22"/>
                  </a:lnTo>
                  <a:lnTo>
                    <a:pt x="6" y="27"/>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038" name=""/>
            <p:cNvSpPr/>
            <p:nvPr/>
          </p:nvSpPr>
          <p:spPr>
            <a:xfrm>
              <a:off x="5091120" y="4834080"/>
              <a:ext cx="360" cy="7920"/>
            </a:xfrm>
            <a:prstGeom prst="rect">
              <a:avLst/>
            </a:prstGeom>
            <a:noFill/>
            <a:ln w="12600">
              <a:solidFill>
                <a:srgbClr val="ffe80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39" name=""/>
            <p:cNvSpPr/>
            <p:nvPr/>
          </p:nvSpPr>
          <p:spPr>
            <a:xfrm>
              <a:off x="5091120" y="4795920"/>
              <a:ext cx="360" cy="46080"/>
            </a:xfrm>
            <a:custGeom>
              <a:avLst/>
              <a:gdLst/>
              <a:ahLst/>
              <a:rect l="l" t="t" r="r" b="b"/>
              <a:pathLst>
                <a:path w="0" h="32">
                  <a:moveTo>
                    <a:pt x="0" y="32"/>
                  </a:moveTo>
                  <a:lnTo>
                    <a:pt x="0" y="22"/>
                  </a:lnTo>
                  <a:lnTo>
                    <a:pt x="0" y="11"/>
                  </a:lnTo>
                  <a:lnTo>
                    <a:pt x="0"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040" name=""/>
            <p:cNvSpPr/>
            <p:nvPr/>
          </p:nvSpPr>
          <p:spPr>
            <a:xfrm>
              <a:off x="4919760" y="4262400"/>
              <a:ext cx="93600" cy="92160"/>
            </a:xfrm>
            <a:custGeom>
              <a:avLst/>
              <a:gdLst/>
              <a:ahLst/>
              <a:rect l="l" t="t" r="r" b="b"/>
              <a:pathLst>
                <a:path w="62" h="64">
                  <a:moveTo>
                    <a:pt x="0" y="6"/>
                  </a:moveTo>
                  <a:lnTo>
                    <a:pt x="36" y="0"/>
                  </a:lnTo>
                  <a:lnTo>
                    <a:pt x="57" y="16"/>
                  </a:lnTo>
                  <a:lnTo>
                    <a:pt x="57" y="48"/>
                  </a:lnTo>
                  <a:lnTo>
                    <a:pt x="57" y="48"/>
                  </a:lnTo>
                  <a:lnTo>
                    <a:pt x="62" y="64"/>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41" name=""/>
            <p:cNvSpPr/>
            <p:nvPr/>
          </p:nvSpPr>
          <p:spPr>
            <a:xfrm>
              <a:off x="4919760" y="4286160"/>
              <a:ext cx="31680" cy="106560"/>
            </a:xfrm>
            <a:custGeom>
              <a:avLst/>
              <a:gdLst/>
              <a:ahLst/>
              <a:rect l="l" t="t" r="r" b="b"/>
              <a:pathLst>
                <a:path w="21" h="74">
                  <a:moveTo>
                    <a:pt x="0" y="0"/>
                  </a:moveTo>
                  <a:lnTo>
                    <a:pt x="15" y="0"/>
                  </a:lnTo>
                  <a:lnTo>
                    <a:pt x="21" y="27"/>
                  </a:lnTo>
                  <a:lnTo>
                    <a:pt x="15" y="74"/>
                  </a:lnTo>
                  <a:lnTo>
                    <a:pt x="15"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2" name=""/>
            <p:cNvSpPr/>
            <p:nvPr/>
          </p:nvSpPr>
          <p:spPr>
            <a:xfrm>
              <a:off x="5059440" y="4788000"/>
              <a:ext cx="14040" cy="23760"/>
            </a:xfrm>
            <a:custGeom>
              <a:avLst/>
              <a:gdLst/>
              <a:ahLst/>
              <a:rect l="l" t="t" r="r" b="b"/>
              <a:pathLst>
                <a:path w="10" h="16">
                  <a:moveTo>
                    <a:pt x="10" y="0"/>
                  </a:moveTo>
                  <a:lnTo>
                    <a:pt x="5" y="5"/>
                  </a:lnTo>
                  <a:lnTo>
                    <a:pt x="0" y="11"/>
                  </a:lnTo>
                  <a:lnTo>
                    <a:pt x="0" y="16"/>
                  </a:lnTo>
                  <a:lnTo>
                    <a:pt x="0" y="16"/>
                  </a:lnTo>
                  <a:lnTo>
                    <a:pt x="0" y="16"/>
                  </a:lnTo>
                  <a:lnTo>
                    <a:pt x="5" y="16"/>
                  </a:lnTo>
                  <a:lnTo>
                    <a:pt x="5" y="16"/>
                  </a:lnTo>
                  <a:lnTo>
                    <a:pt x="5" y="11"/>
                  </a:lnTo>
                  <a:lnTo>
                    <a:pt x="0" y="5"/>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43" name=""/>
            <p:cNvSpPr/>
            <p:nvPr/>
          </p:nvSpPr>
          <p:spPr>
            <a:xfrm>
              <a:off x="4989600" y="4427640"/>
              <a:ext cx="191880" cy="260280"/>
            </a:xfrm>
            <a:custGeom>
              <a:avLst/>
              <a:gdLst/>
              <a:ahLst/>
              <a:rect l="l" t="t" r="r" b="b"/>
              <a:pathLst>
                <a:path w="130" h="180">
                  <a:moveTo>
                    <a:pt x="130" y="180"/>
                  </a:moveTo>
                  <a:lnTo>
                    <a:pt x="130" y="164"/>
                  </a:lnTo>
                  <a:lnTo>
                    <a:pt x="119" y="159"/>
                  </a:lnTo>
                  <a:lnTo>
                    <a:pt x="114" y="159"/>
                  </a:lnTo>
                  <a:lnTo>
                    <a:pt x="109" y="159"/>
                  </a:lnTo>
                  <a:lnTo>
                    <a:pt x="109" y="154"/>
                  </a:lnTo>
                  <a:lnTo>
                    <a:pt x="99" y="154"/>
                  </a:lnTo>
                  <a:lnTo>
                    <a:pt x="93" y="106"/>
                  </a:lnTo>
                  <a:lnTo>
                    <a:pt x="37" y="5"/>
                  </a:lnTo>
                  <a:lnTo>
                    <a:pt x="37" y="5"/>
                  </a:lnTo>
                  <a:lnTo>
                    <a:pt x="31" y="0"/>
                  </a:lnTo>
                  <a:lnTo>
                    <a:pt x="31" y="0"/>
                  </a:lnTo>
                  <a:lnTo>
                    <a:pt x="26" y="0"/>
                  </a:lnTo>
                  <a:lnTo>
                    <a:pt x="11" y="5"/>
                  </a:lnTo>
                  <a:lnTo>
                    <a:pt x="6" y="5"/>
                  </a:lnTo>
                  <a:lnTo>
                    <a:pt x="6" y="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4" name=""/>
            <p:cNvSpPr/>
            <p:nvPr/>
          </p:nvSpPr>
          <p:spPr>
            <a:xfrm>
              <a:off x="4975200" y="4124160"/>
              <a:ext cx="14400" cy="54000"/>
            </a:xfrm>
            <a:custGeom>
              <a:avLst/>
              <a:gdLst/>
              <a:ahLst/>
              <a:rect l="l" t="t" r="r" b="b"/>
              <a:pathLst>
                <a:path w="10" h="37">
                  <a:moveTo>
                    <a:pt x="10" y="37"/>
                  </a:moveTo>
                  <a:lnTo>
                    <a:pt x="10" y="26"/>
                  </a:lnTo>
                  <a:lnTo>
                    <a:pt x="0" y="11"/>
                  </a:lnTo>
                  <a:lnTo>
                    <a:pt x="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45" name=""/>
            <p:cNvSpPr/>
            <p:nvPr/>
          </p:nvSpPr>
          <p:spPr>
            <a:xfrm>
              <a:off x="4957920" y="4118040"/>
              <a:ext cx="17280" cy="6120"/>
            </a:xfrm>
            <a:custGeom>
              <a:avLst/>
              <a:gdLst/>
              <a:ahLst/>
              <a:rect l="l" t="t" r="r" b="b"/>
              <a:pathLst>
                <a:path w="10" h="5">
                  <a:moveTo>
                    <a:pt x="10" y="5"/>
                  </a:moveTo>
                  <a:lnTo>
                    <a:pt x="5" y="5"/>
                  </a:lnTo>
                  <a:lnTo>
                    <a:pt x="5" y="0"/>
                  </a:lnTo>
                  <a:lnTo>
                    <a:pt x="0" y="0"/>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46" name=""/>
            <p:cNvSpPr/>
            <p:nvPr/>
          </p:nvSpPr>
          <p:spPr>
            <a:xfrm>
              <a:off x="4957920" y="4108320"/>
              <a:ext cx="1440" cy="9720"/>
            </a:xfrm>
            <a:prstGeom prst="rect">
              <a:avLst/>
            </a:prstGeom>
            <a:noFill/>
            <a:ln w="12600">
              <a:solidFill>
                <a:srgbClr val="ffe80f"/>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47" name=""/>
            <p:cNvSpPr/>
            <p:nvPr/>
          </p:nvSpPr>
          <p:spPr>
            <a:xfrm>
              <a:off x="4957920" y="4102200"/>
              <a:ext cx="1440" cy="6120"/>
            </a:xfrm>
            <a:custGeom>
              <a:avLst/>
              <a:gdLst/>
              <a:ahLst/>
              <a:rect l="l" t="t" r="r" b="b"/>
              <a:pathLst>
                <a:path w="0" h="5">
                  <a:moveTo>
                    <a:pt x="0" y="5"/>
                  </a:moveTo>
                  <a:lnTo>
                    <a:pt x="0" y="0"/>
                  </a:lnTo>
                  <a:lnTo>
                    <a:pt x="0" y="0"/>
                  </a:lnTo>
                  <a:lnTo>
                    <a:pt x="0" y="0"/>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48" name=""/>
            <p:cNvSpPr/>
            <p:nvPr/>
          </p:nvSpPr>
          <p:spPr>
            <a:xfrm>
              <a:off x="4951440" y="4102200"/>
              <a:ext cx="648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49" name=""/>
            <p:cNvSpPr/>
            <p:nvPr/>
          </p:nvSpPr>
          <p:spPr>
            <a:xfrm>
              <a:off x="4941720" y="4024440"/>
              <a:ext cx="9720" cy="77760"/>
            </a:xfrm>
            <a:custGeom>
              <a:avLst/>
              <a:gdLst/>
              <a:ahLst/>
              <a:rect l="l" t="t" r="r" b="b"/>
              <a:pathLst>
                <a:path w="6" h="53">
                  <a:moveTo>
                    <a:pt x="6" y="53"/>
                  </a:moveTo>
                  <a:lnTo>
                    <a:pt x="6" y="37"/>
                  </a:lnTo>
                  <a:lnTo>
                    <a:pt x="0" y="16"/>
                  </a:lnTo>
                  <a:lnTo>
                    <a:pt x="0"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50" name=""/>
            <p:cNvSpPr/>
            <p:nvPr/>
          </p:nvSpPr>
          <p:spPr>
            <a:xfrm>
              <a:off x="4933800" y="4017960"/>
              <a:ext cx="7920" cy="6480"/>
            </a:xfrm>
            <a:custGeom>
              <a:avLst/>
              <a:gdLst/>
              <a:ahLst/>
              <a:rect l="l" t="t" r="r" b="b"/>
              <a:pathLst>
                <a:path w="5" h="5">
                  <a:moveTo>
                    <a:pt x="5" y="5"/>
                  </a:moveTo>
                  <a:lnTo>
                    <a:pt x="5" y="0"/>
                  </a:lnTo>
                  <a:lnTo>
                    <a:pt x="0" y="0"/>
                  </a:lnTo>
                  <a:lnTo>
                    <a:pt x="0" y="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051" name=""/>
            <p:cNvSpPr/>
            <p:nvPr/>
          </p:nvSpPr>
          <p:spPr>
            <a:xfrm>
              <a:off x="4927680" y="3987720"/>
              <a:ext cx="6120" cy="30240"/>
            </a:xfrm>
            <a:custGeom>
              <a:avLst/>
              <a:gdLst/>
              <a:ahLst/>
              <a:rect l="l" t="t" r="r" b="b"/>
              <a:pathLst>
                <a:path w="5" h="21">
                  <a:moveTo>
                    <a:pt x="5" y="21"/>
                  </a:moveTo>
                  <a:lnTo>
                    <a:pt x="0" y="10"/>
                  </a:lnTo>
                  <a:lnTo>
                    <a:pt x="0" y="5"/>
                  </a:lnTo>
                  <a:lnTo>
                    <a:pt x="0" y="0"/>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052" name=""/>
            <p:cNvSpPr/>
            <p:nvPr/>
          </p:nvSpPr>
          <p:spPr>
            <a:xfrm>
              <a:off x="4911840" y="3971880"/>
              <a:ext cx="15840" cy="15840"/>
            </a:xfrm>
            <a:custGeom>
              <a:avLst/>
              <a:gdLst/>
              <a:ahLst/>
              <a:rect l="l" t="t" r="r" b="b"/>
              <a:pathLst>
                <a:path w="10" h="11">
                  <a:moveTo>
                    <a:pt x="10" y="11"/>
                  </a:moveTo>
                  <a:lnTo>
                    <a:pt x="10" y="5"/>
                  </a:lnTo>
                  <a:lnTo>
                    <a:pt x="5" y="5"/>
                  </a:lnTo>
                  <a:lnTo>
                    <a:pt x="0"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53" name=""/>
            <p:cNvSpPr/>
            <p:nvPr/>
          </p:nvSpPr>
          <p:spPr>
            <a:xfrm>
              <a:off x="4911840" y="3963960"/>
              <a:ext cx="1440" cy="7920"/>
            </a:xfrm>
            <a:custGeom>
              <a:avLst/>
              <a:gdLst/>
              <a:ahLst/>
              <a:rect l="l" t="t" r="r" b="b"/>
              <a:pathLst>
                <a:path w="0" h="5">
                  <a:moveTo>
                    <a:pt x="0" y="5"/>
                  </a:moveTo>
                  <a:lnTo>
                    <a:pt x="0" y="0"/>
                  </a:lnTo>
                  <a:lnTo>
                    <a:pt x="0" y="0"/>
                  </a:lnTo>
                  <a:lnTo>
                    <a:pt x="0"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54" name=""/>
            <p:cNvSpPr/>
            <p:nvPr/>
          </p:nvSpPr>
          <p:spPr>
            <a:xfrm>
              <a:off x="4888080" y="4181400"/>
              <a:ext cx="23760" cy="31680"/>
            </a:xfrm>
            <a:custGeom>
              <a:avLst/>
              <a:gdLst/>
              <a:ahLst/>
              <a:rect l="l" t="t" r="r" b="b"/>
              <a:pathLst>
                <a:path w="16" h="22">
                  <a:moveTo>
                    <a:pt x="16" y="22"/>
                  </a:moveTo>
                  <a:lnTo>
                    <a:pt x="11" y="11"/>
                  </a:lnTo>
                  <a:lnTo>
                    <a:pt x="6" y="6"/>
                  </a:lnTo>
                  <a:lnTo>
                    <a:pt x="0" y="0"/>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055" name=""/>
            <p:cNvSpPr/>
            <p:nvPr/>
          </p:nvSpPr>
          <p:spPr>
            <a:xfrm>
              <a:off x="4888080" y="4159080"/>
              <a:ext cx="1440" cy="22320"/>
            </a:xfrm>
            <a:custGeom>
              <a:avLst/>
              <a:gdLst/>
              <a:ahLst/>
              <a:rect l="l" t="t" r="r" b="b"/>
              <a:pathLst>
                <a:path w="0" h="15">
                  <a:moveTo>
                    <a:pt x="0" y="15"/>
                  </a:moveTo>
                  <a:lnTo>
                    <a:pt x="0" y="15"/>
                  </a:lnTo>
                  <a:lnTo>
                    <a:pt x="0" y="5"/>
                  </a:lnTo>
                  <a:lnTo>
                    <a:pt x="0" y="0"/>
                  </a:lnTo>
                </a:path>
              </a:pathLst>
            </a:custGeom>
            <a:no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56" name=""/>
            <p:cNvSpPr/>
            <p:nvPr/>
          </p:nvSpPr>
          <p:spPr>
            <a:xfrm>
              <a:off x="4873680" y="4159080"/>
              <a:ext cx="14400" cy="1800"/>
            </a:xfrm>
            <a:custGeom>
              <a:avLst/>
              <a:gdLst/>
              <a:ahLst/>
              <a:rect l="l" t="t" r="r" b="b"/>
              <a:pathLst>
                <a:path w="10" h="0">
                  <a:moveTo>
                    <a:pt x="10" y="0"/>
                  </a:moveTo>
                  <a:lnTo>
                    <a:pt x="5" y="0"/>
                  </a:lnTo>
                  <a:lnTo>
                    <a:pt x="0" y="0"/>
                  </a:lnTo>
                  <a:lnTo>
                    <a:pt x="0"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57" name=""/>
            <p:cNvSpPr/>
            <p:nvPr/>
          </p:nvSpPr>
          <p:spPr>
            <a:xfrm>
              <a:off x="4873680" y="4159080"/>
              <a:ext cx="23760" cy="8280"/>
            </a:xfrm>
            <a:custGeom>
              <a:avLst/>
              <a:gdLst/>
              <a:ahLst/>
              <a:rect l="l" t="t" r="r" b="b"/>
              <a:pathLst>
                <a:path w="16" h="5">
                  <a:moveTo>
                    <a:pt x="0" y="0"/>
                  </a:moveTo>
                  <a:lnTo>
                    <a:pt x="5" y="0"/>
                  </a:lnTo>
                  <a:lnTo>
                    <a:pt x="10" y="0"/>
                  </a:lnTo>
                  <a:lnTo>
                    <a:pt x="16" y="5"/>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058" name=""/>
            <p:cNvSpPr/>
            <p:nvPr/>
          </p:nvSpPr>
          <p:spPr>
            <a:xfrm>
              <a:off x="4897440" y="4167360"/>
              <a:ext cx="1440" cy="6120"/>
            </a:xfrm>
            <a:prstGeom prst="rect">
              <a:avLst/>
            </a:prstGeom>
            <a:noFill/>
            <a:ln w="12600">
              <a:solidFill>
                <a:srgbClr val="ffe80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59" name=""/>
            <p:cNvSpPr/>
            <p:nvPr/>
          </p:nvSpPr>
          <p:spPr>
            <a:xfrm>
              <a:off x="4897440" y="4173480"/>
              <a:ext cx="14400" cy="15840"/>
            </a:xfrm>
            <a:custGeom>
              <a:avLst/>
              <a:gdLst/>
              <a:ahLst/>
              <a:rect l="l" t="t" r="r" b="b"/>
              <a:pathLst>
                <a:path w="10" h="11">
                  <a:moveTo>
                    <a:pt x="0" y="0"/>
                  </a:moveTo>
                  <a:lnTo>
                    <a:pt x="5" y="0"/>
                  </a:lnTo>
                  <a:lnTo>
                    <a:pt x="10" y="5"/>
                  </a:lnTo>
                  <a:lnTo>
                    <a:pt x="1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60" name=""/>
            <p:cNvSpPr/>
            <p:nvPr/>
          </p:nvSpPr>
          <p:spPr>
            <a:xfrm>
              <a:off x="4911840" y="4189320"/>
              <a:ext cx="7920" cy="1800"/>
            </a:xfrm>
            <a:custGeom>
              <a:avLst/>
              <a:gdLst/>
              <a:ahLst/>
              <a:rect l="l" t="t" r="r" b="b"/>
              <a:pathLst>
                <a:path w="5" h="0">
                  <a:moveTo>
                    <a:pt x="0" y="0"/>
                  </a:moveTo>
                  <a:lnTo>
                    <a:pt x="5" y="0"/>
                  </a:lnTo>
                  <a:lnTo>
                    <a:pt x="5" y="0"/>
                  </a:lnTo>
                  <a:lnTo>
                    <a:pt x="5"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61" name=""/>
            <p:cNvSpPr/>
            <p:nvPr/>
          </p:nvSpPr>
          <p:spPr>
            <a:xfrm>
              <a:off x="4919760" y="4189320"/>
              <a:ext cx="7920" cy="1800"/>
            </a:xfrm>
            <a:prstGeom prst="rect">
              <a:avLst/>
            </a:prstGeom>
            <a:noFill/>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62" name=""/>
            <p:cNvSpPr/>
            <p:nvPr/>
          </p:nvSpPr>
          <p:spPr>
            <a:xfrm>
              <a:off x="4927680" y="4189320"/>
              <a:ext cx="23760" cy="15840"/>
            </a:xfrm>
            <a:custGeom>
              <a:avLst/>
              <a:gdLst/>
              <a:ahLst/>
              <a:rect l="l" t="t" r="r" b="b"/>
              <a:pathLst>
                <a:path w="16" h="10">
                  <a:moveTo>
                    <a:pt x="0" y="0"/>
                  </a:moveTo>
                  <a:lnTo>
                    <a:pt x="5" y="5"/>
                  </a:lnTo>
                  <a:lnTo>
                    <a:pt x="10" y="5"/>
                  </a:lnTo>
                  <a:lnTo>
                    <a:pt x="16" y="1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63" name=""/>
            <p:cNvSpPr/>
            <p:nvPr/>
          </p:nvSpPr>
          <p:spPr>
            <a:xfrm>
              <a:off x="4951440" y="3956040"/>
              <a:ext cx="15840" cy="7920"/>
            </a:xfrm>
            <a:custGeom>
              <a:avLst/>
              <a:gdLst/>
              <a:ahLst/>
              <a:rect l="l" t="t" r="r" b="b"/>
              <a:pathLst>
                <a:path w="10" h="6">
                  <a:moveTo>
                    <a:pt x="0" y="0"/>
                  </a:moveTo>
                  <a:lnTo>
                    <a:pt x="5" y="0"/>
                  </a:lnTo>
                  <a:lnTo>
                    <a:pt x="5" y="6"/>
                  </a:lnTo>
                  <a:lnTo>
                    <a:pt x="10" y="6"/>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64" name=""/>
            <p:cNvSpPr/>
            <p:nvPr/>
          </p:nvSpPr>
          <p:spPr>
            <a:xfrm>
              <a:off x="4967280" y="3963960"/>
              <a:ext cx="1440" cy="14400"/>
            </a:xfrm>
            <a:custGeom>
              <a:avLst/>
              <a:gdLst/>
              <a:ahLst/>
              <a:rect l="l" t="t" r="r" b="b"/>
              <a:pathLst>
                <a:path w="0" h="10">
                  <a:moveTo>
                    <a:pt x="0" y="0"/>
                  </a:moveTo>
                  <a:lnTo>
                    <a:pt x="0" y="5"/>
                  </a:lnTo>
                  <a:lnTo>
                    <a:pt x="0" y="5"/>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65" name=""/>
            <p:cNvSpPr/>
            <p:nvPr/>
          </p:nvSpPr>
          <p:spPr>
            <a:xfrm>
              <a:off x="4957920" y="3978360"/>
              <a:ext cx="9360" cy="23760"/>
            </a:xfrm>
            <a:custGeom>
              <a:avLst/>
              <a:gdLst/>
              <a:ahLst/>
              <a:rect l="l" t="t" r="r" b="b"/>
              <a:pathLst>
                <a:path w="5" h="16">
                  <a:moveTo>
                    <a:pt x="5" y="0"/>
                  </a:moveTo>
                  <a:lnTo>
                    <a:pt x="0" y="6"/>
                  </a:lnTo>
                  <a:lnTo>
                    <a:pt x="0" y="11"/>
                  </a:lnTo>
                  <a:lnTo>
                    <a:pt x="0" y="16"/>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66" name=""/>
            <p:cNvSpPr/>
            <p:nvPr/>
          </p:nvSpPr>
          <p:spPr>
            <a:xfrm>
              <a:off x="4957920" y="4002120"/>
              <a:ext cx="144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67" name=""/>
            <p:cNvSpPr/>
            <p:nvPr/>
          </p:nvSpPr>
          <p:spPr>
            <a:xfrm>
              <a:off x="4951440" y="4002120"/>
              <a:ext cx="6480" cy="22320"/>
            </a:xfrm>
            <a:custGeom>
              <a:avLst/>
              <a:gdLst/>
              <a:ahLst/>
              <a:rect l="l" t="t" r="r" b="b"/>
              <a:pathLst>
                <a:path w="5" h="16">
                  <a:moveTo>
                    <a:pt x="5" y="0"/>
                  </a:moveTo>
                  <a:lnTo>
                    <a:pt x="0" y="5"/>
                  </a:lnTo>
                  <a:lnTo>
                    <a:pt x="0" y="11"/>
                  </a:lnTo>
                  <a:lnTo>
                    <a:pt x="0" y="16"/>
                  </a:lnTo>
                </a:path>
              </a:pathLst>
            </a:custGeom>
            <a:no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068" name=""/>
            <p:cNvSpPr/>
            <p:nvPr/>
          </p:nvSpPr>
          <p:spPr>
            <a:xfrm>
              <a:off x="4951440" y="4024440"/>
              <a:ext cx="6480" cy="69840"/>
            </a:xfrm>
            <a:custGeom>
              <a:avLst/>
              <a:gdLst/>
              <a:ahLst/>
              <a:rect l="l" t="t" r="r" b="b"/>
              <a:pathLst>
                <a:path w="5" h="48">
                  <a:moveTo>
                    <a:pt x="0" y="0"/>
                  </a:moveTo>
                  <a:lnTo>
                    <a:pt x="0" y="16"/>
                  </a:lnTo>
                  <a:lnTo>
                    <a:pt x="5" y="32"/>
                  </a:lnTo>
                  <a:lnTo>
                    <a:pt x="5" y="48"/>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69" name=""/>
            <p:cNvSpPr/>
            <p:nvPr/>
          </p:nvSpPr>
          <p:spPr>
            <a:xfrm>
              <a:off x="4957920" y="4094280"/>
              <a:ext cx="144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70" name=""/>
            <p:cNvSpPr/>
            <p:nvPr/>
          </p:nvSpPr>
          <p:spPr>
            <a:xfrm>
              <a:off x="4957920" y="4094280"/>
              <a:ext cx="9360" cy="7920"/>
            </a:xfrm>
            <a:custGeom>
              <a:avLst/>
              <a:gdLst/>
              <a:ahLst/>
              <a:rect l="l" t="t" r="r" b="b"/>
              <a:pathLst>
                <a:path w="5" h="5">
                  <a:moveTo>
                    <a:pt x="0" y="0"/>
                  </a:moveTo>
                  <a:lnTo>
                    <a:pt x="5" y="5"/>
                  </a:lnTo>
                  <a:lnTo>
                    <a:pt x="5" y="5"/>
                  </a:lnTo>
                  <a:lnTo>
                    <a:pt x="5" y="5"/>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71" name=""/>
            <p:cNvSpPr/>
            <p:nvPr/>
          </p:nvSpPr>
          <p:spPr>
            <a:xfrm>
              <a:off x="4967280" y="4102200"/>
              <a:ext cx="1440" cy="6120"/>
            </a:xfrm>
            <a:prstGeom prst="rect">
              <a:avLst/>
            </a:prstGeom>
            <a:noFill/>
            <a:ln w="12600">
              <a:solidFill>
                <a:srgbClr val="ffe80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72" name=""/>
            <p:cNvSpPr/>
            <p:nvPr/>
          </p:nvSpPr>
          <p:spPr>
            <a:xfrm>
              <a:off x="4967280" y="4108320"/>
              <a:ext cx="7920" cy="9720"/>
            </a:xfrm>
            <a:custGeom>
              <a:avLst/>
              <a:gdLst/>
              <a:ahLst/>
              <a:rect l="l" t="t" r="r" b="b"/>
              <a:pathLst>
                <a:path w="5" h="6">
                  <a:moveTo>
                    <a:pt x="0" y="0"/>
                  </a:moveTo>
                  <a:lnTo>
                    <a:pt x="0" y="6"/>
                  </a:lnTo>
                  <a:lnTo>
                    <a:pt x="5" y="6"/>
                  </a:lnTo>
                  <a:lnTo>
                    <a:pt x="5" y="6"/>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073" name=""/>
            <p:cNvSpPr/>
            <p:nvPr/>
          </p:nvSpPr>
          <p:spPr>
            <a:xfrm>
              <a:off x="4975200" y="4118040"/>
              <a:ext cx="23760" cy="60120"/>
            </a:xfrm>
            <a:custGeom>
              <a:avLst/>
              <a:gdLst/>
              <a:ahLst/>
              <a:rect l="l" t="t" r="r" b="b"/>
              <a:pathLst>
                <a:path w="16" h="42">
                  <a:moveTo>
                    <a:pt x="0" y="0"/>
                  </a:moveTo>
                  <a:lnTo>
                    <a:pt x="5" y="10"/>
                  </a:lnTo>
                  <a:lnTo>
                    <a:pt x="10" y="31"/>
                  </a:lnTo>
                  <a:lnTo>
                    <a:pt x="16" y="42"/>
                  </a:lnTo>
                </a:path>
              </a:pathLst>
            </a:custGeom>
            <a:noFill/>
            <a:ln w="12600">
              <a:solidFill>
                <a:srgbClr val="ffe80f"/>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074" name=""/>
            <p:cNvSpPr/>
            <p:nvPr/>
          </p:nvSpPr>
          <p:spPr>
            <a:xfrm>
              <a:off x="4989600" y="4427640"/>
              <a:ext cx="237960" cy="384120"/>
            </a:xfrm>
            <a:custGeom>
              <a:avLst/>
              <a:gdLst/>
              <a:ahLst/>
              <a:rect l="l" t="t" r="r" b="b"/>
              <a:pathLst>
                <a:path w="161" h="265">
                  <a:moveTo>
                    <a:pt x="6" y="0"/>
                  </a:moveTo>
                  <a:lnTo>
                    <a:pt x="6" y="0"/>
                  </a:lnTo>
                  <a:lnTo>
                    <a:pt x="11" y="0"/>
                  </a:lnTo>
                  <a:lnTo>
                    <a:pt x="16" y="0"/>
                  </a:lnTo>
                  <a:lnTo>
                    <a:pt x="31" y="0"/>
                  </a:lnTo>
                  <a:lnTo>
                    <a:pt x="31" y="0"/>
                  </a:lnTo>
                  <a:lnTo>
                    <a:pt x="37" y="0"/>
                  </a:lnTo>
                  <a:lnTo>
                    <a:pt x="37" y="0"/>
                  </a:lnTo>
                  <a:lnTo>
                    <a:pt x="42" y="5"/>
                  </a:lnTo>
                  <a:lnTo>
                    <a:pt x="93" y="101"/>
                  </a:lnTo>
                  <a:lnTo>
                    <a:pt x="104" y="148"/>
                  </a:lnTo>
                  <a:lnTo>
                    <a:pt x="114" y="154"/>
                  </a:lnTo>
                  <a:lnTo>
                    <a:pt x="114" y="159"/>
                  </a:lnTo>
                  <a:lnTo>
                    <a:pt x="119" y="154"/>
                  </a:lnTo>
                  <a:lnTo>
                    <a:pt x="124" y="154"/>
                  </a:lnTo>
                  <a:lnTo>
                    <a:pt x="130" y="164"/>
                  </a:lnTo>
                  <a:lnTo>
                    <a:pt x="135" y="180"/>
                  </a:lnTo>
                  <a:lnTo>
                    <a:pt x="135" y="186"/>
                  </a:lnTo>
                  <a:lnTo>
                    <a:pt x="124" y="186"/>
                  </a:lnTo>
                  <a:lnTo>
                    <a:pt x="124" y="191"/>
                  </a:lnTo>
                  <a:lnTo>
                    <a:pt x="130" y="191"/>
                  </a:lnTo>
                  <a:lnTo>
                    <a:pt x="135" y="196"/>
                  </a:lnTo>
                  <a:lnTo>
                    <a:pt x="135" y="207"/>
                  </a:lnTo>
                  <a:lnTo>
                    <a:pt x="135" y="207"/>
                  </a:lnTo>
                  <a:lnTo>
                    <a:pt x="140" y="212"/>
                  </a:lnTo>
                  <a:lnTo>
                    <a:pt x="145" y="207"/>
                  </a:lnTo>
                  <a:lnTo>
                    <a:pt x="161" y="228"/>
                  </a:lnTo>
                  <a:lnTo>
                    <a:pt x="161" y="244"/>
                  </a:lnTo>
                  <a:lnTo>
                    <a:pt x="150" y="260"/>
                  </a:lnTo>
                  <a:lnTo>
                    <a:pt x="124" y="265"/>
                  </a:lnTo>
                  <a:lnTo>
                    <a:pt x="62" y="254"/>
                  </a:lnTo>
                  <a:lnTo>
                    <a:pt x="57" y="249"/>
                  </a:lnTo>
                  <a:lnTo>
                    <a:pt x="37" y="233"/>
                  </a:lnTo>
                  <a:lnTo>
                    <a:pt x="31" y="223"/>
                  </a:lnTo>
                  <a:lnTo>
                    <a:pt x="0" y="20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5" name=""/>
            <p:cNvSpPr/>
            <p:nvPr/>
          </p:nvSpPr>
          <p:spPr>
            <a:xfrm>
              <a:off x="4371840" y="4021200"/>
              <a:ext cx="501840" cy="276120"/>
            </a:xfrm>
            <a:custGeom>
              <a:avLst/>
              <a:gdLst/>
              <a:ahLst/>
              <a:rect l="l" t="t" r="r" b="b"/>
              <a:pathLst>
                <a:path w="336" h="191">
                  <a:moveTo>
                    <a:pt x="336" y="90"/>
                  </a:moveTo>
                  <a:lnTo>
                    <a:pt x="310" y="122"/>
                  </a:lnTo>
                  <a:lnTo>
                    <a:pt x="300" y="122"/>
                  </a:lnTo>
                  <a:lnTo>
                    <a:pt x="300" y="122"/>
                  </a:lnTo>
                  <a:lnTo>
                    <a:pt x="279" y="133"/>
                  </a:lnTo>
                  <a:lnTo>
                    <a:pt x="259" y="143"/>
                  </a:lnTo>
                  <a:lnTo>
                    <a:pt x="259" y="149"/>
                  </a:lnTo>
                  <a:lnTo>
                    <a:pt x="259" y="154"/>
                  </a:lnTo>
                  <a:lnTo>
                    <a:pt x="253" y="154"/>
                  </a:lnTo>
                  <a:lnTo>
                    <a:pt x="253" y="159"/>
                  </a:lnTo>
                  <a:lnTo>
                    <a:pt x="243" y="159"/>
                  </a:lnTo>
                  <a:lnTo>
                    <a:pt x="238" y="159"/>
                  </a:lnTo>
                  <a:lnTo>
                    <a:pt x="212" y="170"/>
                  </a:lnTo>
                  <a:lnTo>
                    <a:pt x="207" y="170"/>
                  </a:lnTo>
                  <a:lnTo>
                    <a:pt x="197" y="175"/>
                  </a:lnTo>
                  <a:lnTo>
                    <a:pt x="181" y="175"/>
                  </a:lnTo>
                  <a:lnTo>
                    <a:pt x="171" y="186"/>
                  </a:lnTo>
                  <a:lnTo>
                    <a:pt x="150" y="191"/>
                  </a:lnTo>
                  <a:lnTo>
                    <a:pt x="145" y="180"/>
                  </a:lnTo>
                  <a:lnTo>
                    <a:pt x="62" y="122"/>
                  </a:lnTo>
                  <a:lnTo>
                    <a:pt x="62" y="122"/>
                  </a:lnTo>
                  <a:lnTo>
                    <a:pt x="62" y="117"/>
                  </a:lnTo>
                  <a:lnTo>
                    <a:pt x="62" y="117"/>
                  </a:lnTo>
                  <a:lnTo>
                    <a:pt x="57" y="122"/>
                  </a:lnTo>
                  <a:lnTo>
                    <a:pt x="47" y="122"/>
                  </a:lnTo>
                  <a:lnTo>
                    <a:pt x="37" y="111"/>
                  </a:lnTo>
                  <a:lnTo>
                    <a:pt x="0" y="37"/>
                  </a:lnTo>
                  <a:lnTo>
                    <a:pt x="0" y="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6" name=""/>
            <p:cNvSpPr/>
            <p:nvPr/>
          </p:nvSpPr>
          <p:spPr>
            <a:xfrm>
              <a:off x="4567320" y="3983040"/>
              <a:ext cx="191880" cy="254160"/>
            </a:xfrm>
            <a:custGeom>
              <a:avLst/>
              <a:gdLst/>
              <a:ahLst/>
              <a:rect l="l" t="t" r="r" b="b"/>
              <a:pathLst>
                <a:path w="129" h="175">
                  <a:moveTo>
                    <a:pt x="129" y="175"/>
                  </a:moveTo>
                  <a:lnTo>
                    <a:pt x="103" y="153"/>
                  </a:lnTo>
                  <a:lnTo>
                    <a:pt x="103" y="153"/>
                  </a:lnTo>
                  <a:lnTo>
                    <a:pt x="82" y="137"/>
                  </a:lnTo>
                  <a:lnTo>
                    <a:pt x="82" y="127"/>
                  </a:lnTo>
                  <a:lnTo>
                    <a:pt x="77" y="127"/>
                  </a:lnTo>
                  <a:lnTo>
                    <a:pt x="51" y="106"/>
                  </a:lnTo>
                  <a:lnTo>
                    <a:pt x="46" y="95"/>
                  </a:lnTo>
                  <a:lnTo>
                    <a:pt x="41" y="95"/>
                  </a:lnTo>
                  <a:lnTo>
                    <a:pt x="36" y="90"/>
                  </a:lnTo>
                  <a:lnTo>
                    <a:pt x="30" y="90"/>
                  </a:lnTo>
                  <a:lnTo>
                    <a:pt x="20" y="90"/>
                  </a:lnTo>
                  <a:lnTo>
                    <a:pt x="20" y="95"/>
                  </a:lnTo>
                  <a:lnTo>
                    <a:pt x="15" y="90"/>
                  </a:lnTo>
                  <a:lnTo>
                    <a:pt x="10" y="74"/>
                  </a:lnTo>
                  <a:lnTo>
                    <a:pt x="10" y="69"/>
                  </a:lnTo>
                  <a:lnTo>
                    <a:pt x="10" y="63"/>
                  </a:lnTo>
                  <a:lnTo>
                    <a:pt x="10" y="53"/>
                  </a:lnTo>
                  <a:lnTo>
                    <a:pt x="5" y="42"/>
                  </a:lnTo>
                  <a:lnTo>
                    <a:pt x="5" y="37"/>
                  </a:lnTo>
                  <a:lnTo>
                    <a:pt x="0" y="26"/>
                  </a:lnTo>
                  <a:lnTo>
                    <a:pt x="5" y="0"/>
                  </a:lnTo>
                  <a:lnTo>
                    <a:pt x="25" y="0"/>
                  </a:lnTo>
                  <a:lnTo>
                    <a:pt x="36" y="10"/>
                  </a:lnTo>
                  <a:lnTo>
                    <a:pt x="46" y="10"/>
                  </a:lnTo>
                  <a:lnTo>
                    <a:pt x="82" y="4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7" name=""/>
            <p:cNvSpPr/>
            <p:nvPr/>
          </p:nvSpPr>
          <p:spPr>
            <a:xfrm>
              <a:off x="4689360" y="4051440"/>
              <a:ext cx="15840" cy="39600"/>
            </a:xfrm>
            <a:custGeom>
              <a:avLst/>
              <a:gdLst/>
              <a:ahLst/>
              <a:rect l="l" t="t" r="r" b="b"/>
              <a:pathLst>
                <a:path w="10" h="27">
                  <a:moveTo>
                    <a:pt x="0" y="0"/>
                  </a:moveTo>
                  <a:lnTo>
                    <a:pt x="5" y="6"/>
                  </a:lnTo>
                  <a:lnTo>
                    <a:pt x="5" y="22"/>
                  </a:lnTo>
                  <a:lnTo>
                    <a:pt x="10" y="27"/>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78" name=""/>
            <p:cNvSpPr/>
            <p:nvPr/>
          </p:nvSpPr>
          <p:spPr>
            <a:xfrm>
              <a:off x="4705200" y="4091040"/>
              <a:ext cx="7920" cy="6120"/>
            </a:xfrm>
            <a:custGeom>
              <a:avLst/>
              <a:gdLst/>
              <a:ahLst/>
              <a:rect l="l" t="t" r="r" b="b"/>
              <a:pathLst>
                <a:path w="6" h="5">
                  <a:moveTo>
                    <a:pt x="0" y="0"/>
                  </a:moveTo>
                  <a:lnTo>
                    <a:pt x="0" y="0"/>
                  </a:lnTo>
                  <a:lnTo>
                    <a:pt x="0" y="0"/>
                  </a:lnTo>
                  <a:lnTo>
                    <a:pt x="6" y="5"/>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079" name=""/>
            <p:cNvSpPr/>
            <p:nvPr/>
          </p:nvSpPr>
          <p:spPr>
            <a:xfrm>
              <a:off x="4713120" y="4097160"/>
              <a:ext cx="8280" cy="1800"/>
            </a:xfrm>
            <a:prstGeom prst="rect">
              <a:avLst/>
            </a:prstGeom>
            <a:noFill/>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80" name=""/>
            <p:cNvSpPr/>
            <p:nvPr/>
          </p:nvSpPr>
          <p:spPr>
            <a:xfrm>
              <a:off x="4721400" y="4097160"/>
              <a:ext cx="6120" cy="1800"/>
            </a:xfrm>
            <a:custGeom>
              <a:avLst/>
              <a:gdLst/>
              <a:ahLst/>
              <a:rect l="l" t="t" r="r" b="b"/>
              <a:pathLst>
                <a:path w="5" h="0">
                  <a:moveTo>
                    <a:pt x="0" y="0"/>
                  </a:moveTo>
                  <a:lnTo>
                    <a:pt x="5" y="0"/>
                  </a:lnTo>
                  <a:lnTo>
                    <a:pt x="5" y="0"/>
                  </a:lnTo>
                  <a:lnTo>
                    <a:pt x="5"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81" name=""/>
            <p:cNvSpPr/>
            <p:nvPr/>
          </p:nvSpPr>
          <p:spPr>
            <a:xfrm>
              <a:off x="4727520" y="4097160"/>
              <a:ext cx="7920" cy="1800"/>
            </a:xfrm>
            <a:custGeom>
              <a:avLst/>
              <a:gdLst/>
              <a:ahLst/>
              <a:rect l="l" t="t" r="r" b="b"/>
              <a:pathLst>
                <a:path w="5" h="0">
                  <a:moveTo>
                    <a:pt x="0" y="0"/>
                  </a:moveTo>
                  <a:lnTo>
                    <a:pt x="5" y="0"/>
                  </a:lnTo>
                  <a:lnTo>
                    <a:pt x="5" y="0"/>
                  </a:lnTo>
                  <a:lnTo>
                    <a:pt x="5"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82" name=""/>
            <p:cNvSpPr/>
            <p:nvPr/>
          </p:nvSpPr>
          <p:spPr>
            <a:xfrm>
              <a:off x="4735440" y="4097160"/>
              <a:ext cx="15840" cy="8280"/>
            </a:xfrm>
            <a:custGeom>
              <a:avLst/>
              <a:gdLst/>
              <a:ahLst/>
              <a:rect l="l" t="t" r="r" b="b"/>
              <a:pathLst>
                <a:path w="10" h="5">
                  <a:moveTo>
                    <a:pt x="0" y="0"/>
                  </a:moveTo>
                  <a:lnTo>
                    <a:pt x="5" y="0"/>
                  </a:lnTo>
                  <a:lnTo>
                    <a:pt x="5" y="5"/>
                  </a:lnTo>
                  <a:lnTo>
                    <a:pt x="10" y="5"/>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083" name=""/>
            <p:cNvSpPr/>
            <p:nvPr/>
          </p:nvSpPr>
          <p:spPr>
            <a:xfrm>
              <a:off x="4751280" y="4105440"/>
              <a:ext cx="360" cy="7920"/>
            </a:xfrm>
            <a:custGeom>
              <a:avLst/>
              <a:gdLst/>
              <a:ahLst/>
              <a:rect l="l" t="t" r="r" b="b"/>
              <a:pathLst>
                <a:path w="0" h="6">
                  <a:moveTo>
                    <a:pt x="0" y="0"/>
                  </a:moveTo>
                  <a:lnTo>
                    <a:pt x="0" y="6"/>
                  </a:lnTo>
                  <a:lnTo>
                    <a:pt x="0" y="6"/>
                  </a:lnTo>
                  <a:lnTo>
                    <a:pt x="0" y="6"/>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84" name=""/>
            <p:cNvSpPr/>
            <p:nvPr/>
          </p:nvSpPr>
          <p:spPr>
            <a:xfrm>
              <a:off x="4751280" y="4113360"/>
              <a:ext cx="15840" cy="23760"/>
            </a:xfrm>
            <a:custGeom>
              <a:avLst/>
              <a:gdLst/>
              <a:ahLst/>
              <a:rect l="l" t="t" r="r" b="b"/>
              <a:pathLst>
                <a:path w="11" h="16">
                  <a:moveTo>
                    <a:pt x="0" y="0"/>
                  </a:moveTo>
                  <a:lnTo>
                    <a:pt x="6" y="5"/>
                  </a:lnTo>
                  <a:lnTo>
                    <a:pt x="6" y="10"/>
                  </a:lnTo>
                  <a:lnTo>
                    <a:pt x="11" y="16"/>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85" name=""/>
            <p:cNvSpPr/>
            <p:nvPr/>
          </p:nvSpPr>
          <p:spPr>
            <a:xfrm>
              <a:off x="4767120" y="4137120"/>
              <a:ext cx="28800" cy="1440"/>
            </a:xfrm>
            <a:custGeom>
              <a:avLst/>
              <a:gdLst/>
              <a:ahLst/>
              <a:rect l="l" t="t" r="r" b="b"/>
              <a:pathLst>
                <a:path w="20" h="0">
                  <a:moveTo>
                    <a:pt x="0" y="0"/>
                  </a:moveTo>
                  <a:lnTo>
                    <a:pt x="5" y="0"/>
                  </a:lnTo>
                  <a:lnTo>
                    <a:pt x="10" y="0"/>
                  </a:lnTo>
                  <a:lnTo>
                    <a:pt x="2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86" name=""/>
            <p:cNvSpPr/>
            <p:nvPr/>
          </p:nvSpPr>
          <p:spPr>
            <a:xfrm>
              <a:off x="4795920" y="4137120"/>
              <a:ext cx="23760" cy="1440"/>
            </a:xfrm>
            <a:custGeom>
              <a:avLst/>
              <a:gdLst/>
              <a:ahLst/>
              <a:rect l="l" t="t" r="r" b="b"/>
              <a:pathLst>
                <a:path w="16" h="0">
                  <a:moveTo>
                    <a:pt x="0" y="0"/>
                  </a:moveTo>
                  <a:lnTo>
                    <a:pt x="6" y="0"/>
                  </a:lnTo>
                  <a:lnTo>
                    <a:pt x="11" y="0"/>
                  </a:lnTo>
                  <a:lnTo>
                    <a:pt x="16"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87" name=""/>
            <p:cNvSpPr/>
            <p:nvPr/>
          </p:nvSpPr>
          <p:spPr>
            <a:xfrm>
              <a:off x="4819680" y="4137120"/>
              <a:ext cx="15840" cy="14040"/>
            </a:xfrm>
            <a:custGeom>
              <a:avLst/>
              <a:gdLst/>
              <a:ahLst/>
              <a:rect l="l" t="t" r="r" b="b"/>
              <a:pathLst>
                <a:path w="10" h="10">
                  <a:moveTo>
                    <a:pt x="0" y="0"/>
                  </a:moveTo>
                  <a:lnTo>
                    <a:pt x="0" y="5"/>
                  </a:lnTo>
                  <a:lnTo>
                    <a:pt x="5" y="5"/>
                  </a:lnTo>
                  <a:lnTo>
                    <a:pt x="10" y="10"/>
                  </a:lnTo>
                </a:path>
              </a:pathLst>
            </a:custGeom>
            <a:noFill/>
            <a:ln w="12600">
              <a:solidFill>
                <a:srgbClr val="ffe80f"/>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088" name=""/>
            <p:cNvSpPr/>
            <p:nvPr/>
          </p:nvSpPr>
          <p:spPr>
            <a:xfrm>
              <a:off x="4835520" y="4151160"/>
              <a:ext cx="1440" cy="1800"/>
            </a:xfrm>
            <a:prstGeom prst="rect">
              <a:avLst/>
            </a:prstGeom>
            <a:noFill/>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89" name=""/>
            <p:cNvSpPr/>
            <p:nvPr/>
          </p:nvSpPr>
          <p:spPr>
            <a:xfrm>
              <a:off x="4835520" y="4151160"/>
              <a:ext cx="30240" cy="1800"/>
            </a:xfrm>
            <a:custGeom>
              <a:avLst/>
              <a:gdLst/>
              <a:ahLst/>
              <a:rect l="l" t="t" r="r" b="b"/>
              <a:pathLst>
                <a:path w="21" h="0">
                  <a:moveTo>
                    <a:pt x="0" y="0"/>
                  </a:moveTo>
                  <a:lnTo>
                    <a:pt x="5" y="0"/>
                  </a:lnTo>
                  <a:lnTo>
                    <a:pt x="16" y="0"/>
                  </a:lnTo>
                  <a:lnTo>
                    <a:pt x="21"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090" name=""/>
            <p:cNvSpPr/>
            <p:nvPr/>
          </p:nvSpPr>
          <p:spPr>
            <a:xfrm>
              <a:off x="4751280" y="3997440"/>
              <a:ext cx="247680" cy="215640"/>
            </a:xfrm>
            <a:custGeom>
              <a:avLst/>
              <a:gdLst/>
              <a:ahLst/>
              <a:rect l="l" t="t" r="r" b="b"/>
              <a:pathLst>
                <a:path w="166" h="149">
                  <a:moveTo>
                    <a:pt x="145" y="149"/>
                  </a:moveTo>
                  <a:lnTo>
                    <a:pt x="150" y="138"/>
                  </a:lnTo>
                  <a:lnTo>
                    <a:pt x="166" y="90"/>
                  </a:lnTo>
                  <a:lnTo>
                    <a:pt x="155" y="80"/>
                  </a:lnTo>
                  <a:lnTo>
                    <a:pt x="155" y="74"/>
                  </a:lnTo>
                  <a:lnTo>
                    <a:pt x="155" y="69"/>
                  </a:lnTo>
                  <a:lnTo>
                    <a:pt x="160" y="64"/>
                  </a:lnTo>
                  <a:lnTo>
                    <a:pt x="160" y="53"/>
                  </a:lnTo>
                  <a:lnTo>
                    <a:pt x="140" y="37"/>
                  </a:lnTo>
                  <a:lnTo>
                    <a:pt x="129" y="37"/>
                  </a:lnTo>
                  <a:lnTo>
                    <a:pt x="119" y="11"/>
                  </a:lnTo>
                  <a:lnTo>
                    <a:pt x="104" y="6"/>
                  </a:lnTo>
                  <a:lnTo>
                    <a:pt x="104" y="0"/>
                  </a:lnTo>
                  <a:lnTo>
                    <a:pt x="93" y="11"/>
                  </a:lnTo>
                  <a:lnTo>
                    <a:pt x="88" y="16"/>
                  </a:lnTo>
                  <a:lnTo>
                    <a:pt x="88" y="16"/>
                  </a:lnTo>
                  <a:lnTo>
                    <a:pt x="83" y="21"/>
                  </a:lnTo>
                  <a:lnTo>
                    <a:pt x="78" y="16"/>
                  </a:lnTo>
                  <a:lnTo>
                    <a:pt x="73" y="16"/>
                  </a:lnTo>
                  <a:lnTo>
                    <a:pt x="68" y="21"/>
                  </a:lnTo>
                  <a:lnTo>
                    <a:pt x="68" y="27"/>
                  </a:lnTo>
                  <a:lnTo>
                    <a:pt x="62" y="27"/>
                  </a:lnTo>
                  <a:lnTo>
                    <a:pt x="11" y="6"/>
                  </a:lnTo>
                  <a:lnTo>
                    <a:pt x="11" y="0"/>
                  </a:lnTo>
                  <a:lnTo>
                    <a:pt x="6" y="6"/>
                  </a:lnTo>
                  <a:lnTo>
                    <a:pt x="0" y="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1" name=""/>
            <p:cNvSpPr/>
            <p:nvPr/>
          </p:nvSpPr>
          <p:spPr>
            <a:xfrm>
              <a:off x="4713120" y="4006800"/>
              <a:ext cx="38160" cy="36720"/>
            </a:xfrm>
            <a:custGeom>
              <a:avLst/>
              <a:gdLst/>
              <a:ahLst/>
              <a:rect l="l" t="t" r="r" b="b"/>
              <a:pathLst>
                <a:path w="25" h="26">
                  <a:moveTo>
                    <a:pt x="25" y="0"/>
                  </a:moveTo>
                  <a:lnTo>
                    <a:pt x="15" y="5"/>
                  </a:lnTo>
                  <a:lnTo>
                    <a:pt x="5" y="21"/>
                  </a:lnTo>
                  <a:lnTo>
                    <a:pt x="0" y="26"/>
                  </a:lnTo>
                </a:path>
              </a:pathLst>
            </a:custGeom>
            <a:noFill/>
            <a:ln w="12600">
              <a:solidFill>
                <a:srgbClr val="ffe80f"/>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2092" name=""/>
            <p:cNvSpPr/>
            <p:nvPr/>
          </p:nvSpPr>
          <p:spPr>
            <a:xfrm>
              <a:off x="4713120" y="4043520"/>
              <a:ext cx="180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3" name=""/>
            <p:cNvSpPr/>
            <p:nvPr/>
          </p:nvSpPr>
          <p:spPr>
            <a:xfrm>
              <a:off x="4705200" y="4043520"/>
              <a:ext cx="7920" cy="1440"/>
            </a:xfrm>
            <a:custGeom>
              <a:avLst/>
              <a:gdLst/>
              <a:ahLst/>
              <a:rect l="l" t="t" r="r" b="b"/>
              <a:pathLst>
                <a:path w="6" h="0">
                  <a:moveTo>
                    <a:pt x="6" y="0"/>
                  </a:moveTo>
                  <a:lnTo>
                    <a:pt x="0" y="0"/>
                  </a:lnTo>
                  <a:lnTo>
                    <a:pt x="0" y="0"/>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4" name=""/>
            <p:cNvSpPr/>
            <p:nvPr/>
          </p:nvSpPr>
          <p:spPr>
            <a:xfrm>
              <a:off x="4697280" y="4043520"/>
              <a:ext cx="792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5" name=""/>
            <p:cNvSpPr/>
            <p:nvPr/>
          </p:nvSpPr>
          <p:spPr>
            <a:xfrm>
              <a:off x="4697280" y="4043520"/>
              <a:ext cx="1800" cy="7920"/>
            </a:xfrm>
            <a:prstGeom prst="rect">
              <a:avLst/>
            </a:prstGeom>
            <a:noFill/>
            <a:ln w="12600">
              <a:solidFill>
                <a:srgbClr val="ffe80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096" name=""/>
            <p:cNvSpPr/>
            <p:nvPr/>
          </p:nvSpPr>
          <p:spPr>
            <a:xfrm>
              <a:off x="4697280" y="4051440"/>
              <a:ext cx="180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97" name=""/>
            <p:cNvSpPr/>
            <p:nvPr/>
          </p:nvSpPr>
          <p:spPr>
            <a:xfrm>
              <a:off x="4683240" y="4013280"/>
              <a:ext cx="14040" cy="38160"/>
            </a:xfrm>
            <a:custGeom>
              <a:avLst/>
              <a:gdLst/>
              <a:ahLst/>
              <a:rect l="l" t="t" r="r" b="b"/>
              <a:pathLst>
                <a:path w="10" h="26">
                  <a:moveTo>
                    <a:pt x="10" y="26"/>
                  </a:moveTo>
                  <a:lnTo>
                    <a:pt x="5" y="21"/>
                  </a:lnTo>
                  <a:lnTo>
                    <a:pt x="0" y="5"/>
                  </a:lnTo>
                  <a:lnTo>
                    <a:pt x="0" y="0"/>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098" name=""/>
            <p:cNvSpPr/>
            <p:nvPr/>
          </p:nvSpPr>
          <p:spPr>
            <a:xfrm>
              <a:off x="4335480" y="3760920"/>
              <a:ext cx="347760" cy="252360"/>
            </a:xfrm>
            <a:custGeom>
              <a:avLst/>
              <a:gdLst/>
              <a:ahLst/>
              <a:rect l="l" t="t" r="r" b="b"/>
              <a:pathLst>
                <a:path w="232" h="175">
                  <a:moveTo>
                    <a:pt x="232" y="175"/>
                  </a:moveTo>
                  <a:lnTo>
                    <a:pt x="211" y="154"/>
                  </a:lnTo>
                  <a:lnTo>
                    <a:pt x="211" y="138"/>
                  </a:lnTo>
                  <a:lnTo>
                    <a:pt x="206" y="127"/>
                  </a:lnTo>
                  <a:lnTo>
                    <a:pt x="196" y="122"/>
                  </a:lnTo>
                  <a:lnTo>
                    <a:pt x="175" y="122"/>
                  </a:lnTo>
                  <a:lnTo>
                    <a:pt x="175" y="127"/>
                  </a:lnTo>
                  <a:lnTo>
                    <a:pt x="165" y="127"/>
                  </a:lnTo>
                  <a:lnTo>
                    <a:pt x="160" y="117"/>
                  </a:lnTo>
                  <a:lnTo>
                    <a:pt x="149" y="122"/>
                  </a:lnTo>
                  <a:lnTo>
                    <a:pt x="149" y="111"/>
                  </a:lnTo>
                  <a:lnTo>
                    <a:pt x="149" y="106"/>
                  </a:lnTo>
                  <a:lnTo>
                    <a:pt x="149" y="90"/>
                  </a:lnTo>
                  <a:lnTo>
                    <a:pt x="139" y="58"/>
                  </a:lnTo>
                  <a:lnTo>
                    <a:pt x="144" y="53"/>
                  </a:lnTo>
                  <a:lnTo>
                    <a:pt x="129" y="21"/>
                  </a:lnTo>
                  <a:lnTo>
                    <a:pt x="93" y="16"/>
                  </a:lnTo>
                  <a:lnTo>
                    <a:pt x="87" y="16"/>
                  </a:lnTo>
                  <a:lnTo>
                    <a:pt x="77" y="16"/>
                  </a:lnTo>
                  <a:lnTo>
                    <a:pt x="51" y="26"/>
                  </a:lnTo>
                  <a:lnTo>
                    <a:pt x="31" y="11"/>
                  </a:lnTo>
                  <a:lnTo>
                    <a:pt x="0" y="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9" name=""/>
            <p:cNvSpPr/>
            <p:nvPr/>
          </p:nvSpPr>
          <p:spPr>
            <a:xfrm>
              <a:off x="4581360" y="3936960"/>
              <a:ext cx="14400" cy="1800"/>
            </a:xfrm>
            <a:prstGeom prst="rect">
              <a:avLst/>
            </a:prstGeom>
            <a:noFill/>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00" name=""/>
            <p:cNvSpPr/>
            <p:nvPr/>
          </p:nvSpPr>
          <p:spPr>
            <a:xfrm>
              <a:off x="4641840" y="3936960"/>
              <a:ext cx="1440" cy="6480"/>
            </a:xfrm>
            <a:prstGeom prst="rect">
              <a:avLst/>
            </a:prstGeom>
            <a:noFill/>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101" name=""/>
            <p:cNvSpPr/>
            <p:nvPr/>
          </p:nvSpPr>
          <p:spPr>
            <a:xfrm>
              <a:off x="4641840" y="3929040"/>
              <a:ext cx="15840" cy="7920"/>
            </a:xfrm>
            <a:custGeom>
              <a:avLst/>
              <a:gdLst/>
              <a:ahLst/>
              <a:rect l="l" t="t" r="r" b="b"/>
              <a:pathLst>
                <a:path w="10" h="5">
                  <a:moveTo>
                    <a:pt x="0" y="5"/>
                  </a:moveTo>
                  <a:lnTo>
                    <a:pt x="0" y="5"/>
                  </a:lnTo>
                  <a:lnTo>
                    <a:pt x="5" y="5"/>
                  </a:lnTo>
                  <a:lnTo>
                    <a:pt x="10"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02" name=""/>
            <p:cNvSpPr/>
            <p:nvPr/>
          </p:nvSpPr>
          <p:spPr>
            <a:xfrm>
              <a:off x="4657680" y="3929040"/>
              <a:ext cx="7920" cy="1440"/>
            </a:xfrm>
            <a:custGeom>
              <a:avLst/>
              <a:gdLst/>
              <a:ahLst/>
              <a:rect l="l" t="t" r="r" b="b"/>
              <a:pathLst>
                <a:path w="6" h="0">
                  <a:moveTo>
                    <a:pt x="0" y="0"/>
                  </a:moveTo>
                  <a:lnTo>
                    <a:pt x="0" y="0"/>
                  </a:lnTo>
                  <a:lnTo>
                    <a:pt x="0" y="0"/>
                  </a:lnTo>
                  <a:lnTo>
                    <a:pt x="6"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03" name=""/>
            <p:cNvSpPr/>
            <p:nvPr/>
          </p:nvSpPr>
          <p:spPr>
            <a:xfrm>
              <a:off x="4665600" y="3921120"/>
              <a:ext cx="1800" cy="7920"/>
            </a:xfrm>
            <a:custGeom>
              <a:avLst/>
              <a:gdLst/>
              <a:ahLst/>
              <a:rect l="l" t="t" r="r" b="b"/>
              <a:pathLst>
                <a:path w="0" h="6">
                  <a:moveTo>
                    <a:pt x="0" y="6"/>
                  </a:moveTo>
                  <a:lnTo>
                    <a:pt x="0" y="6"/>
                  </a:lnTo>
                  <a:lnTo>
                    <a:pt x="0" y="6"/>
                  </a:lnTo>
                  <a:lnTo>
                    <a:pt x="0"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04" name=""/>
            <p:cNvSpPr/>
            <p:nvPr/>
          </p:nvSpPr>
          <p:spPr>
            <a:xfrm>
              <a:off x="4665600" y="3906720"/>
              <a:ext cx="17640" cy="14400"/>
            </a:xfrm>
            <a:custGeom>
              <a:avLst/>
              <a:gdLst/>
              <a:ahLst/>
              <a:rect l="l" t="t" r="r" b="b"/>
              <a:pathLst>
                <a:path w="10" h="10">
                  <a:moveTo>
                    <a:pt x="0" y="10"/>
                  </a:moveTo>
                  <a:lnTo>
                    <a:pt x="0" y="10"/>
                  </a:lnTo>
                  <a:lnTo>
                    <a:pt x="5" y="5"/>
                  </a:lnTo>
                  <a:lnTo>
                    <a:pt x="10"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05" name=""/>
            <p:cNvSpPr/>
            <p:nvPr/>
          </p:nvSpPr>
          <p:spPr>
            <a:xfrm>
              <a:off x="4683240" y="3897360"/>
              <a:ext cx="14040" cy="9360"/>
            </a:xfrm>
            <a:custGeom>
              <a:avLst/>
              <a:gdLst/>
              <a:ahLst/>
              <a:rect l="l" t="t" r="r" b="b"/>
              <a:pathLst>
                <a:path w="10" h="6">
                  <a:moveTo>
                    <a:pt x="0" y="6"/>
                  </a:moveTo>
                  <a:lnTo>
                    <a:pt x="5" y="6"/>
                  </a:lnTo>
                  <a:lnTo>
                    <a:pt x="5" y="6"/>
                  </a:lnTo>
                  <a:lnTo>
                    <a:pt x="10" y="0"/>
                  </a:lnTo>
                </a:path>
              </a:pathLst>
            </a:custGeom>
            <a:noFill/>
            <a:ln w="12600">
              <a:solidFill>
                <a:srgbClr val="ffe80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06" name=""/>
            <p:cNvSpPr/>
            <p:nvPr/>
          </p:nvSpPr>
          <p:spPr>
            <a:xfrm>
              <a:off x="4697280" y="3882960"/>
              <a:ext cx="7920" cy="14400"/>
            </a:xfrm>
            <a:custGeom>
              <a:avLst/>
              <a:gdLst/>
              <a:ahLst/>
              <a:rect l="l" t="t" r="r" b="b"/>
              <a:pathLst>
                <a:path w="5" h="10">
                  <a:moveTo>
                    <a:pt x="0" y="10"/>
                  </a:moveTo>
                  <a:lnTo>
                    <a:pt x="0" y="5"/>
                  </a:lnTo>
                  <a:lnTo>
                    <a:pt x="0" y="0"/>
                  </a:lnTo>
                  <a:lnTo>
                    <a:pt x="5"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07" name=""/>
            <p:cNvSpPr/>
            <p:nvPr/>
          </p:nvSpPr>
          <p:spPr>
            <a:xfrm>
              <a:off x="4705200" y="3875040"/>
              <a:ext cx="16200" cy="7920"/>
            </a:xfrm>
            <a:custGeom>
              <a:avLst/>
              <a:gdLst/>
              <a:ahLst/>
              <a:rect l="l" t="t" r="r" b="b"/>
              <a:pathLst>
                <a:path w="11" h="6">
                  <a:moveTo>
                    <a:pt x="0" y="6"/>
                  </a:moveTo>
                  <a:lnTo>
                    <a:pt x="6" y="6"/>
                  </a:lnTo>
                  <a:lnTo>
                    <a:pt x="6" y="0"/>
                  </a:lnTo>
                  <a:lnTo>
                    <a:pt x="11"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08" name=""/>
            <p:cNvSpPr/>
            <p:nvPr/>
          </p:nvSpPr>
          <p:spPr>
            <a:xfrm>
              <a:off x="4721400" y="3860640"/>
              <a:ext cx="6120" cy="14400"/>
            </a:xfrm>
            <a:custGeom>
              <a:avLst/>
              <a:gdLst/>
              <a:ahLst/>
              <a:rect l="l" t="t" r="r" b="b"/>
              <a:pathLst>
                <a:path w="5" h="10">
                  <a:moveTo>
                    <a:pt x="0" y="10"/>
                  </a:moveTo>
                  <a:lnTo>
                    <a:pt x="5" y="10"/>
                  </a:lnTo>
                  <a:lnTo>
                    <a:pt x="5" y="5"/>
                  </a:lnTo>
                  <a:lnTo>
                    <a:pt x="5"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09" name=""/>
            <p:cNvSpPr/>
            <p:nvPr/>
          </p:nvSpPr>
          <p:spPr>
            <a:xfrm>
              <a:off x="4727520" y="3828960"/>
              <a:ext cx="23760" cy="31680"/>
            </a:xfrm>
            <a:custGeom>
              <a:avLst/>
              <a:gdLst/>
              <a:ahLst/>
              <a:rect l="l" t="t" r="r" b="b"/>
              <a:pathLst>
                <a:path w="15" h="21">
                  <a:moveTo>
                    <a:pt x="0" y="21"/>
                  </a:moveTo>
                  <a:lnTo>
                    <a:pt x="5" y="16"/>
                  </a:lnTo>
                  <a:lnTo>
                    <a:pt x="10" y="5"/>
                  </a:lnTo>
                  <a:lnTo>
                    <a:pt x="15" y="0"/>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110" name=""/>
            <p:cNvSpPr/>
            <p:nvPr/>
          </p:nvSpPr>
          <p:spPr>
            <a:xfrm>
              <a:off x="4751280" y="3821040"/>
              <a:ext cx="360" cy="7920"/>
            </a:xfrm>
            <a:custGeom>
              <a:avLst/>
              <a:gdLst/>
              <a:ahLst/>
              <a:rect l="l" t="t" r="r" b="b"/>
              <a:pathLst>
                <a:path w="0" h="6">
                  <a:moveTo>
                    <a:pt x="0" y="6"/>
                  </a:moveTo>
                  <a:lnTo>
                    <a:pt x="0" y="6"/>
                  </a:lnTo>
                  <a:lnTo>
                    <a:pt x="0" y="6"/>
                  </a:lnTo>
                  <a:lnTo>
                    <a:pt x="0"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11" name=""/>
            <p:cNvSpPr/>
            <p:nvPr/>
          </p:nvSpPr>
          <p:spPr>
            <a:xfrm>
              <a:off x="4573440" y="3936960"/>
              <a:ext cx="1800" cy="46080"/>
            </a:xfrm>
            <a:prstGeom prst="line">
              <a:avLst/>
            </a:prstGeom>
            <a:ln w="12600">
              <a:solidFill>
                <a:srgbClr val="ffe80f"/>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12" name=""/>
            <p:cNvSpPr/>
            <p:nvPr/>
          </p:nvSpPr>
          <p:spPr>
            <a:xfrm>
              <a:off x="4567320" y="3936960"/>
              <a:ext cx="82440" cy="60480"/>
            </a:xfrm>
            <a:custGeom>
              <a:avLst/>
              <a:gdLst/>
              <a:ahLst/>
              <a:rect l="l" t="t" r="r" b="b"/>
              <a:pathLst>
                <a:path w="56" h="42">
                  <a:moveTo>
                    <a:pt x="0" y="0"/>
                  </a:moveTo>
                  <a:lnTo>
                    <a:pt x="0" y="21"/>
                  </a:lnTo>
                  <a:lnTo>
                    <a:pt x="10" y="26"/>
                  </a:lnTo>
                  <a:lnTo>
                    <a:pt x="25" y="26"/>
                  </a:lnTo>
                  <a:lnTo>
                    <a:pt x="36" y="42"/>
                  </a:lnTo>
                  <a:lnTo>
                    <a:pt x="46" y="42"/>
                  </a:lnTo>
                  <a:lnTo>
                    <a:pt x="56" y="42"/>
                  </a:lnTo>
                  <a:lnTo>
                    <a:pt x="56" y="32"/>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13" name=""/>
            <p:cNvSpPr/>
            <p:nvPr/>
          </p:nvSpPr>
          <p:spPr>
            <a:xfrm>
              <a:off x="4527720" y="3736800"/>
              <a:ext cx="29880" cy="46080"/>
            </a:xfrm>
            <a:custGeom>
              <a:avLst/>
              <a:gdLst/>
              <a:ahLst/>
              <a:rect l="l" t="t" r="r" b="b"/>
              <a:pathLst>
                <a:path w="20" h="32">
                  <a:moveTo>
                    <a:pt x="0" y="32"/>
                  </a:moveTo>
                  <a:lnTo>
                    <a:pt x="5" y="32"/>
                  </a:lnTo>
                  <a:lnTo>
                    <a:pt x="10" y="11"/>
                  </a:lnTo>
                  <a:lnTo>
                    <a:pt x="20"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14" name=""/>
            <p:cNvSpPr/>
            <p:nvPr/>
          </p:nvSpPr>
          <p:spPr>
            <a:xfrm>
              <a:off x="4335480" y="3875040"/>
              <a:ext cx="61920" cy="22320"/>
            </a:xfrm>
            <a:custGeom>
              <a:avLst/>
              <a:gdLst/>
              <a:ahLst/>
              <a:rect l="l" t="t" r="r" b="b"/>
              <a:pathLst>
                <a:path w="41" h="16">
                  <a:moveTo>
                    <a:pt x="0" y="16"/>
                  </a:moveTo>
                  <a:lnTo>
                    <a:pt x="36" y="6"/>
                  </a:lnTo>
                  <a:lnTo>
                    <a:pt x="31" y="6"/>
                  </a:lnTo>
                  <a:lnTo>
                    <a:pt x="41" y="0"/>
                  </a:lnTo>
                  <a:lnTo>
                    <a:pt x="36" y="0"/>
                  </a:lnTo>
                </a:path>
              </a:pathLst>
            </a:custGeom>
            <a:no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15" name=""/>
            <p:cNvSpPr/>
            <p:nvPr/>
          </p:nvSpPr>
          <p:spPr>
            <a:xfrm>
              <a:off x="3379680" y="2171880"/>
              <a:ext cx="239760" cy="207720"/>
            </a:xfrm>
            <a:custGeom>
              <a:avLst/>
              <a:gdLst/>
              <a:ahLst/>
              <a:rect l="l" t="t" r="r" b="b"/>
              <a:pathLst>
                <a:path w="161" h="143">
                  <a:moveTo>
                    <a:pt x="0" y="0"/>
                  </a:moveTo>
                  <a:lnTo>
                    <a:pt x="11" y="10"/>
                  </a:lnTo>
                  <a:lnTo>
                    <a:pt x="11" y="21"/>
                  </a:lnTo>
                  <a:lnTo>
                    <a:pt x="11" y="26"/>
                  </a:lnTo>
                  <a:lnTo>
                    <a:pt x="42" y="21"/>
                  </a:lnTo>
                  <a:lnTo>
                    <a:pt x="73" y="63"/>
                  </a:lnTo>
                  <a:lnTo>
                    <a:pt x="78" y="69"/>
                  </a:lnTo>
                  <a:lnTo>
                    <a:pt x="93" y="69"/>
                  </a:lnTo>
                  <a:lnTo>
                    <a:pt x="114" y="79"/>
                  </a:lnTo>
                  <a:lnTo>
                    <a:pt x="124" y="95"/>
                  </a:lnTo>
                  <a:lnTo>
                    <a:pt x="145" y="95"/>
                  </a:lnTo>
                  <a:lnTo>
                    <a:pt x="155" y="106"/>
                  </a:lnTo>
                  <a:lnTo>
                    <a:pt x="155" y="116"/>
                  </a:lnTo>
                  <a:lnTo>
                    <a:pt x="150" y="116"/>
                  </a:lnTo>
                  <a:lnTo>
                    <a:pt x="150" y="138"/>
                  </a:lnTo>
                  <a:lnTo>
                    <a:pt x="161" y="143"/>
                  </a:lnTo>
                  <a:lnTo>
                    <a:pt x="161" y="14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6" name=""/>
            <p:cNvSpPr/>
            <p:nvPr/>
          </p:nvSpPr>
          <p:spPr>
            <a:xfrm>
              <a:off x="3619440" y="2371680"/>
              <a:ext cx="15840" cy="7920"/>
            </a:xfrm>
            <a:custGeom>
              <a:avLst/>
              <a:gdLst/>
              <a:ahLst/>
              <a:rect l="l" t="t" r="r" b="b"/>
              <a:pathLst>
                <a:path w="10" h="5">
                  <a:moveTo>
                    <a:pt x="0" y="5"/>
                  </a:moveTo>
                  <a:lnTo>
                    <a:pt x="5" y="0"/>
                  </a:lnTo>
                  <a:lnTo>
                    <a:pt x="5" y="0"/>
                  </a:lnTo>
                  <a:lnTo>
                    <a:pt x="10"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117" name=""/>
            <p:cNvSpPr/>
            <p:nvPr/>
          </p:nvSpPr>
          <p:spPr>
            <a:xfrm>
              <a:off x="3635280" y="2371680"/>
              <a:ext cx="6480" cy="23760"/>
            </a:xfrm>
            <a:custGeom>
              <a:avLst/>
              <a:gdLst/>
              <a:ahLst/>
              <a:rect l="l" t="t" r="r" b="b"/>
              <a:pathLst>
                <a:path w="5" h="16">
                  <a:moveTo>
                    <a:pt x="0" y="0"/>
                  </a:moveTo>
                  <a:lnTo>
                    <a:pt x="0" y="5"/>
                  </a:lnTo>
                  <a:lnTo>
                    <a:pt x="5" y="10"/>
                  </a:lnTo>
                  <a:lnTo>
                    <a:pt x="5" y="16"/>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118" name=""/>
            <p:cNvSpPr/>
            <p:nvPr/>
          </p:nvSpPr>
          <p:spPr>
            <a:xfrm>
              <a:off x="3641760" y="2395440"/>
              <a:ext cx="7920" cy="1800"/>
            </a:xfrm>
            <a:prstGeom prst="rect">
              <a:avLst/>
            </a:prstGeom>
            <a:noFill/>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19" name=""/>
            <p:cNvSpPr/>
            <p:nvPr/>
          </p:nvSpPr>
          <p:spPr>
            <a:xfrm>
              <a:off x="3641760" y="2395440"/>
              <a:ext cx="7920" cy="36720"/>
            </a:xfrm>
            <a:custGeom>
              <a:avLst/>
              <a:gdLst/>
              <a:ahLst/>
              <a:rect l="l" t="t" r="r" b="b"/>
              <a:pathLst>
                <a:path w="5" h="26">
                  <a:moveTo>
                    <a:pt x="5" y="0"/>
                  </a:moveTo>
                  <a:lnTo>
                    <a:pt x="5" y="10"/>
                  </a:lnTo>
                  <a:lnTo>
                    <a:pt x="0" y="26"/>
                  </a:lnTo>
                </a:path>
              </a:pathLst>
            </a:custGeom>
            <a:noFill/>
            <a:ln w="12600">
              <a:solidFill>
                <a:srgbClr val="ffe80f"/>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2120" name=""/>
            <p:cNvSpPr/>
            <p:nvPr/>
          </p:nvSpPr>
          <p:spPr>
            <a:xfrm>
              <a:off x="3641760" y="2432160"/>
              <a:ext cx="1440" cy="100080"/>
            </a:xfrm>
            <a:custGeom>
              <a:avLst/>
              <a:gdLst/>
              <a:ahLst/>
              <a:rect l="l" t="t" r="r" b="b"/>
              <a:pathLst>
                <a:path w="0" h="69">
                  <a:moveTo>
                    <a:pt x="0" y="0"/>
                  </a:moveTo>
                  <a:lnTo>
                    <a:pt x="0" y="5"/>
                  </a:lnTo>
                  <a:lnTo>
                    <a:pt x="0" y="27"/>
                  </a:lnTo>
                  <a:lnTo>
                    <a:pt x="0" y="48"/>
                  </a:lnTo>
                  <a:lnTo>
                    <a:pt x="0"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1" name=""/>
            <p:cNvSpPr/>
            <p:nvPr/>
          </p:nvSpPr>
          <p:spPr>
            <a:xfrm>
              <a:off x="3641760" y="2532240"/>
              <a:ext cx="7920" cy="15840"/>
            </a:xfrm>
            <a:custGeom>
              <a:avLst/>
              <a:gdLst/>
              <a:ahLst/>
              <a:rect l="l" t="t" r="r" b="b"/>
              <a:pathLst>
                <a:path w="5" h="11">
                  <a:moveTo>
                    <a:pt x="0" y="0"/>
                  </a:moveTo>
                  <a:lnTo>
                    <a:pt x="0" y="5"/>
                  </a:lnTo>
                  <a:lnTo>
                    <a:pt x="5" y="5"/>
                  </a:lnTo>
                  <a:lnTo>
                    <a:pt x="5"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22" name=""/>
            <p:cNvSpPr/>
            <p:nvPr/>
          </p:nvSpPr>
          <p:spPr>
            <a:xfrm>
              <a:off x="3649680" y="2548080"/>
              <a:ext cx="1440" cy="54000"/>
            </a:xfrm>
            <a:custGeom>
              <a:avLst/>
              <a:gdLst/>
              <a:ahLst/>
              <a:rect l="l" t="t" r="r" b="b"/>
              <a:pathLst>
                <a:path w="0" h="37">
                  <a:moveTo>
                    <a:pt x="0" y="0"/>
                  </a:moveTo>
                  <a:lnTo>
                    <a:pt x="0" y="21"/>
                  </a:lnTo>
                  <a:lnTo>
                    <a:pt x="0" y="26"/>
                  </a:lnTo>
                  <a:lnTo>
                    <a:pt x="0" y="37"/>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123" name=""/>
            <p:cNvSpPr/>
            <p:nvPr/>
          </p:nvSpPr>
          <p:spPr>
            <a:xfrm>
              <a:off x="4079880" y="2986200"/>
              <a:ext cx="217440" cy="100080"/>
            </a:xfrm>
            <a:custGeom>
              <a:avLst/>
              <a:gdLst/>
              <a:ahLst/>
              <a:rect l="l" t="t" r="r" b="b"/>
              <a:pathLst>
                <a:path w="145" h="69">
                  <a:moveTo>
                    <a:pt x="0" y="69"/>
                  </a:moveTo>
                  <a:lnTo>
                    <a:pt x="31" y="69"/>
                  </a:lnTo>
                  <a:lnTo>
                    <a:pt x="31" y="58"/>
                  </a:lnTo>
                  <a:lnTo>
                    <a:pt x="47" y="58"/>
                  </a:lnTo>
                  <a:lnTo>
                    <a:pt x="47" y="63"/>
                  </a:lnTo>
                  <a:lnTo>
                    <a:pt x="134" y="53"/>
                  </a:lnTo>
                  <a:lnTo>
                    <a:pt x="145" y="31"/>
                  </a:lnTo>
                  <a:lnTo>
                    <a:pt x="134" y="37"/>
                  </a:lnTo>
                  <a:lnTo>
                    <a:pt x="12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4" name=""/>
            <p:cNvSpPr/>
            <p:nvPr/>
          </p:nvSpPr>
          <p:spPr>
            <a:xfrm>
              <a:off x="4297320" y="3030480"/>
              <a:ext cx="544680" cy="362160"/>
            </a:xfrm>
            <a:custGeom>
              <a:avLst/>
              <a:gdLst/>
              <a:ahLst/>
              <a:rect l="l" t="t" r="r" b="b"/>
              <a:pathLst>
                <a:path w="366" h="250">
                  <a:moveTo>
                    <a:pt x="335" y="212"/>
                  </a:moveTo>
                  <a:lnTo>
                    <a:pt x="325" y="212"/>
                  </a:lnTo>
                  <a:lnTo>
                    <a:pt x="310" y="207"/>
                  </a:lnTo>
                  <a:lnTo>
                    <a:pt x="299" y="218"/>
                  </a:lnTo>
                  <a:lnTo>
                    <a:pt x="279" y="212"/>
                  </a:lnTo>
                  <a:lnTo>
                    <a:pt x="268" y="218"/>
                  </a:lnTo>
                  <a:lnTo>
                    <a:pt x="263" y="212"/>
                  </a:lnTo>
                  <a:lnTo>
                    <a:pt x="237" y="218"/>
                  </a:lnTo>
                  <a:lnTo>
                    <a:pt x="232" y="223"/>
                  </a:lnTo>
                  <a:lnTo>
                    <a:pt x="103" y="250"/>
                  </a:lnTo>
                  <a:lnTo>
                    <a:pt x="88" y="244"/>
                  </a:lnTo>
                  <a:lnTo>
                    <a:pt x="88" y="228"/>
                  </a:lnTo>
                  <a:lnTo>
                    <a:pt x="82" y="202"/>
                  </a:lnTo>
                  <a:lnTo>
                    <a:pt x="72" y="149"/>
                  </a:lnTo>
                  <a:lnTo>
                    <a:pt x="41" y="128"/>
                  </a:lnTo>
                  <a:lnTo>
                    <a:pt x="31" y="91"/>
                  </a:lnTo>
                  <a:lnTo>
                    <a:pt x="31" y="85"/>
                  </a:lnTo>
                  <a:lnTo>
                    <a:pt x="26" y="59"/>
                  </a:lnTo>
                  <a:lnTo>
                    <a:pt x="0" y="11"/>
                  </a:lnTo>
                  <a:lnTo>
                    <a:pt x="0" y="0"/>
                  </a:lnTo>
                  <a:lnTo>
                    <a:pt x="31" y="27"/>
                  </a:lnTo>
                  <a:lnTo>
                    <a:pt x="108" y="59"/>
                  </a:lnTo>
                  <a:lnTo>
                    <a:pt x="196" y="75"/>
                  </a:lnTo>
                  <a:lnTo>
                    <a:pt x="217" y="80"/>
                  </a:lnTo>
                  <a:lnTo>
                    <a:pt x="366" y="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5" name=""/>
            <p:cNvSpPr/>
            <p:nvPr/>
          </p:nvSpPr>
          <p:spPr>
            <a:xfrm>
              <a:off x="4689360" y="3054240"/>
              <a:ext cx="169920" cy="338400"/>
            </a:xfrm>
            <a:custGeom>
              <a:avLst/>
              <a:gdLst/>
              <a:ahLst/>
              <a:rect l="l" t="t" r="r" b="b"/>
              <a:pathLst>
                <a:path w="114" h="234">
                  <a:moveTo>
                    <a:pt x="0" y="196"/>
                  </a:moveTo>
                  <a:lnTo>
                    <a:pt x="0" y="207"/>
                  </a:lnTo>
                  <a:lnTo>
                    <a:pt x="0" y="218"/>
                  </a:lnTo>
                  <a:lnTo>
                    <a:pt x="10" y="228"/>
                  </a:lnTo>
                  <a:lnTo>
                    <a:pt x="21" y="234"/>
                  </a:lnTo>
                  <a:lnTo>
                    <a:pt x="52" y="223"/>
                  </a:lnTo>
                  <a:lnTo>
                    <a:pt x="52" y="218"/>
                  </a:lnTo>
                  <a:lnTo>
                    <a:pt x="67" y="218"/>
                  </a:lnTo>
                  <a:lnTo>
                    <a:pt x="72" y="196"/>
                  </a:lnTo>
                  <a:lnTo>
                    <a:pt x="72" y="133"/>
                  </a:lnTo>
                  <a:lnTo>
                    <a:pt x="93" y="112"/>
                  </a:lnTo>
                  <a:lnTo>
                    <a:pt x="114" y="80"/>
                  </a:lnTo>
                  <a:lnTo>
                    <a:pt x="114" y="64"/>
                  </a:lnTo>
                  <a:lnTo>
                    <a:pt x="98" y="48"/>
                  </a:lnTo>
                  <a:lnTo>
                    <a:pt x="88" y="27"/>
                  </a:lnTo>
                  <a:lnTo>
                    <a:pt x="5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6" name=""/>
            <p:cNvSpPr/>
            <p:nvPr/>
          </p:nvSpPr>
          <p:spPr>
            <a:xfrm>
              <a:off x="4589640" y="3138480"/>
              <a:ext cx="223560" cy="262080"/>
            </a:xfrm>
            <a:custGeom>
              <a:avLst/>
              <a:gdLst/>
              <a:ahLst/>
              <a:rect l="l" t="t" r="r" b="b"/>
              <a:pathLst>
                <a:path w="150" h="180">
                  <a:moveTo>
                    <a:pt x="0" y="0"/>
                  </a:moveTo>
                  <a:lnTo>
                    <a:pt x="5" y="21"/>
                  </a:lnTo>
                  <a:lnTo>
                    <a:pt x="21" y="47"/>
                  </a:lnTo>
                  <a:lnTo>
                    <a:pt x="93" y="90"/>
                  </a:lnTo>
                  <a:lnTo>
                    <a:pt x="114" y="106"/>
                  </a:lnTo>
                  <a:lnTo>
                    <a:pt x="119" y="132"/>
                  </a:lnTo>
                  <a:lnTo>
                    <a:pt x="134" y="159"/>
                  </a:lnTo>
                  <a:lnTo>
                    <a:pt x="150" y="1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7" name=""/>
            <p:cNvSpPr/>
            <p:nvPr/>
          </p:nvSpPr>
          <p:spPr>
            <a:xfrm>
              <a:off x="4713120" y="3392640"/>
              <a:ext cx="378000" cy="144360"/>
            </a:xfrm>
            <a:custGeom>
              <a:avLst/>
              <a:gdLst/>
              <a:ahLst/>
              <a:rect l="l" t="t" r="r" b="b"/>
              <a:pathLst>
                <a:path w="253" h="100">
                  <a:moveTo>
                    <a:pt x="5" y="0"/>
                  </a:moveTo>
                  <a:lnTo>
                    <a:pt x="0" y="5"/>
                  </a:lnTo>
                  <a:lnTo>
                    <a:pt x="0" y="42"/>
                  </a:lnTo>
                  <a:lnTo>
                    <a:pt x="46" y="90"/>
                  </a:lnTo>
                  <a:lnTo>
                    <a:pt x="87" y="100"/>
                  </a:lnTo>
                  <a:lnTo>
                    <a:pt x="108" y="100"/>
                  </a:lnTo>
                  <a:lnTo>
                    <a:pt x="113" y="95"/>
                  </a:lnTo>
                  <a:lnTo>
                    <a:pt x="124" y="100"/>
                  </a:lnTo>
                  <a:lnTo>
                    <a:pt x="170" y="84"/>
                  </a:lnTo>
                  <a:lnTo>
                    <a:pt x="185" y="58"/>
                  </a:lnTo>
                  <a:lnTo>
                    <a:pt x="185" y="47"/>
                  </a:lnTo>
                  <a:lnTo>
                    <a:pt x="191" y="37"/>
                  </a:lnTo>
                  <a:lnTo>
                    <a:pt x="191" y="31"/>
                  </a:lnTo>
                  <a:lnTo>
                    <a:pt x="196" y="21"/>
                  </a:lnTo>
                  <a:lnTo>
                    <a:pt x="216" y="21"/>
                  </a:lnTo>
                  <a:lnTo>
                    <a:pt x="227" y="31"/>
                  </a:lnTo>
                  <a:lnTo>
                    <a:pt x="242" y="31"/>
                  </a:lnTo>
                  <a:lnTo>
                    <a:pt x="253" y="15"/>
                  </a:lnTo>
                  <a:lnTo>
                    <a:pt x="247" y="1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8" name=""/>
            <p:cNvSpPr/>
            <p:nvPr/>
          </p:nvSpPr>
          <p:spPr>
            <a:xfrm>
              <a:off x="4219560" y="3336840"/>
              <a:ext cx="209520" cy="154080"/>
            </a:xfrm>
            <a:custGeom>
              <a:avLst/>
              <a:gdLst/>
              <a:ahLst/>
              <a:rect l="l" t="t" r="r" b="b"/>
              <a:pathLst>
                <a:path w="140" h="106">
                  <a:moveTo>
                    <a:pt x="0" y="0"/>
                  </a:moveTo>
                  <a:lnTo>
                    <a:pt x="11" y="22"/>
                  </a:lnTo>
                  <a:lnTo>
                    <a:pt x="26" y="53"/>
                  </a:lnTo>
                  <a:lnTo>
                    <a:pt x="41" y="106"/>
                  </a:lnTo>
                  <a:lnTo>
                    <a:pt x="57" y="91"/>
                  </a:lnTo>
                  <a:lnTo>
                    <a:pt x="83" y="75"/>
                  </a:lnTo>
                  <a:lnTo>
                    <a:pt x="114" y="64"/>
                  </a:lnTo>
                  <a:lnTo>
                    <a:pt x="129" y="22"/>
                  </a:lnTo>
                  <a:lnTo>
                    <a:pt x="140" y="1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9" name=""/>
            <p:cNvSpPr/>
            <p:nvPr/>
          </p:nvSpPr>
          <p:spPr>
            <a:xfrm>
              <a:off x="5211720" y="2379600"/>
              <a:ext cx="47520" cy="136440"/>
            </a:xfrm>
            <a:custGeom>
              <a:avLst/>
              <a:gdLst/>
              <a:ahLst/>
              <a:rect l="l" t="t" r="r" b="b"/>
              <a:pathLst>
                <a:path w="31" h="95">
                  <a:moveTo>
                    <a:pt x="31" y="0"/>
                  </a:moveTo>
                  <a:lnTo>
                    <a:pt x="31" y="5"/>
                  </a:lnTo>
                  <a:lnTo>
                    <a:pt x="16" y="11"/>
                  </a:lnTo>
                  <a:lnTo>
                    <a:pt x="5" y="16"/>
                  </a:lnTo>
                  <a:lnTo>
                    <a:pt x="0" y="37"/>
                  </a:lnTo>
                  <a:lnTo>
                    <a:pt x="5" y="69"/>
                  </a:lnTo>
                  <a:lnTo>
                    <a:pt x="11" y="74"/>
                  </a:lnTo>
                  <a:lnTo>
                    <a:pt x="11" y="79"/>
                  </a:lnTo>
                  <a:lnTo>
                    <a:pt x="11" y="85"/>
                  </a:lnTo>
                  <a:lnTo>
                    <a:pt x="16" y="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0" name=""/>
            <p:cNvSpPr/>
            <p:nvPr/>
          </p:nvSpPr>
          <p:spPr>
            <a:xfrm>
              <a:off x="5227560" y="2516040"/>
              <a:ext cx="7920" cy="9720"/>
            </a:xfrm>
            <a:custGeom>
              <a:avLst/>
              <a:gdLst/>
              <a:ahLst/>
              <a:rect l="l" t="t" r="r" b="b"/>
              <a:pathLst>
                <a:path w="5" h="6">
                  <a:moveTo>
                    <a:pt x="5" y="0"/>
                  </a:moveTo>
                  <a:lnTo>
                    <a:pt x="5" y="0"/>
                  </a:lnTo>
                  <a:lnTo>
                    <a:pt x="0" y="0"/>
                  </a:lnTo>
                  <a:lnTo>
                    <a:pt x="5" y="6"/>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31" name=""/>
            <p:cNvSpPr/>
            <p:nvPr/>
          </p:nvSpPr>
          <p:spPr>
            <a:xfrm>
              <a:off x="5235480" y="2525760"/>
              <a:ext cx="1800" cy="14400"/>
            </a:xfrm>
            <a:custGeom>
              <a:avLst/>
              <a:gdLst/>
              <a:ahLst/>
              <a:rect l="l" t="t" r="r" b="b"/>
              <a:pathLst>
                <a:path w="0" h="10">
                  <a:moveTo>
                    <a:pt x="0" y="0"/>
                  </a:moveTo>
                  <a:lnTo>
                    <a:pt x="0" y="5"/>
                  </a:lnTo>
                  <a:lnTo>
                    <a:pt x="0" y="5"/>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132" name=""/>
            <p:cNvSpPr/>
            <p:nvPr/>
          </p:nvSpPr>
          <p:spPr>
            <a:xfrm>
              <a:off x="5235480" y="2540160"/>
              <a:ext cx="7920" cy="23760"/>
            </a:xfrm>
            <a:prstGeom prst="line">
              <a:avLst/>
            </a:prstGeom>
            <a:ln w="12600">
              <a:solidFill>
                <a:srgbClr val="ffe80f"/>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133" name=""/>
            <p:cNvSpPr/>
            <p:nvPr/>
          </p:nvSpPr>
          <p:spPr>
            <a:xfrm>
              <a:off x="5243400" y="2563920"/>
              <a:ext cx="15840" cy="46080"/>
            </a:xfrm>
            <a:custGeom>
              <a:avLst/>
              <a:gdLst/>
              <a:ahLst/>
              <a:rect l="l" t="t" r="r" b="b"/>
              <a:pathLst>
                <a:path w="10" h="32">
                  <a:moveTo>
                    <a:pt x="0" y="0"/>
                  </a:moveTo>
                  <a:lnTo>
                    <a:pt x="0" y="5"/>
                  </a:lnTo>
                  <a:lnTo>
                    <a:pt x="5" y="16"/>
                  </a:lnTo>
                  <a:lnTo>
                    <a:pt x="10"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34" name=""/>
            <p:cNvSpPr/>
            <p:nvPr/>
          </p:nvSpPr>
          <p:spPr>
            <a:xfrm>
              <a:off x="5249880" y="2610000"/>
              <a:ext cx="9360" cy="6120"/>
            </a:xfrm>
            <a:custGeom>
              <a:avLst/>
              <a:gdLst/>
              <a:ahLst/>
              <a:rect l="l" t="t" r="r" b="b"/>
              <a:pathLst>
                <a:path w="5" h="5">
                  <a:moveTo>
                    <a:pt x="5" y="0"/>
                  </a:moveTo>
                  <a:lnTo>
                    <a:pt x="0" y="0"/>
                  </a:lnTo>
                  <a:lnTo>
                    <a:pt x="0" y="5"/>
                  </a:lnTo>
                  <a:lnTo>
                    <a:pt x="0" y="5"/>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35" name=""/>
            <p:cNvSpPr/>
            <p:nvPr/>
          </p:nvSpPr>
          <p:spPr>
            <a:xfrm>
              <a:off x="5151600" y="2602080"/>
              <a:ext cx="98280" cy="14040"/>
            </a:xfrm>
            <a:custGeom>
              <a:avLst/>
              <a:gdLst/>
              <a:ahLst/>
              <a:rect l="l" t="t" r="r" b="b"/>
              <a:pathLst>
                <a:path w="67" h="10">
                  <a:moveTo>
                    <a:pt x="67" y="10"/>
                  </a:moveTo>
                  <a:lnTo>
                    <a:pt x="67" y="10"/>
                  </a:lnTo>
                  <a:lnTo>
                    <a:pt x="57" y="0"/>
                  </a:lnTo>
                  <a:lnTo>
                    <a:pt x="46" y="0"/>
                  </a:lnTo>
                  <a:lnTo>
                    <a:pt x="36" y="0"/>
                  </a:lnTo>
                  <a:lnTo>
                    <a:pt x="26" y="5"/>
                  </a:lnTo>
                  <a:lnTo>
                    <a:pt x="15" y="0"/>
                  </a:lnTo>
                  <a:lnTo>
                    <a:pt x="0" y="5"/>
                  </a:lnTo>
                </a:path>
              </a:pathLst>
            </a:custGeom>
            <a:noFill/>
            <a:ln w="12600">
              <a:solidFill>
                <a:srgbClr val="ffe80f"/>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36" name=""/>
            <p:cNvSpPr/>
            <p:nvPr/>
          </p:nvSpPr>
          <p:spPr>
            <a:xfrm>
              <a:off x="5259240" y="2610000"/>
              <a:ext cx="14400" cy="6120"/>
            </a:xfrm>
            <a:prstGeom prst="line">
              <a:avLst/>
            </a:prstGeom>
            <a:ln w="12600">
              <a:solidFill>
                <a:srgbClr val="ffe80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37" name=""/>
            <p:cNvSpPr/>
            <p:nvPr/>
          </p:nvSpPr>
          <p:spPr>
            <a:xfrm>
              <a:off x="5273640" y="2610000"/>
              <a:ext cx="23760" cy="6120"/>
            </a:xfrm>
            <a:custGeom>
              <a:avLst/>
              <a:gdLst/>
              <a:ahLst/>
              <a:rect l="l" t="t" r="r" b="b"/>
              <a:pathLst>
                <a:path w="16" h="5">
                  <a:moveTo>
                    <a:pt x="0" y="5"/>
                  </a:moveTo>
                  <a:lnTo>
                    <a:pt x="0" y="5"/>
                  </a:lnTo>
                  <a:lnTo>
                    <a:pt x="6" y="5"/>
                  </a:lnTo>
                  <a:lnTo>
                    <a:pt x="16" y="0"/>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38" name=""/>
            <p:cNvSpPr/>
            <p:nvPr/>
          </p:nvSpPr>
          <p:spPr>
            <a:xfrm>
              <a:off x="5297400" y="2610000"/>
              <a:ext cx="22320" cy="6120"/>
            </a:xfrm>
            <a:custGeom>
              <a:avLst/>
              <a:gdLst/>
              <a:ahLst/>
              <a:rect l="l" t="t" r="r" b="b"/>
              <a:pathLst>
                <a:path w="15" h="5">
                  <a:moveTo>
                    <a:pt x="0" y="0"/>
                  </a:moveTo>
                  <a:lnTo>
                    <a:pt x="0" y="0"/>
                  </a:lnTo>
                  <a:lnTo>
                    <a:pt x="5" y="5"/>
                  </a:lnTo>
                  <a:lnTo>
                    <a:pt x="15" y="5"/>
                  </a:lnTo>
                </a:path>
              </a:pathLst>
            </a:custGeom>
            <a:noFill/>
            <a:ln w="12600">
              <a:solidFill>
                <a:srgbClr val="ffe80f"/>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139" name=""/>
            <p:cNvSpPr/>
            <p:nvPr/>
          </p:nvSpPr>
          <p:spPr>
            <a:xfrm>
              <a:off x="5319720" y="2616120"/>
              <a:ext cx="9360" cy="9720"/>
            </a:xfrm>
            <a:custGeom>
              <a:avLst/>
              <a:gdLst/>
              <a:ahLst/>
              <a:rect l="l" t="t" r="r" b="b"/>
              <a:pathLst>
                <a:path w="6" h="6">
                  <a:moveTo>
                    <a:pt x="0" y="0"/>
                  </a:moveTo>
                  <a:lnTo>
                    <a:pt x="0" y="0"/>
                  </a:lnTo>
                  <a:lnTo>
                    <a:pt x="6" y="0"/>
                  </a:lnTo>
                  <a:lnTo>
                    <a:pt x="6" y="6"/>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40" name=""/>
            <p:cNvSpPr/>
            <p:nvPr/>
          </p:nvSpPr>
          <p:spPr>
            <a:xfrm>
              <a:off x="5329080" y="2625840"/>
              <a:ext cx="76320" cy="36360"/>
            </a:xfrm>
            <a:custGeom>
              <a:avLst/>
              <a:gdLst/>
              <a:ahLst/>
              <a:rect l="l" t="t" r="r" b="b"/>
              <a:pathLst>
                <a:path w="51" h="26">
                  <a:moveTo>
                    <a:pt x="0" y="0"/>
                  </a:moveTo>
                  <a:lnTo>
                    <a:pt x="5" y="5"/>
                  </a:lnTo>
                  <a:lnTo>
                    <a:pt x="25" y="5"/>
                  </a:lnTo>
                  <a:lnTo>
                    <a:pt x="41" y="10"/>
                  </a:lnTo>
                  <a:lnTo>
                    <a:pt x="41" y="21"/>
                  </a:lnTo>
                  <a:lnTo>
                    <a:pt x="51" y="26"/>
                  </a:lnTo>
                </a:path>
              </a:pathLst>
            </a:custGeom>
            <a:noFill/>
            <a:ln w="12600">
              <a:solidFill>
                <a:srgbClr val="ffe80f"/>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141" name=""/>
            <p:cNvSpPr/>
            <p:nvPr/>
          </p:nvSpPr>
          <p:spPr>
            <a:xfrm>
              <a:off x="4967280" y="3506760"/>
              <a:ext cx="77760" cy="15840"/>
            </a:xfrm>
            <a:custGeom>
              <a:avLst/>
              <a:gdLst/>
              <a:ahLst/>
              <a:rect l="l" t="t" r="r" b="b"/>
              <a:pathLst>
                <a:path w="52" h="11">
                  <a:moveTo>
                    <a:pt x="0" y="5"/>
                  </a:moveTo>
                  <a:lnTo>
                    <a:pt x="36" y="0"/>
                  </a:lnTo>
                  <a:lnTo>
                    <a:pt x="52" y="5"/>
                  </a:lnTo>
                  <a:lnTo>
                    <a:pt x="52"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42" name=""/>
            <p:cNvSpPr/>
            <p:nvPr/>
          </p:nvSpPr>
          <p:spPr>
            <a:xfrm>
              <a:off x="2787480" y="2179800"/>
              <a:ext cx="478080" cy="276120"/>
            </a:xfrm>
            <a:custGeom>
              <a:avLst/>
              <a:gdLst/>
              <a:ahLst/>
              <a:rect l="l" t="t" r="r" b="b"/>
              <a:pathLst>
                <a:path w="320" h="191">
                  <a:moveTo>
                    <a:pt x="0" y="0"/>
                  </a:moveTo>
                  <a:lnTo>
                    <a:pt x="5" y="27"/>
                  </a:lnTo>
                  <a:lnTo>
                    <a:pt x="15" y="32"/>
                  </a:lnTo>
                  <a:lnTo>
                    <a:pt x="15" y="53"/>
                  </a:lnTo>
                  <a:lnTo>
                    <a:pt x="10" y="64"/>
                  </a:lnTo>
                  <a:lnTo>
                    <a:pt x="21" y="58"/>
                  </a:lnTo>
                  <a:lnTo>
                    <a:pt x="52" y="74"/>
                  </a:lnTo>
                  <a:lnTo>
                    <a:pt x="62" y="90"/>
                  </a:lnTo>
                  <a:lnTo>
                    <a:pt x="93" y="90"/>
                  </a:lnTo>
                  <a:lnTo>
                    <a:pt x="83" y="111"/>
                  </a:lnTo>
                  <a:lnTo>
                    <a:pt x="83" y="175"/>
                  </a:lnTo>
                  <a:lnTo>
                    <a:pt x="98" y="138"/>
                  </a:lnTo>
                  <a:lnTo>
                    <a:pt x="103" y="117"/>
                  </a:lnTo>
                  <a:lnTo>
                    <a:pt x="114" y="111"/>
                  </a:lnTo>
                  <a:lnTo>
                    <a:pt x="114" y="96"/>
                  </a:lnTo>
                  <a:lnTo>
                    <a:pt x="124" y="96"/>
                  </a:lnTo>
                  <a:lnTo>
                    <a:pt x="124" y="90"/>
                  </a:lnTo>
                  <a:lnTo>
                    <a:pt x="139" y="90"/>
                  </a:lnTo>
                  <a:lnTo>
                    <a:pt x="155" y="80"/>
                  </a:lnTo>
                  <a:lnTo>
                    <a:pt x="232" y="80"/>
                  </a:lnTo>
                  <a:lnTo>
                    <a:pt x="243" y="90"/>
                  </a:lnTo>
                  <a:lnTo>
                    <a:pt x="320" y="90"/>
                  </a:lnTo>
                  <a:lnTo>
                    <a:pt x="315" y="101"/>
                  </a:lnTo>
                  <a:lnTo>
                    <a:pt x="310" y="111"/>
                  </a:lnTo>
                  <a:lnTo>
                    <a:pt x="258" y="175"/>
                  </a:lnTo>
                  <a:lnTo>
                    <a:pt x="222" y="170"/>
                  </a:lnTo>
                  <a:lnTo>
                    <a:pt x="191" y="170"/>
                  </a:lnTo>
                  <a:lnTo>
                    <a:pt x="67" y="127"/>
                  </a:lnTo>
                  <a:lnTo>
                    <a:pt x="114" y="159"/>
                  </a:lnTo>
                  <a:lnTo>
                    <a:pt x="124" y="191"/>
                  </a:lnTo>
                  <a:lnTo>
                    <a:pt x="93" y="15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3" name=""/>
            <p:cNvSpPr/>
            <p:nvPr/>
          </p:nvSpPr>
          <p:spPr>
            <a:xfrm>
              <a:off x="2587680" y="2363760"/>
              <a:ext cx="325440" cy="76320"/>
            </a:xfrm>
            <a:custGeom>
              <a:avLst/>
              <a:gdLst/>
              <a:ahLst/>
              <a:rect l="l" t="t" r="r" b="b"/>
              <a:pathLst>
                <a:path w="217" h="53">
                  <a:moveTo>
                    <a:pt x="217" y="0"/>
                  </a:moveTo>
                  <a:lnTo>
                    <a:pt x="113" y="0"/>
                  </a:lnTo>
                  <a:lnTo>
                    <a:pt x="113" y="53"/>
                  </a:lnTo>
                  <a:lnTo>
                    <a:pt x="98" y="53"/>
                  </a:lnTo>
                  <a:lnTo>
                    <a:pt x="46" y="6"/>
                  </a:lnTo>
                  <a:lnTo>
                    <a:pt x="15" y="6"/>
                  </a:lnTo>
                  <a:lnTo>
                    <a:pt x="10" y="11"/>
                  </a:lnTo>
                  <a:lnTo>
                    <a:pt x="0" y="22"/>
                  </a:lnTo>
                </a:path>
              </a:pathLst>
            </a:custGeom>
            <a:noFill/>
            <a:ln w="12600">
              <a:solidFill>
                <a:srgbClr val="ffe80f"/>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144" name=""/>
            <p:cNvSpPr/>
            <p:nvPr/>
          </p:nvSpPr>
          <p:spPr>
            <a:xfrm>
              <a:off x="2871720" y="2363760"/>
              <a:ext cx="314280" cy="392040"/>
            </a:xfrm>
            <a:custGeom>
              <a:avLst/>
              <a:gdLst/>
              <a:ahLst/>
              <a:rect l="l" t="t" r="r" b="b"/>
              <a:pathLst>
                <a:path w="211" h="271">
                  <a:moveTo>
                    <a:pt x="0" y="0"/>
                  </a:moveTo>
                  <a:lnTo>
                    <a:pt x="0" y="27"/>
                  </a:lnTo>
                  <a:lnTo>
                    <a:pt x="5" y="37"/>
                  </a:lnTo>
                  <a:lnTo>
                    <a:pt x="20" y="48"/>
                  </a:lnTo>
                  <a:lnTo>
                    <a:pt x="57" y="90"/>
                  </a:lnTo>
                  <a:lnTo>
                    <a:pt x="77" y="90"/>
                  </a:lnTo>
                  <a:lnTo>
                    <a:pt x="82" y="106"/>
                  </a:lnTo>
                  <a:lnTo>
                    <a:pt x="82" y="117"/>
                  </a:lnTo>
                  <a:lnTo>
                    <a:pt x="82" y="133"/>
                  </a:lnTo>
                  <a:lnTo>
                    <a:pt x="113" y="159"/>
                  </a:lnTo>
                  <a:lnTo>
                    <a:pt x="129" y="196"/>
                  </a:lnTo>
                  <a:lnTo>
                    <a:pt x="175" y="228"/>
                  </a:lnTo>
                  <a:lnTo>
                    <a:pt x="175" y="249"/>
                  </a:lnTo>
                  <a:lnTo>
                    <a:pt x="211" y="2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5" name=""/>
            <p:cNvSpPr/>
            <p:nvPr/>
          </p:nvSpPr>
          <p:spPr>
            <a:xfrm>
              <a:off x="2763720" y="2409840"/>
              <a:ext cx="247680" cy="390600"/>
            </a:xfrm>
            <a:custGeom>
              <a:avLst/>
              <a:gdLst/>
              <a:ahLst/>
              <a:rect l="l" t="t" r="r" b="b"/>
              <a:pathLst>
                <a:path w="166" h="270">
                  <a:moveTo>
                    <a:pt x="0" y="270"/>
                  </a:moveTo>
                  <a:lnTo>
                    <a:pt x="16" y="265"/>
                  </a:lnTo>
                  <a:lnTo>
                    <a:pt x="114" y="244"/>
                  </a:lnTo>
                  <a:lnTo>
                    <a:pt x="155" y="239"/>
                  </a:lnTo>
                  <a:lnTo>
                    <a:pt x="166" y="164"/>
                  </a:lnTo>
                  <a:lnTo>
                    <a:pt x="166" y="154"/>
                  </a:lnTo>
                  <a:lnTo>
                    <a:pt x="160" y="154"/>
                  </a:lnTo>
                  <a:lnTo>
                    <a:pt x="160" y="101"/>
                  </a:lnTo>
                  <a:lnTo>
                    <a:pt x="124" y="21"/>
                  </a:lnTo>
                  <a:lnTo>
                    <a:pt x="10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6" name=""/>
            <p:cNvSpPr/>
            <p:nvPr/>
          </p:nvSpPr>
          <p:spPr>
            <a:xfrm>
              <a:off x="2871720" y="2778120"/>
              <a:ext cx="1800" cy="22320"/>
            </a:xfrm>
            <a:prstGeom prst="line">
              <a:avLst/>
            </a:prstGeom>
            <a:ln w="12600">
              <a:solidFill>
                <a:srgbClr val="ffe80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147" name=""/>
            <p:cNvSpPr/>
            <p:nvPr/>
          </p:nvSpPr>
          <p:spPr>
            <a:xfrm>
              <a:off x="2995560" y="2693880"/>
              <a:ext cx="623880" cy="106560"/>
            </a:xfrm>
            <a:custGeom>
              <a:avLst/>
              <a:gdLst/>
              <a:ahLst/>
              <a:rect l="l" t="t" r="r" b="b"/>
              <a:pathLst>
                <a:path w="419" h="74">
                  <a:moveTo>
                    <a:pt x="0" y="43"/>
                  </a:moveTo>
                  <a:lnTo>
                    <a:pt x="57" y="74"/>
                  </a:lnTo>
                  <a:lnTo>
                    <a:pt x="62" y="69"/>
                  </a:lnTo>
                  <a:lnTo>
                    <a:pt x="135" y="43"/>
                  </a:lnTo>
                  <a:lnTo>
                    <a:pt x="160" y="16"/>
                  </a:lnTo>
                  <a:lnTo>
                    <a:pt x="171" y="16"/>
                  </a:lnTo>
                  <a:lnTo>
                    <a:pt x="191" y="0"/>
                  </a:lnTo>
                  <a:lnTo>
                    <a:pt x="197" y="6"/>
                  </a:lnTo>
                  <a:lnTo>
                    <a:pt x="274" y="0"/>
                  </a:lnTo>
                  <a:lnTo>
                    <a:pt x="419" y="1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8" name=""/>
            <p:cNvSpPr/>
            <p:nvPr/>
          </p:nvSpPr>
          <p:spPr>
            <a:xfrm>
              <a:off x="3257640" y="2309760"/>
              <a:ext cx="199800" cy="46080"/>
            </a:xfrm>
            <a:custGeom>
              <a:avLst/>
              <a:gdLst/>
              <a:ahLst/>
              <a:rect l="l" t="t" r="r" b="b"/>
              <a:pathLst>
                <a:path w="134" h="32">
                  <a:moveTo>
                    <a:pt x="134" y="32"/>
                  </a:moveTo>
                  <a:lnTo>
                    <a:pt x="72" y="27"/>
                  </a:lnTo>
                  <a:lnTo>
                    <a:pt x="5" y="6"/>
                  </a:lnTo>
                  <a:lnTo>
                    <a:pt x="0"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49" name=""/>
            <p:cNvSpPr/>
            <p:nvPr/>
          </p:nvSpPr>
          <p:spPr>
            <a:xfrm>
              <a:off x="3297240" y="2179800"/>
              <a:ext cx="384120" cy="336240"/>
            </a:xfrm>
            <a:custGeom>
              <a:avLst/>
              <a:gdLst/>
              <a:ahLst/>
              <a:rect l="l" t="t" r="r" b="b"/>
              <a:pathLst>
                <a:path w="258" h="233">
                  <a:moveTo>
                    <a:pt x="46" y="117"/>
                  </a:moveTo>
                  <a:lnTo>
                    <a:pt x="0" y="180"/>
                  </a:lnTo>
                  <a:lnTo>
                    <a:pt x="46" y="180"/>
                  </a:lnTo>
                  <a:lnTo>
                    <a:pt x="51" y="186"/>
                  </a:lnTo>
                  <a:lnTo>
                    <a:pt x="103" y="180"/>
                  </a:lnTo>
                  <a:lnTo>
                    <a:pt x="108" y="180"/>
                  </a:lnTo>
                  <a:lnTo>
                    <a:pt x="108" y="180"/>
                  </a:lnTo>
                  <a:lnTo>
                    <a:pt x="118" y="175"/>
                  </a:lnTo>
                  <a:lnTo>
                    <a:pt x="155" y="212"/>
                  </a:lnTo>
                  <a:lnTo>
                    <a:pt x="165" y="217"/>
                  </a:lnTo>
                  <a:lnTo>
                    <a:pt x="170" y="223"/>
                  </a:lnTo>
                  <a:lnTo>
                    <a:pt x="170" y="228"/>
                  </a:lnTo>
                  <a:lnTo>
                    <a:pt x="175" y="233"/>
                  </a:lnTo>
                  <a:lnTo>
                    <a:pt x="196" y="159"/>
                  </a:lnTo>
                  <a:lnTo>
                    <a:pt x="237" y="164"/>
                  </a:lnTo>
                  <a:lnTo>
                    <a:pt x="242" y="175"/>
                  </a:lnTo>
                  <a:lnTo>
                    <a:pt x="247" y="175"/>
                  </a:lnTo>
                  <a:lnTo>
                    <a:pt x="258" y="170"/>
                  </a:lnTo>
                  <a:lnTo>
                    <a:pt x="237" y="149"/>
                  </a:lnTo>
                  <a:lnTo>
                    <a:pt x="237" y="143"/>
                  </a:lnTo>
                  <a:lnTo>
                    <a:pt x="232" y="133"/>
                  </a:lnTo>
                  <a:lnTo>
                    <a:pt x="227" y="127"/>
                  </a:lnTo>
                  <a:lnTo>
                    <a:pt x="217" y="127"/>
                  </a:lnTo>
                  <a:lnTo>
                    <a:pt x="217" y="133"/>
                  </a:lnTo>
                  <a:lnTo>
                    <a:pt x="211" y="127"/>
                  </a:lnTo>
                  <a:lnTo>
                    <a:pt x="211" y="117"/>
                  </a:lnTo>
                  <a:lnTo>
                    <a:pt x="217" y="111"/>
                  </a:lnTo>
                  <a:lnTo>
                    <a:pt x="217" y="101"/>
                  </a:lnTo>
                  <a:lnTo>
                    <a:pt x="206" y="90"/>
                  </a:lnTo>
                  <a:lnTo>
                    <a:pt x="186" y="85"/>
                  </a:lnTo>
                  <a:lnTo>
                    <a:pt x="191" y="37"/>
                  </a:lnTo>
                  <a:lnTo>
                    <a:pt x="170" y="37"/>
                  </a:lnTo>
                  <a:lnTo>
                    <a:pt x="160" y="37"/>
                  </a:lnTo>
                  <a:lnTo>
                    <a:pt x="160" y="27"/>
                  </a:lnTo>
                  <a:lnTo>
                    <a:pt x="149" y="21"/>
                  </a:lnTo>
                  <a:lnTo>
                    <a:pt x="118" y="21"/>
                  </a:lnTo>
                  <a:lnTo>
                    <a:pt x="87" y="11"/>
                  </a:lnTo>
                  <a:lnTo>
                    <a:pt x="6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0" name=""/>
            <p:cNvSpPr/>
            <p:nvPr/>
          </p:nvSpPr>
          <p:spPr>
            <a:xfrm>
              <a:off x="1994040" y="2185920"/>
              <a:ext cx="447480" cy="760320"/>
            </a:xfrm>
            <a:custGeom>
              <a:avLst/>
              <a:gdLst/>
              <a:ahLst/>
              <a:rect l="l" t="t" r="r" b="b"/>
              <a:pathLst>
                <a:path w="300" h="525">
                  <a:moveTo>
                    <a:pt x="5" y="0"/>
                  </a:moveTo>
                  <a:lnTo>
                    <a:pt x="0" y="53"/>
                  </a:lnTo>
                  <a:lnTo>
                    <a:pt x="26" y="75"/>
                  </a:lnTo>
                  <a:lnTo>
                    <a:pt x="41" y="91"/>
                  </a:lnTo>
                  <a:lnTo>
                    <a:pt x="72" y="96"/>
                  </a:lnTo>
                  <a:lnTo>
                    <a:pt x="160" y="197"/>
                  </a:lnTo>
                  <a:lnTo>
                    <a:pt x="176" y="260"/>
                  </a:lnTo>
                  <a:lnTo>
                    <a:pt x="243" y="340"/>
                  </a:lnTo>
                  <a:lnTo>
                    <a:pt x="274" y="345"/>
                  </a:lnTo>
                  <a:lnTo>
                    <a:pt x="289" y="393"/>
                  </a:lnTo>
                  <a:lnTo>
                    <a:pt x="300" y="509"/>
                  </a:lnTo>
                  <a:lnTo>
                    <a:pt x="300" y="52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1" name=""/>
            <p:cNvSpPr/>
            <p:nvPr/>
          </p:nvSpPr>
          <p:spPr>
            <a:xfrm>
              <a:off x="1670040" y="2195640"/>
              <a:ext cx="747720" cy="374400"/>
            </a:xfrm>
            <a:custGeom>
              <a:avLst/>
              <a:gdLst/>
              <a:ahLst/>
              <a:rect l="l" t="t" r="r" b="b"/>
              <a:pathLst>
                <a:path w="501" h="259">
                  <a:moveTo>
                    <a:pt x="501" y="259"/>
                  </a:moveTo>
                  <a:lnTo>
                    <a:pt x="419" y="249"/>
                  </a:lnTo>
                  <a:lnTo>
                    <a:pt x="393" y="254"/>
                  </a:lnTo>
                  <a:lnTo>
                    <a:pt x="341" y="233"/>
                  </a:lnTo>
                  <a:lnTo>
                    <a:pt x="222" y="222"/>
                  </a:lnTo>
                  <a:lnTo>
                    <a:pt x="207" y="233"/>
                  </a:lnTo>
                  <a:lnTo>
                    <a:pt x="191" y="233"/>
                  </a:lnTo>
                  <a:lnTo>
                    <a:pt x="150" y="201"/>
                  </a:lnTo>
                  <a:lnTo>
                    <a:pt x="109" y="143"/>
                  </a:lnTo>
                  <a:lnTo>
                    <a:pt x="88" y="111"/>
                  </a:lnTo>
                  <a:lnTo>
                    <a:pt x="67" y="37"/>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2" name=""/>
            <p:cNvSpPr/>
            <p:nvPr/>
          </p:nvSpPr>
          <p:spPr>
            <a:xfrm>
              <a:off x="1779480" y="2255760"/>
              <a:ext cx="316080" cy="123840"/>
            </a:xfrm>
            <a:custGeom>
              <a:avLst/>
              <a:gdLst/>
              <a:ahLst/>
              <a:rect l="l" t="t" r="r" b="b"/>
              <a:pathLst>
                <a:path w="211" h="85">
                  <a:moveTo>
                    <a:pt x="0" y="0"/>
                  </a:moveTo>
                  <a:lnTo>
                    <a:pt x="46" y="48"/>
                  </a:lnTo>
                  <a:lnTo>
                    <a:pt x="93" y="64"/>
                  </a:lnTo>
                  <a:lnTo>
                    <a:pt x="98" y="80"/>
                  </a:lnTo>
                  <a:lnTo>
                    <a:pt x="113" y="85"/>
                  </a:lnTo>
                  <a:lnTo>
                    <a:pt x="170" y="43"/>
                  </a:lnTo>
                  <a:lnTo>
                    <a:pt x="211" y="4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3" name=""/>
            <p:cNvSpPr/>
            <p:nvPr/>
          </p:nvSpPr>
          <p:spPr>
            <a:xfrm>
              <a:off x="2411280" y="2295360"/>
              <a:ext cx="384480" cy="536760"/>
            </a:xfrm>
            <a:custGeom>
              <a:avLst/>
              <a:gdLst/>
              <a:ahLst/>
              <a:rect l="l" t="t" r="r" b="b"/>
              <a:pathLst>
                <a:path w="258" h="371">
                  <a:moveTo>
                    <a:pt x="0" y="0"/>
                  </a:moveTo>
                  <a:lnTo>
                    <a:pt x="62" y="26"/>
                  </a:lnTo>
                  <a:lnTo>
                    <a:pt x="119" y="69"/>
                  </a:lnTo>
                  <a:lnTo>
                    <a:pt x="52" y="148"/>
                  </a:lnTo>
                  <a:lnTo>
                    <a:pt x="93" y="148"/>
                  </a:lnTo>
                  <a:lnTo>
                    <a:pt x="145" y="148"/>
                  </a:lnTo>
                  <a:lnTo>
                    <a:pt x="165" y="164"/>
                  </a:lnTo>
                  <a:lnTo>
                    <a:pt x="222" y="175"/>
                  </a:lnTo>
                  <a:lnTo>
                    <a:pt x="253" y="169"/>
                  </a:lnTo>
                  <a:lnTo>
                    <a:pt x="258" y="217"/>
                  </a:lnTo>
                  <a:lnTo>
                    <a:pt x="253" y="254"/>
                  </a:lnTo>
                  <a:lnTo>
                    <a:pt x="258" y="265"/>
                  </a:lnTo>
                  <a:lnTo>
                    <a:pt x="248" y="270"/>
                  </a:lnTo>
                  <a:lnTo>
                    <a:pt x="237" y="371"/>
                  </a:lnTo>
                  <a:lnTo>
                    <a:pt x="227" y="37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4" name=""/>
            <p:cNvSpPr/>
            <p:nvPr/>
          </p:nvSpPr>
          <p:spPr>
            <a:xfrm>
              <a:off x="1187280" y="2185920"/>
              <a:ext cx="362160" cy="546120"/>
            </a:xfrm>
            <a:custGeom>
              <a:avLst/>
              <a:gdLst/>
              <a:ahLst/>
              <a:rect l="l" t="t" r="r" b="b"/>
              <a:pathLst>
                <a:path w="243" h="377">
                  <a:moveTo>
                    <a:pt x="222" y="265"/>
                  </a:moveTo>
                  <a:lnTo>
                    <a:pt x="217" y="303"/>
                  </a:lnTo>
                  <a:lnTo>
                    <a:pt x="243" y="377"/>
                  </a:lnTo>
                  <a:lnTo>
                    <a:pt x="222" y="260"/>
                  </a:lnTo>
                  <a:lnTo>
                    <a:pt x="238" y="255"/>
                  </a:lnTo>
                  <a:lnTo>
                    <a:pt x="243" y="223"/>
                  </a:lnTo>
                  <a:lnTo>
                    <a:pt x="201" y="212"/>
                  </a:lnTo>
                  <a:lnTo>
                    <a:pt x="155" y="149"/>
                  </a:lnTo>
                  <a:lnTo>
                    <a:pt x="150" y="122"/>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5" name=""/>
            <p:cNvSpPr/>
            <p:nvPr/>
          </p:nvSpPr>
          <p:spPr>
            <a:xfrm>
              <a:off x="1187280" y="2716200"/>
              <a:ext cx="1062360" cy="522360"/>
            </a:xfrm>
            <a:custGeom>
              <a:avLst/>
              <a:gdLst/>
              <a:ahLst/>
              <a:rect l="l" t="t" r="r" b="b"/>
              <a:pathLst>
                <a:path w="713" h="361">
                  <a:moveTo>
                    <a:pt x="222" y="0"/>
                  </a:moveTo>
                  <a:lnTo>
                    <a:pt x="248" y="11"/>
                  </a:lnTo>
                  <a:lnTo>
                    <a:pt x="320" y="85"/>
                  </a:lnTo>
                  <a:lnTo>
                    <a:pt x="439" y="111"/>
                  </a:lnTo>
                  <a:lnTo>
                    <a:pt x="485" y="80"/>
                  </a:lnTo>
                  <a:lnTo>
                    <a:pt x="511" y="111"/>
                  </a:lnTo>
                  <a:lnTo>
                    <a:pt x="516" y="175"/>
                  </a:lnTo>
                  <a:lnTo>
                    <a:pt x="542" y="180"/>
                  </a:lnTo>
                  <a:lnTo>
                    <a:pt x="563" y="217"/>
                  </a:lnTo>
                  <a:lnTo>
                    <a:pt x="713" y="217"/>
                  </a:lnTo>
                  <a:lnTo>
                    <a:pt x="707" y="228"/>
                  </a:lnTo>
                  <a:lnTo>
                    <a:pt x="563" y="223"/>
                  </a:lnTo>
                  <a:lnTo>
                    <a:pt x="537" y="191"/>
                  </a:lnTo>
                  <a:lnTo>
                    <a:pt x="516" y="186"/>
                  </a:lnTo>
                  <a:lnTo>
                    <a:pt x="454" y="101"/>
                  </a:lnTo>
                  <a:lnTo>
                    <a:pt x="439" y="85"/>
                  </a:lnTo>
                  <a:lnTo>
                    <a:pt x="377" y="74"/>
                  </a:lnTo>
                  <a:lnTo>
                    <a:pt x="351" y="96"/>
                  </a:lnTo>
                  <a:lnTo>
                    <a:pt x="346" y="143"/>
                  </a:lnTo>
                  <a:lnTo>
                    <a:pt x="325" y="138"/>
                  </a:lnTo>
                  <a:lnTo>
                    <a:pt x="300" y="149"/>
                  </a:lnTo>
                  <a:lnTo>
                    <a:pt x="289" y="202"/>
                  </a:lnTo>
                  <a:lnTo>
                    <a:pt x="201" y="191"/>
                  </a:lnTo>
                  <a:lnTo>
                    <a:pt x="165" y="212"/>
                  </a:lnTo>
                  <a:lnTo>
                    <a:pt x="150" y="207"/>
                  </a:lnTo>
                  <a:lnTo>
                    <a:pt x="93" y="292"/>
                  </a:lnTo>
                  <a:lnTo>
                    <a:pt x="36" y="313"/>
                  </a:lnTo>
                  <a:lnTo>
                    <a:pt x="26" y="350"/>
                  </a:lnTo>
                  <a:lnTo>
                    <a:pt x="0" y="36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6" name=""/>
            <p:cNvSpPr/>
            <p:nvPr/>
          </p:nvSpPr>
          <p:spPr>
            <a:xfrm>
              <a:off x="1155600" y="3216240"/>
              <a:ext cx="1224000" cy="544680"/>
            </a:xfrm>
            <a:custGeom>
              <a:avLst/>
              <a:gdLst/>
              <a:ahLst/>
              <a:rect l="l" t="t" r="r" b="b"/>
              <a:pathLst>
                <a:path w="821" h="376">
                  <a:moveTo>
                    <a:pt x="0" y="37"/>
                  </a:moveTo>
                  <a:lnTo>
                    <a:pt x="11" y="31"/>
                  </a:lnTo>
                  <a:lnTo>
                    <a:pt x="93" y="42"/>
                  </a:lnTo>
                  <a:lnTo>
                    <a:pt x="109" y="31"/>
                  </a:lnTo>
                  <a:lnTo>
                    <a:pt x="155" y="21"/>
                  </a:lnTo>
                  <a:lnTo>
                    <a:pt x="186" y="26"/>
                  </a:lnTo>
                  <a:lnTo>
                    <a:pt x="207" y="21"/>
                  </a:lnTo>
                  <a:lnTo>
                    <a:pt x="233" y="31"/>
                  </a:lnTo>
                  <a:lnTo>
                    <a:pt x="238" y="47"/>
                  </a:lnTo>
                  <a:lnTo>
                    <a:pt x="264" y="47"/>
                  </a:lnTo>
                  <a:lnTo>
                    <a:pt x="300" y="58"/>
                  </a:lnTo>
                  <a:lnTo>
                    <a:pt x="377" y="53"/>
                  </a:lnTo>
                  <a:lnTo>
                    <a:pt x="465" y="26"/>
                  </a:lnTo>
                  <a:lnTo>
                    <a:pt x="517" y="31"/>
                  </a:lnTo>
                  <a:lnTo>
                    <a:pt x="579" y="0"/>
                  </a:lnTo>
                  <a:lnTo>
                    <a:pt x="651" y="31"/>
                  </a:lnTo>
                  <a:lnTo>
                    <a:pt x="703" y="16"/>
                  </a:lnTo>
                  <a:lnTo>
                    <a:pt x="785" y="10"/>
                  </a:lnTo>
                  <a:lnTo>
                    <a:pt x="770" y="31"/>
                  </a:lnTo>
                  <a:lnTo>
                    <a:pt x="754" y="90"/>
                  </a:lnTo>
                  <a:lnTo>
                    <a:pt x="718" y="122"/>
                  </a:lnTo>
                  <a:lnTo>
                    <a:pt x="713" y="143"/>
                  </a:lnTo>
                  <a:lnTo>
                    <a:pt x="692" y="148"/>
                  </a:lnTo>
                  <a:lnTo>
                    <a:pt x="713" y="212"/>
                  </a:lnTo>
                  <a:lnTo>
                    <a:pt x="713" y="259"/>
                  </a:lnTo>
                  <a:lnTo>
                    <a:pt x="697" y="275"/>
                  </a:lnTo>
                  <a:lnTo>
                    <a:pt x="697" y="328"/>
                  </a:lnTo>
                  <a:lnTo>
                    <a:pt x="801" y="349"/>
                  </a:lnTo>
                  <a:lnTo>
                    <a:pt x="821" y="37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7" name=""/>
            <p:cNvSpPr/>
            <p:nvPr/>
          </p:nvSpPr>
          <p:spPr>
            <a:xfrm>
              <a:off x="2157480" y="3276720"/>
              <a:ext cx="469800" cy="169920"/>
            </a:xfrm>
            <a:custGeom>
              <a:avLst/>
              <a:gdLst/>
              <a:ahLst/>
              <a:rect l="l" t="t" r="r" b="b"/>
              <a:pathLst>
                <a:path w="315" h="117">
                  <a:moveTo>
                    <a:pt x="0" y="95"/>
                  </a:moveTo>
                  <a:lnTo>
                    <a:pt x="25" y="80"/>
                  </a:lnTo>
                  <a:lnTo>
                    <a:pt x="77" y="69"/>
                  </a:lnTo>
                  <a:lnTo>
                    <a:pt x="139" y="58"/>
                  </a:lnTo>
                  <a:lnTo>
                    <a:pt x="160" y="106"/>
                  </a:lnTo>
                  <a:lnTo>
                    <a:pt x="180" y="117"/>
                  </a:lnTo>
                  <a:lnTo>
                    <a:pt x="242" y="64"/>
                  </a:lnTo>
                  <a:lnTo>
                    <a:pt x="304" y="58"/>
                  </a:lnTo>
                  <a:lnTo>
                    <a:pt x="31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8" name=""/>
            <p:cNvSpPr/>
            <p:nvPr/>
          </p:nvSpPr>
          <p:spPr>
            <a:xfrm>
              <a:off x="1855800" y="3252960"/>
              <a:ext cx="316080" cy="753840"/>
            </a:xfrm>
            <a:custGeom>
              <a:avLst/>
              <a:gdLst/>
              <a:ahLst/>
              <a:rect l="l" t="t" r="r" b="b"/>
              <a:pathLst>
                <a:path w="212" h="520">
                  <a:moveTo>
                    <a:pt x="0" y="0"/>
                  </a:moveTo>
                  <a:lnTo>
                    <a:pt x="129" y="101"/>
                  </a:lnTo>
                  <a:lnTo>
                    <a:pt x="171" y="164"/>
                  </a:lnTo>
                  <a:lnTo>
                    <a:pt x="160" y="228"/>
                  </a:lnTo>
                  <a:lnTo>
                    <a:pt x="212" y="292"/>
                  </a:lnTo>
                  <a:lnTo>
                    <a:pt x="196" y="313"/>
                  </a:lnTo>
                  <a:lnTo>
                    <a:pt x="5" y="520"/>
                  </a:lnTo>
                  <a:lnTo>
                    <a:pt x="16" y="408"/>
                  </a:lnTo>
                  <a:lnTo>
                    <a:pt x="26" y="276"/>
                  </a:lnTo>
                  <a:lnTo>
                    <a:pt x="42" y="26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9" name=""/>
            <p:cNvSpPr/>
            <p:nvPr/>
          </p:nvSpPr>
          <p:spPr>
            <a:xfrm>
              <a:off x="1809720" y="2746440"/>
              <a:ext cx="924120" cy="638280"/>
            </a:xfrm>
            <a:custGeom>
              <a:avLst/>
              <a:gdLst/>
              <a:ahLst/>
              <a:rect l="l" t="t" r="r" b="b"/>
              <a:pathLst>
                <a:path w="620" h="440">
                  <a:moveTo>
                    <a:pt x="486" y="6"/>
                  </a:moveTo>
                  <a:lnTo>
                    <a:pt x="620" y="0"/>
                  </a:lnTo>
                  <a:lnTo>
                    <a:pt x="615" y="75"/>
                  </a:lnTo>
                  <a:lnTo>
                    <a:pt x="604" y="96"/>
                  </a:lnTo>
                  <a:lnTo>
                    <a:pt x="553" y="80"/>
                  </a:lnTo>
                  <a:lnTo>
                    <a:pt x="542" y="43"/>
                  </a:lnTo>
                  <a:lnTo>
                    <a:pt x="491" y="32"/>
                  </a:lnTo>
                  <a:lnTo>
                    <a:pt x="486" y="6"/>
                  </a:lnTo>
                  <a:lnTo>
                    <a:pt x="460" y="122"/>
                  </a:lnTo>
                  <a:lnTo>
                    <a:pt x="372" y="212"/>
                  </a:lnTo>
                  <a:lnTo>
                    <a:pt x="295" y="223"/>
                  </a:lnTo>
                  <a:lnTo>
                    <a:pt x="295" y="202"/>
                  </a:lnTo>
                  <a:lnTo>
                    <a:pt x="279" y="223"/>
                  </a:lnTo>
                  <a:lnTo>
                    <a:pt x="207" y="228"/>
                  </a:lnTo>
                  <a:lnTo>
                    <a:pt x="145" y="207"/>
                  </a:lnTo>
                  <a:lnTo>
                    <a:pt x="5" y="223"/>
                  </a:lnTo>
                  <a:lnTo>
                    <a:pt x="26" y="297"/>
                  </a:lnTo>
                  <a:lnTo>
                    <a:pt x="0" y="440"/>
                  </a:lnTo>
                  <a:lnTo>
                    <a:pt x="16" y="430"/>
                  </a:lnTo>
                  <a:lnTo>
                    <a:pt x="36" y="43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0" name=""/>
            <p:cNvSpPr/>
            <p:nvPr/>
          </p:nvSpPr>
          <p:spPr>
            <a:xfrm>
              <a:off x="1863720" y="3376440"/>
              <a:ext cx="61920" cy="8280"/>
            </a:xfrm>
            <a:custGeom>
              <a:avLst/>
              <a:gdLst/>
              <a:ahLst/>
              <a:rect l="l" t="t" r="r" b="b"/>
              <a:pathLst>
                <a:path w="42" h="5">
                  <a:moveTo>
                    <a:pt x="0" y="0"/>
                  </a:moveTo>
                  <a:lnTo>
                    <a:pt x="11" y="0"/>
                  </a:lnTo>
                  <a:lnTo>
                    <a:pt x="31" y="5"/>
                  </a:lnTo>
                  <a:lnTo>
                    <a:pt x="42" y="5"/>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161" name=""/>
            <p:cNvSpPr/>
            <p:nvPr/>
          </p:nvSpPr>
          <p:spPr>
            <a:xfrm>
              <a:off x="1925640" y="3368520"/>
              <a:ext cx="46080" cy="16200"/>
            </a:xfrm>
            <a:custGeom>
              <a:avLst/>
              <a:gdLst/>
              <a:ahLst/>
              <a:rect l="l" t="t" r="r" b="b"/>
              <a:pathLst>
                <a:path w="31" h="10">
                  <a:moveTo>
                    <a:pt x="0" y="10"/>
                  </a:moveTo>
                  <a:lnTo>
                    <a:pt x="10" y="5"/>
                  </a:lnTo>
                  <a:lnTo>
                    <a:pt x="20" y="0"/>
                  </a:lnTo>
                  <a:lnTo>
                    <a:pt x="31" y="0"/>
                  </a:lnTo>
                </a:path>
              </a:pathLst>
            </a:custGeom>
            <a:noFill/>
            <a:ln w="12600">
              <a:solidFill>
                <a:srgbClr val="ffe80f"/>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162" name=""/>
            <p:cNvSpPr/>
            <p:nvPr/>
          </p:nvSpPr>
          <p:spPr>
            <a:xfrm>
              <a:off x="1779480" y="2870280"/>
              <a:ext cx="206640" cy="498240"/>
            </a:xfrm>
            <a:custGeom>
              <a:avLst/>
              <a:gdLst/>
              <a:ahLst/>
              <a:rect l="l" t="t" r="r" b="b"/>
              <a:pathLst>
                <a:path w="139" h="345">
                  <a:moveTo>
                    <a:pt x="129" y="345"/>
                  </a:moveTo>
                  <a:lnTo>
                    <a:pt x="139" y="292"/>
                  </a:lnTo>
                  <a:lnTo>
                    <a:pt x="41" y="207"/>
                  </a:lnTo>
                  <a:lnTo>
                    <a:pt x="56" y="196"/>
                  </a:lnTo>
                  <a:lnTo>
                    <a:pt x="62" y="138"/>
                  </a:lnTo>
                  <a:lnTo>
                    <a:pt x="51" y="133"/>
                  </a:lnTo>
                  <a:lnTo>
                    <a:pt x="62" y="127"/>
                  </a:lnTo>
                  <a:lnTo>
                    <a:pt x="77" y="74"/>
                  </a:lnTo>
                  <a:lnTo>
                    <a:pt x="46" y="32"/>
                  </a:lnTo>
                  <a:lnTo>
                    <a:pt x="0" y="11"/>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3" name=""/>
            <p:cNvSpPr/>
            <p:nvPr/>
          </p:nvSpPr>
          <p:spPr>
            <a:xfrm>
              <a:off x="2641680" y="2886120"/>
              <a:ext cx="61920" cy="183960"/>
            </a:xfrm>
            <a:custGeom>
              <a:avLst/>
              <a:gdLst/>
              <a:ahLst/>
              <a:rect l="l" t="t" r="r" b="b"/>
              <a:pathLst>
                <a:path w="41" h="127">
                  <a:moveTo>
                    <a:pt x="41" y="0"/>
                  </a:moveTo>
                  <a:lnTo>
                    <a:pt x="31" y="32"/>
                  </a:lnTo>
                  <a:lnTo>
                    <a:pt x="31" y="69"/>
                  </a:lnTo>
                  <a:lnTo>
                    <a:pt x="15" y="85"/>
                  </a:lnTo>
                  <a:lnTo>
                    <a:pt x="0"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4" name=""/>
            <p:cNvSpPr/>
            <p:nvPr/>
          </p:nvSpPr>
          <p:spPr>
            <a:xfrm>
              <a:off x="2495520" y="2932200"/>
              <a:ext cx="222120" cy="206280"/>
            </a:xfrm>
            <a:custGeom>
              <a:avLst/>
              <a:gdLst/>
              <a:ahLst/>
              <a:rect l="l" t="t" r="r" b="b"/>
              <a:pathLst>
                <a:path w="149" h="143">
                  <a:moveTo>
                    <a:pt x="0" y="0"/>
                  </a:moveTo>
                  <a:lnTo>
                    <a:pt x="0" y="47"/>
                  </a:lnTo>
                  <a:lnTo>
                    <a:pt x="51" y="84"/>
                  </a:lnTo>
                  <a:lnTo>
                    <a:pt x="149" y="143"/>
                  </a:lnTo>
                  <a:lnTo>
                    <a:pt x="113" y="111"/>
                  </a:lnTo>
                  <a:lnTo>
                    <a:pt x="113"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5" name=""/>
            <p:cNvSpPr/>
            <p:nvPr/>
          </p:nvSpPr>
          <p:spPr>
            <a:xfrm>
              <a:off x="2549520" y="3046320"/>
              <a:ext cx="252360" cy="270000"/>
            </a:xfrm>
            <a:custGeom>
              <a:avLst/>
              <a:gdLst/>
              <a:ahLst/>
              <a:rect l="l" t="t" r="r" b="b"/>
              <a:pathLst>
                <a:path w="170" h="186">
                  <a:moveTo>
                    <a:pt x="0" y="0"/>
                  </a:moveTo>
                  <a:lnTo>
                    <a:pt x="67" y="164"/>
                  </a:lnTo>
                  <a:lnTo>
                    <a:pt x="150" y="186"/>
                  </a:lnTo>
                  <a:lnTo>
                    <a:pt x="170" y="17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6" name=""/>
            <p:cNvSpPr/>
            <p:nvPr/>
          </p:nvSpPr>
          <p:spPr>
            <a:xfrm>
              <a:off x="2533680" y="3222720"/>
              <a:ext cx="115920" cy="61920"/>
            </a:xfrm>
            <a:custGeom>
              <a:avLst/>
              <a:gdLst/>
              <a:ahLst/>
              <a:rect l="l" t="t" r="r" b="b"/>
              <a:pathLst>
                <a:path w="77" h="42">
                  <a:moveTo>
                    <a:pt x="77" y="42"/>
                  </a:moveTo>
                  <a:lnTo>
                    <a:pt x="56" y="42"/>
                  </a:lnTo>
                  <a:lnTo>
                    <a:pt x="31" y="37"/>
                  </a:lnTo>
                  <a:lnTo>
                    <a:pt x="5" y="26"/>
                  </a:lnTo>
                  <a:lnTo>
                    <a:pt x="5" y="11"/>
                  </a:lnTo>
                  <a:lnTo>
                    <a:pt x="0" y="0"/>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167" name=""/>
            <p:cNvSpPr/>
            <p:nvPr/>
          </p:nvSpPr>
          <p:spPr>
            <a:xfrm>
              <a:off x="2541600" y="3146400"/>
              <a:ext cx="54000" cy="184320"/>
            </a:xfrm>
            <a:custGeom>
              <a:avLst/>
              <a:gdLst/>
              <a:ahLst/>
              <a:rect l="l" t="t" r="r" b="b"/>
              <a:pathLst>
                <a:path w="36" h="127">
                  <a:moveTo>
                    <a:pt x="36" y="0"/>
                  </a:moveTo>
                  <a:lnTo>
                    <a:pt x="20" y="32"/>
                  </a:lnTo>
                  <a:lnTo>
                    <a:pt x="5" y="53"/>
                  </a:lnTo>
                  <a:lnTo>
                    <a:pt x="0"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8" name=""/>
            <p:cNvSpPr/>
            <p:nvPr/>
          </p:nvSpPr>
          <p:spPr>
            <a:xfrm>
              <a:off x="2487600" y="3260880"/>
              <a:ext cx="100080" cy="285480"/>
            </a:xfrm>
            <a:custGeom>
              <a:avLst/>
              <a:gdLst/>
              <a:ahLst/>
              <a:rect l="l" t="t" r="r" b="b"/>
              <a:pathLst>
                <a:path w="67" h="197">
                  <a:moveTo>
                    <a:pt x="41" y="0"/>
                  </a:moveTo>
                  <a:lnTo>
                    <a:pt x="5" y="22"/>
                  </a:lnTo>
                  <a:lnTo>
                    <a:pt x="0" y="38"/>
                  </a:lnTo>
                  <a:lnTo>
                    <a:pt x="0" y="53"/>
                  </a:lnTo>
                  <a:lnTo>
                    <a:pt x="10" y="69"/>
                  </a:lnTo>
                  <a:lnTo>
                    <a:pt x="20" y="75"/>
                  </a:lnTo>
                  <a:lnTo>
                    <a:pt x="36" y="91"/>
                  </a:lnTo>
                  <a:lnTo>
                    <a:pt x="67" y="133"/>
                  </a:lnTo>
                  <a:lnTo>
                    <a:pt x="56" y="165"/>
                  </a:lnTo>
                  <a:lnTo>
                    <a:pt x="67" y="19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9" name=""/>
            <p:cNvSpPr/>
            <p:nvPr/>
          </p:nvSpPr>
          <p:spPr>
            <a:xfrm>
              <a:off x="2478240" y="3400560"/>
              <a:ext cx="231480" cy="99720"/>
            </a:xfrm>
            <a:custGeom>
              <a:avLst/>
              <a:gdLst/>
              <a:ahLst/>
              <a:rect l="l" t="t" r="r" b="b"/>
              <a:pathLst>
                <a:path w="155" h="69">
                  <a:moveTo>
                    <a:pt x="0" y="69"/>
                  </a:moveTo>
                  <a:lnTo>
                    <a:pt x="88" y="0"/>
                  </a:lnTo>
                  <a:lnTo>
                    <a:pt x="15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0" name=""/>
            <p:cNvSpPr/>
            <p:nvPr/>
          </p:nvSpPr>
          <p:spPr>
            <a:xfrm>
              <a:off x="2278080" y="3154320"/>
              <a:ext cx="509400" cy="412920"/>
            </a:xfrm>
            <a:custGeom>
              <a:avLst/>
              <a:gdLst/>
              <a:ahLst/>
              <a:rect l="l" t="t" r="r" b="b"/>
              <a:pathLst>
                <a:path w="341" h="286">
                  <a:moveTo>
                    <a:pt x="341" y="286"/>
                  </a:moveTo>
                  <a:lnTo>
                    <a:pt x="331" y="276"/>
                  </a:lnTo>
                  <a:lnTo>
                    <a:pt x="243" y="276"/>
                  </a:lnTo>
                  <a:lnTo>
                    <a:pt x="207" y="260"/>
                  </a:lnTo>
                  <a:lnTo>
                    <a:pt x="212" y="239"/>
                  </a:lnTo>
                  <a:lnTo>
                    <a:pt x="0" y="228"/>
                  </a:lnTo>
                  <a:lnTo>
                    <a:pt x="0" y="80"/>
                  </a:lnTo>
                  <a:lnTo>
                    <a:pt x="31" y="53"/>
                  </a:lnTo>
                  <a:lnTo>
                    <a:pt x="47" y="69"/>
                  </a:lnTo>
                  <a:lnTo>
                    <a:pt x="145" y="27"/>
                  </a:lnTo>
                  <a:lnTo>
                    <a:pt x="21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1" name=""/>
            <p:cNvSpPr/>
            <p:nvPr/>
          </p:nvSpPr>
          <p:spPr>
            <a:xfrm>
              <a:off x="2333520" y="3184560"/>
              <a:ext cx="230400" cy="100080"/>
            </a:xfrm>
            <a:custGeom>
              <a:avLst/>
              <a:gdLst/>
              <a:ahLst/>
              <a:rect l="l" t="t" r="r" b="b"/>
              <a:pathLst>
                <a:path w="155" h="69">
                  <a:moveTo>
                    <a:pt x="155" y="0"/>
                  </a:moveTo>
                  <a:lnTo>
                    <a:pt x="119" y="11"/>
                  </a:lnTo>
                  <a:lnTo>
                    <a:pt x="6" y="69"/>
                  </a:lnTo>
                  <a:lnTo>
                    <a:pt x="0" y="3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2" name=""/>
            <p:cNvSpPr/>
            <p:nvPr/>
          </p:nvSpPr>
          <p:spPr>
            <a:xfrm>
              <a:off x="1933560" y="3476520"/>
              <a:ext cx="352440" cy="200160"/>
            </a:xfrm>
            <a:custGeom>
              <a:avLst/>
              <a:gdLst/>
              <a:ahLst/>
              <a:rect l="l" t="t" r="r" b="b"/>
              <a:pathLst>
                <a:path w="237" h="138">
                  <a:moveTo>
                    <a:pt x="0" y="127"/>
                  </a:moveTo>
                  <a:lnTo>
                    <a:pt x="150" y="138"/>
                  </a:lnTo>
                  <a:lnTo>
                    <a:pt x="191" y="53"/>
                  </a:lnTo>
                  <a:lnTo>
                    <a:pt x="227" y="26"/>
                  </a:lnTo>
                  <a:lnTo>
                    <a:pt x="23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3" name=""/>
            <p:cNvSpPr/>
            <p:nvPr/>
          </p:nvSpPr>
          <p:spPr>
            <a:xfrm>
              <a:off x="2141640" y="3676680"/>
              <a:ext cx="493560" cy="628560"/>
            </a:xfrm>
            <a:custGeom>
              <a:avLst/>
              <a:gdLst/>
              <a:ahLst/>
              <a:rect l="l" t="t" r="r" b="b"/>
              <a:pathLst>
                <a:path w="331" h="434">
                  <a:moveTo>
                    <a:pt x="269" y="376"/>
                  </a:moveTo>
                  <a:lnTo>
                    <a:pt x="258" y="376"/>
                  </a:lnTo>
                  <a:lnTo>
                    <a:pt x="248" y="392"/>
                  </a:lnTo>
                  <a:lnTo>
                    <a:pt x="160" y="387"/>
                  </a:lnTo>
                  <a:lnTo>
                    <a:pt x="171" y="397"/>
                  </a:lnTo>
                  <a:lnTo>
                    <a:pt x="160" y="413"/>
                  </a:lnTo>
                  <a:lnTo>
                    <a:pt x="181" y="434"/>
                  </a:lnTo>
                  <a:lnTo>
                    <a:pt x="145" y="429"/>
                  </a:lnTo>
                  <a:lnTo>
                    <a:pt x="129" y="397"/>
                  </a:lnTo>
                  <a:lnTo>
                    <a:pt x="129" y="185"/>
                  </a:lnTo>
                  <a:lnTo>
                    <a:pt x="52" y="148"/>
                  </a:lnTo>
                  <a:lnTo>
                    <a:pt x="5" y="10"/>
                  </a:lnTo>
                  <a:lnTo>
                    <a:pt x="0" y="0"/>
                  </a:lnTo>
                  <a:lnTo>
                    <a:pt x="21" y="0"/>
                  </a:lnTo>
                  <a:lnTo>
                    <a:pt x="145" y="143"/>
                  </a:lnTo>
                  <a:lnTo>
                    <a:pt x="165" y="137"/>
                  </a:lnTo>
                  <a:lnTo>
                    <a:pt x="207" y="137"/>
                  </a:lnTo>
                  <a:lnTo>
                    <a:pt x="253" y="164"/>
                  </a:lnTo>
                  <a:lnTo>
                    <a:pt x="295" y="169"/>
                  </a:lnTo>
                  <a:lnTo>
                    <a:pt x="305" y="222"/>
                  </a:lnTo>
                  <a:lnTo>
                    <a:pt x="331" y="222"/>
                  </a:lnTo>
                  <a:lnTo>
                    <a:pt x="331" y="24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4" name=""/>
            <p:cNvSpPr/>
            <p:nvPr/>
          </p:nvSpPr>
          <p:spPr>
            <a:xfrm>
              <a:off x="2571840" y="4037040"/>
              <a:ext cx="223920" cy="176040"/>
            </a:xfrm>
            <a:custGeom>
              <a:avLst/>
              <a:gdLst/>
              <a:ahLst/>
              <a:rect l="l" t="t" r="r" b="b"/>
              <a:pathLst>
                <a:path w="150" h="122">
                  <a:moveTo>
                    <a:pt x="0" y="122"/>
                  </a:moveTo>
                  <a:lnTo>
                    <a:pt x="21" y="106"/>
                  </a:lnTo>
                  <a:lnTo>
                    <a:pt x="47" y="100"/>
                  </a:lnTo>
                  <a:lnTo>
                    <a:pt x="52" y="63"/>
                  </a:lnTo>
                  <a:lnTo>
                    <a:pt x="47" y="47"/>
                  </a:lnTo>
                  <a:lnTo>
                    <a:pt x="62" y="37"/>
                  </a:lnTo>
                  <a:lnTo>
                    <a:pt x="68" y="26"/>
                  </a:lnTo>
                  <a:lnTo>
                    <a:pt x="104" y="10"/>
                  </a:lnTo>
                  <a:lnTo>
                    <a:pt x="114" y="21"/>
                  </a:lnTo>
                  <a:lnTo>
                    <a:pt x="140" y="0"/>
                  </a:lnTo>
                  <a:lnTo>
                    <a:pt x="150" y="10"/>
                  </a:lnTo>
                  <a:lnTo>
                    <a:pt x="150" y="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5" name=""/>
            <p:cNvSpPr/>
            <p:nvPr/>
          </p:nvSpPr>
          <p:spPr>
            <a:xfrm>
              <a:off x="2541600" y="4037040"/>
              <a:ext cx="93600" cy="183960"/>
            </a:xfrm>
            <a:custGeom>
              <a:avLst/>
              <a:gdLst/>
              <a:ahLst/>
              <a:rect l="l" t="t" r="r" b="b"/>
              <a:pathLst>
                <a:path w="62" h="127">
                  <a:moveTo>
                    <a:pt x="62" y="0"/>
                  </a:moveTo>
                  <a:lnTo>
                    <a:pt x="62" y="16"/>
                  </a:lnTo>
                  <a:lnTo>
                    <a:pt x="15" y="47"/>
                  </a:lnTo>
                  <a:lnTo>
                    <a:pt x="0" y="69"/>
                  </a:lnTo>
                  <a:lnTo>
                    <a:pt x="10" y="74"/>
                  </a:lnTo>
                  <a:lnTo>
                    <a:pt x="15" y="106"/>
                  </a:lnTo>
                  <a:lnTo>
                    <a:pt x="10"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6" name=""/>
            <p:cNvSpPr/>
            <p:nvPr/>
          </p:nvSpPr>
          <p:spPr>
            <a:xfrm>
              <a:off x="2041560" y="3975120"/>
              <a:ext cx="253800" cy="268200"/>
            </a:xfrm>
            <a:custGeom>
              <a:avLst/>
              <a:gdLst/>
              <a:ahLst/>
              <a:rect l="l" t="t" r="r" b="b"/>
              <a:pathLst>
                <a:path w="171" h="186">
                  <a:moveTo>
                    <a:pt x="114" y="186"/>
                  </a:moveTo>
                  <a:lnTo>
                    <a:pt x="165" y="122"/>
                  </a:lnTo>
                  <a:lnTo>
                    <a:pt x="171" y="85"/>
                  </a:lnTo>
                  <a:lnTo>
                    <a:pt x="26"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7" name=""/>
            <p:cNvSpPr/>
            <p:nvPr/>
          </p:nvSpPr>
          <p:spPr>
            <a:xfrm>
              <a:off x="1887480" y="4237200"/>
              <a:ext cx="52560" cy="14040"/>
            </a:xfrm>
            <a:prstGeom prst="line">
              <a:avLst/>
            </a:prstGeom>
            <a:ln w="12600">
              <a:solidFill>
                <a:srgbClr val="ffe80f"/>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2178" name=""/>
            <p:cNvSpPr/>
            <p:nvPr/>
          </p:nvSpPr>
          <p:spPr>
            <a:xfrm>
              <a:off x="2741760" y="2371680"/>
              <a:ext cx="463320" cy="820800"/>
            </a:xfrm>
            <a:custGeom>
              <a:avLst/>
              <a:gdLst/>
              <a:ahLst/>
              <a:rect l="l" t="t" r="r" b="b"/>
              <a:pathLst>
                <a:path w="310" h="567">
                  <a:moveTo>
                    <a:pt x="0" y="551"/>
                  </a:moveTo>
                  <a:lnTo>
                    <a:pt x="36" y="556"/>
                  </a:lnTo>
                  <a:lnTo>
                    <a:pt x="88" y="556"/>
                  </a:lnTo>
                  <a:lnTo>
                    <a:pt x="93" y="567"/>
                  </a:lnTo>
                  <a:lnTo>
                    <a:pt x="114" y="567"/>
                  </a:lnTo>
                  <a:lnTo>
                    <a:pt x="119" y="556"/>
                  </a:lnTo>
                  <a:lnTo>
                    <a:pt x="150" y="561"/>
                  </a:lnTo>
                  <a:lnTo>
                    <a:pt x="191" y="561"/>
                  </a:lnTo>
                  <a:lnTo>
                    <a:pt x="222" y="561"/>
                  </a:lnTo>
                  <a:lnTo>
                    <a:pt x="248" y="561"/>
                  </a:lnTo>
                  <a:lnTo>
                    <a:pt x="305" y="561"/>
                  </a:lnTo>
                  <a:lnTo>
                    <a:pt x="305" y="567"/>
                  </a:lnTo>
                  <a:lnTo>
                    <a:pt x="310" y="556"/>
                  </a:lnTo>
                  <a:lnTo>
                    <a:pt x="289" y="381"/>
                  </a:lnTo>
                  <a:lnTo>
                    <a:pt x="237" y="302"/>
                  </a:lnTo>
                  <a:lnTo>
                    <a:pt x="227" y="296"/>
                  </a:lnTo>
                  <a:lnTo>
                    <a:pt x="191" y="206"/>
                  </a:lnTo>
                  <a:lnTo>
                    <a:pt x="175" y="180"/>
                  </a:lnTo>
                  <a:lnTo>
                    <a:pt x="170" y="137"/>
                  </a:lnTo>
                  <a:lnTo>
                    <a:pt x="155" y="90"/>
                  </a:lnTo>
                  <a:lnTo>
                    <a:pt x="150" y="90"/>
                  </a:lnTo>
                  <a:lnTo>
                    <a:pt x="10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9" name=""/>
            <p:cNvSpPr/>
            <p:nvPr/>
          </p:nvSpPr>
          <p:spPr>
            <a:xfrm>
              <a:off x="2733840" y="3146400"/>
              <a:ext cx="461880" cy="130320"/>
            </a:xfrm>
            <a:custGeom>
              <a:avLst/>
              <a:gdLst/>
              <a:ahLst/>
              <a:rect l="l" t="t" r="r" b="b"/>
              <a:pathLst>
                <a:path w="310" h="90">
                  <a:moveTo>
                    <a:pt x="0" y="0"/>
                  </a:moveTo>
                  <a:lnTo>
                    <a:pt x="88" y="5"/>
                  </a:lnTo>
                  <a:lnTo>
                    <a:pt x="93" y="11"/>
                  </a:lnTo>
                  <a:lnTo>
                    <a:pt x="217" y="11"/>
                  </a:lnTo>
                  <a:lnTo>
                    <a:pt x="237" y="21"/>
                  </a:lnTo>
                  <a:lnTo>
                    <a:pt x="242" y="64"/>
                  </a:lnTo>
                  <a:lnTo>
                    <a:pt x="289" y="69"/>
                  </a:lnTo>
                  <a:lnTo>
                    <a:pt x="294" y="79"/>
                  </a:lnTo>
                  <a:lnTo>
                    <a:pt x="304" y="85"/>
                  </a:lnTo>
                  <a:lnTo>
                    <a:pt x="310"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0" name=""/>
            <p:cNvSpPr/>
            <p:nvPr/>
          </p:nvSpPr>
          <p:spPr>
            <a:xfrm>
              <a:off x="2879640" y="3176640"/>
              <a:ext cx="1077840" cy="446040"/>
            </a:xfrm>
            <a:custGeom>
              <a:avLst/>
              <a:gdLst/>
              <a:ahLst/>
              <a:rect l="l" t="t" r="r" b="b"/>
              <a:pathLst>
                <a:path w="723" h="308">
                  <a:moveTo>
                    <a:pt x="418" y="164"/>
                  </a:moveTo>
                  <a:lnTo>
                    <a:pt x="408" y="175"/>
                  </a:lnTo>
                  <a:lnTo>
                    <a:pt x="377" y="175"/>
                  </a:lnTo>
                  <a:lnTo>
                    <a:pt x="330" y="196"/>
                  </a:lnTo>
                  <a:lnTo>
                    <a:pt x="253" y="196"/>
                  </a:lnTo>
                  <a:lnTo>
                    <a:pt x="253" y="233"/>
                  </a:lnTo>
                  <a:lnTo>
                    <a:pt x="222" y="249"/>
                  </a:lnTo>
                  <a:lnTo>
                    <a:pt x="165" y="223"/>
                  </a:lnTo>
                  <a:lnTo>
                    <a:pt x="98" y="270"/>
                  </a:lnTo>
                  <a:lnTo>
                    <a:pt x="15" y="270"/>
                  </a:lnTo>
                  <a:lnTo>
                    <a:pt x="10" y="217"/>
                  </a:lnTo>
                  <a:lnTo>
                    <a:pt x="15" y="159"/>
                  </a:lnTo>
                  <a:lnTo>
                    <a:pt x="21" y="69"/>
                  </a:lnTo>
                  <a:lnTo>
                    <a:pt x="21" y="16"/>
                  </a:lnTo>
                  <a:lnTo>
                    <a:pt x="0" y="16"/>
                  </a:lnTo>
                  <a:lnTo>
                    <a:pt x="0" y="5"/>
                  </a:lnTo>
                  <a:lnTo>
                    <a:pt x="21" y="0"/>
                  </a:lnTo>
                  <a:lnTo>
                    <a:pt x="46" y="0"/>
                  </a:lnTo>
                  <a:lnTo>
                    <a:pt x="82" y="27"/>
                  </a:lnTo>
                  <a:lnTo>
                    <a:pt x="206" y="27"/>
                  </a:lnTo>
                  <a:lnTo>
                    <a:pt x="212" y="16"/>
                  </a:lnTo>
                  <a:lnTo>
                    <a:pt x="227" y="32"/>
                  </a:lnTo>
                  <a:lnTo>
                    <a:pt x="325" y="48"/>
                  </a:lnTo>
                  <a:lnTo>
                    <a:pt x="335" y="53"/>
                  </a:lnTo>
                  <a:lnTo>
                    <a:pt x="356" y="58"/>
                  </a:lnTo>
                  <a:lnTo>
                    <a:pt x="366" y="74"/>
                  </a:lnTo>
                  <a:lnTo>
                    <a:pt x="382" y="64"/>
                  </a:lnTo>
                  <a:lnTo>
                    <a:pt x="485" y="74"/>
                  </a:lnTo>
                  <a:lnTo>
                    <a:pt x="439" y="106"/>
                  </a:lnTo>
                  <a:lnTo>
                    <a:pt x="459" y="106"/>
                  </a:lnTo>
                  <a:lnTo>
                    <a:pt x="470" y="149"/>
                  </a:lnTo>
                  <a:lnTo>
                    <a:pt x="501" y="122"/>
                  </a:lnTo>
                  <a:lnTo>
                    <a:pt x="578" y="180"/>
                  </a:lnTo>
                  <a:lnTo>
                    <a:pt x="609" y="164"/>
                  </a:lnTo>
                  <a:lnTo>
                    <a:pt x="650" y="164"/>
                  </a:lnTo>
                  <a:lnTo>
                    <a:pt x="723" y="159"/>
                  </a:lnTo>
                  <a:lnTo>
                    <a:pt x="723" y="180"/>
                  </a:lnTo>
                  <a:lnTo>
                    <a:pt x="707" y="180"/>
                  </a:lnTo>
                  <a:lnTo>
                    <a:pt x="692" y="186"/>
                  </a:lnTo>
                  <a:lnTo>
                    <a:pt x="687" y="191"/>
                  </a:lnTo>
                  <a:lnTo>
                    <a:pt x="645" y="207"/>
                  </a:lnTo>
                  <a:lnTo>
                    <a:pt x="635" y="249"/>
                  </a:lnTo>
                  <a:lnTo>
                    <a:pt x="588" y="286"/>
                  </a:lnTo>
                  <a:lnTo>
                    <a:pt x="532" y="297"/>
                  </a:lnTo>
                  <a:lnTo>
                    <a:pt x="532" y="308"/>
                  </a:lnTo>
                  <a:lnTo>
                    <a:pt x="521" y="297"/>
                  </a:lnTo>
                  <a:lnTo>
                    <a:pt x="449" y="30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1" name=""/>
            <p:cNvSpPr/>
            <p:nvPr/>
          </p:nvSpPr>
          <p:spPr>
            <a:xfrm>
              <a:off x="3319560" y="3360600"/>
              <a:ext cx="176040" cy="39960"/>
            </a:xfrm>
            <a:custGeom>
              <a:avLst/>
              <a:gdLst/>
              <a:ahLst/>
              <a:rect l="l" t="t" r="r" b="b"/>
              <a:pathLst>
                <a:path w="119" h="27">
                  <a:moveTo>
                    <a:pt x="119" y="27"/>
                  </a:moveTo>
                  <a:lnTo>
                    <a:pt x="109" y="16"/>
                  </a:lnTo>
                  <a:lnTo>
                    <a:pt x="62" y="0"/>
                  </a:lnTo>
                  <a:lnTo>
                    <a:pt x="31" y="11"/>
                  </a:lnTo>
                  <a:lnTo>
                    <a:pt x="26" y="27"/>
                  </a:lnTo>
                  <a:lnTo>
                    <a:pt x="21" y="16"/>
                  </a:lnTo>
                  <a:lnTo>
                    <a:pt x="0" y="6"/>
                  </a:lnTo>
                </a:path>
              </a:pathLst>
            </a:custGeom>
            <a:noFill/>
            <a:ln w="12600">
              <a:solidFill>
                <a:srgbClr val="ffe80f"/>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182" name=""/>
            <p:cNvSpPr/>
            <p:nvPr/>
          </p:nvSpPr>
          <p:spPr>
            <a:xfrm>
              <a:off x="3257640" y="3376440"/>
              <a:ext cx="160200" cy="114480"/>
            </a:xfrm>
            <a:custGeom>
              <a:avLst/>
              <a:gdLst/>
              <a:ahLst/>
              <a:rect l="l" t="t" r="r" b="b"/>
              <a:pathLst>
                <a:path w="108" h="79">
                  <a:moveTo>
                    <a:pt x="0" y="58"/>
                  </a:moveTo>
                  <a:lnTo>
                    <a:pt x="72" y="42"/>
                  </a:lnTo>
                  <a:lnTo>
                    <a:pt x="72" y="0"/>
                  </a:lnTo>
                  <a:lnTo>
                    <a:pt x="82" y="53"/>
                  </a:lnTo>
                  <a:lnTo>
                    <a:pt x="72" y="48"/>
                  </a:lnTo>
                  <a:lnTo>
                    <a:pt x="77" y="64"/>
                  </a:lnTo>
                  <a:lnTo>
                    <a:pt x="108" y="7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3" name=""/>
            <p:cNvSpPr/>
            <p:nvPr/>
          </p:nvSpPr>
          <p:spPr>
            <a:xfrm>
              <a:off x="3311640" y="3514680"/>
              <a:ext cx="137880" cy="122400"/>
            </a:xfrm>
            <a:custGeom>
              <a:avLst/>
              <a:gdLst/>
              <a:ahLst/>
              <a:rect l="l" t="t" r="r" b="b"/>
              <a:pathLst>
                <a:path w="93" h="85">
                  <a:moveTo>
                    <a:pt x="93" y="0"/>
                  </a:moveTo>
                  <a:lnTo>
                    <a:pt x="62" y="37"/>
                  </a:lnTo>
                  <a:lnTo>
                    <a:pt x="41" y="37"/>
                  </a:lnTo>
                  <a:lnTo>
                    <a:pt x="0" y="69"/>
                  </a:lnTo>
                  <a:lnTo>
                    <a:pt x="0" y="85"/>
                  </a:lnTo>
                  <a:lnTo>
                    <a:pt x="46" y="75"/>
                  </a:lnTo>
                  <a:lnTo>
                    <a:pt x="93" y="0"/>
                  </a:lnTo>
                  <a:close/>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4" name=""/>
            <p:cNvSpPr/>
            <p:nvPr/>
          </p:nvSpPr>
          <p:spPr>
            <a:xfrm>
              <a:off x="3311640" y="3514680"/>
              <a:ext cx="137880" cy="122400"/>
            </a:xfrm>
            <a:custGeom>
              <a:avLst/>
              <a:gdLst/>
              <a:ahLst/>
              <a:rect l="l" t="t" r="r" b="b"/>
              <a:pathLst>
                <a:path w="93" h="85">
                  <a:moveTo>
                    <a:pt x="93" y="0"/>
                  </a:moveTo>
                  <a:lnTo>
                    <a:pt x="62" y="37"/>
                  </a:lnTo>
                  <a:lnTo>
                    <a:pt x="41" y="37"/>
                  </a:lnTo>
                  <a:lnTo>
                    <a:pt x="0" y="69"/>
                  </a:lnTo>
                  <a:lnTo>
                    <a:pt x="0" y="85"/>
                  </a:lnTo>
                  <a:lnTo>
                    <a:pt x="46" y="75"/>
                  </a:lnTo>
                  <a:lnTo>
                    <a:pt x="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5" name=""/>
            <p:cNvSpPr/>
            <p:nvPr/>
          </p:nvSpPr>
          <p:spPr>
            <a:xfrm>
              <a:off x="3311640" y="3514680"/>
              <a:ext cx="223560" cy="138240"/>
            </a:xfrm>
            <a:custGeom>
              <a:avLst/>
              <a:gdLst/>
              <a:ahLst/>
              <a:rect l="l" t="t" r="r" b="b"/>
              <a:pathLst>
                <a:path w="150" h="96">
                  <a:moveTo>
                    <a:pt x="93" y="0"/>
                  </a:moveTo>
                  <a:lnTo>
                    <a:pt x="150" y="0"/>
                  </a:lnTo>
                  <a:lnTo>
                    <a:pt x="124" y="85"/>
                  </a:lnTo>
                  <a:lnTo>
                    <a:pt x="129" y="90"/>
                  </a:lnTo>
                  <a:lnTo>
                    <a:pt x="114" y="90"/>
                  </a:lnTo>
                  <a:lnTo>
                    <a:pt x="88" y="96"/>
                  </a:lnTo>
                  <a:lnTo>
                    <a:pt x="0"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6" name=""/>
            <p:cNvSpPr/>
            <p:nvPr/>
          </p:nvSpPr>
          <p:spPr>
            <a:xfrm>
              <a:off x="3251160" y="3606840"/>
              <a:ext cx="74520" cy="237960"/>
            </a:xfrm>
            <a:custGeom>
              <a:avLst/>
              <a:gdLst/>
              <a:ahLst/>
              <a:rect l="l" t="t" r="r" b="b"/>
              <a:pathLst>
                <a:path w="51" h="164">
                  <a:moveTo>
                    <a:pt x="41" y="5"/>
                  </a:moveTo>
                  <a:lnTo>
                    <a:pt x="26" y="0"/>
                  </a:lnTo>
                  <a:lnTo>
                    <a:pt x="0" y="0"/>
                  </a:lnTo>
                  <a:lnTo>
                    <a:pt x="0" y="58"/>
                  </a:lnTo>
                  <a:lnTo>
                    <a:pt x="0" y="127"/>
                  </a:lnTo>
                  <a:lnTo>
                    <a:pt x="5" y="127"/>
                  </a:lnTo>
                  <a:lnTo>
                    <a:pt x="41" y="117"/>
                  </a:lnTo>
                  <a:lnTo>
                    <a:pt x="51" y="127"/>
                  </a:lnTo>
                  <a:lnTo>
                    <a:pt x="26" y="154"/>
                  </a:lnTo>
                  <a:lnTo>
                    <a:pt x="26" y="16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7" name=""/>
            <p:cNvSpPr/>
            <p:nvPr/>
          </p:nvSpPr>
          <p:spPr>
            <a:xfrm>
              <a:off x="3251160" y="3790800"/>
              <a:ext cx="384120" cy="368280"/>
            </a:xfrm>
            <a:custGeom>
              <a:avLst/>
              <a:gdLst/>
              <a:ahLst/>
              <a:rect l="l" t="t" r="r" b="b"/>
              <a:pathLst>
                <a:path w="258" h="255">
                  <a:moveTo>
                    <a:pt x="0" y="0"/>
                  </a:moveTo>
                  <a:lnTo>
                    <a:pt x="5" y="53"/>
                  </a:lnTo>
                  <a:lnTo>
                    <a:pt x="82" y="96"/>
                  </a:lnTo>
                  <a:lnTo>
                    <a:pt x="103" y="101"/>
                  </a:lnTo>
                  <a:lnTo>
                    <a:pt x="196" y="164"/>
                  </a:lnTo>
                  <a:lnTo>
                    <a:pt x="211" y="228"/>
                  </a:lnTo>
                  <a:lnTo>
                    <a:pt x="258" y="228"/>
                  </a:lnTo>
                  <a:lnTo>
                    <a:pt x="232" y="25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8" name=""/>
            <p:cNvSpPr/>
            <p:nvPr/>
          </p:nvSpPr>
          <p:spPr>
            <a:xfrm>
              <a:off x="2787480" y="3828960"/>
              <a:ext cx="60480" cy="208080"/>
            </a:xfrm>
            <a:custGeom>
              <a:avLst/>
              <a:gdLst/>
              <a:ahLst/>
              <a:rect l="l" t="t" r="r" b="b"/>
              <a:pathLst>
                <a:path w="41" h="143">
                  <a:moveTo>
                    <a:pt x="36" y="0"/>
                  </a:moveTo>
                  <a:lnTo>
                    <a:pt x="41" y="10"/>
                  </a:lnTo>
                  <a:lnTo>
                    <a:pt x="41" y="37"/>
                  </a:lnTo>
                  <a:lnTo>
                    <a:pt x="31" y="47"/>
                  </a:lnTo>
                  <a:lnTo>
                    <a:pt x="31" y="63"/>
                  </a:lnTo>
                  <a:lnTo>
                    <a:pt x="21" y="63"/>
                  </a:lnTo>
                  <a:lnTo>
                    <a:pt x="21" y="116"/>
                  </a:lnTo>
                  <a:lnTo>
                    <a:pt x="15" y="116"/>
                  </a:lnTo>
                  <a:lnTo>
                    <a:pt x="15" y="127"/>
                  </a:lnTo>
                  <a:lnTo>
                    <a:pt x="5" y="127"/>
                  </a:lnTo>
                  <a:lnTo>
                    <a:pt x="5" y="143"/>
                  </a:lnTo>
                  <a:lnTo>
                    <a:pt x="0" y="1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9" name=""/>
            <p:cNvSpPr/>
            <p:nvPr/>
          </p:nvSpPr>
          <p:spPr>
            <a:xfrm>
              <a:off x="2841480" y="3844800"/>
              <a:ext cx="52560" cy="328680"/>
            </a:xfrm>
            <a:custGeom>
              <a:avLst/>
              <a:gdLst/>
              <a:ahLst/>
              <a:rect l="l" t="t" r="r" b="b"/>
              <a:pathLst>
                <a:path w="36" h="228">
                  <a:moveTo>
                    <a:pt x="36" y="0"/>
                  </a:moveTo>
                  <a:lnTo>
                    <a:pt x="31" y="0"/>
                  </a:lnTo>
                  <a:lnTo>
                    <a:pt x="31" y="21"/>
                  </a:lnTo>
                  <a:lnTo>
                    <a:pt x="21" y="27"/>
                  </a:lnTo>
                  <a:lnTo>
                    <a:pt x="16" y="53"/>
                  </a:lnTo>
                  <a:lnTo>
                    <a:pt x="21" y="59"/>
                  </a:lnTo>
                  <a:lnTo>
                    <a:pt x="21" y="85"/>
                  </a:lnTo>
                  <a:lnTo>
                    <a:pt x="16" y="85"/>
                  </a:lnTo>
                  <a:lnTo>
                    <a:pt x="10" y="196"/>
                  </a:lnTo>
                  <a:lnTo>
                    <a:pt x="0" y="196"/>
                  </a:lnTo>
                  <a:lnTo>
                    <a:pt x="0" y="202"/>
                  </a:lnTo>
                  <a:lnTo>
                    <a:pt x="16" y="212"/>
                  </a:lnTo>
                  <a:lnTo>
                    <a:pt x="16" y="228"/>
                  </a:lnTo>
                  <a:lnTo>
                    <a:pt x="5" y="22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0" name=""/>
            <p:cNvSpPr/>
            <p:nvPr/>
          </p:nvSpPr>
          <p:spPr>
            <a:xfrm>
              <a:off x="2825640" y="4137120"/>
              <a:ext cx="15840" cy="21960"/>
            </a:xfrm>
            <a:custGeom>
              <a:avLst/>
              <a:gdLst/>
              <a:ahLst/>
              <a:rect l="l" t="t" r="r" b="b"/>
              <a:pathLst>
                <a:path w="10" h="16">
                  <a:moveTo>
                    <a:pt x="10" y="0"/>
                  </a:moveTo>
                  <a:lnTo>
                    <a:pt x="0" y="0"/>
                  </a:lnTo>
                  <a:lnTo>
                    <a:pt x="0" y="16"/>
                  </a:lnTo>
                </a:path>
              </a:pathLst>
            </a:custGeom>
            <a:noFill/>
            <a:ln w="12600">
              <a:solidFill>
                <a:srgbClr val="ffe80f"/>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191" name=""/>
            <p:cNvSpPr/>
            <p:nvPr/>
          </p:nvSpPr>
          <p:spPr>
            <a:xfrm>
              <a:off x="2563920" y="4173480"/>
              <a:ext cx="301680" cy="69840"/>
            </a:xfrm>
            <a:custGeom>
              <a:avLst/>
              <a:gdLst/>
              <a:ahLst/>
              <a:rect l="l" t="t" r="r" b="b"/>
              <a:pathLst>
                <a:path w="202" h="48">
                  <a:moveTo>
                    <a:pt x="202" y="0"/>
                  </a:moveTo>
                  <a:lnTo>
                    <a:pt x="196" y="11"/>
                  </a:lnTo>
                  <a:lnTo>
                    <a:pt x="155" y="0"/>
                  </a:lnTo>
                  <a:lnTo>
                    <a:pt x="150" y="5"/>
                  </a:lnTo>
                  <a:lnTo>
                    <a:pt x="88" y="32"/>
                  </a:lnTo>
                  <a:lnTo>
                    <a:pt x="78" y="48"/>
                  </a:lnTo>
                  <a:lnTo>
                    <a:pt x="73" y="37"/>
                  </a:lnTo>
                  <a:lnTo>
                    <a:pt x="0" y="37"/>
                  </a:lnTo>
                  <a:lnTo>
                    <a:pt x="5" y="27"/>
                  </a:lnTo>
                  <a:lnTo>
                    <a:pt x="0" y="27"/>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192" name=""/>
            <p:cNvSpPr/>
            <p:nvPr/>
          </p:nvSpPr>
          <p:spPr>
            <a:xfrm>
              <a:off x="2695680" y="4027320"/>
              <a:ext cx="83880" cy="185760"/>
            </a:xfrm>
            <a:custGeom>
              <a:avLst/>
              <a:gdLst/>
              <a:ahLst/>
              <a:rect l="l" t="t" r="r" b="b"/>
              <a:pathLst>
                <a:path w="57" h="128">
                  <a:moveTo>
                    <a:pt x="0" y="11"/>
                  </a:moveTo>
                  <a:lnTo>
                    <a:pt x="57" y="0"/>
                  </a:lnTo>
                  <a:lnTo>
                    <a:pt x="57" y="27"/>
                  </a:lnTo>
                  <a:lnTo>
                    <a:pt x="46" y="27"/>
                  </a:lnTo>
                  <a:lnTo>
                    <a:pt x="46" y="48"/>
                  </a:lnTo>
                  <a:lnTo>
                    <a:pt x="41" y="48"/>
                  </a:lnTo>
                  <a:lnTo>
                    <a:pt x="41" y="69"/>
                  </a:lnTo>
                  <a:lnTo>
                    <a:pt x="36" y="69"/>
                  </a:lnTo>
                  <a:lnTo>
                    <a:pt x="36" y="106"/>
                  </a:lnTo>
                  <a:lnTo>
                    <a:pt x="31" y="106"/>
                  </a:lnTo>
                  <a:lnTo>
                    <a:pt x="31" y="117"/>
                  </a:lnTo>
                  <a:lnTo>
                    <a:pt x="36" y="117"/>
                  </a:lnTo>
                  <a:lnTo>
                    <a:pt x="36" y="12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3" name=""/>
            <p:cNvSpPr/>
            <p:nvPr/>
          </p:nvSpPr>
          <p:spPr>
            <a:xfrm>
              <a:off x="2795760" y="4037040"/>
              <a:ext cx="52200" cy="90360"/>
            </a:xfrm>
            <a:custGeom>
              <a:avLst/>
              <a:gdLst/>
              <a:ahLst/>
              <a:rect l="l" t="t" r="r" b="b"/>
              <a:pathLst>
                <a:path w="36" h="63">
                  <a:moveTo>
                    <a:pt x="36" y="63"/>
                  </a:moveTo>
                  <a:lnTo>
                    <a:pt x="26" y="58"/>
                  </a:lnTo>
                  <a:lnTo>
                    <a:pt x="26" y="53"/>
                  </a:lnTo>
                  <a:lnTo>
                    <a:pt x="0" y="0"/>
                  </a:lnTo>
                </a:path>
              </a:pathLst>
            </a:custGeom>
            <a:noFill/>
            <a:ln w="12600">
              <a:solidFill>
                <a:srgbClr val="ffe80f"/>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194" name=""/>
            <p:cNvSpPr/>
            <p:nvPr/>
          </p:nvSpPr>
          <p:spPr>
            <a:xfrm>
              <a:off x="2847960" y="3867120"/>
              <a:ext cx="409680" cy="270000"/>
            </a:xfrm>
            <a:custGeom>
              <a:avLst/>
              <a:gdLst/>
              <a:ahLst/>
              <a:rect l="l" t="t" r="r" b="b"/>
              <a:pathLst>
                <a:path w="274" h="186">
                  <a:moveTo>
                    <a:pt x="0" y="186"/>
                  </a:moveTo>
                  <a:lnTo>
                    <a:pt x="5" y="180"/>
                  </a:lnTo>
                  <a:lnTo>
                    <a:pt x="140" y="164"/>
                  </a:lnTo>
                  <a:lnTo>
                    <a:pt x="227" y="96"/>
                  </a:lnTo>
                  <a:lnTo>
                    <a:pt x="222" y="64"/>
                  </a:lnTo>
                  <a:lnTo>
                    <a:pt x="227" y="11"/>
                  </a:lnTo>
                  <a:lnTo>
                    <a:pt x="27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5" name=""/>
            <p:cNvSpPr/>
            <p:nvPr/>
          </p:nvSpPr>
          <p:spPr>
            <a:xfrm>
              <a:off x="3179880" y="3828960"/>
              <a:ext cx="409320" cy="222480"/>
            </a:xfrm>
            <a:custGeom>
              <a:avLst/>
              <a:gdLst/>
              <a:ahLst/>
              <a:rect l="l" t="t" r="r" b="b"/>
              <a:pathLst>
                <a:path w="274" h="153">
                  <a:moveTo>
                    <a:pt x="0" y="100"/>
                  </a:moveTo>
                  <a:lnTo>
                    <a:pt x="98" y="143"/>
                  </a:lnTo>
                  <a:lnTo>
                    <a:pt x="98" y="153"/>
                  </a:lnTo>
                  <a:lnTo>
                    <a:pt x="103" y="143"/>
                  </a:lnTo>
                  <a:lnTo>
                    <a:pt x="202" y="100"/>
                  </a:lnTo>
                  <a:lnTo>
                    <a:pt x="196" y="10"/>
                  </a:lnTo>
                  <a:lnTo>
                    <a:pt x="207" y="0"/>
                  </a:lnTo>
                  <a:lnTo>
                    <a:pt x="248" y="37"/>
                  </a:lnTo>
                  <a:lnTo>
                    <a:pt x="274" y="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6" name=""/>
            <p:cNvSpPr/>
            <p:nvPr/>
          </p:nvSpPr>
          <p:spPr>
            <a:xfrm>
              <a:off x="3265560" y="3797280"/>
              <a:ext cx="237960" cy="69840"/>
            </a:xfrm>
            <a:custGeom>
              <a:avLst/>
              <a:gdLst/>
              <a:ahLst/>
              <a:rect l="l" t="t" r="r" b="b"/>
              <a:pathLst>
                <a:path w="160" h="48">
                  <a:moveTo>
                    <a:pt x="0" y="48"/>
                  </a:moveTo>
                  <a:lnTo>
                    <a:pt x="5" y="38"/>
                  </a:lnTo>
                  <a:lnTo>
                    <a:pt x="46" y="27"/>
                  </a:lnTo>
                  <a:lnTo>
                    <a:pt x="67" y="16"/>
                  </a:lnTo>
                  <a:lnTo>
                    <a:pt x="114" y="6"/>
                  </a:lnTo>
                  <a:lnTo>
                    <a:pt x="124" y="0"/>
                  </a:lnTo>
                  <a:lnTo>
                    <a:pt x="139" y="11"/>
                  </a:lnTo>
                  <a:lnTo>
                    <a:pt x="150" y="11"/>
                  </a:lnTo>
                  <a:lnTo>
                    <a:pt x="160" y="11"/>
                  </a:lnTo>
                  <a:lnTo>
                    <a:pt x="155" y="16"/>
                  </a:lnTo>
                  <a:lnTo>
                    <a:pt x="134" y="22"/>
                  </a:lnTo>
                  <a:lnTo>
                    <a:pt x="129" y="16"/>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197" name=""/>
            <p:cNvSpPr/>
            <p:nvPr/>
          </p:nvSpPr>
          <p:spPr>
            <a:xfrm>
              <a:off x="3425760" y="3652920"/>
              <a:ext cx="85680" cy="144360"/>
            </a:xfrm>
            <a:custGeom>
              <a:avLst/>
              <a:gdLst/>
              <a:ahLst/>
              <a:rect l="l" t="t" r="r" b="b"/>
              <a:pathLst>
                <a:path w="57" h="100">
                  <a:moveTo>
                    <a:pt x="57" y="0"/>
                  </a:moveTo>
                  <a:lnTo>
                    <a:pt x="42" y="5"/>
                  </a:lnTo>
                  <a:lnTo>
                    <a:pt x="31" y="10"/>
                  </a:lnTo>
                  <a:lnTo>
                    <a:pt x="0" y="63"/>
                  </a:lnTo>
                  <a:lnTo>
                    <a:pt x="21" y="74"/>
                  </a:lnTo>
                  <a:lnTo>
                    <a:pt x="21" y="10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8" name=""/>
            <p:cNvSpPr/>
            <p:nvPr/>
          </p:nvSpPr>
          <p:spPr>
            <a:xfrm>
              <a:off x="3365640" y="3745080"/>
              <a:ext cx="60120" cy="15840"/>
            </a:xfrm>
            <a:custGeom>
              <a:avLst/>
              <a:gdLst/>
              <a:ahLst/>
              <a:rect l="l" t="t" r="r" b="b"/>
              <a:pathLst>
                <a:path w="41" h="11">
                  <a:moveTo>
                    <a:pt x="0" y="11"/>
                  </a:moveTo>
                  <a:lnTo>
                    <a:pt x="26" y="11"/>
                  </a:lnTo>
                  <a:lnTo>
                    <a:pt x="41"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199" name=""/>
            <p:cNvSpPr/>
            <p:nvPr/>
          </p:nvSpPr>
          <p:spPr>
            <a:xfrm>
              <a:off x="3379680" y="3706920"/>
              <a:ext cx="223920" cy="75960"/>
            </a:xfrm>
            <a:custGeom>
              <a:avLst/>
              <a:gdLst/>
              <a:ahLst/>
              <a:rect l="l" t="t" r="r" b="b"/>
              <a:pathLst>
                <a:path w="150" h="53">
                  <a:moveTo>
                    <a:pt x="0" y="53"/>
                  </a:moveTo>
                  <a:lnTo>
                    <a:pt x="0" y="42"/>
                  </a:lnTo>
                  <a:lnTo>
                    <a:pt x="16" y="42"/>
                  </a:lnTo>
                  <a:lnTo>
                    <a:pt x="62" y="53"/>
                  </a:lnTo>
                  <a:lnTo>
                    <a:pt x="78" y="42"/>
                  </a:lnTo>
                  <a:lnTo>
                    <a:pt x="83" y="37"/>
                  </a:lnTo>
                  <a:lnTo>
                    <a:pt x="130" y="37"/>
                  </a:lnTo>
                  <a:lnTo>
                    <a:pt x="150" y="0"/>
                  </a:lnTo>
                </a:path>
              </a:pathLst>
            </a:custGeom>
            <a:noFill/>
            <a:ln w="12600">
              <a:solidFill>
                <a:srgbClr val="ffe80f"/>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200" name=""/>
            <p:cNvSpPr/>
            <p:nvPr/>
          </p:nvSpPr>
          <p:spPr>
            <a:xfrm flipH="1">
              <a:off x="3057480" y="3890880"/>
              <a:ext cx="7920" cy="6480"/>
            </a:xfrm>
            <a:prstGeom prst="line">
              <a:avLst/>
            </a:prstGeom>
            <a:ln w="12600">
              <a:solidFill>
                <a:srgbClr val="ffe80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01" name=""/>
            <p:cNvSpPr/>
            <p:nvPr/>
          </p:nvSpPr>
          <p:spPr>
            <a:xfrm>
              <a:off x="2959200" y="3897360"/>
              <a:ext cx="98280" cy="9360"/>
            </a:xfrm>
            <a:custGeom>
              <a:avLst/>
              <a:gdLst/>
              <a:ahLst/>
              <a:rect l="l" t="t" r="r" b="b"/>
              <a:pathLst>
                <a:path w="67" h="6">
                  <a:moveTo>
                    <a:pt x="67" y="0"/>
                  </a:moveTo>
                  <a:lnTo>
                    <a:pt x="51" y="0"/>
                  </a:lnTo>
                  <a:lnTo>
                    <a:pt x="25" y="6"/>
                  </a:lnTo>
                  <a:lnTo>
                    <a:pt x="0" y="6"/>
                  </a:lnTo>
                </a:path>
              </a:pathLst>
            </a:custGeom>
            <a:noFill/>
            <a:ln w="12600">
              <a:solidFill>
                <a:srgbClr val="ffe80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202" name=""/>
            <p:cNvSpPr/>
            <p:nvPr/>
          </p:nvSpPr>
          <p:spPr>
            <a:xfrm>
              <a:off x="2879640" y="3906720"/>
              <a:ext cx="79560" cy="6480"/>
            </a:xfrm>
            <a:custGeom>
              <a:avLst/>
              <a:gdLst/>
              <a:ahLst/>
              <a:rect l="l" t="t" r="r" b="b"/>
              <a:pathLst>
                <a:path w="52" h="5">
                  <a:moveTo>
                    <a:pt x="52" y="0"/>
                  </a:moveTo>
                  <a:lnTo>
                    <a:pt x="41" y="5"/>
                  </a:lnTo>
                  <a:lnTo>
                    <a:pt x="15" y="5"/>
                  </a:lnTo>
                  <a:lnTo>
                    <a:pt x="0" y="5"/>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203" name=""/>
            <p:cNvSpPr/>
            <p:nvPr/>
          </p:nvSpPr>
          <p:spPr>
            <a:xfrm flipH="1">
              <a:off x="2871720" y="3913200"/>
              <a:ext cx="7920" cy="7920"/>
            </a:xfrm>
            <a:prstGeom prst="line">
              <a:avLst/>
            </a:prstGeom>
            <a:ln w="12600">
              <a:solidFill>
                <a:srgbClr val="ffe80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204" name=""/>
            <p:cNvSpPr/>
            <p:nvPr/>
          </p:nvSpPr>
          <p:spPr>
            <a:xfrm>
              <a:off x="3103560" y="4067280"/>
              <a:ext cx="76320" cy="29880"/>
            </a:xfrm>
            <a:custGeom>
              <a:avLst/>
              <a:gdLst/>
              <a:ahLst/>
              <a:rect l="l" t="t" r="r" b="b"/>
              <a:pathLst>
                <a:path w="51" h="21">
                  <a:moveTo>
                    <a:pt x="0" y="0"/>
                  </a:moveTo>
                  <a:lnTo>
                    <a:pt x="46" y="5"/>
                  </a:lnTo>
                  <a:lnTo>
                    <a:pt x="51" y="2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205" name=""/>
            <p:cNvSpPr/>
            <p:nvPr/>
          </p:nvSpPr>
          <p:spPr>
            <a:xfrm>
              <a:off x="3157560" y="4097160"/>
              <a:ext cx="22320" cy="8280"/>
            </a:xfrm>
            <a:custGeom>
              <a:avLst/>
              <a:gdLst/>
              <a:ahLst/>
              <a:rect l="l" t="t" r="r" b="b"/>
              <a:pathLst>
                <a:path w="15" h="5">
                  <a:moveTo>
                    <a:pt x="15" y="0"/>
                  </a:moveTo>
                  <a:lnTo>
                    <a:pt x="10" y="0"/>
                  </a:lnTo>
                  <a:lnTo>
                    <a:pt x="5" y="5"/>
                  </a:lnTo>
                  <a:lnTo>
                    <a:pt x="0" y="5"/>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grpSp>
          <p:nvGrpSpPr>
            <p:cNvPr id="2206" name=""/>
            <p:cNvGrpSpPr/>
            <p:nvPr/>
          </p:nvGrpSpPr>
          <p:grpSpPr>
            <a:xfrm>
              <a:off x="2763720" y="2587680"/>
              <a:ext cx="2712960" cy="2469600"/>
              <a:chOff x="2763720" y="2587680"/>
              <a:chExt cx="2712960" cy="2469600"/>
            </a:xfrm>
          </p:grpSpPr>
          <p:sp>
            <p:nvSpPr>
              <p:cNvPr id="2207" name=""/>
              <p:cNvSpPr/>
              <p:nvPr/>
            </p:nvSpPr>
            <p:spPr>
              <a:xfrm>
                <a:off x="3150000" y="4105440"/>
                <a:ext cx="7200" cy="84960"/>
              </a:xfrm>
              <a:custGeom>
                <a:avLst/>
                <a:gdLst/>
                <a:ahLst/>
                <a:rect l="l" t="t" r="r" b="b"/>
                <a:pathLst>
                  <a:path w="5" h="59">
                    <a:moveTo>
                      <a:pt x="5" y="0"/>
                    </a:moveTo>
                    <a:lnTo>
                      <a:pt x="5" y="16"/>
                    </a:lnTo>
                    <a:lnTo>
                      <a:pt x="0" y="43"/>
                    </a:lnTo>
                    <a:lnTo>
                      <a:pt x="0" y="59"/>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208" name=""/>
              <p:cNvSpPr/>
              <p:nvPr/>
            </p:nvSpPr>
            <p:spPr>
              <a:xfrm>
                <a:off x="3150000" y="4190760"/>
                <a:ext cx="107280" cy="37440"/>
              </a:xfrm>
              <a:custGeom>
                <a:avLst/>
                <a:gdLst/>
                <a:ahLst/>
                <a:rect l="l" t="t" r="r" b="b"/>
                <a:pathLst>
                  <a:path w="72" h="26">
                    <a:moveTo>
                      <a:pt x="0" y="0"/>
                    </a:moveTo>
                    <a:lnTo>
                      <a:pt x="5" y="5"/>
                    </a:lnTo>
                    <a:lnTo>
                      <a:pt x="25" y="10"/>
                    </a:lnTo>
                    <a:lnTo>
                      <a:pt x="51" y="21"/>
                    </a:lnTo>
                    <a:lnTo>
                      <a:pt x="72" y="26"/>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2209" name=""/>
              <p:cNvSpPr/>
              <p:nvPr/>
            </p:nvSpPr>
            <p:spPr>
              <a:xfrm>
                <a:off x="3157560" y="4105440"/>
                <a:ext cx="99720" cy="122760"/>
              </a:xfrm>
              <a:custGeom>
                <a:avLst/>
                <a:gdLst/>
                <a:ahLst/>
                <a:rect l="l" t="t" r="r" b="b"/>
                <a:pathLst>
                  <a:path w="67" h="85">
                    <a:moveTo>
                      <a:pt x="67" y="85"/>
                    </a:moveTo>
                    <a:lnTo>
                      <a:pt x="62" y="75"/>
                    </a:lnTo>
                    <a:lnTo>
                      <a:pt x="51" y="64"/>
                    </a:lnTo>
                    <a:lnTo>
                      <a:pt x="36" y="43"/>
                    </a:lnTo>
                    <a:lnTo>
                      <a:pt x="20" y="22"/>
                    </a:lnTo>
                    <a:lnTo>
                      <a:pt x="5" y="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0" name=""/>
              <p:cNvSpPr/>
              <p:nvPr/>
            </p:nvSpPr>
            <p:spPr>
              <a:xfrm>
                <a:off x="3064680" y="4067640"/>
                <a:ext cx="46080" cy="107280"/>
              </a:xfrm>
              <a:custGeom>
                <a:avLst/>
                <a:gdLst/>
                <a:ahLst/>
                <a:rect l="l" t="t" r="r" b="b"/>
                <a:pathLst>
                  <a:path w="31" h="74">
                    <a:moveTo>
                      <a:pt x="31" y="0"/>
                    </a:moveTo>
                    <a:lnTo>
                      <a:pt x="26" y="5"/>
                    </a:lnTo>
                    <a:lnTo>
                      <a:pt x="20" y="11"/>
                    </a:lnTo>
                    <a:lnTo>
                      <a:pt x="10" y="26"/>
                    </a:lnTo>
                    <a:lnTo>
                      <a:pt x="5" y="48"/>
                    </a:lnTo>
                    <a:lnTo>
                      <a:pt x="0"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1" name=""/>
              <p:cNvSpPr/>
              <p:nvPr/>
            </p:nvSpPr>
            <p:spPr>
              <a:xfrm>
                <a:off x="3064680" y="4174920"/>
                <a:ext cx="1440" cy="15480"/>
              </a:xfrm>
              <a:custGeom>
                <a:avLst/>
                <a:gdLst/>
                <a:ahLst/>
                <a:rect l="l" t="t" r="r" b="b"/>
                <a:pathLst>
                  <a:path w="0" h="11">
                    <a:moveTo>
                      <a:pt x="0" y="0"/>
                    </a:moveTo>
                    <a:lnTo>
                      <a:pt x="0" y="5"/>
                    </a:lnTo>
                    <a:lnTo>
                      <a:pt x="0" y="11"/>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212" name=""/>
              <p:cNvSpPr/>
              <p:nvPr/>
            </p:nvSpPr>
            <p:spPr>
              <a:xfrm>
                <a:off x="2787120" y="4190760"/>
                <a:ext cx="277560" cy="137160"/>
              </a:xfrm>
              <a:custGeom>
                <a:avLst/>
                <a:gdLst/>
                <a:ahLst/>
                <a:rect l="l" t="t" r="r" b="b"/>
                <a:pathLst>
                  <a:path w="186" h="95">
                    <a:moveTo>
                      <a:pt x="186" y="0"/>
                    </a:moveTo>
                    <a:lnTo>
                      <a:pt x="175" y="10"/>
                    </a:lnTo>
                    <a:lnTo>
                      <a:pt x="170" y="16"/>
                    </a:lnTo>
                    <a:lnTo>
                      <a:pt x="160" y="26"/>
                    </a:lnTo>
                    <a:lnTo>
                      <a:pt x="114" y="53"/>
                    </a:lnTo>
                    <a:lnTo>
                      <a:pt x="98" y="53"/>
                    </a:lnTo>
                    <a:lnTo>
                      <a:pt x="88" y="69"/>
                    </a:lnTo>
                    <a:lnTo>
                      <a:pt x="46" y="85"/>
                    </a:lnTo>
                    <a:lnTo>
                      <a:pt x="41" y="90"/>
                    </a:lnTo>
                    <a:lnTo>
                      <a:pt x="31" y="90"/>
                    </a:lnTo>
                    <a:lnTo>
                      <a:pt x="10" y="95"/>
                    </a:lnTo>
                    <a:lnTo>
                      <a:pt x="5" y="95"/>
                    </a:lnTo>
                    <a:lnTo>
                      <a:pt x="5" y="90"/>
                    </a:lnTo>
                    <a:lnTo>
                      <a:pt x="0" y="95"/>
                    </a:lnTo>
                    <a:lnTo>
                      <a:pt x="0" y="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3" name=""/>
              <p:cNvSpPr/>
              <p:nvPr/>
            </p:nvSpPr>
            <p:spPr>
              <a:xfrm>
                <a:off x="2763720" y="4328280"/>
                <a:ext cx="23400" cy="15480"/>
              </a:xfrm>
              <a:custGeom>
                <a:avLst/>
                <a:gdLst/>
                <a:ahLst/>
                <a:rect l="l" t="t" r="r" b="b"/>
                <a:pathLst>
                  <a:path w="16" h="11">
                    <a:moveTo>
                      <a:pt x="16" y="0"/>
                    </a:moveTo>
                    <a:lnTo>
                      <a:pt x="11" y="0"/>
                    </a:lnTo>
                    <a:lnTo>
                      <a:pt x="6" y="5"/>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214" name=""/>
              <p:cNvSpPr/>
              <p:nvPr/>
            </p:nvSpPr>
            <p:spPr>
              <a:xfrm>
                <a:off x="2763720" y="4344120"/>
                <a:ext cx="1080" cy="7200"/>
              </a:xfrm>
              <a:custGeom>
                <a:avLst/>
                <a:gdLst/>
                <a:ahLst/>
                <a:rect l="l" t="t" r="r" b="b"/>
                <a:pathLst>
                  <a:path w="0" h="5">
                    <a:moveTo>
                      <a:pt x="0" y="0"/>
                    </a:moveTo>
                    <a:lnTo>
                      <a:pt x="0" y="5"/>
                    </a:lnTo>
                    <a:lnTo>
                      <a:pt x="0" y="5"/>
                    </a:lnTo>
                    <a:lnTo>
                      <a:pt x="0"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215" name=""/>
              <p:cNvSpPr/>
              <p:nvPr/>
            </p:nvSpPr>
            <p:spPr>
              <a:xfrm>
                <a:off x="2763720" y="4351680"/>
                <a:ext cx="23400" cy="7200"/>
              </a:xfrm>
              <a:custGeom>
                <a:avLst/>
                <a:gdLst/>
                <a:ahLst/>
                <a:rect l="l" t="t" r="r" b="b"/>
                <a:pathLst>
                  <a:path w="16" h="5">
                    <a:moveTo>
                      <a:pt x="0" y="0"/>
                    </a:moveTo>
                    <a:lnTo>
                      <a:pt x="6" y="5"/>
                    </a:lnTo>
                    <a:lnTo>
                      <a:pt x="11" y="5"/>
                    </a:lnTo>
                    <a:lnTo>
                      <a:pt x="16"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216" name=""/>
              <p:cNvSpPr/>
              <p:nvPr/>
            </p:nvSpPr>
            <p:spPr>
              <a:xfrm>
                <a:off x="2787120" y="4351680"/>
                <a:ext cx="1440" cy="7200"/>
              </a:xfrm>
              <a:prstGeom prst="rect">
                <a:avLst/>
              </a:prstGeom>
              <a:noFill/>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217" name=""/>
              <p:cNvSpPr/>
              <p:nvPr/>
            </p:nvSpPr>
            <p:spPr>
              <a:xfrm>
                <a:off x="2787120" y="4197960"/>
                <a:ext cx="353520" cy="153360"/>
              </a:xfrm>
              <a:custGeom>
                <a:avLst/>
                <a:gdLst/>
                <a:ahLst/>
                <a:rect l="l" t="t" r="r" b="b"/>
                <a:pathLst>
                  <a:path w="237" h="106">
                    <a:moveTo>
                      <a:pt x="0" y="106"/>
                    </a:moveTo>
                    <a:lnTo>
                      <a:pt x="93" y="69"/>
                    </a:lnTo>
                    <a:lnTo>
                      <a:pt x="160" y="53"/>
                    </a:lnTo>
                    <a:lnTo>
                      <a:pt x="237" y="0"/>
                    </a:lnTo>
                    <a:lnTo>
                      <a:pt x="186" y="0"/>
                    </a:lnTo>
                    <a:lnTo>
                      <a:pt x="170" y="11"/>
                    </a:lnTo>
                    <a:lnTo>
                      <a:pt x="150" y="4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8" name=""/>
              <p:cNvSpPr/>
              <p:nvPr/>
            </p:nvSpPr>
            <p:spPr>
              <a:xfrm>
                <a:off x="3011400" y="4267800"/>
                <a:ext cx="1080" cy="14400"/>
              </a:xfrm>
              <a:custGeom>
                <a:avLst/>
                <a:gdLst/>
                <a:ahLst/>
                <a:rect l="l" t="t" r="r" b="b"/>
                <a:pathLst>
                  <a:path w="0" h="10">
                    <a:moveTo>
                      <a:pt x="0" y="0"/>
                    </a:moveTo>
                    <a:lnTo>
                      <a:pt x="0" y="5"/>
                    </a:lnTo>
                    <a:lnTo>
                      <a:pt x="0" y="5"/>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19" name=""/>
              <p:cNvSpPr/>
              <p:nvPr/>
            </p:nvSpPr>
            <p:spPr>
              <a:xfrm>
                <a:off x="2994840" y="4282200"/>
                <a:ext cx="16560" cy="31680"/>
              </a:xfrm>
              <a:custGeom>
                <a:avLst/>
                <a:gdLst/>
                <a:ahLst/>
                <a:rect l="l" t="t" r="r" b="b"/>
                <a:pathLst>
                  <a:path w="11" h="22">
                    <a:moveTo>
                      <a:pt x="11" y="0"/>
                    </a:moveTo>
                    <a:lnTo>
                      <a:pt x="5" y="6"/>
                    </a:lnTo>
                    <a:lnTo>
                      <a:pt x="5" y="16"/>
                    </a:lnTo>
                    <a:lnTo>
                      <a:pt x="0" y="22"/>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20" name=""/>
              <p:cNvSpPr/>
              <p:nvPr/>
            </p:nvSpPr>
            <p:spPr>
              <a:xfrm>
                <a:off x="2957400" y="4313880"/>
                <a:ext cx="37080" cy="76680"/>
              </a:xfrm>
              <a:custGeom>
                <a:avLst/>
                <a:gdLst/>
                <a:ahLst/>
                <a:rect l="l" t="t" r="r" b="b"/>
                <a:pathLst>
                  <a:path w="25" h="53">
                    <a:moveTo>
                      <a:pt x="25" y="0"/>
                    </a:moveTo>
                    <a:lnTo>
                      <a:pt x="15" y="5"/>
                    </a:lnTo>
                    <a:lnTo>
                      <a:pt x="0" y="53"/>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21" name=""/>
              <p:cNvSpPr/>
              <p:nvPr/>
            </p:nvSpPr>
            <p:spPr>
              <a:xfrm>
                <a:off x="3141000" y="4297680"/>
                <a:ext cx="77760" cy="53640"/>
              </a:xfrm>
              <a:custGeom>
                <a:avLst/>
                <a:gdLst/>
                <a:ahLst/>
                <a:rect l="l" t="t" r="r" b="b"/>
                <a:pathLst>
                  <a:path w="52" h="37">
                    <a:moveTo>
                      <a:pt x="0" y="37"/>
                    </a:moveTo>
                    <a:lnTo>
                      <a:pt x="11" y="32"/>
                    </a:lnTo>
                    <a:lnTo>
                      <a:pt x="21" y="21"/>
                    </a:lnTo>
                    <a:lnTo>
                      <a:pt x="31" y="5"/>
                    </a:lnTo>
                    <a:lnTo>
                      <a:pt x="52" y="0"/>
                    </a:lnTo>
                  </a:path>
                </a:pathLst>
              </a:custGeom>
              <a:noFill/>
              <a:ln w="12600">
                <a:solidFill>
                  <a:srgbClr val="ffe80f"/>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222" name=""/>
              <p:cNvSpPr/>
              <p:nvPr/>
            </p:nvSpPr>
            <p:spPr>
              <a:xfrm>
                <a:off x="3218760" y="4258800"/>
                <a:ext cx="1080" cy="38880"/>
              </a:xfrm>
              <a:custGeom>
                <a:avLst/>
                <a:gdLst/>
                <a:ahLst/>
                <a:rect l="l" t="t" r="r" b="b"/>
                <a:pathLst>
                  <a:path w="0" h="27">
                    <a:moveTo>
                      <a:pt x="0" y="27"/>
                    </a:moveTo>
                    <a:lnTo>
                      <a:pt x="0" y="22"/>
                    </a:lnTo>
                    <a:lnTo>
                      <a:pt x="0" y="11"/>
                    </a:lnTo>
                    <a:lnTo>
                      <a:pt x="0" y="0"/>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2223" name=""/>
              <p:cNvSpPr/>
              <p:nvPr/>
            </p:nvSpPr>
            <p:spPr>
              <a:xfrm>
                <a:off x="3218760" y="4258800"/>
                <a:ext cx="7200" cy="1440"/>
              </a:xfrm>
              <a:prstGeom prst="rect">
                <a:avLst/>
              </a:prstGeom>
              <a:noFill/>
              <a:ln w="12600">
                <a:solidFill>
                  <a:srgbClr val="ffe80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24" name=""/>
              <p:cNvSpPr/>
              <p:nvPr/>
            </p:nvSpPr>
            <p:spPr>
              <a:xfrm>
                <a:off x="3226320" y="4221360"/>
                <a:ext cx="23400" cy="37080"/>
              </a:xfrm>
              <a:custGeom>
                <a:avLst/>
                <a:gdLst/>
                <a:ahLst/>
                <a:rect l="l" t="t" r="r" b="b"/>
                <a:pathLst>
                  <a:path w="16" h="26">
                    <a:moveTo>
                      <a:pt x="0" y="26"/>
                    </a:moveTo>
                    <a:lnTo>
                      <a:pt x="5" y="21"/>
                    </a:lnTo>
                    <a:lnTo>
                      <a:pt x="11" y="5"/>
                    </a:lnTo>
                    <a:lnTo>
                      <a:pt x="16" y="0"/>
                    </a:lnTo>
                  </a:path>
                </a:pathLst>
              </a:custGeom>
              <a:noFill/>
              <a:ln w="12600">
                <a:solidFill>
                  <a:srgbClr val="ffe80f"/>
                </a:solidFill>
                <a:round/>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2225" name=""/>
              <p:cNvSpPr/>
              <p:nvPr/>
            </p:nvSpPr>
            <p:spPr>
              <a:xfrm>
                <a:off x="3250080" y="4167720"/>
                <a:ext cx="68400" cy="53280"/>
              </a:xfrm>
              <a:custGeom>
                <a:avLst/>
                <a:gdLst/>
                <a:ahLst/>
                <a:rect l="l" t="t" r="r" b="b"/>
                <a:pathLst>
                  <a:path w="46" h="37">
                    <a:moveTo>
                      <a:pt x="0" y="37"/>
                    </a:moveTo>
                    <a:lnTo>
                      <a:pt x="15" y="32"/>
                    </a:lnTo>
                    <a:lnTo>
                      <a:pt x="15" y="32"/>
                    </a:lnTo>
                    <a:lnTo>
                      <a:pt x="10" y="32"/>
                    </a:lnTo>
                    <a:lnTo>
                      <a:pt x="10" y="26"/>
                    </a:lnTo>
                    <a:lnTo>
                      <a:pt x="20" y="26"/>
                    </a:lnTo>
                    <a:lnTo>
                      <a:pt x="36" y="0"/>
                    </a:lnTo>
                    <a:lnTo>
                      <a:pt x="46" y="0"/>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2226" name=""/>
              <p:cNvSpPr/>
              <p:nvPr/>
            </p:nvSpPr>
            <p:spPr>
              <a:xfrm>
                <a:off x="3318840" y="4167720"/>
                <a:ext cx="14760" cy="14400"/>
              </a:xfrm>
              <a:custGeom>
                <a:avLst/>
                <a:gdLst/>
                <a:ahLst/>
                <a:rect l="l" t="t" r="r" b="b"/>
                <a:pathLst>
                  <a:path w="10" h="10">
                    <a:moveTo>
                      <a:pt x="0" y="0"/>
                    </a:moveTo>
                    <a:lnTo>
                      <a:pt x="5" y="0"/>
                    </a:lnTo>
                    <a:lnTo>
                      <a:pt x="10" y="5"/>
                    </a:lnTo>
                    <a:lnTo>
                      <a:pt x="1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27" name=""/>
              <p:cNvSpPr/>
              <p:nvPr/>
            </p:nvSpPr>
            <p:spPr>
              <a:xfrm>
                <a:off x="3333600" y="4160160"/>
                <a:ext cx="16560" cy="21960"/>
              </a:xfrm>
              <a:custGeom>
                <a:avLst/>
                <a:gdLst/>
                <a:ahLst/>
                <a:rect l="l" t="t" r="r" b="b"/>
                <a:pathLst>
                  <a:path w="11" h="15">
                    <a:moveTo>
                      <a:pt x="0" y="15"/>
                    </a:moveTo>
                    <a:lnTo>
                      <a:pt x="6" y="10"/>
                    </a:lnTo>
                    <a:lnTo>
                      <a:pt x="11" y="5"/>
                    </a:lnTo>
                    <a:lnTo>
                      <a:pt x="11" y="0"/>
                    </a:lnTo>
                  </a:path>
                </a:pathLst>
              </a:custGeom>
              <a:noFill/>
              <a:ln w="12600">
                <a:solidFill>
                  <a:srgbClr val="ffe80f"/>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228" name=""/>
              <p:cNvSpPr/>
              <p:nvPr/>
            </p:nvSpPr>
            <p:spPr>
              <a:xfrm>
                <a:off x="3350160" y="4105440"/>
                <a:ext cx="45720" cy="54720"/>
              </a:xfrm>
              <a:custGeom>
                <a:avLst/>
                <a:gdLst/>
                <a:ahLst/>
                <a:rect l="l" t="t" r="r" b="b"/>
                <a:pathLst>
                  <a:path w="31" h="38">
                    <a:moveTo>
                      <a:pt x="0" y="38"/>
                    </a:moveTo>
                    <a:lnTo>
                      <a:pt x="10" y="38"/>
                    </a:lnTo>
                    <a:lnTo>
                      <a:pt x="31" y="0"/>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2229" name=""/>
              <p:cNvSpPr/>
              <p:nvPr/>
            </p:nvSpPr>
            <p:spPr>
              <a:xfrm>
                <a:off x="3396240" y="4105440"/>
                <a:ext cx="92520" cy="1080"/>
              </a:xfrm>
              <a:custGeom>
                <a:avLst/>
                <a:gdLst/>
                <a:ahLst/>
                <a:rect l="l" t="t" r="r" b="b"/>
                <a:pathLst>
                  <a:path w="62" h="0">
                    <a:moveTo>
                      <a:pt x="0" y="0"/>
                    </a:moveTo>
                    <a:lnTo>
                      <a:pt x="15" y="0"/>
                    </a:lnTo>
                    <a:lnTo>
                      <a:pt x="41" y="0"/>
                    </a:lnTo>
                    <a:lnTo>
                      <a:pt x="62"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230" name=""/>
              <p:cNvSpPr/>
              <p:nvPr/>
            </p:nvSpPr>
            <p:spPr>
              <a:xfrm>
                <a:off x="3488760" y="4105440"/>
                <a:ext cx="29520" cy="22680"/>
              </a:xfrm>
              <a:custGeom>
                <a:avLst/>
                <a:gdLst/>
                <a:ahLst/>
                <a:rect l="l" t="t" r="r" b="b"/>
                <a:pathLst>
                  <a:path w="20" h="16">
                    <a:moveTo>
                      <a:pt x="0" y="0"/>
                    </a:moveTo>
                    <a:lnTo>
                      <a:pt x="0" y="6"/>
                    </a:lnTo>
                    <a:lnTo>
                      <a:pt x="5" y="11"/>
                    </a:lnTo>
                    <a:lnTo>
                      <a:pt x="20" y="16"/>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231" name=""/>
              <p:cNvSpPr/>
              <p:nvPr/>
            </p:nvSpPr>
            <p:spPr>
              <a:xfrm>
                <a:off x="3518640" y="4128480"/>
                <a:ext cx="16200" cy="46440"/>
              </a:xfrm>
              <a:custGeom>
                <a:avLst/>
                <a:gdLst/>
                <a:ahLst/>
                <a:rect l="l" t="t" r="r" b="b"/>
                <a:pathLst>
                  <a:path w="11" h="32">
                    <a:moveTo>
                      <a:pt x="0" y="0"/>
                    </a:moveTo>
                    <a:lnTo>
                      <a:pt x="6" y="11"/>
                    </a:lnTo>
                    <a:lnTo>
                      <a:pt x="11" y="27"/>
                    </a:lnTo>
                    <a:lnTo>
                      <a:pt x="11" y="32"/>
                    </a:lnTo>
                  </a:path>
                </a:pathLst>
              </a:custGeom>
              <a:noFill/>
              <a:ln w="12600">
                <a:solidFill>
                  <a:srgbClr val="ffe80f"/>
                </a:solidFill>
                <a:round/>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2232" name=""/>
              <p:cNvSpPr/>
              <p:nvPr/>
            </p:nvSpPr>
            <p:spPr>
              <a:xfrm>
                <a:off x="3257280" y="4160160"/>
                <a:ext cx="277560" cy="76680"/>
              </a:xfrm>
              <a:custGeom>
                <a:avLst/>
                <a:gdLst/>
                <a:ahLst/>
                <a:rect l="l" t="t" r="r" b="b"/>
                <a:pathLst>
                  <a:path w="186" h="53">
                    <a:moveTo>
                      <a:pt x="186" y="10"/>
                    </a:moveTo>
                    <a:lnTo>
                      <a:pt x="113" y="5"/>
                    </a:lnTo>
                    <a:lnTo>
                      <a:pt x="103" y="5"/>
                    </a:lnTo>
                    <a:lnTo>
                      <a:pt x="98" y="5"/>
                    </a:lnTo>
                    <a:lnTo>
                      <a:pt x="98" y="15"/>
                    </a:lnTo>
                    <a:lnTo>
                      <a:pt x="88" y="10"/>
                    </a:lnTo>
                    <a:lnTo>
                      <a:pt x="82" y="10"/>
                    </a:lnTo>
                    <a:lnTo>
                      <a:pt x="77" y="0"/>
                    </a:lnTo>
                    <a:lnTo>
                      <a:pt x="62" y="5"/>
                    </a:lnTo>
                    <a:lnTo>
                      <a:pt x="57" y="15"/>
                    </a:lnTo>
                    <a:lnTo>
                      <a:pt x="51" y="21"/>
                    </a:lnTo>
                    <a:lnTo>
                      <a:pt x="51" y="47"/>
                    </a:lnTo>
                    <a:lnTo>
                      <a:pt x="36" y="47"/>
                    </a:lnTo>
                    <a:lnTo>
                      <a:pt x="31" y="53"/>
                    </a:lnTo>
                    <a:lnTo>
                      <a:pt x="21" y="53"/>
                    </a:lnTo>
                    <a:lnTo>
                      <a:pt x="0" y="42"/>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33" name=""/>
              <p:cNvSpPr/>
              <p:nvPr/>
            </p:nvSpPr>
            <p:spPr>
              <a:xfrm>
                <a:off x="3318840" y="4228560"/>
                <a:ext cx="7200" cy="29880"/>
              </a:xfrm>
              <a:custGeom>
                <a:avLst/>
                <a:gdLst/>
                <a:ahLst/>
                <a:rect l="l" t="t" r="r" b="b"/>
                <a:pathLst>
                  <a:path w="5" h="21">
                    <a:moveTo>
                      <a:pt x="5" y="0"/>
                    </a:moveTo>
                    <a:lnTo>
                      <a:pt x="0" y="0"/>
                    </a:lnTo>
                    <a:lnTo>
                      <a:pt x="0" y="11"/>
                    </a:lnTo>
                    <a:lnTo>
                      <a:pt x="0" y="2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234" name=""/>
              <p:cNvSpPr/>
              <p:nvPr/>
            </p:nvSpPr>
            <p:spPr>
              <a:xfrm>
                <a:off x="3318840" y="4258800"/>
                <a:ext cx="1080" cy="8640"/>
              </a:xfrm>
              <a:custGeom>
                <a:avLst/>
                <a:gdLst/>
                <a:ahLst/>
                <a:rect l="l" t="t" r="r" b="b"/>
                <a:pathLst>
                  <a:path w="0" h="6">
                    <a:moveTo>
                      <a:pt x="0" y="0"/>
                    </a:moveTo>
                    <a:lnTo>
                      <a:pt x="0" y="0"/>
                    </a:lnTo>
                    <a:lnTo>
                      <a:pt x="0" y="0"/>
                    </a:lnTo>
                    <a:lnTo>
                      <a:pt x="0" y="6"/>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235" name=""/>
              <p:cNvSpPr/>
              <p:nvPr/>
            </p:nvSpPr>
            <p:spPr>
              <a:xfrm>
                <a:off x="3288960" y="4267800"/>
                <a:ext cx="29520" cy="183600"/>
              </a:xfrm>
              <a:custGeom>
                <a:avLst/>
                <a:gdLst/>
                <a:ahLst/>
                <a:rect l="l" t="t" r="r" b="b"/>
                <a:pathLst>
                  <a:path w="20" h="127">
                    <a:moveTo>
                      <a:pt x="20" y="0"/>
                    </a:moveTo>
                    <a:lnTo>
                      <a:pt x="15" y="42"/>
                    </a:lnTo>
                    <a:lnTo>
                      <a:pt x="20" y="85"/>
                    </a:lnTo>
                    <a:lnTo>
                      <a:pt x="0"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6" name=""/>
              <p:cNvSpPr/>
              <p:nvPr/>
            </p:nvSpPr>
            <p:spPr>
              <a:xfrm>
                <a:off x="3226320" y="4451400"/>
                <a:ext cx="62280" cy="15480"/>
              </a:xfrm>
              <a:custGeom>
                <a:avLst/>
                <a:gdLst/>
                <a:ahLst/>
                <a:rect l="l" t="t" r="r" b="b"/>
                <a:pathLst>
                  <a:path w="42" h="11">
                    <a:moveTo>
                      <a:pt x="42" y="0"/>
                    </a:moveTo>
                    <a:lnTo>
                      <a:pt x="31" y="5"/>
                    </a:lnTo>
                    <a:lnTo>
                      <a:pt x="16" y="11"/>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237" name=""/>
              <p:cNvSpPr/>
              <p:nvPr/>
            </p:nvSpPr>
            <p:spPr>
              <a:xfrm>
                <a:off x="3118680" y="4458600"/>
                <a:ext cx="169920" cy="169200"/>
              </a:xfrm>
              <a:custGeom>
                <a:avLst/>
                <a:gdLst/>
                <a:ahLst/>
                <a:rect l="l" t="t" r="r" b="b"/>
                <a:pathLst>
                  <a:path w="114" h="117">
                    <a:moveTo>
                      <a:pt x="108" y="0"/>
                    </a:moveTo>
                    <a:lnTo>
                      <a:pt x="114" y="37"/>
                    </a:lnTo>
                    <a:lnTo>
                      <a:pt x="114" y="69"/>
                    </a:lnTo>
                    <a:lnTo>
                      <a:pt x="88" y="74"/>
                    </a:lnTo>
                    <a:lnTo>
                      <a:pt x="88" y="80"/>
                    </a:lnTo>
                    <a:lnTo>
                      <a:pt x="52" y="117"/>
                    </a:lnTo>
                    <a:lnTo>
                      <a:pt x="41" y="117"/>
                    </a:lnTo>
                    <a:lnTo>
                      <a:pt x="5" y="106"/>
                    </a:lnTo>
                    <a:lnTo>
                      <a:pt x="0" y="10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8" name=""/>
              <p:cNvSpPr/>
              <p:nvPr/>
            </p:nvSpPr>
            <p:spPr>
              <a:xfrm>
                <a:off x="3157560" y="4581720"/>
                <a:ext cx="253440" cy="129960"/>
              </a:xfrm>
              <a:custGeom>
                <a:avLst/>
                <a:gdLst/>
                <a:ahLst/>
                <a:rect l="l" t="t" r="r" b="b"/>
                <a:pathLst>
                  <a:path w="170" h="90">
                    <a:moveTo>
                      <a:pt x="57" y="0"/>
                    </a:moveTo>
                    <a:lnTo>
                      <a:pt x="72" y="0"/>
                    </a:lnTo>
                    <a:lnTo>
                      <a:pt x="139" y="0"/>
                    </a:lnTo>
                    <a:lnTo>
                      <a:pt x="165" y="27"/>
                    </a:lnTo>
                    <a:lnTo>
                      <a:pt x="160" y="42"/>
                    </a:lnTo>
                    <a:lnTo>
                      <a:pt x="170" y="42"/>
                    </a:lnTo>
                    <a:lnTo>
                      <a:pt x="160" y="90"/>
                    </a:lnTo>
                    <a:lnTo>
                      <a:pt x="103" y="90"/>
                    </a:lnTo>
                    <a:lnTo>
                      <a:pt x="41" y="58"/>
                    </a:lnTo>
                    <a:lnTo>
                      <a:pt x="20" y="48"/>
                    </a:lnTo>
                    <a:lnTo>
                      <a:pt x="0" y="5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9" name=""/>
              <p:cNvSpPr/>
              <p:nvPr/>
            </p:nvSpPr>
            <p:spPr>
              <a:xfrm>
                <a:off x="3403800" y="4114080"/>
                <a:ext cx="7200" cy="46080"/>
              </a:xfrm>
              <a:custGeom>
                <a:avLst/>
                <a:gdLst/>
                <a:ahLst/>
                <a:rect l="l" t="t" r="r" b="b"/>
                <a:pathLst>
                  <a:path w="5" h="32">
                    <a:moveTo>
                      <a:pt x="0" y="0"/>
                    </a:moveTo>
                    <a:lnTo>
                      <a:pt x="0" y="10"/>
                    </a:lnTo>
                    <a:lnTo>
                      <a:pt x="0" y="26"/>
                    </a:lnTo>
                    <a:lnTo>
                      <a:pt x="5"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40" name=""/>
              <p:cNvSpPr/>
              <p:nvPr/>
            </p:nvSpPr>
            <p:spPr>
              <a:xfrm>
                <a:off x="3403800" y="4160160"/>
                <a:ext cx="14760" cy="44640"/>
              </a:xfrm>
              <a:custGeom>
                <a:avLst/>
                <a:gdLst/>
                <a:ahLst/>
                <a:rect l="l" t="t" r="r" b="b"/>
                <a:pathLst>
                  <a:path w="10" h="31">
                    <a:moveTo>
                      <a:pt x="5" y="0"/>
                    </a:moveTo>
                    <a:lnTo>
                      <a:pt x="0" y="21"/>
                    </a:lnTo>
                    <a:lnTo>
                      <a:pt x="10" y="31"/>
                    </a:lnTo>
                  </a:path>
                </a:pathLst>
              </a:custGeom>
              <a:no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241" name=""/>
              <p:cNvSpPr/>
              <p:nvPr/>
            </p:nvSpPr>
            <p:spPr>
              <a:xfrm>
                <a:off x="3418560" y="4205160"/>
                <a:ext cx="62640" cy="23040"/>
              </a:xfrm>
              <a:custGeom>
                <a:avLst/>
                <a:gdLst/>
                <a:ahLst/>
                <a:rect l="l" t="t" r="r" b="b"/>
                <a:pathLst>
                  <a:path w="42" h="16">
                    <a:moveTo>
                      <a:pt x="0" y="0"/>
                    </a:moveTo>
                    <a:lnTo>
                      <a:pt x="11" y="6"/>
                    </a:lnTo>
                    <a:lnTo>
                      <a:pt x="31" y="11"/>
                    </a:lnTo>
                    <a:lnTo>
                      <a:pt x="42" y="16"/>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242" name=""/>
              <p:cNvSpPr/>
              <p:nvPr/>
            </p:nvSpPr>
            <p:spPr>
              <a:xfrm>
                <a:off x="3481560" y="4228560"/>
                <a:ext cx="37080" cy="15480"/>
              </a:xfrm>
              <a:custGeom>
                <a:avLst/>
                <a:gdLst/>
                <a:ahLst/>
                <a:rect l="l" t="t" r="r" b="b"/>
                <a:pathLst>
                  <a:path w="25" h="11">
                    <a:moveTo>
                      <a:pt x="0" y="0"/>
                    </a:moveTo>
                    <a:lnTo>
                      <a:pt x="10" y="0"/>
                    </a:lnTo>
                    <a:lnTo>
                      <a:pt x="20" y="11"/>
                    </a:lnTo>
                    <a:lnTo>
                      <a:pt x="25"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243" name=""/>
              <p:cNvSpPr/>
              <p:nvPr/>
            </p:nvSpPr>
            <p:spPr>
              <a:xfrm>
                <a:off x="3518640" y="4244400"/>
                <a:ext cx="62280" cy="23040"/>
              </a:xfrm>
              <a:prstGeom prst="line">
                <a:avLst/>
              </a:prstGeom>
              <a:ln w="12600">
                <a:solidFill>
                  <a:srgbClr val="ffe80f"/>
                </a:solidFill>
                <a:miter/>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244" name=""/>
              <p:cNvSpPr/>
              <p:nvPr/>
            </p:nvSpPr>
            <p:spPr>
              <a:xfrm>
                <a:off x="3465000" y="4160160"/>
                <a:ext cx="155160" cy="360000"/>
              </a:xfrm>
              <a:custGeom>
                <a:avLst/>
                <a:gdLst/>
                <a:ahLst/>
                <a:rect l="l" t="t" r="r" b="b"/>
                <a:pathLst>
                  <a:path w="104" h="249">
                    <a:moveTo>
                      <a:pt x="5" y="249"/>
                    </a:moveTo>
                    <a:lnTo>
                      <a:pt x="0" y="238"/>
                    </a:lnTo>
                    <a:lnTo>
                      <a:pt x="21" y="217"/>
                    </a:lnTo>
                    <a:lnTo>
                      <a:pt x="104" y="63"/>
                    </a:lnTo>
                    <a:lnTo>
                      <a:pt x="78" y="42"/>
                    </a:lnTo>
                    <a:lnTo>
                      <a:pt x="78" y="5"/>
                    </a:lnTo>
                    <a:lnTo>
                      <a:pt x="8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5" name=""/>
              <p:cNvSpPr/>
              <p:nvPr/>
            </p:nvSpPr>
            <p:spPr>
              <a:xfrm>
                <a:off x="3581280" y="4128480"/>
                <a:ext cx="214920" cy="100080"/>
              </a:xfrm>
              <a:custGeom>
                <a:avLst/>
                <a:gdLst/>
                <a:ahLst/>
                <a:rect l="l" t="t" r="r" b="b"/>
                <a:pathLst>
                  <a:path w="144" h="69">
                    <a:moveTo>
                      <a:pt x="0" y="32"/>
                    </a:moveTo>
                    <a:lnTo>
                      <a:pt x="20" y="22"/>
                    </a:lnTo>
                    <a:lnTo>
                      <a:pt x="20" y="43"/>
                    </a:lnTo>
                    <a:lnTo>
                      <a:pt x="36" y="43"/>
                    </a:lnTo>
                    <a:lnTo>
                      <a:pt x="51" y="69"/>
                    </a:lnTo>
                    <a:lnTo>
                      <a:pt x="108" y="6"/>
                    </a:lnTo>
                    <a:lnTo>
                      <a:pt x="14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6" name=""/>
              <p:cNvSpPr/>
              <p:nvPr/>
            </p:nvSpPr>
            <p:spPr>
              <a:xfrm>
                <a:off x="3657600" y="4228560"/>
                <a:ext cx="62280" cy="115200"/>
              </a:xfrm>
              <a:custGeom>
                <a:avLst/>
                <a:gdLst/>
                <a:ahLst/>
                <a:rect l="l" t="t" r="r" b="b"/>
                <a:pathLst>
                  <a:path w="42" h="80">
                    <a:moveTo>
                      <a:pt x="0" y="0"/>
                    </a:moveTo>
                    <a:lnTo>
                      <a:pt x="0" y="16"/>
                    </a:lnTo>
                    <a:lnTo>
                      <a:pt x="5" y="21"/>
                    </a:lnTo>
                    <a:lnTo>
                      <a:pt x="5" y="37"/>
                    </a:lnTo>
                    <a:lnTo>
                      <a:pt x="42" y="43"/>
                    </a:lnTo>
                    <a:lnTo>
                      <a:pt x="36" y="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7" name=""/>
              <p:cNvSpPr/>
              <p:nvPr/>
            </p:nvSpPr>
            <p:spPr>
              <a:xfrm>
                <a:off x="3581280" y="4214160"/>
                <a:ext cx="75960" cy="37080"/>
              </a:xfrm>
              <a:custGeom>
                <a:avLst/>
                <a:gdLst/>
                <a:ahLst/>
                <a:rect l="l" t="t" r="r" b="b"/>
                <a:pathLst>
                  <a:path w="51" h="26">
                    <a:moveTo>
                      <a:pt x="51" y="26"/>
                    </a:moveTo>
                    <a:lnTo>
                      <a:pt x="36" y="21"/>
                    </a:lnTo>
                    <a:lnTo>
                      <a:pt x="31" y="0"/>
                    </a:lnTo>
                    <a:lnTo>
                      <a:pt x="0" y="0"/>
                    </a:lnTo>
                  </a:path>
                </a:pathLst>
              </a:custGeom>
              <a:noFill/>
              <a:ln w="12600">
                <a:solidFill>
                  <a:srgbClr val="ffe80f"/>
                </a:solidFill>
                <a:round/>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2248" name=""/>
              <p:cNvSpPr/>
              <p:nvPr/>
            </p:nvSpPr>
            <p:spPr>
              <a:xfrm>
                <a:off x="3380040" y="4190760"/>
                <a:ext cx="147240" cy="420840"/>
              </a:xfrm>
              <a:custGeom>
                <a:avLst/>
                <a:gdLst/>
                <a:ahLst/>
                <a:rect l="l" t="t" r="r" b="b"/>
                <a:pathLst>
                  <a:path w="99" h="291">
                    <a:moveTo>
                      <a:pt x="16" y="0"/>
                    </a:moveTo>
                    <a:lnTo>
                      <a:pt x="0" y="47"/>
                    </a:lnTo>
                    <a:lnTo>
                      <a:pt x="26" y="90"/>
                    </a:lnTo>
                    <a:lnTo>
                      <a:pt x="21" y="111"/>
                    </a:lnTo>
                    <a:lnTo>
                      <a:pt x="21" y="132"/>
                    </a:lnTo>
                    <a:lnTo>
                      <a:pt x="21" y="143"/>
                    </a:lnTo>
                    <a:lnTo>
                      <a:pt x="88" y="291"/>
                    </a:lnTo>
                    <a:lnTo>
                      <a:pt x="88" y="270"/>
                    </a:lnTo>
                    <a:lnTo>
                      <a:pt x="99" y="27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9" name=""/>
              <p:cNvSpPr/>
              <p:nvPr/>
            </p:nvSpPr>
            <p:spPr>
              <a:xfrm flipV="1">
                <a:off x="3418560" y="4313880"/>
                <a:ext cx="84960" cy="7200"/>
              </a:xfrm>
              <a:prstGeom prst="line">
                <a:avLst/>
              </a:prstGeom>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250" name=""/>
              <p:cNvSpPr/>
              <p:nvPr/>
            </p:nvSpPr>
            <p:spPr>
              <a:xfrm>
                <a:off x="3503880" y="4313880"/>
                <a:ext cx="45720" cy="7200"/>
              </a:xfrm>
              <a:custGeom>
                <a:avLst/>
                <a:gdLst/>
                <a:ahLst/>
                <a:rect l="l" t="t" r="r" b="b"/>
                <a:pathLst>
                  <a:path w="31" h="5">
                    <a:moveTo>
                      <a:pt x="0" y="0"/>
                    </a:moveTo>
                    <a:lnTo>
                      <a:pt x="5" y="5"/>
                    </a:lnTo>
                    <a:lnTo>
                      <a:pt x="16" y="5"/>
                    </a:lnTo>
                    <a:lnTo>
                      <a:pt x="31"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251" name=""/>
              <p:cNvSpPr/>
              <p:nvPr/>
            </p:nvSpPr>
            <p:spPr>
              <a:xfrm>
                <a:off x="3549960" y="4275000"/>
                <a:ext cx="31320" cy="46080"/>
              </a:xfrm>
              <a:custGeom>
                <a:avLst/>
                <a:gdLst/>
                <a:ahLst/>
                <a:rect l="l" t="t" r="r" b="b"/>
                <a:pathLst>
                  <a:path w="21" h="32">
                    <a:moveTo>
                      <a:pt x="0" y="32"/>
                    </a:moveTo>
                    <a:lnTo>
                      <a:pt x="10" y="27"/>
                    </a:lnTo>
                    <a:lnTo>
                      <a:pt x="16" y="16"/>
                    </a:lnTo>
                    <a:lnTo>
                      <a:pt x="21" y="5"/>
                    </a:lnTo>
                    <a:lnTo>
                      <a:pt x="21" y="0"/>
                    </a:lnTo>
                    <a:lnTo>
                      <a:pt x="21"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52" name=""/>
              <p:cNvSpPr/>
              <p:nvPr/>
            </p:nvSpPr>
            <p:spPr>
              <a:xfrm>
                <a:off x="3503880" y="4251600"/>
                <a:ext cx="77400" cy="23040"/>
              </a:xfrm>
              <a:custGeom>
                <a:avLst/>
                <a:gdLst/>
                <a:ahLst/>
                <a:rect l="l" t="t" r="r" b="b"/>
                <a:pathLst>
                  <a:path w="52" h="16">
                    <a:moveTo>
                      <a:pt x="52" y="16"/>
                    </a:moveTo>
                    <a:lnTo>
                      <a:pt x="41" y="16"/>
                    </a:lnTo>
                    <a:lnTo>
                      <a:pt x="16" y="5"/>
                    </a:lnTo>
                    <a:lnTo>
                      <a:pt x="0"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253" name=""/>
              <p:cNvSpPr/>
              <p:nvPr/>
            </p:nvSpPr>
            <p:spPr>
              <a:xfrm>
                <a:off x="3380040" y="4244400"/>
                <a:ext cx="123840" cy="14400"/>
              </a:xfrm>
              <a:custGeom>
                <a:avLst/>
                <a:gdLst/>
                <a:ahLst/>
                <a:rect l="l" t="t" r="r" b="b"/>
                <a:pathLst>
                  <a:path w="83" h="10">
                    <a:moveTo>
                      <a:pt x="83" y="5"/>
                    </a:moveTo>
                    <a:lnTo>
                      <a:pt x="57" y="10"/>
                    </a:lnTo>
                    <a:lnTo>
                      <a:pt x="52" y="0"/>
                    </a:lnTo>
                    <a:lnTo>
                      <a:pt x="0" y="5"/>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54" name=""/>
              <p:cNvSpPr/>
              <p:nvPr/>
            </p:nvSpPr>
            <p:spPr>
              <a:xfrm>
                <a:off x="3318840" y="4282200"/>
                <a:ext cx="84960" cy="61920"/>
              </a:xfrm>
              <a:custGeom>
                <a:avLst/>
                <a:gdLst/>
                <a:ahLst/>
                <a:rect l="l" t="t" r="r" b="b"/>
                <a:pathLst>
                  <a:path w="57" h="43">
                    <a:moveTo>
                      <a:pt x="57" y="43"/>
                    </a:moveTo>
                    <a:lnTo>
                      <a:pt x="47" y="43"/>
                    </a:lnTo>
                    <a:lnTo>
                      <a:pt x="0" y="0"/>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255" name=""/>
              <p:cNvSpPr/>
              <p:nvPr/>
            </p:nvSpPr>
            <p:spPr>
              <a:xfrm>
                <a:off x="3218760" y="4282200"/>
                <a:ext cx="99720" cy="8280"/>
              </a:xfrm>
              <a:custGeom>
                <a:avLst/>
                <a:gdLst/>
                <a:ahLst/>
                <a:rect l="l" t="t" r="r" b="b"/>
                <a:pathLst>
                  <a:path w="67" h="6">
                    <a:moveTo>
                      <a:pt x="67" y="0"/>
                    </a:moveTo>
                    <a:lnTo>
                      <a:pt x="52" y="0"/>
                    </a:lnTo>
                    <a:lnTo>
                      <a:pt x="26" y="0"/>
                    </a:lnTo>
                    <a:lnTo>
                      <a:pt x="0" y="6"/>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56" name=""/>
              <p:cNvSpPr/>
              <p:nvPr/>
            </p:nvSpPr>
            <p:spPr>
              <a:xfrm>
                <a:off x="3318840" y="4397760"/>
                <a:ext cx="92160" cy="60480"/>
              </a:xfrm>
              <a:custGeom>
                <a:avLst/>
                <a:gdLst/>
                <a:ahLst/>
                <a:rect l="l" t="t" r="r" b="b"/>
                <a:pathLst>
                  <a:path w="62" h="42">
                    <a:moveTo>
                      <a:pt x="0" y="0"/>
                    </a:moveTo>
                    <a:lnTo>
                      <a:pt x="62" y="0"/>
                    </a:lnTo>
                    <a:lnTo>
                      <a:pt x="47" y="26"/>
                    </a:lnTo>
                    <a:lnTo>
                      <a:pt x="41" y="16"/>
                    </a:lnTo>
                    <a:lnTo>
                      <a:pt x="26" y="42"/>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257" name=""/>
              <p:cNvSpPr/>
              <p:nvPr/>
            </p:nvSpPr>
            <p:spPr>
              <a:xfrm>
                <a:off x="3388680" y="4435200"/>
                <a:ext cx="168840" cy="129960"/>
              </a:xfrm>
              <a:custGeom>
                <a:avLst/>
                <a:gdLst/>
                <a:ahLst/>
                <a:rect l="l" t="t" r="r" b="b"/>
                <a:pathLst>
                  <a:path w="113" h="90">
                    <a:moveTo>
                      <a:pt x="0" y="0"/>
                    </a:moveTo>
                    <a:lnTo>
                      <a:pt x="25" y="37"/>
                    </a:lnTo>
                    <a:lnTo>
                      <a:pt x="46" y="27"/>
                    </a:lnTo>
                    <a:lnTo>
                      <a:pt x="98" y="69"/>
                    </a:lnTo>
                    <a:lnTo>
                      <a:pt x="113" y="75"/>
                    </a:lnTo>
                    <a:lnTo>
                      <a:pt x="113"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8" name=""/>
              <p:cNvSpPr/>
              <p:nvPr/>
            </p:nvSpPr>
            <p:spPr>
              <a:xfrm>
                <a:off x="3481560" y="4558320"/>
                <a:ext cx="114480" cy="23040"/>
              </a:xfrm>
              <a:custGeom>
                <a:avLst/>
                <a:gdLst/>
                <a:ahLst/>
                <a:rect l="l" t="t" r="r" b="b"/>
                <a:pathLst>
                  <a:path w="77" h="16">
                    <a:moveTo>
                      <a:pt x="77" y="16"/>
                    </a:moveTo>
                    <a:lnTo>
                      <a:pt x="62" y="0"/>
                    </a:lnTo>
                    <a:lnTo>
                      <a:pt x="46" y="0"/>
                    </a:lnTo>
                    <a:lnTo>
                      <a:pt x="46" y="0"/>
                    </a:lnTo>
                    <a:lnTo>
                      <a:pt x="0"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259" name=""/>
              <p:cNvSpPr/>
              <p:nvPr/>
            </p:nvSpPr>
            <p:spPr>
              <a:xfrm>
                <a:off x="3534840" y="4588920"/>
                <a:ext cx="1440" cy="8280"/>
              </a:xfrm>
              <a:prstGeom prst="line">
                <a:avLst/>
              </a:prstGeom>
              <a:ln w="12600">
                <a:solidFill>
                  <a:srgbClr val="ffe80f"/>
                </a:solidFill>
                <a:miter/>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260" name=""/>
              <p:cNvSpPr/>
              <p:nvPr/>
            </p:nvSpPr>
            <p:spPr>
              <a:xfrm>
                <a:off x="3518640" y="4597560"/>
                <a:ext cx="16200" cy="14400"/>
              </a:xfrm>
              <a:custGeom>
                <a:avLst/>
                <a:gdLst/>
                <a:ahLst/>
                <a:rect l="l" t="t" r="r" b="b"/>
                <a:pathLst>
                  <a:path w="11" h="10">
                    <a:moveTo>
                      <a:pt x="11" y="0"/>
                    </a:moveTo>
                    <a:lnTo>
                      <a:pt x="11" y="0"/>
                    </a:lnTo>
                    <a:lnTo>
                      <a:pt x="6" y="0"/>
                    </a:lnTo>
                    <a:lnTo>
                      <a:pt x="0"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61" name=""/>
              <p:cNvSpPr/>
              <p:nvPr/>
            </p:nvSpPr>
            <p:spPr>
              <a:xfrm>
                <a:off x="3581280" y="4481640"/>
                <a:ext cx="83520" cy="46440"/>
              </a:xfrm>
              <a:custGeom>
                <a:avLst/>
                <a:gdLst/>
                <a:ahLst/>
                <a:rect l="l" t="t" r="r" b="b"/>
                <a:pathLst>
                  <a:path w="56" h="32">
                    <a:moveTo>
                      <a:pt x="0" y="0"/>
                    </a:moveTo>
                    <a:lnTo>
                      <a:pt x="20" y="11"/>
                    </a:lnTo>
                    <a:lnTo>
                      <a:pt x="56" y="32"/>
                    </a:lnTo>
                  </a:path>
                </a:pathLst>
              </a:custGeom>
              <a:noFill/>
              <a:ln w="12600">
                <a:solidFill>
                  <a:srgbClr val="ffe80f"/>
                </a:solidFill>
                <a:round/>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2262" name=""/>
              <p:cNvSpPr/>
              <p:nvPr/>
            </p:nvSpPr>
            <p:spPr>
              <a:xfrm>
                <a:off x="3664800" y="4528080"/>
                <a:ext cx="16560" cy="46080"/>
              </a:xfrm>
              <a:custGeom>
                <a:avLst/>
                <a:gdLst/>
                <a:ahLst/>
                <a:rect l="l" t="t" r="r" b="b"/>
                <a:pathLst>
                  <a:path w="11" h="32">
                    <a:moveTo>
                      <a:pt x="0" y="0"/>
                    </a:moveTo>
                    <a:lnTo>
                      <a:pt x="0" y="11"/>
                    </a:lnTo>
                    <a:lnTo>
                      <a:pt x="0" y="21"/>
                    </a:lnTo>
                    <a:lnTo>
                      <a:pt x="11"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63" name=""/>
              <p:cNvSpPr/>
              <p:nvPr/>
            </p:nvSpPr>
            <p:spPr>
              <a:xfrm>
                <a:off x="3681360" y="4551120"/>
                <a:ext cx="22320" cy="23040"/>
              </a:xfrm>
              <a:custGeom>
                <a:avLst/>
                <a:gdLst/>
                <a:ahLst/>
                <a:rect l="l" t="t" r="r" b="b"/>
                <a:pathLst>
                  <a:path w="15" h="16">
                    <a:moveTo>
                      <a:pt x="0" y="16"/>
                    </a:moveTo>
                    <a:lnTo>
                      <a:pt x="0" y="10"/>
                    </a:lnTo>
                    <a:lnTo>
                      <a:pt x="10" y="0"/>
                    </a:lnTo>
                    <a:lnTo>
                      <a:pt x="15"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264" name=""/>
              <p:cNvSpPr/>
              <p:nvPr/>
            </p:nvSpPr>
            <p:spPr>
              <a:xfrm>
                <a:off x="3704040" y="4512240"/>
                <a:ext cx="62280" cy="46080"/>
              </a:xfrm>
              <a:custGeom>
                <a:avLst/>
                <a:gdLst/>
                <a:ahLst/>
                <a:rect l="l" t="t" r="r" b="b"/>
                <a:pathLst>
                  <a:path w="42" h="32">
                    <a:moveTo>
                      <a:pt x="0" y="27"/>
                    </a:moveTo>
                    <a:lnTo>
                      <a:pt x="16" y="32"/>
                    </a:lnTo>
                    <a:lnTo>
                      <a:pt x="42" y="32"/>
                    </a:lnTo>
                    <a:lnTo>
                      <a:pt x="42" y="0"/>
                    </a:lnTo>
                    <a:lnTo>
                      <a:pt x="21"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265" name=""/>
              <p:cNvSpPr/>
              <p:nvPr/>
            </p:nvSpPr>
            <p:spPr>
              <a:xfrm>
                <a:off x="3103560" y="4650840"/>
                <a:ext cx="83520" cy="68040"/>
              </a:xfrm>
              <a:custGeom>
                <a:avLst/>
                <a:gdLst/>
                <a:ahLst/>
                <a:rect l="l" t="t" r="r" b="b"/>
                <a:pathLst>
                  <a:path w="56" h="47">
                    <a:moveTo>
                      <a:pt x="51" y="0"/>
                    </a:moveTo>
                    <a:lnTo>
                      <a:pt x="56" y="10"/>
                    </a:lnTo>
                    <a:lnTo>
                      <a:pt x="0" y="47"/>
                    </a:lnTo>
                  </a:path>
                </a:pathLst>
              </a:custGeom>
              <a:noFill/>
              <a:ln w="12600">
                <a:solidFill>
                  <a:srgbClr val="ffe80f"/>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66" name=""/>
              <p:cNvSpPr/>
              <p:nvPr/>
            </p:nvSpPr>
            <p:spPr>
              <a:xfrm>
                <a:off x="3157560" y="4688640"/>
                <a:ext cx="146160" cy="368640"/>
              </a:xfrm>
              <a:custGeom>
                <a:avLst/>
                <a:gdLst/>
                <a:ahLst/>
                <a:rect l="l" t="t" r="r" b="b"/>
                <a:pathLst>
                  <a:path w="98" h="255">
                    <a:moveTo>
                      <a:pt x="0" y="0"/>
                    </a:moveTo>
                    <a:lnTo>
                      <a:pt x="46" y="64"/>
                    </a:lnTo>
                    <a:lnTo>
                      <a:pt x="51" y="85"/>
                    </a:lnTo>
                    <a:lnTo>
                      <a:pt x="72" y="117"/>
                    </a:lnTo>
                    <a:lnTo>
                      <a:pt x="72" y="127"/>
                    </a:lnTo>
                    <a:lnTo>
                      <a:pt x="67" y="143"/>
                    </a:lnTo>
                    <a:lnTo>
                      <a:pt x="82" y="218"/>
                    </a:lnTo>
                    <a:lnTo>
                      <a:pt x="93" y="218"/>
                    </a:lnTo>
                    <a:lnTo>
                      <a:pt x="98" y="25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7" name=""/>
              <p:cNvSpPr/>
              <p:nvPr/>
            </p:nvSpPr>
            <p:spPr>
              <a:xfrm>
                <a:off x="3218760" y="4758120"/>
                <a:ext cx="107280" cy="259920"/>
              </a:xfrm>
              <a:custGeom>
                <a:avLst/>
                <a:gdLst/>
                <a:ahLst/>
                <a:rect l="l" t="t" r="r" b="b"/>
                <a:pathLst>
                  <a:path w="72" h="180">
                    <a:moveTo>
                      <a:pt x="5" y="180"/>
                    </a:moveTo>
                    <a:lnTo>
                      <a:pt x="0" y="117"/>
                    </a:lnTo>
                    <a:lnTo>
                      <a:pt x="0" y="101"/>
                    </a:lnTo>
                    <a:lnTo>
                      <a:pt x="10" y="85"/>
                    </a:lnTo>
                    <a:lnTo>
                      <a:pt x="10" y="64"/>
                    </a:lnTo>
                    <a:lnTo>
                      <a:pt x="31" y="69"/>
                    </a:lnTo>
                    <a:lnTo>
                      <a:pt x="41" y="32"/>
                    </a:lnTo>
                    <a:lnTo>
                      <a:pt x="47" y="26"/>
                    </a:lnTo>
                    <a:lnTo>
                      <a:pt x="7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8" name=""/>
              <p:cNvSpPr/>
              <p:nvPr/>
            </p:nvSpPr>
            <p:spPr>
              <a:xfrm>
                <a:off x="3326040" y="4727880"/>
                <a:ext cx="38880" cy="30240"/>
              </a:xfrm>
              <a:custGeom>
                <a:avLst/>
                <a:gdLst/>
                <a:ahLst/>
                <a:rect l="l" t="t" r="r" b="b"/>
                <a:pathLst>
                  <a:path w="26" h="21">
                    <a:moveTo>
                      <a:pt x="0" y="21"/>
                    </a:moveTo>
                    <a:lnTo>
                      <a:pt x="0" y="16"/>
                    </a:lnTo>
                    <a:lnTo>
                      <a:pt x="5" y="10"/>
                    </a:lnTo>
                    <a:lnTo>
                      <a:pt x="26" y="0"/>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269" name=""/>
              <p:cNvSpPr/>
              <p:nvPr/>
            </p:nvSpPr>
            <p:spPr>
              <a:xfrm>
                <a:off x="3364920" y="4712040"/>
                <a:ext cx="38520" cy="15480"/>
              </a:xfrm>
              <a:custGeom>
                <a:avLst/>
                <a:gdLst/>
                <a:ahLst/>
                <a:rect l="l" t="t" r="r" b="b"/>
                <a:pathLst>
                  <a:path w="26" h="11">
                    <a:moveTo>
                      <a:pt x="0" y="11"/>
                    </a:moveTo>
                    <a:lnTo>
                      <a:pt x="5" y="11"/>
                    </a:lnTo>
                    <a:lnTo>
                      <a:pt x="16" y="0"/>
                    </a:lnTo>
                    <a:lnTo>
                      <a:pt x="26" y="0"/>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270" name=""/>
              <p:cNvSpPr/>
              <p:nvPr/>
            </p:nvSpPr>
            <p:spPr>
              <a:xfrm>
                <a:off x="3403800" y="4611960"/>
                <a:ext cx="138600" cy="115560"/>
              </a:xfrm>
              <a:custGeom>
                <a:avLst/>
                <a:gdLst/>
                <a:ahLst/>
                <a:rect l="l" t="t" r="r" b="b"/>
                <a:pathLst>
                  <a:path w="93" h="80">
                    <a:moveTo>
                      <a:pt x="0" y="69"/>
                    </a:moveTo>
                    <a:lnTo>
                      <a:pt x="10" y="69"/>
                    </a:lnTo>
                    <a:lnTo>
                      <a:pt x="21" y="80"/>
                    </a:lnTo>
                    <a:lnTo>
                      <a:pt x="31" y="80"/>
                    </a:lnTo>
                    <a:lnTo>
                      <a:pt x="67" y="37"/>
                    </a:lnTo>
                    <a:lnTo>
                      <a:pt x="83" y="32"/>
                    </a:lnTo>
                    <a:lnTo>
                      <a:pt x="83" y="37"/>
                    </a:lnTo>
                    <a:lnTo>
                      <a:pt x="93" y="37"/>
                    </a:lnTo>
                    <a:lnTo>
                      <a:pt x="93" y="27"/>
                    </a:lnTo>
                    <a:lnTo>
                      <a:pt x="88" y="6"/>
                    </a:lnTo>
                    <a:lnTo>
                      <a:pt x="72"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1" name=""/>
              <p:cNvSpPr/>
              <p:nvPr/>
            </p:nvSpPr>
            <p:spPr>
              <a:xfrm flipV="1">
                <a:off x="3257280" y="4773600"/>
                <a:ext cx="7200" cy="76680"/>
              </a:xfrm>
              <a:prstGeom prst="line">
                <a:avLst/>
              </a:prstGeom>
              <a:ln w="12600">
                <a:solidFill>
                  <a:srgbClr val="ffe80f"/>
                </a:solidFill>
                <a:miter/>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72" name=""/>
              <p:cNvSpPr/>
              <p:nvPr/>
            </p:nvSpPr>
            <p:spPr>
              <a:xfrm>
                <a:off x="3264840" y="4750920"/>
                <a:ext cx="14760" cy="22680"/>
              </a:xfrm>
              <a:custGeom>
                <a:avLst/>
                <a:gdLst/>
                <a:ahLst/>
                <a:rect l="l" t="t" r="r" b="b"/>
                <a:pathLst>
                  <a:path w="10" h="16">
                    <a:moveTo>
                      <a:pt x="0" y="16"/>
                    </a:moveTo>
                    <a:lnTo>
                      <a:pt x="0" y="10"/>
                    </a:lnTo>
                    <a:lnTo>
                      <a:pt x="0" y="10"/>
                    </a:lnTo>
                    <a:lnTo>
                      <a:pt x="10" y="0"/>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273" name=""/>
              <p:cNvSpPr/>
              <p:nvPr/>
            </p:nvSpPr>
            <p:spPr>
              <a:xfrm>
                <a:off x="3179880" y="2954880"/>
                <a:ext cx="284760" cy="192600"/>
              </a:xfrm>
              <a:custGeom>
                <a:avLst/>
                <a:gdLst/>
                <a:ahLst/>
                <a:rect l="l" t="t" r="r" b="b"/>
                <a:pathLst>
                  <a:path w="191" h="133">
                    <a:moveTo>
                      <a:pt x="0" y="0"/>
                    </a:moveTo>
                    <a:lnTo>
                      <a:pt x="73" y="128"/>
                    </a:lnTo>
                    <a:lnTo>
                      <a:pt x="83" y="133"/>
                    </a:lnTo>
                    <a:lnTo>
                      <a:pt x="83" y="64"/>
                    </a:lnTo>
                    <a:lnTo>
                      <a:pt x="114" y="27"/>
                    </a:lnTo>
                    <a:lnTo>
                      <a:pt x="134" y="11"/>
                    </a:lnTo>
                    <a:lnTo>
                      <a:pt x="191" y="5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4" name=""/>
              <p:cNvSpPr/>
              <p:nvPr/>
            </p:nvSpPr>
            <p:spPr>
              <a:xfrm>
                <a:off x="3303720" y="3001320"/>
                <a:ext cx="870120" cy="76680"/>
              </a:xfrm>
              <a:custGeom>
                <a:avLst/>
                <a:gdLst/>
                <a:ahLst/>
                <a:rect l="l" t="t" r="r" b="b"/>
                <a:pathLst>
                  <a:path w="583" h="53">
                    <a:moveTo>
                      <a:pt x="0" y="32"/>
                    </a:moveTo>
                    <a:lnTo>
                      <a:pt x="26" y="27"/>
                    </a:lnTo>
                    <a:lnTo>
                      <a:pt x="46" y="0"/>
                    </a:lnTo>
                    <a:lnTo>
                      <a:pt x="175" y="11"/>
                    </a:lnTo>
                    <a:lnTo>
                      <a:pt x="175" y="32"/>
                    </a:lnTo>
                    <a:lnTo>
                      <a:pt x="191" y="37"/>
                    </a:lnTo>
                    <a:lnTo>
                      <a:pt x="191" y="53"/>
                    </a:lnTo>
                    <a:lnTo>
                      <a:pt x="330" y="43"/>
                    </a:lnTo>
                    <a:lnTo>
                      <a:pt x="423" y="43"/>
                    </a:lnTo>
                    <a:lnTo>
                      <a:pt x="480" y="32"/>
                    </a:lnTo>
                    <a:lnTo>
                      <a:pt x="485" y="21"/>
                    </a:lnTo>
                    <a:lnTo>
                      <a:pt x="537" y="16"/>
                    </a:lnTo>
                    <a:lnTo>
                      <a:pt x="583" y="6"/>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75" name=""/>
              <p:cNvSpPr/>
              <p:nvPr/>
            </p:nvSpPr>
            <p:spPr>
              <a:xfrm>
                <a:off x="4744080" y="3254760"/>
                <a:ext cx="38880" cy="15480"/>
              </a:xfrm>
              <a:custGeom>
                <a:avLst/>
                <a:gdLst/>
                <a:ahLst/>
                <a:rect l="l" t="t" r="r" b="b"/>
                <a:pathLst>
                  <a:path w="26" h="11">
                    <a:moveTo>
                      <a:pt x="26" y="0"/>
                    </a:moveTo>
                    <a:lnTo>
                      <a:pt x="21" y="11"/>
                    </a:lnTo>
                    <a:lnTo>
                      <a:pt x="11" y="11"/>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276" name=""/>
              <p:cNvSpPr/>
              <p:nvPr/>
            </p:nvSpPr>
            <p:spPr>
              <a:xfrm>
                <a:off x="4251600" y="3254760"/>
                <a:ext cx="38880" cy="115560"/>
              </a:xfrm>
              <a:custGeom>
                <a:avLst/>
                <a:gdLst/>
                <a:ahLst/>
                <a:rect l="l" t="t" r="r" b="b"/>
                <a:pathLst>
                  <a:path w="26" h="80">
                    <a:moveTo>
                      <a:pt x="0" y="43"/>
                    </a:moveTo>
                    <a:lnTo>
                      <a:pt x="5" y="48"/>
                    </a:lnTo>
                    <a:lnTo>
                      <a:pt x="20" y="80"/>
                    </a:lnTo>
                    <a:lnTo>
                      <a:pt x="15" y="43"/>
                    </a:lnTo>
                    <a:lnTo>
                      <a:pt x="2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7" name=""/>
              <p:cNvSpPr/>
              <p:nvPr/>
            </p:nvSpPr>
            <p:spPr>
              <a:xfrm>
                <a:off x="4405320" y="3247560"/>
                <a:ext cx="70200" cy="91080"/>
              </a:xfrm>
              <a:custGeom>
                <a:avLst/>
                <a:gdLst/>
                <a:ahLst/>
                <a:rect l="l" t="t" r="r" b="b"/>
                <a:pathLst>
                  <a:path w="47" h="63">
                    <a:moveTo>
                      <a:pt x="47" y="26"/>
                    </a:moveTo>
                    <a:lnTo>
                      <a:pt x="47" y="37"/>
                    </a:lnTo>
                    <a:lnTo>
                      <a:pt x="21" y="53"/>
                    </a:lnTo>
                    <a:lnTo>
                      <a:pt x="10" y="63"/>
                    </a:lnTo>
                    <a:lnTo>
                      <a:pt x="5" y="48"/>
                    </a:lnTo>
                    <a:lnTo>
                      <a:pt x="0" y="0"/>
                    </a:lnTo>
                  </a:path>
                </a:pathLst>
              </a:custGeom>
              <a:noFill/>
              <a:ln w="12600">
                <a:solidFill>
                  <a:srgbClr val="ffe80f"/>
                </a:solidFill>
                <a:round/>
              </a:ln>
            </p:spPr>
            <p:style>
              <a:lnRef idx="0"/>
              <a:fillRef idx="0"/>
              <a:effectRef idx="0"/>
              <a:fontRef idx="minor"/>
            </p:style>
            <p:txBody>
              <a:bodyPr lIns="90000" rIns="90000" tIns="44280" bIns="44280" anchor="t">
                <a:noAutofit/>
              </a:bodyPr>
              <a:p>
                <a:endParaRPr b="0" lang="en-US" sz="2400" strike="noStrike" u="none">
                  <a:solidFill>
                    <a:srgbClr val="000000"/>
                  </a:solidFill>
                  <a:effectLst/>
                  <a:uFillTx/>
                  <a:latin typeface="Times New Roman"/>
                </a:endParaRPr>
              </a:p>
            </p:txBody>
          </p:sp>
          <p:sp>
            <p:nvSpPr>
              <p:cNvPr id="2278" name=""/>
              <p:cNvSpPr/>
              <p:nvPr/>
            </p:nvSpPr>
            <p:spPr>
              <a:xfrm>
                <a:off x="4436640" y="3261960"/>
                <a:ext cx="185040" cy="92520"/>
              </a:xfrm>
              <a:custGeom>
                <a:avLst/>
                <a:gdLst/>
                <a:ahLst/>
                <a:rect l="l" t="t" r="r" b="b"/>
                <a:pathLst>
                  <a:path w="124" h="64">
                    <a:moveTo>
                      <a:pt x="15" y="11"/>
                    </a:moveTo>
                    <a:lnTo>
                      <a:pt x="26" y="22"/>
                    </a:lnTo>
                    <a:lnTo>
                      <a:pt x="31" y="16"/>
                    </a:lnTo>
                    <a:lnTo>
                      <a:pt x="36" y="6"/>
                    </a:lnTo>
                    <a:lnTo>
                      <a:pt x="62" y="0"/>
                    </a:lnTo>
                    <a:lnTo>
                      <a:pt x="67" y="32"/>
                    </a:lnTo>
                    <a:lnTo>
                      <a:pt x="57" y="43"/>
                    </a:lnTo>
                    <a:lnTo>
                      <a:pt x="20" y="64"/>
                    </a:lnTo>
                    <a:lnTo>
                      <a:pt x="5" y="64"/>
                    </a:lnTo>
                    <a:lnTo>
                      <a:pt x="0" y="59"/>
                    </a:lnTo>
                    <a:lnTo>
                      <a:pt x="0" y="48"/>
                    </a:lnTo>
                    <a:lnTo>
                      <a:pt x="20" y="38"/>
                    </a:lnTo>
                    <a:lnTo>
                      <a:pt x="31" y="32"/>
                    </a:lnTo>
                    <a:lnTo>
                      <a:pt x="57" y="27"/>
                    </a:lnTo>
                    <a:lnTo>
                      <a:pt x="82" y="22"/>
                    </a:lnTo>
                    <a:lnTo>
                      <a:pt x="98" y="16"/>
                    </a:lnTo>
                    <a:lnTo>
                      <a:pt x="108" y="16"/>
                    </a:lnTo>
                    <a:lnTo>
                      <a:pt x="118" y="11"/>
                    </a:lnTo>
                    <a:lnTo>
                      <a:pt x="124" y="11"/>
                    </a:lnTo>
                  </a:path>
                </a:pathLst>
              </a:custGeom>
              <a:noFill/>
              <a:ln w="12600">
                <a:solidFill>
                  <a:srgbClr val="ffe80f"/>
                </a:solidFill>
                <a:round/>
              </a:ln>
            </p:spPr>
            <p:style>
              <a:lnRef idx="0"/>
              <a:fillRef idx="0"/>
              <a:effectRef idx="0"/>
              <a:fontRef idx="minor"/>
            </p:style>
            <p:txBody>
              <a:bodyPr lIns="90000" rIns="90000" anchor="t">
                <a:noAutofit/>
              </a:bodyPr>
              <a:p>
                <a:endParaRPr b="0" lang="en-US" sz="2400" strike="noStrike" u="none">
                  <a:solidFill>
                    <a:srgbClr val="000000"/>
                  </a:solidFill>
                  <a:effectLst/>
                  <a:uFillTx/>
                  <a:latin typeface="Times New Roman"/>
                </a:endParaRPr>
              </a:p>
            </p:txBody>
          </p:sp>
          <p:sp>
            <p:nvSpPr>
              <p:cNvPr id="2279" name=""/>
              <p:cNvSpPr/>
              <p:nvPr/>
            </p:nvSpPr>
            <p:spPr>
              <a:xfrm>
                <a:off x="4475520" y="3078000"/>
                <a:ext cx="53280" cy="215280"/>
              </a:xfrm>
              <a:custGeom>
                <a:avLst/>
                <a:gdLst/>
                <a:ahLst/>
                <a:rect l="l" t="t" r="r" b="b"/>
                <a:pathLst>
                  <a:path w="36" h="149">
                    <a:moveTo>
                      <a:pt x="0" y="149"/>
                    </a:moveTo>
                    <a:lnTo>
                      <a:pt x="10" y="133"/>
                    </a:lnTo>
                    <a:lnTo>
                      <a:pt x="5" y="122"/>
                    </a:lnTo>
                    <a:lnTo>
                      <a:pt x="20" y="112"/>
                    </a:lnTo>
                    <a:lnTo>
                      <a:pt x="15" y="101"/>
                    </a:lnTo>
                    <a:lnTo>
                      <a:pt x="15" y="74"/>
                    </a:lnTo>
                    <a:lnTo>
                      <a:pt x="31" y="69"/>
                    </a:lnTo>
                    <a:lnTo>
                      <a:pt x="36" y="59"/>
                    </a:lnTo>
                    <a:lnTo>
                      <a:pt x="31" y="32"/>
                    </a:lnTo>
                    <a:lnTo>
                      <a:pt x="20" y="16"/>
                    </a:lnTo>
                    <a:lnTo>
                      <a:pt x="3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0" name=""/>
              <p:cNvSpPr/>
              <p:nvPr/>
            </p:nvSpPr>
            <p:spPr>
              <a:xfrm>
                <a:off x="4760640" y="3193920"/>
                <a:ext cx="314640" cy="213840"/>
              </a:xfrm>
              <a:custGeom>
                <a:avLst/>
                <a:gdLst/>
                <a:ahLst/>
                <a:rect l="l" t="t" r="r" b="b"/>
                <a:pathLst>
                  <a:path w="211" h="148">
                    <a:moveTo>
                      <a:pt x="5" y="0"/>
                    </a:moveTo>
                    <a:lnTo>
                      <a:pt x="0" y="26"/>
                    </a:lnTo>
                    <a:lnTo>
                      <a:pt x="0" y="47"/>
                    </a:lnTo>
                    <a:lnTo>
                      <a:pt x="5" y="47"/>
                    </a:lnTo>
                    <a:lnTo>
                      <a:pt x="31" y="69"/>
                    </a:lnTo>
                    <a:lnTo>
                      <a:pt x="46" y="85"/>
                    </a:lnTo>
                    <a:lnTo>
                      <a:pt x="51" y="100"/>
                    </a:lnTo>
                    <a:lnTo>
                      <a:pt x="51" y="111"/>
                    </a:lnTo>
                    <a:lnTo>
                      <a:pt x="82" y="132"/>
                    </a:lnTo>
                    <a:lnTo>
                      <a:pt x="98" y="148"/>
                    </a:lnTo>
                    <a:lnTo>
                      <a:pt x="134" y="143"/>
                    </a:lnTo>
                    <a:lnTo>
                      <a:pt x="144" y="143"/>
                    </a:lnTo>
                    <a:lnTo>
                      <a:pt x="160" y="138"/>
                    </a:lnTo>
                    <a:lnTo>
                      <a:pt x="175" y="138"/>
                    </a:lnTo>
                    <a:lnTo>
                      <a:pt x="196" y="138"/>
                    </a:lnTo>
                    <a:lnTo>
                      <a:pt x="206" y="138"/>
                    </a:lnTo>
                    <a:lnTo>
                      <a:pt x="211" y="127"/>
                    </a:lnTo>
                    <a:lnTo>
                      <a:pt x="211" y="1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1" name=""/>
              <p:cNvSpPr/>
              <p:nvPr/>
            </p:nvSpPr>
            <p:spPr>
              <a:xfrm>
                <a:off x="4543920" y="3201120"/>
                <a:ext cx="77760" cy="122760"/>
              </a:xfrm>
              <a:custGeom>
                <a:avLst/>
                <a:gdLst/>
                <a:ahLst/>
                <a:rect l="l" t="t" r="r" b="b"/>
                <a:pathLst>
                  <a:path w="52" h="85">
                    <a:moveTo>
                      <a:pt x="52" y="0"/>
                    </a:moveTo>
                    <a:lnTo>
                      <a:pt x="36" y="48"/>
                    </a:lnTo>
                    <a:lnTo>
                      <a:pt x="31" y="85"/>
                    </a:lnTo>
                    <a:lnTo>
                      <a:pt x="26" y="58"/>
                    </a:lnTo>
                    <a:lnTo>
                      <a:pt x="5" y="16"/>
                    </a:lnTo>
                    <a:lnTo>
                      <a:pt x="0" y="1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2" name=""/>
              <p:cNvSpPr/>
              <p:nvPr/>
            </p:nvSpPr>
            <p:spPr>
              <a:xfrm>
                <a:off x="4490640" y="3270240"/>
                <a:ext cx="223560" cy="68040"/>
              </a:xfrm>
              <a:custGeom>
                <a:avLst/>
                <a:gdLst/>
                <a:ahLst/>
                <a:rect l="l" t="t" r="r" b="b"/>
                <a:pathLst>
                  <a:path w="150" h="47">
                    <a:moveTo>
                      <a:pt x="0" y="10"/>
                    </a:moveTo>
                    <a:lnTo>
                      <a:pt x="5" y="10"/>
                    </a:lnTo>
                    <a:lnTo>
                      <a:pt x="10" y="5"/>
                    </a:lnTo>
                    <a:lnTo>
                      <a:pt x="10" y="21"/>
                    </a:lnTo>
                    <a:lnTo>
                      <a:pt x="21" y="47"/>
                    </a:lnTo>
                    <a:lnTo>
                      <a:pt x="36" y="47"/>
                    </a:lnTo>
                    <a:lnTo>
                      <a:pt x="31" y="26"/>
                    </a:lnTo>
                    <a:lnTo>
                      <a:pt x="93" y="10"/>
                    </a:lnTo>
                    <a:lnTo>
                      <a:pt x="119" y="0"/>
                    </a:lnTo>
                    <a:lnTo>
                      <a:pt x="139" y="0"/>
                    </a:lnTo>
                    <a:lnTo>
                      <a:pt x="150" y="5"/>
                    </a:lnTo>
                  </a:path>
                </a:pathLst>
              </a:custGeom>
              <a:noFill/>
              <a:ln w="12600">
                <a:solidFill>
                  <a:srgbClr val="ffe80f"/>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283" name=""/>
              <p:cNvSpPr/>
              <p:nvPr/>
            </p:nvSpPr>
            <p:spPr>
              <a:xfrm>
                <a:off x="4636800" y="3270240"/>
                <a:ext cx="30960" cy="46440"/>
              </a:xfrm>
              <a:custGeom>
                <a:avLst/>
                <a:gdLst/>
                <a:ahLst/>
                <a:rect l="l" t="t" r="r" b="b"/>
                <a:pathLst>
                  <a:path w="21" h="32">
                    <a:moveTo>
                      <a:pt x="0" y="0"/>
                    </a:moveTo>
                    <a:lnTo>
                      <a:pt x="5" y="0"/>
                    </a:lnTo>
                    <a:lnTo>
                      <a:pt x="5" y="5"/>
                    </a:lnTo>
                    <a:lnTo>
                      <a:pt x="21" y="21"/>
                    </a:lnTo>
                    <a:lnTo>
                      <a:pt x="21" y="32"/>
                    </a:lnTo>
                  </a:path>
                </a:pathLst>
              </a:custGeom>
              <a:noFill/>
              <a:ln w="12600">
                <a:solidFill>
                  <a:srgbClr val="ffe80f"/>
                </a:solidFill>
                <a:round/>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2284" name=""/>
              <p:cNvSpPr/>
              <p:nvPr/>
            </p:nvSpPr>
            <p:spPr>
              <a:xfrm>
                <a:off x="4405320" y="3317040"/>
                <a:ext cx="270000" cy="53280"/>
              </a:xfrm>
              <a:custGeom>
                <a:avLst/>
                <a:gdLst/>
                <a:ahLst/>
                <a:rect l="l" t="t" r="r" b="b"/>
                <a:pathLst>
                  <a:path w="181" h="37">
                    <a:moveTo>
                      <a:pt x="176" y="0"/>
                    </a:moveTo>
                    <a:lnTo>
                      <a:pt x="181" y="5"/>
                    </a:lnTo>
                    <a:lnTo>
                      <a:pt x="155" y="10"/>
                    </a:lnTo>
                    <a:lnTo>
                      <a:pt x="124" y="15"/>
                    </a:lnTo>
                    <a:lnTo>
                      <a:pt x="98" y="26"/>
                    </a:lnTo>
                    <a:lnTo>
                      <a:pt x="67" y="31"/>
                    </a:lnTo>
                    <a:lnTo>
                      <a:pt x="41" y="37"/>
                    </a:lnTo>
                    <a:lnTo>
                      <a:pt x="21" y="31"/>
                    </a:lnTo>
                    <a:lnTo>
                      <a:pt x="5" y="31"/>
                    </a:lnTo>
                    <a:lnTo>
                      <a:pt x="0" y="21"/>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2285" name=""/>
              <p:cNvSpPr/>
              <p:nvPr/>
            </p:nvSpPr>
            <p:spPr>
              <a:xfrm>
                <a:off x="4005000" y="3231360"/>
                <a:ext cx="231480" cy="122760"/>
              </a:xfrm>
              <a:custGeom>
                <a:avLst/>
                <a:gdLst/>
                <a:ahLst/>
                <a:rect l="l" t="t" r="r" b="b"/>
                <a:pathLst>
                  <a:path w="155" h="85">
                    <a:moveTo>
                      <a:pt x="0" y="85"/>
                    </a:moveTo>
                    <a:lnTo>
                      <a:pt x="31" y="74"/>
                    </a:lnTo>
                    <a:lnTo>
                      <a:pt x="87" y="59"/>
                    </a:lnTo>
                    <a:lnTo>
                      <a:pt x="155" y="59"/>
                    </a:lnTo>
                    <a:lnTo>
                      <a:pt x="155" y="43"/>
                    </a:lnTo>
                    <a:lnTo>
                      <a:pt x="14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6" name=""/>
              <p:cNvSpPr/>
              <p:nvPr/>
            </p:nvSpPr>
            <p:spPr>
              <a:xfrm>
                <a:off x="4821840" y="3177720"/>
                <a:ext cx="53280" cy="15840"/>
              </a:xfrm>
              <a:custGeom>
                <a:avLst/>
                <a:gdLst/>
                <a:ahLst/>
                <a:rect l="l" t="t" r="r" b="b"/>
                <a:pathLst>
                  <a:path w="36" h="11">
                    <a:moveTo>
                      <a:pt x="36" y="0"/>
                    </a:moveTo>
                    <a:lnTo>
                      <a:pt x="21" y="5"/>
                    </a:lnTo>
                    <a:lnTo>
                      <a:pt x="10" y="11"/>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87" name=""/>
              <p:cNvSpPr/>
              <p:nvPr/>
            </p:nvSpPr>
            <p:spPr>
              <a:xfrm>
                <a:off x="4914360" y="3147480"/>
                <a:ext cx="153360" cy="22680"/>
              </a:xfrm>
              <a:custGeom>
                <a:avLst/>
                <a:gdLst/>
                <a:ahLst/>
                <a:rect l="l" t="t" r="r" b="b"/>
                <a:pathLst>
                  <a:path w="103" h="16">
                    <a:moveTo>
                      <a:pt x="103" y="0"/>
                    </a:moveTo>
                    <a:lnTo>
                      <a:pt x="98" y="11"/>
                    </a:lnTo>
                    <a:lnTo>
                      <a:pt x="93" y="16"/>
                    </a:lnTo>
                    <a:lnTo>
                      <a:pt x="51" y="16"/>
                    </a:lnTo>
                    <a:lnTo>
                      <a:pt x="31" y="16"/>
                    </a:lnTo>
                    <a:lnTo>
                      <a:pt x="15" y="16"/>
                    </a:lnTo>
                    <a:lnTo>
                      <a:pt x="0" y="16"/>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288" name=""/>
              <p:cNvSpPr/>
              <p:nvPr/>
            </p:nvSpPr>
            <p:spPr>
              <a:xfrm flipV="1">
                <a:off x="4782960" y="3293640"/>
                <a:ext cx="2340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289" name=""/>
              <p:cNvSpPr/>
              <p:nvPr/>
            </p:nvSpPr>
            <p:spPr>
              <a:xfrm>
                <a:off x="4651560" y="3270240"/>
                <a:ext cx="108720" cy="30240"/>
              </a:xfrm>
              <a:custGeom>
                <a:avLst/>
                <a:gdLst/>
                <a:ahLst/>
                <a:rect l="l" t="t" r="r" b="b"/>
                <a:pathLst>
                  <a:path w="73" h="21">
                    <a:moveTo>
                      <a:pt x="0" y="0"/>
                    </a:moveTo>
                    <a:lnTo>
                      <a:pt x="5" y="5"/>
                    </a:lnTo>
                    <a:lnTo>
                      <a:pt x="11" y="10"/>
                    </a:lnTo>
                    <a:lnTo>
                      <a:pt x="36" y="10"/>
                    </a:lnTo>
                    <a:lnTo>
                      <a:pt x="52" y="5"/>
                    </a:lnTo>
                    <a:lnTo>
                      <a:pt x="62" y="5"/>
                    </a:lnTo>
                    <a:lnTo>
                      <a:pt x="67" y="10"/>
                    </a:lnTo>
                    <a:lnTo>
                      <a:pt x="73" y="5"/>
                    </a:lnTo>
                    <a:lnTo>
                      <a:pt x="73" y="10"/>
                    </a:lnTo>
                    <a:lnTo>
                      <a:pt x="73"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290" name=""/>
              <p:cNvSpPr/>
              <p:nvPr/>
            </p:nvSpPr>
            <p:spPr>
              <a:xfrm>
                <a:off x="4751640" y="3270240"/>
                <a:ext cx="70200" cy="129960"/>
              </a:xfrm>
              <a:custGeom>
                <a:avLst/>
                <a:gdLst/>
                <a:ahLst/>
                <a:rect l="l" t="t" r="r" b="b"/>
                <a:pathLst>
                  <a:path w="47" h="90">
                    <a:moveTo>
                      <a:pt x="0" y="0"/>
                    </a:moveTo>
                    <a:lnTo>
                      <a:pt x="6" y="42"/>
                    </a:lnTo>
                    <a:lnTo>
                      <a:pt x="26" y="58"/>
                    </a:lnTo>
                    <a:lnTo>
                      <a:pt x="42" y="79"/>
                    </a:lnTo>
                    <a:lnTo>
                      <a:pt x="47"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1" name=""/>
              <p:cNvSpPr/>
              <p:nvPr/>
            </p:nvSpPr>
            <p:spPr>
              <a:xfrm>
                <a:off x="4675320" y="3308040"/>
                <a:ext cx="100080" cy="15840"/>
              </a:xfrm>
              <a:custGeom>
                <a:avLst/>
                <a:gdLst/>
                <a:ahLst/>
                <a:rect l="l" t="t" r="r" b="b"/>
                <a:pathLst>
                  <a:path w="67" h="11">
                    <a:moveTo>
                      <a:pt x="0" y="11"/>
                    </a:moveTo>
                    <a:lnTo>
                      <a:pt x="36" y="11"/>
                    </a:lnTo>
                    <a:lnTo>
                      <a:pt x="67" y="0"/>
                    </a:lnTo>
                    <a:lnTo>
                      <a:pt x="62" y="6"/>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92" name=""/>
              <p:cNvSpPr/>
              <p:nvPr/>
            </p:nvSpPr>
            <p:spPr>
              <a:xfrm>
                <a:off x="4698000" y="3317040"/>
                <a:ext cx="69840" cy="53280"/>
              </a:xfrm>
              <a:custGeom>
                <a:avLst/>
                <a:gdLst/>
                <a:ahLst/>
                <a:rect l="l" t="t" r="r" b="b"/>
                <a:pathLst>
                  <a:path w="47" h="37">
                    <a:moveTo>
                      <a:pt x="47" y="0"/>
                    </a:moveTo>
                    <a:lnTo>
                      <a:pt x="42" y="10"/>
                    </a:lnTo>
                    <a:lnTo>
                      <a:pt x="16" y="31"/>
                    </a:lnTo>
                    <a:lnTo>
                      <a:pt x="0" y="37"/>
                    </a:lnTo>
                  </a:path>
                </a:pathLst>
              </a:custGeom>
              <a:noFill/>
              <a:ln w="12600">
                <a:solidFill>
                  <a:srgbClr val="ffe80f"/>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2293" name=""/>
              <p:cNvSpPr/>
              <p:nvPr/>
            </p:nvSpPr>
            <p:spPr>
              <a:xfrm>
                <a:off x="3827880" y="3515040"/>
                <a:ext cx="238320" cy="176400"/>
              </a:xfrm>
              <a:custGeom>
                <a:avLst/>
                <a:gdLst/>
                <a:ahLst/>
                <a:rect l="l" t="t" r="r" b="b"/>
                <a:pathLst>
                  <a:path w="160" h="122">
                    <a:moveTo>
                      <a:pt x="0" y="16"/>
                    </a:moveTo>
                    <a:lnTo>
                      <a:pt x="52" y="37"/>
                    </a:lnTo>
                    <a:lnTo>
                      <a:pt x="57" y="48"/>
                    </a:lnTo>
                    <a:lnTo>
                      <a:pt x="124" y="122"/>
                    </a:lnTo>
                    <a:lnTo>
                      <a:pt x="160" y="122"/>
                    </a:lnTo>
                    <a:lnTo>
                      <a:pt x="134" y="43"/>
                    </a:lnTo>
                    <a:lnTo>
                      <a:pt x="124" y="22"/>
                    </a:lnTo>
                    <a:lnTo>
                      <a:pt x="113" y="6"/>
                    </a:lnTo>
                    <a:lnTo>
                      <a:pt x="10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4" name=""/>
              <p:cNvSpPr/>
              <p:nvPr/>
            </p:nvSpPr>
            <p:spPr>
              <a:xfrm>
                <a:off x="4112640" y="3438360"/>
                <a:ext cx="31320" cy="122760"/>
              </a:xfrm>
              <a:custGeom>
                <a:avLst/>
                <a:gdLst/>
                <a:ahLst/>
                <a:rect l="l" t="t" r="r" b="b"/>
                <a:pathLst>
                  <a:path w="21" h="85">
                    <a:moveTo>
                      <a:pt x="0" y="0"/>
                    </a:moveTo>
                    <a:lnTo>
                      <a:pt x="5" y="27"/>
                    </a:lnTo>
                    <a:lnTo>
                      <a:pt x="15" y="53"/>
                    </a:lnTo>
                    <a:lnTo>
                      <a:pt x="21" y="75"/>
                    </a:lnTo>
                    <a:lnTo>
                      <a:pt x="21"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5" name=""/>
              <p:cNvSpPr/>
              <p:nvPr/>
            </p:nvSpPr>
            <p:spPr>
              <a:xfrm>
                <a:off x="3996360" y="3354480"/>
                <a:ext cx="169920" cy="115560"/>
              </a:xfrm>
              <a:custGeom>
                <a:avLst/>
                <a:gdLst/>
                <a:ahLst/>
                <a:rect l="l" t="t" r="r" b="b"/>
                <a:pathLst>
                  <a:path w="114" h="80">
                    <a:moveTo>
                      <a:pt x="0" y="37"/>
                    </a:moveTo>
                    <a:lnTo>
                      <a:pt x="11" y="37"/>
                    </a:lnTo>
                    <a:lnTo>
                      <a:pt x="21" y="53"/>
                    </a:lnTo>
                    <a:lnTo>
                      <a:pt x="21" y="80"/>
                    </a:lnTo>
                    <a:lnTo>
                      <a:pt x="16" y="53"/>
                    </a:lnTo>
                    <a:lnTo>
                      <a:pt x="6" y="48"/>
                    </a:lnTo>
                    <a:lnTo>
                      <a:pt x="0" y="48"/>
                    </a:lnTo>
                    <a:lnTo>
                      <a:pt x="0" y="58"/>
                    </a:lnTo>
                    <a:lnTo>
                      <a:pt x="0" y="74"/>
                    </a:lnTo>
                    <a:lnTo>
                      <a:pt x="11" y="80"/>
                    </a:lnTo>
                    <a:lnTo>
                      <a:pt x="21" y="80"/>
                    </a:lnTo>
                    <a:lnTo>
                      <a:pt x="57" y="69"/>
                    </a:lnTo>
                    <a:lnTo>
                      <a:pt x="73" y="64"/>
                    </a:lnTo>
                    <a:lnTo>
                      <a:pt x="78" y="48"/>
                    </a:lnTo>
                    <a:lnTo>
                      <a:pt x="99" y="27"/>
                    </a:lnTo>
                    <a:lnTo>
                      <a:pt x="109" y="21"/>
                    </a:lnTo>
                    <a:lnTo>
                      <a:pt x="11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6" name=""/>
              <p:cNvSpPr/>
              <p:nvPr/>
            </p:nvSpPr>
            <p:spPr>
              <a:xfrm>
                <a:off x="4290480" y="3447000"/>
                <a:ext cx="331200" cy="129960"/>
              </a:xfrm>
              <a:custGeom>
                <a:avLst/>
                <a:gdLst/>
                <a:ahLst/>
                <a:rect l="l" t="t" r="r" b="b"/>
                <a:pathLst>
                  <a:path w="222" h="90">
                    <a:moveTo>
                      <a:pt x="0" y="26"/>
                    </a:moveTo>
                    <a:lnTo>
                      <a:pt x="36" y="26"/>
                    </a:lnTo>
                    <a:lnTo>
                      <a:pt x="62" y="26"/>
                    </a:lnTo>
                    <a:lnTo>
                      <a:pt x="82" y="21"/>
                    </a:lnTo>
                    <a:lnTo>
                      <a:pt x="87" y="21"/>
                    </a:lnTo>
                    <a:lnTo>
                      <a:pt x="108" y="21"/>
                    </a:lnTo>
                    <a:lnTo>
                      <a:pt x="124" y="21"/>
                    </a:lnTo>
                    <a:lnTo>
                      <a:pt x="139" y="10"/>
                    </a:lnTo>
                    <a:lnTo>
                      <a:pt x="149" y="0"/>
                    </a:lnTo>
                    <a:lnTo>
                      <a:pt x="170" y="79"/>
                    </a:lnTo>
                    <a:lnTo>
                      <a:pt x="186" y="79"/>
                    </a:lnTo>
                    <a:lnTo>
                      <a:pt x="201" y="90"/>
                    </a:lnTo>
                    <a:lnTo>
                      <a:pt x="222"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7" name=""/>
              <p:cNvSpPr/>
              <p:nvPr/>
            </p:nvSpPr>
            <p:spPr>
              <a:xfrm>
                <a:off x="4259160" y="3454560"/>
                <a:ext cx="53640" cy="69120"/>
              </a:xfrm>
              <a:custGeom>
                <a:avLst/>
                <a:gdLst/>
                <a:ahLst/>
                <a:rect l="l" t="t" r="r" b="b"/>
                <a:pathLst>
                  <a:path w="36" h="48">
                    <a:moveTo>
                      <a:pt x="0" y="32"/>
                    </a:moveTo>
                    <a:lnTo>
                      <a:pt x="21" y="48"/>
                    </a:lnTo>
                    <a:lnTo>
                      <a:pt x="26" y="37"/>
                    </a:lnTo>
                    <a:lnTo>
                      <a:pt x="31" y="26"/>
                    </a:lnTo>
                    <a:lnTo>
                      <a:pt x="36" y="11"/>
                    </a:lnTo>
                    <a:lnTo>
                      <a:pt x="36" y="0"/>
                    </a:lnTo>
                  </a:path>
                </a:pathLst>
              </a:custGeom>
              <a:noFill/>
              <a:ln w="12600">
                <a:solidFill>
                  <a:srgbClr val="ffe80f"/>
                </a:solidFill>
                <a:round/>
              </a:ln>
            </p:spPr>
            <p:style>
              <a:lnRef idx="0"/>
              <a:fillRef idx="0"/>
              <a:effectRef idx="0"/>
              <a:fontRef idx="minor"/>
            </p:style>
            <p:txBody>
              <a:bodyPr lIns="90000" rIns="90000" tIns="22320" bIns="22320" anchor="t">
                <a:noAutofit/>
              </a:bodyPr>
              <a:p>
                <a:endParaRPr b="0" lang="en-US" sz="2400" strike="noStrike" u="none">
                  <a:solidFill>
                    <a:srgbClr val="000000"/>
                  </a:solidFill>
                  <a:effectLst/>
                  <a:uFillTx/>
                  <a:latin typeface="Times New Roman"/>
                </a:endParaRPr>
              </a:p>
            </p:txBody>
          </p:sp>
          <p:sp>
            <p:nvSpPr>
              <p:cNvPr id="2298" name=""/>
              <p:cNvSpPr/>
              <p:nvPr/>
            </p:nvSpPr>
            <p:spPr>
              <a:xfrm>
                <a:off x="4219920" y="3347280"/>
                <a:ext cx="123840" cy="76680"/>
              </a:xfrm>
              <a:custGeom>
                <a:avLst/>
                <a:gdLst/>
                <a:ahLst/>
                <a:rect l="l" t="t" r="r" b="b"/>
                <a:pathLst>
                  <a:path w="83" h="53">
                    <a:moveTo>
                      <a:pt x="0" y="53"/>
                    </a:moveTo>
                    <a:lnTo>
                      <a:pt x="31" y="47"/>
                    </a:lnTo>
                    <a:lnTo>
                      <a:pt x="52" y="42"/>
                    </a:lnTo>
                    <a:lnTo>
                      <a:pt x="83" y="21"/>
                    </a:lnTo>
                    <a:lnTo>
                      <a:pt x="72" y="5"/>
                    </a:lnTo>
                    <a:lnTo>
                      <a:pt x="72" y="0"/>
                    </a:lnTo>
                    <a:lnTo>
                      <a:pt x="62" y="10"/>
                    </a:lnTo>
                    <a:lnTo>
                      <a:pt x="36" y="32"/>
                    </a:lnTo>
                    <a:lnTo>
                      <a:pt x="0" y="53"/>
                    </a:lnTo>
                    <a:lnTo>
                      <a:pt x="21" y="26"/>
                    </a:lnTo>
                    <a:lnTo>
                      <a:pt x="21" y="16"/>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299" name=""/>
              <p:cNvSpPr/>
              <p:nvPr/>
            </p:nvSpPr>
            <p:spPr>
              <a:xfrm>
                <a:off x="4636800" y="3300840"/>
                <a:ext cx="22320" cy="23040"/>
              </a:xfrm>
              <a:custGeom>
                <a:avLst/>
                <a:gdLst/>
                <a:ahLst/>
                <a:rect l="l" t="t" r="r" b="b"/>
                <a:pathLst>
                  <a:path w="15" h="16">
                    <a:moveTo>
                      <a:pt x="0" y="16"/>
                    </a:moveTo>
                    <a:lnTo>
                      <a:pt x="10" y="0"/>
                    </a:lnTo>
                    <a:lnTo>
                      <a:pt x="15"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300" name=""/>
              <p:cNvSpPr/>
              <p:nvPr/>
            </p:nvSpPr>
            <p:spPr>
              <a:xfrm>
                <a:off x="4590360" y="3277800"/>
                <a:ext cx="53640" cy="46080"/>
              </a:xfrm>
              <a:custGeom>
                <a:avLst/>
                <a:gdLst/>
                <a:ahLst/>
                <a:rect l="l" t="t" r="r" b="b"/>
                <a:pathLst>
                  <a:path w="36" h="32">
                    <a:moveTo>
                      <a:pt x="0" y="32"/>
                    </a:moveTo>
                    <a:lnTo>
                      <a:pt x="15" y="21"/>
                    </a:lnTo>
                    <a:lnTo>
                      <a:pt x="21" y="27"/>
                    </a:lnTo>
                    <a:lnTo>
                      <a:pt x="21" y="16"/>
                    </a:lnTo>
                    <a:lnTo>
                      <a:pt x="31" y="11"/>
                    </a:lnTo>
                    <a:lnTo>
                      <a:pt x="36"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01" name=""/>
              <p:cNvSpPr/>
              <p:nvPr/>
            </p:nvSpPr>
            <p:spPr>
              <a:xfrm>
                <a:off x="4975560" y="3261960"/>
                <a:ext cx="92160" cy="76680"/>
              </a:xfrm>
              <a:custGeom>
                <a:avLst/>
                <a:gdLst/>
                <a:ahLst/>
                <a:rect l="l" t="t" r="r" b="b"/>
                <a:pathLst>
                  <a:path w="62" h="53">
                    <a:moveTo>
                      <a:pt x="0" y="22"/>
                    </a:moveTo>
                    <a:lnTo>
                      <a:pt x="31" y="53"/>
                    </a:lnTo>
                    <a:lnTo>
                      <a:pt x="10" y="38"/>
                    </a:lnTo>
                    <a:lnTo>
                      <a:pt x="0" y="22"/>
                    </a:lnTo>
                    <a:lnTo>
                      <a:pt x="47" y="0"/>
                    </a:lnTo>
                    <a:lnTo>
                      <a:pt x="62" y="11"/>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302" name=""/>
              <p:cNvSpPr/>
              <p:nvPr/>
            </p:nvSpPr>
            <p:spPr>
              <a:xfrm flipH="1">
                <a:off x="4960800" y="3407760"/>
                <a:ext cx="7200" cy="7200"/>
              </a:xfrm>
              <a:prstGeom prst="line">
                <a:avLst/>
              </a:prstGeom>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303" name=""/>
              <p:cNvSpPr/>
              <p:nvPr/>
            </p:nvSpPr>
            <p:spPr>
              <a:xfrm>
                <a:off x="4667760" y="3324240"/>
                <a:ext cx="83520" cy="129960"/>
              </a:xfrm>
              <a:custGeom>
                <a:avLst/>
                <a:gdLst/>
                <a:ahLst/>
                <a:rect l="l" t="t" r="r" b="b"/>
                <a:pathLst>
                  <a:path w="56" h="90">
                    <a:moveTo>
                      <a:pt x="0" y="0"/>
                    </a:moveTo>
                    <a:lnTo>
                      <a:pt x="10" y="10"/>
                    </a:lnTo>
                    <a:lnTo>
                      <a:pt x="25" y="32"/>
                    </a:lnTo>
                    <a:lnTo>
                      <a:pt x="25" y="69"/>
                    </a:lnTo>
                    <a:lnTo>
                      <a:pt x="56"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4" name=""/>
              <p:cNvSpPr/>
              <p:nvPr/>
            </p:nvSpPr>
            <p:spPr>
              <a:xfrm>
                <a:off x="4782960" y="3017520"/>
                <a:ext cx="38880" cy="29880"/>
              </a:xfrm>
              <a:custGeom>
                <a:avLst/>
                <a:gdLst/>
                <a:ahLst/>
                <a:rect l="l" t="t" r="r" b="b"/>
                <a:pathLst>
                  <a:path w="26" h="21">
                    <a:moveTo>
                      <a:pt x="0" y="0"/>
                    </a:moveTo>
                    <a:lnTo>
                      <a:pt x="5" y="5"/>
                    </a:lnTo>
                    <a:lnTo>
                      <a:pt x="0" y="16"/>
                    </a:lnTo>
                    <a:lnTo>
                      <a:pt x="0" y="21"/>
                    </a:lnTo>
                    <a:lnTo>
                      <a:pt x="10" y="21"/>
                    </a:lnTo>
                    <a:lnTo>
                      <a:pt x="26" y="2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305" name=""/>
              <p:cNvSpPr/>
              <p:nvPr/>
            </p:nvSpPr>
            <p:spPr>
              <a:xfrm>
                <a:off x="4721760" y="2940480"/>
                <a:ext cx="138600" cy="106920"/>
              </a:xfrm>
              <a:custGeom>
                <a:avLst/>
                <a:gdLst/>
                <a:ahLst/>
                <a:rect l="l" t="t" r="r" b="b"/>
                <a:pathLst>
                  <a:path w="93" h="74">
                    <a:moveTo>
                      <a:pt x="88" y="53"/>
                    </a:moveTo>
                    <a:lnTo>
                      <a:pt x="93" y="48"/>
                    </a:lnTo>
                    <a:lnTo>
                      <a:pt x="88" y="21"/>
                    </a:lnTo>
                    <a:lnTo>
                      <a:pt x="93" y="21"/>
                    </a:lnTo>
                    <a:lnTo>
                      <a:pt x="93" y="16"/>
                    </a:lnTo>
                    <a:lnTo>
                      <a:pt x="82" y="16"/>
                    </a:lnTo>
                    <a:lnTo>
                      <a:pt x="82" y="0"/>
                    </a:lnTo>
                    <a:lnTo>
                      <a:pt x="57" y="5"/>
                    </a:lnTo>
                    <a:lnTo>
                      <a:pt x="46" y="10"/>
                    </a:lnTo>
                    <a:lnTo>
                      <a:pt x="26" y="10"/>
                    </a:lnTo>
                    <a:lnTo>
                      <a:pt x="20" y="5"/>
                    </a:lnTo>
                    <a:lnTo>
                      <a:pt x="20" y="16"/>
                    </a:lnTo>
                    <a:lnTo>
                      <a:pt x="0" y="21"/>
                    </a:lnTo>
                    <a:lnTo>
                      <a:pt x="0" y="48"/>
                    </a:lnTo>
                    <a:lnTo>
                      <a:pt x="10" y="74"/>
                    </a:lnTo>
                    <a:lnTo>
                      <a:pt x="46" y="69"/>
                    </a:lnTo>
                    <a:lnTo>
                      <a:pt x="57" y="63"/>
                    </a:lnTo>
                    <a:lnTo>
                      <a:pt x="88" y="69"/>
                    </a:lnTo>
                    <a:lnTo>
                      <a:pt x="88" y="58"/>
                    </a:lnTo>
                    <a:lnTo>
                      <a:pt x="77" y="53"/>
                    </a:lnTo>
                    <a:lnTo>
                      <a:pt x="67" y="5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6" name=""/>
              <p:cNvSpPr/>
              <p:nvPr/>
            </p:nvSpPr>
            <p:spPr>
              <a:xfrm>
                <a:off x="4836960" y="2994120"/>
                <a:ext cx="84960" cy="30240"/>
              </a:xfrm>
              <a:custGeom>
                <a:avLst/>
                <a:gdLst/>
                <a:ahLst/>
                <a:rect l="l" t="t" r="r" b="b"/>
                <a:pathLst>
                  <a:path w="57" h="21">
                    <a:moveTo>
                      <a:pt x="57" y="0"/>
                    </a:moveTo>
                    <a:lnTo>
                      <a:pt x="36" y="11"/>
                    </a:lnTo>
                    <a:lnTo>
                      <a:pt x="31" y="16"/>
                    </a:lnTo>
                    <a:lnTo>
                      <a:pt x="26" y="21"/>
                    </a:lnTo>
                    <a:lnTo>
                      <a:pt x="16" y="21"/>
                    </a:lnTo>
                    <a:lnTo>
                      <a:pt x="5" y="11"/>
                    </a:lnTo>
                    <a:lnTo>
                      <a:pt x="0" y="5"/>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307" name=""/>
              <p:cNvSpPr/>
              <p:nvPr/>
            </p:nvSpPr>
            <p:spPr>
              <a:xfrm>
                <a:off x="4921920" y="2978280"/>
                <a:ext cx="68400" cy="22680"/>
              </a:xfrm>
              <a:custGeom>
                <a:avLst/>
                <a:gdLst/>
                <a:ahLst/>
                <a:rect l="l" t="t" r="r" b="b"/>
                <a:pathLst>
                  <a:path w="46" h="16">
                    <a:moveTo>
                      <a:pt x="46" y="0"/>
                    </a:moveTo>
                    <a:lnTo>
                      <a:pt x="36" y="11"/>
                    </a:lnTo>
                    <a:lnTo>
                      <a:pt x="21" y="11"/>
                    </a:lnTo>
                    <a:lnTo>
                      <a:pt x="10" y="16"/>
                    </a:lnTo>
                    <a:lnTo>
                      <a:pt x="0" y="11"/>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08" name=""/>
              <p:cNvSpPr/>
              <p:nvPr/>
            </p:nvSpPr>
            <p:spPr>
              <a:xfrm>
                <a:off x="4035240" y="3047400"/>
                <a:ext cx="146160" cy="245880"/>
              </a:xfrm>
              <a:custGeom>
                <a:avLst/>
                <a:gdLst/>
                <a:ahLst/>
                <a:rect l="l" t="t" r="r" b="b"/>
                <a:pathLst>
                  <a:path w="98" h="170">
                    <a:moveTo>
                      <a:pt x="42" y="69"/>
                    </a:moveTo>
                    <a:lnTo>
                      <a:pt x="42" y="80"/>
                    </a:lnTo>
                    <a:lnTo>
                      <a:pt x="5" y="170"/>
                    </a:lnTo>
                    <a:lnTo>
                      <a:pt x="0" y="170"/>
                    </a:lnTo>
                    <a:lnTo>
                      <a:pt x="36" y="69"/>
                    </a:lnTo>
                    <a:lnTo>
                      <a:pt x="98"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9" name=""/>
              <p:cNvSpPr/>
              <p:nvPr/>
            </p:nvSpPr>
            <p:spPr>
              <a:xfrm>
                <a:off x="4298040" y="3017520"/>
                <a:ext cx="214920" cy="60480"/>
              </a:xfrm>
              <a:custGeom>
                <a:avLst/>
                <a:gdLst/>
                <a:ahLst/>
                <a:rect l="l" t="t" r="r" b="b"/>
                <a:pathLst>
                  <a:path w="144" h="42">
                    <a:moveTo>
                      <a:pt x="144" y="37"/>
                    </a:moveTo>
                    <a:lnTo>
                      <a:pt x="124" y="37"/>
                    </a:lnTo>
                    <a:lnTo>
                      <a:pt x="113" y="37"/>
                    </a:lnTo>
                    <a:lnTo>
                      <a:pt x="77" y="42"/>
                    </a:lnTo>
                    <a:lnTo>
                      <a:pt x="62" y="26"/>
                    </a:lnTo>
                    <a:lnTo>
                      <a:pt x="31" y="10"/>
                    </a:lnTo>
                    <a:lnTo>
                      <a:pt x="15" y="5"/>
                    </a:lnTo>
                    <a:lnTo>
                      <a:pt x="0" y="0"/>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310" name=""/>
              <p:cNvSpPr/>
              <p:nvPr/>
            </p:nvSpPr>
            <p:spPr>
              <a:xfrm>
                <a:off x="4612680" y="3163320"/>
                <a:ext cx="55080" cy="37440"/>
              </a:xfrm>
              <a:custGeom>
                <a:avLst/>
                <a:gdLst/>
                <a:ahLst/>
                <a:rect l="l" t="t" r="r" b="b"/>
                <a:pathLst>
                  <a:path w="37" h="26">
                    <a:moveTo>
                      <a:pt x="0" y="26"/>
                    </a:moveTo>
                    <a:lnTo>
                      <a:pt x="6" y="10"/>
                    </a:lnTo>
                    <a:lnTo>
                      <a:pt x="11" y="10"/>
                    </a:lnTo>
                    <a:lnTo>
                      <a:pt x="16" y="10"/>
                    </a:lnTo>
                    <a:lnTo>
                      <a:pt x="37" y="0"/>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2311" name=""/>
              <p:cNvSpPr/>
              <p:nvPr/>
            </p:nvSpPr>
            <p:spPr>
              <a:xfrm>
                <a:off x="4659120" y="3147480"/>
                <a:ext cx="8640" cy="15480"/>
              </a:xfrm>
              <a:custGeom>
                <a:avLst/>
                <a:gdLst/>
                <a:ahLst/>
                <a:rect l="l" t="t" r="r" b="b"/>
                <a:pathLst>
                  <a:path w="6" h="11">
                    <a:moveTo>
                      <a:pt x="6" y="11"/>
                    </a:moveTo>
                    <a:lnTo>
                      <a:pt x="0" y="11"/>
                    </a:lnTo>
                    <a:lnTo>
                      <a:pt x="0" y="5"/>
                    </a:lnTo>
                    <a:lnTo>
                      <a:pt x="0" y="0"/>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312" name=""/>
              <p:cNvSpPr/>
              <p:nvPr/>
            </p:nvSpPr>
            <p:spPr>
              <a:xfrm>
                <a:off x="4899240" y="3117240"/>
                <a:ext cx="7200" cy="30240"/>
              </a:xfrm>
              <a:custGeom>
                <a:avLst/>
                <a:gdLst/>
                <a:ahLst/>
                <a:rect l="l" t="t" r="r" b="b"/>
                <a:pathLst>
                  <a:path w="5" h="21">
                    <a:moveTo>
                      <a:pt x="5" y="21"/>
                    </a:moveTo>
                    <a:lnTo>
                      <a:pt x="5" y="10"/>
                    </a:lnTo>
                    <a:lnTo>
                      <a:pt x="0" y="0"/>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313" name=""/>
              <p:cNvSpPr/>
              <p:nvPr/>
            </p:nvSpPr>
            <p:spPr>
              <a:xfrm>
                <a:off x="4144320" y="3140280"/>
                <a:ext cx="168480" cy="259920"/>
              </a:xfrm>
              <a:custGeom>
                <a:avLst/>
                <a:gdLst/>
                <a:ahLst/>
                <a:rect l="l" t="t" r="r" b="b"/>
                <a:pathLst>
                  <a:path w="113" h="180">
                    <a:moveTo>
                      <a:pt x="113" y="0"/>
                    </a:moveTo>
                    <a:lnTo>
                      <a:pt x="62" y="58"/>
                    </a:lnTo>
                    <a:lnTo>
                      <a:pt x="10" y="69"/>
                    </a:lnTo>
                    <a:lnTo>
                      <a:pt x="15" y="79"/>
                    </a:lnTo>
                    <a:lnTo>
                      <a:pt x="15" y="90"/>
                    </a:lnTo>
                    <a:lnTo>
                      <a:pt x="15" y="106"/>
                    </a:lnTo>
                    <a:lnTo>
                      <a:pt x="20" y="122"/>
                    </a:lnTo>
                    <a:lnTo>
                      <a:pt x="15" y="148"/>
                    </a:lnTo>
                    <a:lnTo>
                      <a:pt x="15" y="159"/>
                    </a:lnTo>
                    <a:lnTo>
                      <a:pt x="10" y="169"/>
                    </a:lnTo>
                    <a:lnTo>
                      <a:pt x="0" y="1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4" name=""/>
              <p:cNvSpPr/>
              <p:nvPr/>
            </p:nvSpPr>
            <p:spPr>
              <a:xfrm>
                <a:off x="4290480" y="3208320"/>
                <a:ext cx="45720" cy="46080"/>
              </a:xfrm>
              <a:custGeom>
                <a:avLst/>
                <a:gdLst/>
                <a:ahLst/>
                <a:rect l="l" t="t" r="r" b="b"/>
                <a:pathLst>
                  <a:path w="31" h="32">
                    <a:moveTo>
                      <a:pt x="0" y="32"/>
                    </a:moveTo>
                    <a:lnTo>
                      <a:pt x="0" y="11"/>
                    </a:lnTo>
                    <a:lnTo>
                      <a:pt x="15" y="0"/>
                    </a:lnTo>
                    <a:lnTo>
                      <a:pt x="20" y="6"/>
                    </a:lnTo>
                    <a:lnTo>
                      <a:pt x="25" y="11"/>
                    </a:lnTo>
                    <a:lnTo>
                      <a:pt x="25" y="27"/>
                    </a:lnTo>
                    <a:lnTo>
                      <a:pt x="31"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15" name=""/>
              <p:cNvSpPr/>
              <p:nvPr/>
            </p:nvSpPr>
            <p:spPr>
              <a:xfrm>
                <a:off x="4568040" y="3108600"/>
                <a:ext cx="284760" cy="84960"/>
              </a:xfrm>
              <a:custGeom>
                <a:avLst/>
                <a:gdLst/>
                <a:ahLst/>
                <a:rect l="l" t="t" r="r" b="b"/>
                <a:pathLst>
                  <a:path w="191" h="59">
                    <a:moveTo>
                      <a:pt x="191" y="22"/>
                    </a:moveTo>
                    <a:lnTo>
                      <a:pt x="185" y="16"/>
                    </a:lnTo>
                    <a:lnTo>
                      <a:pt x="160" y="43"/>
                    </a:lnTo>
                    <a:lnTo>
                      <a:pt x="139" y="48"/>
                    </a:lnTo>
                    <a:lnTo>
                      <a:pt x="92" y="59"/>
                    </a:lnTo>
                    <a:lnTo>
                      <a:pt x="77" y="32"/>
                    </a:lnTo>
                    <a:lnTo>
                      <a:pt x="61" y="22"/>
                    </a:lnTo>
                    <a:lnTo>
                      <a:pt x="46" y="11"/>
                    </a:lnTo>
                    <a:lnTo>
                      <a:pt x="20" y="11"/>
                    </a:lnTo>
                    <a:lnTo>
                      <a:pt x="0" y="0"/>
                    </a:lnTo>
                    <a:lnTo>
                      <a:pt x="20" y="16"/>
                    </a:lnTo>
                    <a:lnTo>
                      <a:pt x="46" y="16"/>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316" name=""/>
              <p:cNvSpPr/>
              <p:nvPr/>
            </p:nvSpPr>
            <p:spPr>
              <a:xfrm>
                <a:off x="4575600" y="3117240"/>
                <a:ext cx="207360" cy="207000"/>
              </a:xfrm>
              <a:custGeom>
                <a:avLst/>
                <a:gdLst/>
                <a:ahLst/>
                <a:rect l="l" t="t" r="r" b="b"/>
                <a:pathLst>
                  <a:path w="139" h="143">
                    <a:moveTo>
                      <a:pt x="139" y="127"/>
                    </a:moveTo>
                    <a:lnTo>
                      <a:pt x="124" y="143"/>
                    </a:lnTo>
                    <a:lnTo>
                      <a:pt x="118" y="116"/>
                    </a:lnTo>
                    <a:lnTo>
                      <a:pt x="10" y="47"/>
                    </a:lnTo>
                    <a:lnTo>
                      <a:pt x="5"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7" name=""/>
              <p:cNvSpPr/>
              <p:nvPr/>
            </p:nvSpPr>
            <p:spPr>
              <a:xfrm flipH="1" flipV="1">
                <a:off x="4521240" y="3070800"/>
                <a:ext cx="53640" cy="46080"/>
              </a:xfrm>
              <a:prstGeom prst="line">
                <a:avLst/>
              </a:prstGeom>
              <a:ln w="12600">
                <a:solidFill>
                  <a:srgbClr val="ffe80f"/>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18" name=""/>
              <p:cNvSpPr/>
              <p:nvPr/>
            </p:nvSpPr>
            <p:spPr>
              <a:xfrm>
                <a:off x="4521600" y="3124440"/>
                <a:ext cx="100080" cy="83880"/>
              </a:xfrm>
              <a:custGeom>
                <a:avLst/>
                <a:gdLst/>
                <a:ahLst/>
                <a:rect l="l" t="t" r="r" b="b"/>
                <a:pathLst>
                  <a:path w="67" h="58">
                    <a:moveTo>
                      <a:pt x="0" y="37"/>
                    </a:moveTo>
                    <a:lnTo>
                      <a:pt x="10" y="42"/>
                    </a:lnTo>
                    <a:lnTo>
                      <a:pt x="15" y="42"/>
                    </a:lnTo>
                    <a:lnTo>
                      <a:pt x="15" y="48"/>
                    </a:lnTo>
                    <a:lnTo>
                      <a:pt x="20" y="58"/>
                    </a:lnTo>
                    <a:lnTo>
                      <a:pt x="67" y="37"/>
                    </a:lnTo>
                    <a:lnTo>
                      <a:pt x="56" y="32"/>
                    </a:lnTo>
                    <a:lnTo>
                      <a:pt x="56" y="16"/>
                    </a:lnTo>
                    <a:lnTo>
                      <a:pt x="67" y="0"/>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19" name=""/>
              <p:cNvSpPr/>
              <p:nvPr/>
            </p:nvSpPr>
            <p:spPr>
              <a:xfrm>
                <a:off x="4882680" y="3108600"/>
                <a:ext cx="138600" cy="22680"/>
              </a:xfrm>
              <a:custGeom>
                <a:avLst/>
                <a:gdLst/>
                <a:ahLst/>
                <a:rect l="l" t="t" r="r" b="b"/>
                <a:pathLst>
                  <a:path w="93" h="16">
                    <a:moveTo>
                      <a:pt x="0" y="16"/>
                    </a:moveTo>
                    <a:lnTo>
                      <a:pt x="31" y="6"/>
                    </a:lnTo>
                    <a:lnTo>
                      <a:pt x="52" y="0"/>
                    </a:lnTo>
                    <a:lnTo>
                      <a:pt x="72" y="6"/>
                    </a:lnTo>
                    <a:lnTo>
                      <a:pt x="93" y="6"/>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20" name=""/>
              <p:cNvSpPr/>
              <p:nvPr/>
            </p:nvSpPr>
            <p:spPr>
              <a:xfrm>
                <a:off x="4890240" y="3001320"/>
                <a:ext cx="46080" cy="129960"/>
              </a:xfrm>
              <a:custGeom>
                <a:avLst/>
                <a:gdLst/>
                <a:ahLst/>
                <a:rect l="l" t="t" r="r" b="b"/>
                <a:pathLst>
                  <a:path w="31" h="90">
                    <a:moveTo>
                      <a:pt x="0" y="90"/>
                    </a:moveTo>
                    <a:lnTo>
                      <a:pt x="16" y="90"/>
                    </a:lnTo>
                    <a:lnTo>
                      <a:pt x="21" y="90"/>
                    </a:lnTo>
                    <a:lnTo>
                      <a:pt x="26" y="80"/>
                    </a:lnTo>
                    <a:lnTo>
                      <a:pt x="26" y="69"/>
                    </a:lnTo>
                    <a:lnTo>
                      <a:pt x="26" y="59"/>
                    </a:lnTo>
                    <a:lnTo>
                      <a:pt x="26" y="48"/>
                    </a:lnTo>
                    <a:lnTo>
                      <a:pt x="21" y="43"/>
                    </a:lnTo>
                    <a:lnTo>
                      <a:pt x="26" y="37"/>
                    </a:lnTo>
                    <a:lnTo>
                      <a:pt x="26" y="27"/>
                    </a:lnTo>
                    <a:lnTo>
                      <a:pt x="26" y="16"/>
                    </a:lnTo>
                    <a:lnTo>
                      <a:pt x="31" y="6"/>
                    </a:lnTo>
                    <a:lnTo>
                      <a:pt x="31"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1" name=""/>
              <p:cNvSpPr/>
              <p:nvPr/>
            </p:nvSpPr>
            <p:spPr>
              <a:xfrm>
                <a:off x="4790520" y="3040200"/>
                <a:ext cx="53640" cy="37440"/>
              </a:xfrm>
              <a:custGeom>
                <a:avLst/>
                <a:gdLst/>
                <a:ahLst/>
                <a:rect l="l" t="t" r="r" b="b"/>
                <a:pathLst>
                  <a:path w="36" h="26">
                    <a:moveTo>
                      <a:pt x="0" y="0"/>
                    </a:moveTo>
                    <a:lnTo>
                      <a:pt x="16" y="5"/>
                    </a:lnTo>
                    <a:lnTo>
                      <a:pt x="21" y="16"/>
                    </a:lnTo>
                    <a:lnTo>
                      <a:pt x="26" y="21"/>
                    </a:lnTo>
                    <a:lnTo>
                      <a:pt x="36" y="26"/>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2322" name=""/>
              <p:cNvSpPr/>
              <p:nvPr/>
            </p:nvSpPr>
            <p:spPr>
              <a:xfrm>
                <a:off x="4266360" y="2910240"/>
                <a:ext cx="69840" cy="83880"/>
              </a:xfrm>
              <a:custGeom>
                <a:avLst/>
                <a:gdLst/>
                <a:ahLst/>
                <a:rect l="l" t="t" r="r" b="b"/>
                <a:pathLst>
                  <a:path w="47" h="58">
                    <a:moveTo>
                      <a:pt x="47" y="0"/>
                    </a:moveTo>
                    <a:lnTo>
                      <a:pt x="47" y="21"/>
                    </a:lnTo>
                    <a:lnTo>
                      <a:pt x="41" y="53"/>
                    </a:lnTo>
                    <a:lnTo>
                      <a:pt x="41" y="58"/>
                    </a:lnTo>
                    <a:lnTo>
                      <a:pt x="36" y="58"/>
                    </a:lnTo>
                    <a:lnTo>
                      <a:pt x="36" y="58"/>
                    </a:lnTo>
                    <a:lnTo>
                      <a:pt x="26" y="58"/>
                    </a:lnTo>
                    <a:lnTo>
                      <a:pt x="26" y="58"/>
                    </a:lnTo>
                    <a:lnTo>
                      <a:pt x="16" y="47"/>
                    </a:lnTo>
                    <a:lnTo>
                      <a:pt x="5" y="53"/>
                    </a:lnTo>
                    <a:lnTo>
                      <a:pt x="0" y="53"/>
                    </a:lnTo>
                    <a:lnTo>
                      <a:pt x="0" y="47"/>
                    </a:lnTo>
                    <a:lnTo>
                      <a:pt x="5" y="42"/>
                    </a:lnTo>
                    <a:lnTo>
                      <a:pt x="10" y="47"/>
                    </a:lnTo>
                    <a:lnTo>
                      <a:pt x="10" y="37"/>
                    </a:lnTo>
                    <a:lnTo>
                      <a:pt x="16" y="26"/>
                    </a:lnTo>
                    <a:lnTo>
                      <a:pt x="10" y="21"/>
                    </a:lnTo>
                    <a:lnTo>
                      <a:pt x="10" y="16"/>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23" name=""/>
              <p:cNvSpPr/>
              <p:nvPr/>
            </p:nvSpPr>
            <p:spPr>
              <a:xfrm>
                <a:off x="4042800" y="2954880"/>
                <a:ext cx="62280" cy="23040"/>
              </a:xfrm>
              <a:custGeom>
                <a:avLst/>
                <a:gdLst/>
                <a:ahLst/>
                <a:rect l="l" t="t" r="r" b="b"/>
                <a:pathLst>
                  <a:path w="42" h="16">
                    <a:moveTo>
                      <a:pt x="0" y="16"/>
                    </a:moveTo>
                    <a:lnTo>
                      <a:pt x="42" y="11"/>
                    </a:lnTo>
                    <a:lnTo>
                      <a:pt x="42" y="0"/>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324" name=""/>
              <p:cNvSpPr/>
              <p:nvPr/>
            </p:nvSpPr>
            <p:spPr>
              <a:xfrm>
                <a:off x="4990320" y="2801880"/>
                <a:ext cx="8640" cy="22680"/>
              </a:xfrm>
              <a:prstGeom prst="line">
                <a:avLst/>
              </a:prstGeom>
              <a:ln w="12600">
                <a:solidFill>
                  <a:srgbClr val="ffe80f"/>
                </a:solidFill>
                <a:miter/>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25" name=""/>
              <p:cNvSpPr/>
              <p:nvPr/>
            </p:nvSpPr>
            <p:spPr>
              <a:xfrm>
                <a:off x="4968000" y="2824920"/>
                <a:ext cx="30960" cy="153360"/>
              </a:xfrm>
              <a:custGeom>
                <a:avLst/>
                <a:gdLst/>
                <a:ahLst/>
                <a:rect l="l" t="t" r="r" b="b"/>
                <a:pathLst>
                  <a:path w="21" h="106">
                    <a:moveTo>
                      <a:pt x="21" y="0"/>
                    </a:moveTo>
                    <a:lnTo>
                      <a:pt x="15" y="16"/>
                    </a:lnTo>
                    <a:lnTo>
                      <a:pt x="10" y="43"/>
                    </a:lnTo>
                    <a:lnTo>
                      <a:pt x="10" y="53"/>
                    </a:lnTo>
                    <a:lnTo>
                      <a:pt x="0" y="64"/>
                    </a:lnTo>
                    <a:lnTo>
                      <a:pt x="0" y="75"/>
                    </a:lnTo>
                    <a:lnTo>
                      <a:pt x="5" y="75"/>
                    </a:lnTo>
                    <a:lnTo>
                      <a:pt x="15" y="10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6" name=""/>
              <p:cNvSpPr/>
              <p:nvPr/>
            </p:nvSpPr>
            <p:spPr>
              <a:xfrm>
                <a:off x="4690440" y="2833560"/>
                <a:ext cx="177120" cy="176400"/>
              </a:xfrm>
              <a:custGeom>
                <a:avLst/>
                <a:gdLst/>
                <a:ahLst/>
                <a:rect l="l" t="t" r="r" b="b"/>
                <a:pathLst>
                  <a:path w="119" h="122">
                    <a:moveTo>
                      <a:pt x="0" y="122"/>
                    </a:moveTo>
                    <a:lnTo>
                      <a:pt x="62" y="111"/>
                    </a:lnTo>
                    <a:lnTo>
                      <a:pt x="57" y="95"/>
                    </a:lnTo>
                    <a:lnTo>
                      <a:pt x="36" y="95"/>
                    </a:lnTo>
                    <a:lnTo>
                      <a:pt x="31" y="84"/>
                    </a:lnTo>
                    <a:lnTo>
                      <a:pt x="31" y="74"/>
                    </a:lnTo>
                    <a:lnTo>
                      <a:pt x="36" y="58"/>
                    </a:lnTo>
                    <a:lnTo>
                      <a:pt x="47" y="53"/>
                    </a:lnTo>
                    <a:lnTo>
                      <a:pt x="47" y="42"/>
                    </a:lnTo>
                    <a:lnTo>
                      <a:pt x="52" y="47"/>
                    </a:lnTo>
                    <a:lnTo>
                      <a:pt x="67" y="42"/>
                    </a:lnTo>
                    <a:lnTo>
                      <a:pt x="119" y="5"/>
                    </a:lnTo>
                    <a:lnTo>
                      <a:pt x="11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7" name=""/>
              <p:cNvSpPr/>
              <p:nvPr/>
            </p:nvSpPr>
            <p:spPr>
              <a:xfrm>
                <a:off x="4505400" y="2933280"/>
                <a:ext cx="53280" cy="129960"/>
              </a:xfrm>
              <a:custGeom>
                <a:avLst/>
                <a:gdLst/>
                <a:ahLst/>
                <a:rect l="l" t="t" r="r" b="b"/>
                <a:pathLst>
                  <a:path w="36" h="90">
                    <a:moveTo>
                      <a:pt x="5" y="90"/>
                    </a:moveTo>
                    <a:lnTo>
                      <a:pt x="0" y="79"/>
                    </a:lnTo>
                    <a:lnTo>
                      <a:pt x="5" y="68"/>
                    </a:lnTo>
                    <a:lnTo>
                      <a:pt x="31" y="63"/>
                    </a:lnTo>
                    <a:lnTo>
                      <a:pt x="31" y="53"/>
                    </a:lnTo>
                    <a:lnTo>
                      <a:pt x="36" y="47"/>
                    </a:lnTo>
                    <a:lnTo>
                      <a:pt x="31" y="37"/>
                    </a:lnTo>
                    <a:lnTo>
                      <a:pt x="31" y="10"/>
                    </a:lnTo>
                    <a:lnTo>
                      <a:pt x="26" y="0"/>
                    </a:lnTo>
                    <a:lnTo>
                      <a:pt x="16" y="26"/>
                    </a:lnTo>
                    <a:lnTo>
                      <a:pt x="11" y="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8" name=""/>
              <p:cNvSpPr/>
              <p:nvPr/>
            </p:nvSpPr>
            <p:spPr>
              <a:xfrm>
                <a:off x="4281480" y="3024720"/>
                <a:ext cx="562680" cy="106920"/>
              </a:xfrm>
              <a:custGeom>
                <a:avLst/>
                <a:gdLst/>
                <a:ahLst/>
                <a:rect l="l" t="t" r="r" b="b"/>
                <a:pathLst>
                  <a:path w="377" h="74">
                    <a:moveTo>
                      <a:pt x="0" y="0"/>
                    </a:moveTo>
                    <a:lnTo>
                      <a:pt x="26" y="5"/>
                    </a:lnTo>
                    <a:lnTo>
                      <a:pt x="73" y="32"/>
                    </a:lnTo>
                    <a:lnTo>
                      <a:pt x="83" y="43"/>
                    </a:lnTo>
                    <a:lnTo>
                      <a:pt x="145" y="58"/>
                    </a:lnTo>
                    <a:lnTo>
                      <a:pt x="181" y="64"/>
                    </a:lnTo>
                    <a:lnTo>
                      <a:pt x="228" y="64"/>
                    </a:lnTo>
                    <a:lnTo>
                      <a:pt x="295" y="64"/>
                    </a:lnTo>
                    <a:lnTo>
                      <a:pt x="341" y="69"/>
                    </a:lnTo>
                    <a:lnTo>
                      <a:pt x="377" y="74"/>
                    </a:lnTo>
                    <a:lnTo>
                      <a:pt x="372" y="64"/>
                    </a:lnTo>
                    <a:lnTo>
                      <a:pt x="367" y="48"/>
                    </a:lnTo>
                    <a:lnTo>
                      <a:pt x="357" y="32"/>
                    </a:lnTo>
                    <a:lnTo>
                      <a:pt x="341" y="27"/>
                    </a:lnTo>
                    <a:lnTo>
                      <a:pt x="315" y="21"/>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9" name=""/>
              <p:cNvSpPr/>
              <p:nvPr/>
            </p:nvSpPr>
            <p:spPr>
              <a:xfrm>
                <a:off x="4266360" y="2978280"/>
                <a:ext cx="84960" cy="84960"/>
              </a:xfrm>
              <a:custGeom>
                <a:avLst/>
                <a:gdLst/>
                <a:ahLst/>
                <a:rect l="l" t="t" r="r" b="b"/>
                <a:pathLst>
                  <a:path w="57" h="59">
                    <a:moveTo>
                      <a:pt x="0" y="0"/>
                    </a:moveTo>
                    <a:lnTo>
                      <a:pt x="0" y="6"/>
                    </a:lnTo>
                    <a:lnTo>
                      <a:pt x="0" y="32"/>
                    </a:lnTo>
                    <a:lnTo>
                      <a:pt x="10" y="37"/>
                    </a:lnTo>
                    <a:lnTo>
                      <a:pt x="21" y="37"/>
                    </a:lnTo>
                    <a:lnTo>
                      <a:pt x="57" y="59"/>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330" name=""/>
              <p:cNvSpPr/>
              <p:nvPr/>
            </p:nvSpPr>
            <p:spPr>
              <a:xfrm>
                <a:off x="4227480" y="3017520"/>
                <a:ext cx="53640" cy="29880"/>
              </a:xfrm>
              <a:custGeom>
                <a:avLst/>
                <a:gdLst/>
                <a:ahLst/>
                <a:rect l="l" t="t" r="r" b="b"/>
                <a:pathLst>
                  <a:path w="36" h="21">
                    <a:moveTo>
                      <a:pt x="31" y="16"/>
                    </a:moveTo>
                    <a:lnTo>
                      <a:pt x="31" y="5"/>
                    </a:lnTo>
                    <a:lnTo>
                      <a:pt x="36" y="0"/>
                    </a:lnTo>
                    <a:lnTo>
                      <a:pt x="26" y="0"/>
                    </a:lnTo>
                    <a:lnTo>
                      <a:pt x="21" y="5"/>
                    </a:lnTo>
                    <a:lnTo>
                      <a:pt x="21" y="10"/>
                    </a:lnTo>
                    <a:lnTo>
                      <a:pt x="16" y="16"/>
                    </a:lnTo>
                    <a:lnTo>
                      <a:pt x="0" y="2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331" name=""/>
              <p:cNvSpPr/>
              <p:nvPr/>
            </p:nvSpPr>
            <p:spPr>
              <a:xfrm>
                <a:off x="4273920" y="2986920"/>
                <a:ext cx="100080" cy="229680"/>
              </a:xfrm>
              <a:custGeom>
                <a:avLst/>
                <a:gdLst/>
                <a:ahLst/>
                <a:rect l="l" t="t" r="r" b="b"/>
                <a:pathLst>
                  <a:path w="67" h="159">
                    <a:moveTo>
                      <a:pt x="0" y="0"/>
                    </a:moveTo>
                    <a:lnTo>
                      <a:pt x="5" y="21"/>
                    </a:lnTo>
                    <a:lnTo>
                      <a:pt x="5" y="26"/>
                    </a:lnTo>
                    <a:lnTo>
                      <a:pt x="11" y="31"/>
                    </a:lnTo>
                    <a:lnTo>
                      <a:pt x="16" y="42"/>
                    </a:lnTo>
                    <a:lnTo>
                      <a:pt x="42" y="69"/>
                    </a:lnTo>
                    <a:lnTo>
                      <a:pt x="57" y="137"/>
                    </a:lnTo>
                    <a:lnTo>
                      <a:pt x="67" y="159"/>
                    </a:lnTo>
                    <a:lnTo>
                      <a:pt x="57" y="1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2" name=""/>
              <p:cNvSpPr/>
              <p:nvPr/>
            </p:nvSpPr>
            <p:spPr>
              <a:xfrm>
                <a:off x="4127760" y="2986920"/>
                <a:ext cx="62280" cy="67680"/>
              </a:xfrm>
              <a:custGeom>
                <a:avLst/>
                <a:gdLst/>
                <a:ahLst/>
                <a:rect l="l" t="t" r="r" b="b"/>
                <a:pathLst>
                  <a:path w="42" h="47">
                    <a:moveTo>
                      <a:pt x="42" y="21"/>
                    </a:moveTo>
                    <a:lnTo>
                      <a:pt x="26" y="26"/>
                    </a:lnTo>
                    <a:lnTo>
                      <a:pt x="0" y="31"/>
                    </a:lnTo>
                    <a:lnTo>
                      <a:pt x="11" y="21"/>
                    </a:lnTo>
                    <a:lnTo>
                      <a:pt x="21" y="0"/>
                    </a:lnTo>
                    <a:lnTo>
                      <a:pt x="26" y="10"/>
                    </a:lnTo>
                    <a:lnTo>
                      <a:pt x="16" y="16"/>
                    </a:lnTo>
                    <a:lnTo>
                      <a:pt x="16" y="31"/>
                    </a:lnTo>
                    <a:lnTo>
                      <a:pt x="5" y="47"/>
                    </a:lnTo>
                  </a:path>
                </a:pathLst>
              </a:custGeom>
              <a:noFill/>
              <a:ln w="12600">
                <a:solidFill>
                  <a:srgbClr val="ffe80f"/>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Times New Roman"/>
                </a:endParaRPr>
              </a:p>
            </p:txBody>
          </p:sp>
          <p:sp>
            <p:nvSpPr>
              <p:cNvPr id="2333" name=""/>
              <p:cNvSpPr/>
              <p:nvPr/>
            </p:nvSpPr>
            <p:spPr>
              <a:xfrm>
                <a:off x="3981600" y="3040200"/>
                <a:ext cx="185040" cy="176400"/>
              </a:xfrm>
              <a:custGeom>
                <a:avLst/>
                <a:gdLst/>
                <a:ahLst/>
                <a:rect l="l" t="t" r="r" b="b"/>
                <a:pathLst>
                  <a:path w="124" h="122">
                    <a:moveTo>
                      <a:pt x="124" y="16"/>
                    </a:moveTo>
                    <a:lnTo>
                      <a:pt x="114" y="0"/>
                    </a:lnTo>
                    <a:lnTo>
                      <a:pt x="103" y="21"/>
                    </a:lnTo>
                    <a:lnTo>
                      <a:pt x="78" y="53"/>
                    </a:lnTo>
                    <a:lnTo>
                      <a:pt x="0" y="12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4" name=""/>
              <p:cNvSpPr/>
              <p:nvPr/>
            </p:nvSpPr>
            <p:spPr>
              <a:xfrm flipH="1">
                <a:off x="4105440" y="3070800"/>
                <a:ext cx="22320" cy="37440"/>
              </a:xfrm>
              <a:prstGeom prst="line">
                <a:avLst/>
              </a:prstGeom>
              <a:ln w="12600">
                <a:solidFill>
                  <a:srgbClr val="ffe80f"/>
                </a:solidFill>
                <a:miter/>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2335" name=""/>
              <p:cNvSpPr/>
              <p:nvPr/>
            </p:nvSpPr>
            <p:spPr>
              <a:xfrm>
                <a:off x="4782960" y="2878200"/>
                <a:ext cx="53640" cy="131760"/>
              </a:xfrm>
              <a:custGeom>
                <a:avLst/>
                <a:gdLst/>
                <a:ahLst/>
                <a:rect l="l" t="t" r="r" b="b"/>
                <a:pathLst>
                  <a:path w="36" h="91">
                    <a:moveTo>
                      <a:pt x="5" y="0"/>
                    </a:moveTo>
                    <a:lnTo>
                      <a:pt x="10" y="32"/>
                    </a:lnTo>
                    <a:lnTo>
                      <a:pt x="0" y="69"/>
                    </a:lnTo>
                    <a:lnTo>
                      <a:pt x="16" y="80"/>
                    </a:lnTo>
                    <a:lnTo>
                      <a:pt x="26" y="91"/>
                    </a:lnTo>
                    <a:lnTo>
                      <a:pt x="36"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6" name=""/>
              <p:cNvSpPr/>
              <p:nvPr/>
            </p:nvSpPr>
            <p:spPr>
              <a:xfrm>
                <a:off x="4775400" y="2901600"/>
                <a:ext cx="84960" cy="129960"/>
              </a:xfrm>
              <a:custGeom>
                <a:avLst/>
                <a:gdLst/>
                <a:ahLst/>
                <a:rect l="l" t="t" r="r" b="b"/>
                <a:pathLst>
                  <a:path w="57" h="90">
                    <a:moveTo>
                      <a:pt x="0" y="0"/>
                    </a:moveTo>
                    <a:lnTo>
                      <a:pt x="5" y="11"/>
                    </a:lnTo>
                    <a:lnTo>
                      <a:pt x="10" y="48"/>
                    </a:lnTo>
                    <a:lnTo>
                      <a:pt x="46" y="80"/>
                    </a:lnTo>
                    <a:lnTo>
                      <a:pt x="57" y="90"/>
                    </a:lnTo>
                    <a:lnTo>
                      <a:pt x="52"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7" name=""/>
              <p:cNvSpPr/>
              <p:nvPr/>
            </p:nvSpPr>
            <p:spPr>
              <a:xfrm>
                <a:off x="4775400" y="2986920"/>
                <a:ext cx="77400" cy="44640"/>
              </a:xfrm>
              <a:custGeom>
                <a:avLst/>
                <a:gdLst/>
                <a:ahLst/>
                <a:rect l="l" t="t" r="r" b="b"/>
                <a:pathLst>
                  <a:path w="52" h="31">
                    <a:moveTo>
                      <a:pt x="52" y="31"/>
                    </a:moveTo>
                    <a:lnTo>
                      <a:pt x="41" y="26"/>
                    </a:lnTo>
                    <a:lnTo>
                      <a:pt x="21" y="10"/>
                    </a:lnTo>
                    <a:lnTo>
                      <a:pt x="0" y="0"/>
                    </a:lnTo>
                  </a:path>
                </a:pathLst>
              </a:custGeom>
              <a:noFill/>
              <a:ln w="12600">
                <a:solidFill>
                  <a:srgbClr val="ffe80f"/>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2338" name=""/>
              <p:cNvSpPr/>
              <p:nvPr/>
            </p:nvSpPr>
            <p:spPr>
              <a:xfrm>
                <a:off x="4768200" y="2971080"/>
                <a:ext cx="7200" cy="15480"/>
              </a:xfrm>
              <a:custGeom>
                <a:avLst/>
                <a:gdLst/>
                <a:ahLst/>
                <a:rect l="l" t="t" r="r" b="b"/>
                <a:pathLst>
                  <a:path w="5" h="11">
                    <a:moveTo>
                      <a:pt x="5" y="11"/>
                    </a:moveTo>
                    <a:lnTo>
                      <a:pt x="5" y="11"/>
                    </a:lnTo>
                    <a:lnTo>
                      <a:pt x="5" y="0"/>
                    </a:lnTo>
                    <a:lnTo>
                      <a:pt x="0" y="0"/>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339" name=""/>
              <p:cNvSpPr/>
              <p:nvPr/>
            </p:nvSpPr>
            <p:spPr>
              <a:xfrm>
                <a:off x="4551480" y="2963880"/>
                <a:ext cx="246240" cy="83520"/>
              </a:xfrm>
              <a:custGeom>
                <a:avLst/>
                <a:gdLst/>
                <a:ahLst/>
                <a:rect l="l" t="t" r="r" b="b"/>
                <a:pathLst>
                  <a:path w="165" h="58">
                    <a:moveTo>
                      <a:pt x="145" y="5"/>
                    </a:moveTo>
                    <a:lnTo>
                      <a:pt x="150" y="5"/>
                    </a:lnTo>
                    <a:lnTo>
                      <a:pt x="165" y="53"/>
                    </a:lnTo>
                    <a:lnTo>
                      <a:pt x="124" y="58"/>
                    </a:lnTo>
                    <a:lnTo>
                      <a:pt x="114" y="32"/>
                    </a:lnTo>
                    <a:lnTo>
                      <a:pt x="93" y="32"/>
                    </a:lnTo>
                    <a:lnTo>
                      <a:pt x="83" y="21"/>
                    </a:lnTo>
                    <a:lnTo>
                      <a:pt x="88" y="21"/>
                    </a:lnTo>
                    <a:lnTo>
                      <a:pt x="78" y="5"/>
                    </a:lnTo>
                    <a:lnTo>
                      <a:pt x="57" y="16"/>
                    </a:lnTo>
                    <a:lnTo>
                      <a:pt x="26" y="16"/>
                    </a:lnTo>
                    <a:lnTo>
                      <a:pt x="16" y="0"/>
                    </a:lnTo>
                    <a:lnTo>
                      <a:pt x="11" y="0"/>
                    </a:lnTo>
                    <a:lnTo>
                      <a:pt x="11" y="5"/>
                    </a:lnTo>
                    <a:lnTo>
                      <a:pt x="0" y="5"/>
                    </a:lnTo>
                    <a:lnTo>
                      <a:pt x="5" y="21"/>
                    </a:lnTo>
                  </a:path>
                </a:pathLst>
              </a:custGeom>
              <a:noFill/>
              <a:ln w="12600">
                <a:solidFill>
                  <a:srgbClr val="ffe80f"/>
                </a:solidFill>
                <a:round/>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Times New Roman"/>
                </a:endParaRPr>
              </a:p>
            </p:txBody>
          </p:sp>
          <p:sp>
            <p:nvSpPr>
              <p:cNvPr id="2340" name=""/>
              <p:cNvSpPr/>
              <p:nvPr/>
            </p:nvSpPr>
            <p:spPr>
              <a:xfrm>
                <a:off x="4088880" y="2694600"/>
                <a:ext cx="84960" cy="406800"/>
              </a:xfrm>
              <a:custGeom>
                <a:avLst/>
                <a:gdLst/>
                <a:ahLst/>
                <a:rect l="l" t="t" r="r" b="b"/>
                <a:pathLst>
                  <a:path w="57" h="281">
                    <a:moveTo>
                      <a:pt x="6" y="223"/>
                    </a:moveTo>
                    <a:lnTo>
                      <a:pt x="16" y="223"/>
                    </a:lnTo>
                    <a:lnTo>
                      <a:pt x="11" y="223"/>
                    </a:lnTo>
                    <a:lnTo>
                      <a:pt x="21" y="223"/>
                    </a:lnTo>
                    <a:lnTo>
                      <a:pt x="37" y="212"/>
                    </a:lnTo>
                    <a:lnTo>
                      <a:pt x="26" y="180"/>
                    </a:lnTo>
                    <a:lnTo>
                      <a:pt x="11" y="180"/>
                    </a:lnTo>
                    <a:lnTo>
                      <a:pt x="16" y="212"/>
                    </a:lnTo>
                    <a:lnTo>
                      <a:pt x="31" y="218"/>
                    </a:lnTo>
                    <a:lnTo>
                      <a:pt x="26" y="228"/>
                    </a:lnTo>
                    <a:lnTo>
                      <a:pt x="0" y="281"/>
                    </a:lnTo>
                    <a:lnTo>
                      <a:pt x="26" y="255"/>
                    </a:lnTo>
                    <a:lnTo>
                      <a:pt x="52" y="218"/>
                    </a:lnTo>
                    <a:lnTo>
                      <a:pt x="57" y="202"/>
                    </a:lnTo>
                    <a:lnTo>
                      <a:pt x="42" y="191"/>
                    </a:lnTo>
                    <a:lnTo>
                      <a:pt x="31" y="154"/>
                    </a:lnTo>
                    <a:lnTo>
                      <a:pt x="26" y="133"/>
                    </a:lnTo>
                    <a:lnTo>
                      <a:pt x="6" y="138"/>
                    </a:lnTo>
                    <a:lnTo>
                      <a:pt x="0" y="106"/>
                    </a:lnTo>
                    <a:lnTo>
                      <a:pt x="16" y="90"/>
                    </a:lnTo>
                    <a:lnTo>
                      <a:pt x="16" y="74"/>
                    </a:lnTo>
                    <a:lnTo>
                      <a:pt x="11" y="21"/>
                    </a:lnTo>
                    <a:lnTo>
                      <a:pt x="31" y="16"/>
                    </a:lnTo>
                    <a:lnTo>
                      <a:pt x="2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1" name=""/>
              <p:cNvSpPr/>
              <p:nvPr/>
            </p:nvSpPr>
            <p:spPr>
              <a:xfrm>
                <a:off x="4081320" y="3031920"/>
                <a:ext cx="199800" cy="69480"/>
              </a:xfrm>
              <a:custGeom>
                <a:avLst/>
                <a:gdLst/>
                <a:ahLst/>
                <a:rect l="l" t="t" r="r" b="b"/>
                <a:pathLst>
                  <a:path w="134" h="48">
                    <a:moveTo>
                      <a:pt x="5" y="48"/>
                    </a:moveTo>
                    <a:lnTo>
                      <a:pt x="0" y="11"/>
                    </a:lnTo>
                    <a:lnTo>
                      <a:pt x="11" y="0"/>
                    </a:lnTo>
                    <a:lnTo>
                      <a:pt x="16" y="32"/>
                    </a:lnTo>
                    <a:lnTo>
                      <a:pt x="47" y="27"/>
                    </a:lnTo>
                    <a:lnTo>
                      <a:pt x="47" y="22"/>
                    </a:lnTo>
                    <a:lnTo>
                      <a:pt x="57" y="22"/>
                    </a:lnTo>
                    <a:lnTo>
                      <a:pt x="57" y="27"/>
                    </a:lnTo>
                    <a:lnTo>
                      <a:pt x="134" y="11"/>
                    </a:lnTo>
                  </a:path>
                </a:pathLst>
              </a:custGeom>
              <a:noFill/>
              <a:ln w="12600">
                <a:solidFill>
                  <a:srgbClr val="ffe80f"/>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2342" name=""/>
              <p:cNvSpPr/>
              <p:nvPr/>
            </p:nvSpPr>
            <p:spPr>
              <a:xfrm>
                <a:off x="3912840" y="3017520"/>
                <a:ext cx="214920" cy="60480"/>
              </a:xfrm>
              <a:custGeom>
                <a:avLst/>
                <a:gdLst/>
                <a:ahLst/>
                <a:rect l="l" t="t" r="r" b="b"/>
                <a:pathLst>
                  <a:path w="144" h="42">
                    <a:moveTo>
                      <a:pt x="0" y="42"/>
                    </a:moveTo>
                    <a:lnTo>
                      <a:pt x="10" y="26"/>
                    </a:lnTo>
                    <a:lnTo>
                      <a:pt x="67" y="16"/>
                    </a:lnTo>
                    <a:lnTo>
                      <a:pt x="67" y="10"/>
                    </a:lnTo>
                    <a:lnTo>
                      <a:pt x="118" y="5"/>
                    </a:lnTo>
                    <a:lnTo>
                      <a:pt x="144" y="0"/>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343" name=""/>
              <p:cNvSpPr/>
              <p:nvPr/>
            </p:nvSpPr>
            <p:spPr>
              <a:xfrm>
                <a:off x="4190400" y="3017520"/>
                <a:ext cx="90720" cy="29880"/>
              </a:xfrm>
              <a:custGeom>
                <a:avLst/>
                <a:gdLst/>
                <a:ahLst/>
                <a:rect l="l" t="t" r="r" b="b"/>
                <a:pathLst>
                  <a:path w="61" h="21">
                    <a:moveTo>
                      <a:pt x="0" y="16"/>
                    </a:moveTo>
                    <a:lnTo>
                      <a:pt x="5" y="16"/>
                    </a:lnTo>
                    <a:lnTo>
                      <a:pt x="20" y="16"/>
                    </a:lnTo>
                    <a:lnTo>
                      <a:pt x="25" y="10"/>
                    </a:lnTo>
                    <a:lnTo>
                      <a:pt x="36" y="0"/>
                    </a:lnTo>
                    <a:lnTo>
                      <a:pt x="36" y="16"/>
                    </a:lnTo>
                    <a:lnTo>
                      <a:pt x="25" y="21"/>
                    </a:lnTo>
                    <a:lnTo>
                      <a:pt x="20" y="21"/>
                    </a:lnTo>
                    <a:lnTo>
                      <a:pt x="31" y="5"/>
                    </a:lnTo>
                    <a:lnTo>
                      <a:pt x="61" y="16"/>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344" name=""/>
              <p:cNvSpPr/>
              <p:nvPr/>
            </p:nvSpPr>
            <p:spPr>
              <a:xfrm>
                <a:off x="4212720" y="3024720"/>
                <a:ext cx="53640" cy="22680"/>
              </a:xfrm>
              <a:custGeom>
                <a:avLst/>
                <a:gdLst/>
                <a:ahLst/>
                <a:rect l="l" t="t" r="r" b="b"/>
                <a:pathLst>
                  <a:path w="36" h="16">
                    <a:moveTo>
                      <a:pt x="0" y="16"/>
                    </a:moveTo>
                    <a:lnTo>
                      <a:pt x="10" y="11"/>
                    </a:lnTo>
                    <a:lnTo>
                      <a:pt x="16" y="5"/>
                    </a:lnTo>
                    <a:lnTo>
                      <a:pt x="26" y="0"/>
                    </a:lnTo>
                    <a:lnTo>
                      <a:pt x="31" y="0"/>
                    </a:lnTo>
                    <a:lnTo>
                      <a:pt x="36" y="0"/>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45" name=""/>
              <p:cNvSpPr/>
              <p:nvPr/>
            </p:nvSpPr>
            <p:spPr>
              <a:xfrm>
                <a:off x="3981600" y="3031920"/>
                <a:ext cx="254880" cy="169200"/>
              </a:xfrm>
              <a:custGeom>
                <a:avLst/>
                <a:gdLst/>
                <a:ahLst/>
                <a:rect l="l" t="t" r="r" b="b"/>
                <a:pathLst>
                  <a:path w="171" h="117">
                    <a:moveTo>
                      <a:pt x="0" y="117"/>
                    </a:moveTo>
                    <a:lnTo>
                      <a:pt x="72" y="53"/>
                    </a:lnTo>
                    <a:lnTo>
                      <a:pt x="109" y="48"/>
                    </a:lnTo>
                    <a:lnTo>
                      <a:pt x="124" y="22"/>
                    </a:lnTo>
                    <a:lnTo>
                      <a:pt x="124" y="16"/>
                    </a:lnTo>
                    <a:lnTo>
                      <a:pt x="145" y="22"/>
                    </a:lnTo>
                    <a:lnTo>
                      <a:pt x="155" y="16"/>
                    </a:lnTo>
                    <a:lnTo>
                      <a:pt x="165" y="11"/>
                    </a:lnTo>
                    <a:lnTo>
                      <a:pt x="171" y="27"/>
                    </a:lnTo>
                    <a:lnTo>
                      <a:pt x="155" y="32"/>
                    </a:lnTo>
                    <a:lnTo>
                      <a:pt x="150" y="16"/>
                    </a:lnTo>
                    <a:lnTo>
                      <a:pt x="140" y="16"/>
                    </a:lnTo>
                    <a:lnTo>
                      <a:pt x="129" y="11"/>
                    </a:lnTo>
                    <a:lnTo>
                      <a:pt x="129" y="6"/>
                    </a:lnTo>
                    <a:lnTo>
                      <a:pt x="12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6" name=""/>
              <p:cNvSpPr/>
              <p:nvPr/>
            </p:nvSpPr>
            <p:spPr>
              <a:xfrm>
                <a:off x="4205160" y="3031920"/>
                <a:ext cx="68400" cy="54720"/>
              </a:xfrm>
              <a:custGeom>
                <a:avLst/>
                <a:gdLst/>
                <a:ahLst/>
                <a:rect l="l" t="t" r="r" b="b"/>
                <a:pathLst>
                  <a:path w="46" h="38">
                    <a:moveTo>
                      <a:pt x="46" y="0"/>
                    </a:moveTo>
                    <a:lnTo>
                      <a:pt x="41" y="22"/>
                    </a:lnTo>
                    <a:lnTo>
                      <a:pt x="31" y="27"/>
                    </a:lnTo>
                    <a:lnTo>
                      <a:pt x="21" y="38"/>
                    </a:lnTo>
                    <a:lnTo>
                      <a:pt x="10" y="38"/>
                    </a:lnTo>
                    <a:lnTo>
                      <a:pt x="0" y="27"/>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2347" name=""/>
              <p:cNvSpPr/>
              <p:nvPr/>
            </p:nvSpPr>
            <p:spPr>
              <a:xfrm>
                <a:off x="4266360" y="2978280"/>
                <a:ext cx="14760" cy="22680"/>
              </a:xfrm>
              <a:custGeom>
                <a:avLst/>
                <a:gdLst/>
                <a:ahLst/>
                <a:rect l="l" t="t" r="r" b="b"/>
                <a:pathLst>
                  <a:path w="10" h="16">
                    <a:moveTo>
                      <a:pt x="0" y="0"/>
                    </a:moveTo>
                    <a:lnTo>
                      <a:pt x="10" y="0"/>
                    </a:lnTo>
                    <a:lnTo>
                      <a:pt x="10" y="16"/>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48" name=""/>
              <p:cNvSpPr/>
              <p:nvPr/>
            </p:nvSpPr>
            <p:spPr>
              <a:xfrm>
                <a:off x="4219920" y="2994120"/>
                <a:ext cx="84960" cy="344520"/>
              </a:xfrm>
              <a:custGeom>
                <a:avLst/>
                <a:gdLst/>
                <a:ahLst/>
                <a:rect l="l" t="t" r="r" b="b"/>
                <a:pathLst>
                  <a:path w="57" h="238">
                    <a:moveTo>
                      <a:pt x="57" y="201"/>
                    </a:moveTo>
                    <a:lnTo>
                      <a:pt x="31" y="233"/>
                    </a:lnTo>
                    <a:lnTo>
                      <a:pt x="11" y="238"/>
                    </a:lnTo>
                    <a:lnTo>
                      <a:pt x="11" y="212"/>
                    </a:lnTo>
                    <a:lnTo>
                      <a:pt x="0" y="132"/>
                    </a:lnTo>
                    <a:lnTo>
                      <a:pt x="5" y="117"/>
                    </a:lnTo>
                    <a:lnTo>
                      <a:pt x="47" y="21"/>
                    </a:lnTo>
                    <a:lnTo>
                      <a:pt x="57"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9" name=""/>
              <p:cNvSpPr/>
              <p:nvPr/>
            </p:nvSpPr>
            <p:spPr>
              <a:xfrm flipH="1">
                <a:off x="4298040" y="3010320"/>
                <a:ext cx="720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350" name=""/>
              <p:cNvSpPr/>
              <p:nvPr/>
            </p:nvSpPr>
            <p:spPr>
              <a:xfrm>
                <a:off x="4273920" y="3017520"/>
                <a:ext cx="38880" cy="14400"/>
              </a:xfrm>
              <a:prstGeom prst="line">
                <a:avLst/>
              </a:prstGeom>
              <a:ln w="12600">
                <a:solidFill>
                  <a:srgbClr val="ffe80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351" name=""/>
              <p:cNvSpPr/>
              <p:nvPr/>
            </p:nvSpPr>
            <p:spPr>
              <a:xfrm>
                <a:off x="4236480" y="3010320"/>
                <a:ext cx="168480" cy="190800"/>
              </a:xfrm>
              <a:custGeom>
                <a:avLst/>
                <a:gdLst/>
                <a:ahLst/>
                <a:rect l="l" t="t" r="r" b="b"/>
                <a:pathLst>
                  <a:path w="113" h="132">
                    <a:moveTo>
                      <a:pt x="0" y="47"/>
                    </a:moveTo>
                    <a:lnTo>
                      <a:pt x="5" y="53"/>
                    </a:lnTo>
                    <a:lnTo>
                      <a:pt x="15" y="53"/>
                    </a:lnTo>
                    <a:lnTo>
                      <a:pt x="20" y="47"/>
                    </a:lnTo>
                    <a:lnTo>
                      <a:pt x="41" y="42"/>
                    </a:lnTo>
                    <a:lnTo>
                      <a:pt x="92" y="0"/>
                    </a:lnTo>
                    <a:lnTo>
                      <a:pt x="61" y="26"/>
                    </a:lnTo>
                    <a:lnTo>
                      <a:pt x="56" y="74"/>
                    </a:lnTo>
                    <a:lnTo>
                      <a:pt x="51" y="90"/>
                    </a:lnTo>
                    <a:lnTo>
                      <a:pt x="56" y="90"/>
                    </a:lnTo>
                    <a:lnTo>
                      <a:pt x="67" y="132"/>
                    </a:lnTo>
                    <a:lnTo>
                      <a:pt x="103" y="132"/>
                    </a:lnTo>
                    <a:lnTo>
                      <a:pt x="113" y="132"/>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2" name=""/>
              <p:cNvSpPr/>
              <p:nvPr/>
            </p:nvSpPr>
            <p:spPr>
              <a:xfrm>
                <a:off x="4336560" y="2986920"/>
                <a:ext cx="75960" cy="60480"/>
              </a:xfrm>
              <a:custGeom>
                <a:avLst/>
                <a:gdLst/>
                <a:ahLst/>
                <a:rect l="l" t="t" r="r" b="b"/>
                <a:pathLst>
                  <a:path w="51" h="42">
                    <a:moveTo>
                      <a:pt x="0" y="0"/>
                    </a:moveTo>
                    <a:lnTo>
                      <a:pt x="51" y="26"/>
                    </a:lnTo>
                    <a:lnTo>
                      <a:pt x="51" y="42"/>
                    </a:lnTo>
                    <a:lnTo>
                      <a:pt x="51" y="31"/>
                    </a:lnTo>
                    <a:lnTo>
                      <a:pt x="20" y="16"/>
                    </a:lnTo>
                    <a:lnTo>
                      <a:pt x="0" y="5"/>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353" name=""/>
              <p:cNvSpPr/>
              <p:nvPr/>
            </p:nvSpPr>
            <p:spPr>
              <a:xfrm>
                <a:off x="4327560" y="2910240"/>
                <a:ext cx="69840" cy="137160"/>
              </a:xfrm>
              <a:custGeom>
                <a:avLst/>
                <a:gdLst/>
                <a:ahLst/>
                <a:rect l="l" t="t" r="r" b="b"/>
                <a:pathLst>
                  <a:path w="47" h="95">
                    <a:moveTo>
                      <a:pt x="42" y="0"/>
                    </a:moveTo>
                    <a:lnTo>
                      <a:pt x="47" y="37"/>
                    </a:lnTo>
                    <a:lnTo>
                      <a:pt x="31" y="37"/>
                    </a:lnTo>
                    <a:lnTo>
                      <a:pt x="31" y="53"/>
                    </a:lnTo>
                    <a:lnTo>
                      <a:pt x="6" y="79"/>
                    </a:lnTo>
                    <a:lnTo>
                      <a:pt x="6" y="84"/>
                    </a:lnTo>
                    <a:lnTo>
                      <a:pt x="0" y="9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4" name=""/>
              <p:cNvSpPr/>
              <p:nvPr/>
            </p:nvSpPr>
            <p:spPr>
              <a:xfrm>
                <a:off x="4236480" y="2733480"/>
                <a:ext cx="61200" cy="91080"/>
              </a:xfrm>
              <a:custGeom>
                <a:avLst/>
                <a:gdLst/>
                <a:ahLst/>
                <a:rect l="l" t="t" r="r" b="b"/>
                <a:pathLst>
                  <a:path w="41" h="63">
                    <a:moveTo>
                      <a:pt x="0" y="0"/>
                    </a:moveTo>
                    <a:lnTo>
                      <a:pt x="36" y="63"/>
                    </a:lnTo>
                    <a:lnTo>
                      <a:pt x="41" y="63"/>
                    </a:lnTo>
                  </a:path>
                </a:pathLst>
              </a:custGeom>
              <a:noFill/>
              <a:ln w="12600">
                <a:solidFill>
                  <a:srgbClr val="ffe80f"/>
                </a:solidFill>
                <a:round/>
              </a:ln>
            </p:spPr>
            <p:style>
              <a:lnRef idx="0"/>
              <a:fillRef idx="0"/>
              <a:effectRef idx="0"/>
              <a:fontRef idx="minor"/>
            </p:style>
            <p:txBody>
              <a:bodyPr lIns="90000" rIns="90000" tIns="44280" bIns="44280" anchor="t">
                <a:noAutofit/>
              </a:bodyPr>
              <a:p>
                <a:endParaRPr b="0" lang="en-US" sz="2400" strike="noStrike" u="none">
                  <a:solidFill>
                    <a:srgbClr val="000000"/>
                  </a:solidFill>
                  <a:effectLst/>
                  <a:uFillTx/>
                  <a:latin typeface="Times New Roman"/>
                </a:endParaRPr>
              </a:p>
            </p:txBody>
          </p:sp>
          <p:sp>
            <p:nvSpPr>
              <p:cNvPr id="2355" name=""/>
              <p:cNvSpPr/>
              <p:nvPr/>
            </p:nvSpPr>
            <p:spPr>
              <a:xfrm>
                <a:off x="4298040" y="2824920"/>
                <a:ext cx="7200" cy="8640"/>
              </a:xfrm>
              <a:custGeom>
                <a:avLst/>
                <a:gdLst/>
                <a:ahLst/>
                <a:rect l="l" t="t" r="r" b="b"/>
                <a:pathLst>
                  <a:path w="5" h="6">
                    <a:moveTo>
                      <a:pt x="0" y="0"/>
                    </a:moveTo>
                    <a:lnTo>
                      <a:pt x="5" y="0"/>
                    </a:lnTo>
                    <a:lnTo>
                      <a:pt x="5" y="6"/>
                    </a:lnTo>
                    <a:lnTo>
                      <a:pt x="5" y="6"/>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356" name=""/>
              <p:cNvSpPr/>
              <p:nvPr/>
            </p:nvSpPr>
            <p:spPr>
              <a:xfrm>
                <a:off x="4305240" y="2833560"/>
                <a:ext cx="7200" cy="7200"/>
              </a:xfrm>
              <a:custGeom>
                <a:avLst/>
                <a:gdLst/>
                <a:ahLst/>
                <a:rect l="l" t="t" r="r" b="b"/>
                <a:pathLst>
                  <a:path w="5" h="5">
                    <a:moveTo>
                      <a:pt x="0" y="0"/>
                    </a:moveTo>
                    <a:lnTo>
                      <a:pt x="0" y="0"/>
                    </a:lnTo>
                    <a:lnTo>
                      <a:pt x="5" y="5"/>
                    </a:lnTo>
                    <a:lnTo>
                      <a:pt x="5"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357" name=""/>
              <p:cNvSpPr/>
              <p:nvPr/>
            </p:nvSpPr>
            <p:spPr>
              <a:xfrm>
                <a:off x="4236480" y="2733480"/>
                <a:ext cx="75960" cy="107280"/>
              </a:xfrm>
              <a:custGeom>
                <a:avLst/>
                <a:gdLst/>
                <a:ahLst/>
                <a:rect l="l" t="t" r="r" b="b"/>
                <a:pathLst>
                  <a:path w="51" h="74">
                    <a:moveTo>
                      <a:pt x="51" y="74"/>
                    </a:moveTo>
                    <a:lnTo>
                      <a:pt x="51" y="63"/>
                    </a:lnTo>
                    <a:lnTo>
                      <a:pt x="20" y="0"/>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8" name=""/>
              <p:cNvSpPr/>
              <p:nvPr/>
            </p:nvSpPr>
            <p:spPr>
              <a:xfrm>
                <a:off x="5145480" y="2594880"/>
                <a:ext cx="75960" cy="38880"/>
              </a:xfrm>
              <a:custGeom>
                <a:avLst/>
                <a:gdLst/>
                <a:ahLst/>
                <a:rect l="l" t="t" r="r" b="b"/>
                <a:pathLst>
                  <a:path w="51" h="27">
                    <a:moveTo>
                      <a:pt x="0" y="27"/>
                    </a:moveTo>
                    <a:lnTo>
                      <a:pt x="15" y="27"/>
                    </a:lnTo>
                    <a:lnTo>
                      <a:pt x="36" y="22"/>
                    </a:lnTo>
                    <a:lnTo>
                      <a:pt x="51" y="11"/>
                    </a:lnTo>
                    <a:lnTo>
                      <a:pt x="51" y="0"/>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2359" name=""/>
              <p:cNvSpPr/>
              <p:nvPr/>
            </p:nvSpPr>
            <p:spPr>
              <a:xfrm>
                <a:off x="4012560" y="2717640"/>
                <a:ext cx="131400" cy="299520"/>
              </a:xfrm>
              <a:custGeom>
                <a:avLst/>
                <a:gdLst/>
                <a:ahLst/>
                <a:rect l="l" t="t" r="r" b="b"/>
                <a:pathLst>
                  <a:path w="88" h="207">
                    <a:moveTo>
                      <a:pt x="88" y="0"/>
                    </a:moveTo>
                    <a:lnTo>
                      <a:pt x="62" y="11"/>
                    </a:lnTo>
                    <a:lnTo>
                      <a:pt x="72" y="48"/>
                    </a:lnTo>
                    <a:lnTo>
                      <a:pt x="57" y="53"/>
                    </a:lnTo>
                    <a:lnTo>
                      <a:pt x="0" y="64"/>
                    </a:lnTo>
                    <a:lnTo>
                      <a:pt x="5" y="101"/>
                    </a:lnTo>
                    <a:lnTo>
                      <a:pt x="10" y="101"/>
                    </a:lnTo>
                    <a:lnTo>
                      <a:pt x="15" y="127"/>
                    </a:lnTo>
                    <a:lnTo>
                      <a:pt x="15" y="143"/>
                    </a:lnTo>
                    <a:lnTo>
                      <a:pt x="15" y="149"/>
                    </a:lnTo>
                    <a:lnTo>
                      <a:pt x="10" y="154"/>
                    </a:lnTo>
                    <a:lnTo>
                      <a:pt x="20" y="154"/>
                    </a:lnTo>
                    <a:lnTo>
                      <a:pt x="26" y="180"/>
                    </a:lnTo>
                    <a:lnTo>
                      <a:pt x="26" y="191"/>
                    </a:lnTo>
                    <a:lnTo>
                      <a:pt x="15" y="191"/>
                    </a:lnTo>
                    <a:lnTo>
                      <a:pt x="10" y="207"/>
                    </a:lnTo>
                    <a:lnTo>
                      <a:pt x="5" y="20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0" name=""/>
              <p:cNvSpPr/>
              <p:nvPr/>
            </p:nvSpPr>
            <p:spPr>
              <a:xfrm>
                <a:off x="4536720" y="2810160"/>
                <a:ext cx="92520" cy="83880"/>
              </a:xfrm>
              <a:custGeom>
                <a:avLst/>
                <a:gdLst/>
                <a:ahLst/>
                <a:rect l="l" t="t" r="r" b="b"/>
                <a:pathLst>
                  <a:path w="62" h="58">
                    <a:moveTo>
                      <a:pt x="57" y="5"/>
                    </a:moveTo>
                    <a:lnTo>
                      <a:pt x="15" y="10"/>
                    </a:lnTo>
                    <a:lnTo>
                      <a:pt x="5" y="21"/>
                    </a:lnTo>
                    <a:lnTo>
                      <a:pt x="5" y="37"/>
                    </a:lnTo>
                    <a:lnTo>
                      <a:pt x="5" y="42"/>
                    </a:lnTo>
                    <a:lnTo>
                      <a:pt x="15" y="42"/>
                    </a:lnTo>
                    <a:lnTo>
                      <a:pt x="15" y="53"/>
                    </a:lnTo>
                    <a:lnTo>
                      <a:pt x="26" y="58"/>
                    </a:lnTo>
                    <a:lnTo>
                      <a:pt x="15" y="53"/>
                    </a:lnTo>
                    <a:lnTo>
                      <a:pt x="10" y="47"/>
                    </a:lnTo>
                    <a:lnTo>
                      <a:pt x="0" y="47"/>
                    </a:lnTo>
                    <a:lnTo>
                      <a:pt x="0" y="37"/>
                    </a:lnTo>
                    <a:lnTo>
                      <a:pt x="0" y="16"/>
                    </a:lnTo>
                    <a:lnTo>
                      <a:pt x="10" y="10"/>
                    </a:lnTo>
                    <a:lnTo>
                      <a:pt x="62" y="0"/>
                    </a:lnTo>
                    <a:lnTo>
                      <a:pt x="36" y="5"/>
                    </a:lnTo>
                    <a:lnTo>
                      <a:pt x="41" y="5"/>
                    </a:lnTo>
                    <a:lnTo>
                      <a:pt x="46" y="26"/>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61" name=""/>
              <p:cNvSpPr/>
              <p:nvPr/>
            </p:nvSpPr>
            <p:spPr>
              <a:xfrm flipH="1">
                <a:off x="4458600" y="2871000"/>
                <a:ext cx="53640" cy="7200"/>
              </a:xfrm>
              <a:prstGeom prst="line">
                <a:avLst/>
              </a:prstGeom>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362" name=""/>
              <p:cNvSpPr/>
              <p:nvPr/>
            </p:nvSpPr>
            <p:spPr>
              <a:xfrm>
                <a:off x="4273920" y="2856600"/>
                <a:ext cx="38880" cy="14400"/>
              </a:xfrm>
              <a:custGeom>
                <a:avLst/>
                <a:gdLst/>
                <a:ahLst/>
                <a:rect l="l" t="t" r="r" b="b"/>
                <a:pathLst>
                  <a:path w="26" h="10">
                    <a:moveTo>
                      <a:pt x="0" y="5"/>
                    </a:moveTo>
                    <a:lnTo>
                      <a:pt x="21" y="0"/>
                    </a:lnTo>
                    <a:lnTo>
                      <a:pt x="26" y="0"/>
                    </a:lnTo>
                    <a:lnTo>
                      <a:pt x="26"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363" name=""/>
              <p:cNvSpPr/>
              <p:nvPr/>
            </p:nvSpPr>
            <p:spPr>
              <a:xfrm>
                <a:off x="4882680" y="2733480"/>
                <a:ext cx="84960" cy="76680"/>
              </a:xfrm>
              <a:custGeom>
                <a:avLst/>
                <a:gdLst/>
                <a:ahLst/>
                <a:rect l="l" t="t" r="r" b="b"/>
                <a:pathLst>
                  <a:path w="57" h="53">
                    <a:moveTo>
                      <a:pt x="0" y="53"/>
                    </a:moveTo>
                    <a:lnTo>
                      <a:pt x="5" y="37"/>
                    </a:lnTo>
                    <a:lnTo>
                      <a:pt x="5" y="42"/>
                    </a:lnTo>
                    <a:lnTo>
                      <a:pt x="31" y="10"/>
                    </a:lnTo>
                    <a:lnTo>
                      <a:pt x="31" y="0"/>
                    </a:lnTo>
                    <a:lnTo>
                      <a:pt x="41" y="16"/>
                    </a:lnTo>
                    <a:lnTo>
                      <a:pt x="47" y="26"/>
                    </a:lnTo>
                    <a:lnTo>
                      <a:pt x="57" y="42"/>
                    </a:lnTo>
                  </a:path>
                </a:pathLst>
              </a:custGeom>
              <a:noFill/>
              <a:ln w="12600">
                <a:solidFill>
                  <a:srgbClr val="ffe80f"/>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Times New Roman"/>
                </a:endParaRPr>
              </a:p>
            </p:txBody>
          </p:sp>
          <p:sp>
            <p:nvSpPr>
              <p:cNvPr id="2364" name=""/>
              <p:cNvSpPr/>
              <p:nvPr/>
            </p:nvSpPr>
            <p:spPr>
              <a:xfrm>
                <a:off x="4944240" y="2733480"/>
                <a:ext cx="23760" cy="60840"/>
              </a:xfrm>
              <a:custGeom>
                <a:avLst/>
                <a:gdLst/>
                <a:ahLst/>
                <a:rect l="l" t="t" r="r" b="b"/>
                <a:pathLst>
                  <a:path w="16" h="42">
                    <a:moveTo>
                      <a:pt x="0" y="0"/>
                    </a:moveTo>
                    <a:lnTo>
                      <a:pt x="11" y="10"/>
                    </a:lnTo>
                    <a:lnTo>
                      <a:pt x="6" y="21"/>
                    </a:lnTo>
                    <a:lnTo>
                      <a:pt x="16" y="42"/>
                    </a:lnTo>
                  </a:path>
                </a:pathLst>
              </a:custGeom>
              <a:noFill/>
              <a:ln w="12600">
                <a:solidFill>
                  <a:srgbClr val="ffe80f"/>
                </a:solidFill>
                <a:round/>
              </a:ln>
            </p:spPr>
            <p:style>
              <a:lnRef idx="0"/>
              <a:fillRef idx="0"/>
              <a:effectRef idx="0"/>
              <a:fontRef idx="minor"/>
            </p:style>
            <p:txBody>
              <a:bodyPr lIns="90000" rIns="90000" tIns="14040" bIns="14040" anchor="t">
                <a:noAutofit/>
              </a:bodyPr>
              <a:p>
                <a:endParaRPr b="0" lang="en-US" sz="2400" strike="noStrike" u="none">
                  <a:solidFill>
                    <a:srgbClr val="000000"/>
                  </a:solidFill>
                  <a:effectLst/>
                  <a:uFillTx/>
                  <a:latin typeface="Times New Roman"/>
                </a:endParaRPr>
              </a:p>
            </p:txBody>
          </p:sp>
          <p:sp>
            <p:nvSpPr>
              <p:cNvPr id="2365" name=""/>
              <p:cNvSpPr/>
              <p:nvPr/>
            </p:nvSpPr>
            <p:spPr>
              <a:xfrm>
                <a:off x="4012560" y="2840760"/>
                <a:ext cx="7560" cy="22680"/>
              </a:xfrm>
              <a:prstGeom prst="line">
                <a:avLst/>
              </a:prstGeom>
              <a:ln w="12600">
                <a:solidFill>
                  <a:srgbClr val="ffe80f"/>
                </a:solidFill>
                <a:miter/>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66" name=""/>
              <p:cNvSpPr/>
              <p:nvPr/>
            </p:nvSpPr>
            <p:spPr>
              <a:xfrm>
                <a:off x="4336560" y="2741040"/>
                <a:ext cx="261000" cy="106920"/>
              </a:xfrm>
              <a:custGeom>
                <a:avLst/>
                <a:gdLst/>
                <a:ahLst/>
                <a:rect l="l" t="t" r="r" b="b"/>
                <a:pathLst>
                  <a:path w="175" h="74">
                    <a:moveTo>
                      <a:pt x="93" y="0"/>
                    </a:moveTo>
                    <a:lnTo>
                      <a:pt x="103" y="0"/>
                    </a:lnTo>
                    <a:lnTo>
                      <a:pt x="108" y="32"/>
                    </a:lnTo>
                    <a:lnTo>
                      <a:pt x="118" y="42"/>
                    </a:lnTo>
                    <a:lnTo>
                      <a:pt x="118" y="48"/>
                    </a:lnTo>
                    <a:lnTo>
                      <a:pt x="134" y="42"/>
                    </a:lnTo>
                    <a:lnTo>
                      <a:pt x="139" y="48"/>
                    </a:lnTo>
                    <a:lnTo>
                      <a:pt x="149" y="48"/>
                    </a:lnTo>
                    <a:lnTo>
                      <a:pt x="144" y="27"/>
                    </a:lnTo>
                    <a:lnTo>
                      <a:pt x="165" y="21"/>
                    </a:lnTo>
                    <a:lnTo>
                      <a:pt x="175" y="48"/>
                    </a:lnTo>
                    <a:lnTo>
                      <a:pt x="165" y="42"/>
                    </a:lnTo>
                    <a:lnTo>
                      <a:pt x="144" y="53"/>
                    </a:lnTo>
                    <a:lnTo>
                      <a:pt x="124" y="53"/>
                    </a:lnTo>
                    <a:lnTo>
                      <a:pt x="124" y="48"/>
                    </a:lnTo>
                    <a:lnTo>
                      <a:pt x="118" y="42"/>
                    </a:lnTo>
                    <a:lnTo>
                      <a:pt x="108" y="32"/>
                    </a:lnTo>
                    <a:lnTo>
                      <a:pt x="82" y="37"/>
                    </a:lnTo>
                    <a:lnTo>
                      <a:pt x="0" y="53"/>
                    </a:lnTo>
                    <a:lnTo>
                      <a:pt x="0" y="58"/>
                    </a:lnTo>
                    <a:lnTo>
                      <a:pt x="5" y="69"/>
                    </a:lnTo>
                    <a:lnTo>
                      <a:pt x="10" y="74"/>
                    </a:lnTo>
                    <a:lnTo>
                      <a:pt x="5"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7" name=""/>
              <p:cNvSpPr/>
              <p:nvPr/>
            </p:nvSpPr>
            <p:spPr>
              <a:xfrm>
                <a:off x="4298040" y="2817360"/>
                <a:ext cx="199800" cy="83880"/>
              </a:xfrm>
              <a:custGeom>
                <a:avLst/>
                <a:gdLst/>
                <a:ahLst/>
                <a:rect l="l" t="t" r="r" b="b"/>
                <a:pathLst>
                  <a:path w="134" h="58">
                    <a:moveTo>
                      <a:pt x="134" y="0"/>
                    </a:moveTo>
                    <a:lnTo>
                      <a:pt x="134" y="11"/>
                    </a:lnTo>
                    <a:lnTo>
                      <a:pt x="108" y="16"/>
                    </a:lnTo>
                    <a:lnTo>
                      <a:pt x="113" y="27"/>
                    </a:lnTo>
                    <a:lnTo>
                      <a:pt x="113" y="42"/>
                    </a:lnTo>
                    <a:lnTo>
                      <a:pt x="20" y="58"/>
                    </a:lnTo>
                    <a:lnTo>
                      <a:pt x="20" y="42"/>
                    </a:lnTo>
                    <a:lnTo>
                      <a:pt x="15" y="32"/>
                    </a:lnTo>
                    <a:lnTo>
                      <a:pt x="26" y="32"/>
                    </a:lnTo>
                    <a:lnTo>
                      <a:pt x="31" y="21"/>
                    </a:lnTo>
                    <a:lnTo>
                      <a:pt x="10" y="21"/>
                    </a:lnTo>
                    <a:lnTo>
                      <a:pt x="10" y="32"/>
                    </a:lnTo>
                    <a:lnTo>
                      <a:pt x="5" y="32"/>
                    </a:lnTo>
                    <a:lnTo>
                      <a:pt x="5" y="16"/>
                    </a:lnTo>
                    <a:lnTo>
                      <a:pt x="0" y="11"/>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68" name=""/>
              <p:cNvSpPr/>
              <p:nvPr/>
            </p:nvSpPr>
            <p:spPr>
              <a:xfrm>
                <a:off x="4236480" y="2587680"/>
                <a:ext cx="183240" cy="153360"/>
              </a:xfrm>
              <a:custGeom>
                <a:avLst/>
                <a:gdLst/>
                <a:ahLst/>
                <a:rect l="l" t="t" r="r" b="b"/>
                <a:pathLst>
                  <a:path w="123" h="106">
                    <a:moveTo>
                      <a:pt x="123" y="27"/>
                    </a:moveTo>
                    <a:lnTo>
                      <a:pt x="92" y="5"/>
                    </a:lnTo>
                    <a:lnTo>
                      <a:pt x="82" y="5"/>
                    </a:lnTo>
                    <a:lnTo>
                      <a:pt x="77" y="0"/>
                    </a:lnTo>
                    <a:lnTo>
                      <a:pt x="36" y="42"/>
                    </a:lnTo>
                    <a:lnTo>
                      <a:pt x="30" y="53"/>
                    </a:lnTo>
                    <a:lnTo>
                      <a:pt x="20" y="69"/>
                    </a:lnTo>
                    <a:lnTo>
                      <a:pt x="20" y="80"/>
                    </a:lnTo>
                    <a:lnTo>
                      <a:pt x="15" y="90"/>
                    </a:lnTo>
                    <a:lnTo>
                      <a:pt x="5" y="85"/>
                    </a:lnTo>
                    <a:lnTo>
                      <a:pt x="0" y="95"/>
                    </a:lnTo>
                    <a:lnTo>
                      <a:pt x="0" y="101"/>
                    </a:lnTo>
                    <a:lnTo>
                      <a:pt x="5" y="10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9" name=""/>
              <p:cNvSpPr/>
              <p:nvPr/>
            </p:nvSpPr>
            <p:spPr>
              <a:xfrm>
                <a:off x="4412520" y="2626560"/>
                <a:ext cx="23760" cy="106920"/>
              </a:xfrm>
              <a:custGeom>
                <a:avLst/>
                <a:gdLst/>
                <a:ahLst/>
                <a:rect l="l" t="t" r="r" b="b"/>
                <a:pathLst>
                  <a:path w="16" h="74">
                    <a:moveTo>
                      <a:pt x="0" y="0"/>
                    </a:moveTo>
                    <a:lnTo>
                      <a:pt x="11" y="37"/>
                    </a:lnTo>
                    <a:lnTo>
                      <a:pt x="5" y="74"/>
                    </a:lnTo>
                    <a:lnTo>
                      <a:pt x="16" y="7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0" name=""/>
              <p:cNvSpPr/>
              <p:nvPr/>
            </p:nvSpPr>
            <p:spPr>
              <a:xfrm>
                <a:off x="4290480" y="2840760"/>
                <a:ext cx="45720" cy="99720"/>
              </a:xfrm>
              <a:custGeom>
                <a:avLst/>
                <a:gdLst/>
                <a:ahLst/>
                <a:rect l="l" t="t" r="r" b="b"/>
                <a:pathLst>
                  <a:path w="31" h="69">
                    <a:moveTo>
                      <a:pt x="10" y="0"/>
                    </a:moveTo>
                    <a:lnTo>
                      <a:pt x="0" y="69"/>
                    </a:lnTo>
                    <a:lnTo>
                      <a:pt x="31" y="4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1" name=""/>
              <p:cNvSpPr/>
              <p:nvPr/>
            </p:nvSpPr>
            <p:spPr>
              <a:xfrm>
                <a:off x="4512960" y="3070800"/>
                <a:ext cx="16200" cy="7200"/>
              </a:xfrm>
              <a:prstGeom prst="line">
                <a:avLst/>
              </a:prstGeom>
              <a:ln w="12600">
                <a:solidFill>
                  <a:srgbClr val="ffe80f"/>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372" name=""/>
              <p:cNvSpPr/>
              <p:nvPr/>
            </p:nvSpPr>
            <p:spPr>
              <a:xfrm flipH="1">
                <a:off x="4443840" y="2748240"/>
                <a:ext cx="31320" cy="1080"/>
              </a:xfrm>
              <a:prstGeom prst="line">
                <a:avLst/>
              </a:prstGeom>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373" name=""/>
              <p:cNvSpPr/>
              <p:nvPr/>
            </p:nvSpPr>
            <p:spPr>
              <a:xfrm>
                <a:off x="4436640" y="2748240"/>
                <a:ext cx="14760" cy="8280"/>
              </a:xfrm>
              <a:custGeom>
                <a:avLst/>
                <a:gdLst/>
                <a:ahLst/>
                <a:rect l="l" t="t" r="r" b="b"/>
                <a:pathLst>
                  <a:path w="10" h="6">
                    <a:moveTo>
                      <a:pt x="5" y="0"/>
                    </a:moveTo>
                    <a:lnTo>
                      <a:pt x="5" y="6"/>
                    </a:lnTo>
                    <a:lnTo>
                      <a:pt x="0" y="6"/>
                    </a:lnTo>
                    <a:lnTo>
                      <a:pt x="10" y="6"/>
                    </a:lnTo>
                  </a:path>
                </a:pathLst>
              </a:custGeom>
              <a:noFill/>
              <a:ln w="12600">
                <a:solidFill>
                  <a:srgbClr val="ffe80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374" name=""/>
              <p:cNvSpPr/>
              <p:nvPr/>
            </p:nvSpPr>
            <p:spPr>
              <a:xfrm>
                <a:off x="4451760" y="2756880"/>
                <a:ext cx="23760" cy="1080"/>
              </a:xfrm>
              <a:custGeom>
                <a:avLst/>
                <a:gdLst/>
                <a:ahLst/>
                <a:rect l="l" t="t" r="r" b="b"/>
                <a:pathLst>
                  <a:path w="16" h="0">
                    <a:moveTo>
                      <a:pt x="0" y="0"/>
                    </a:moveTo>
                    <a:lnTo>
                      <a:pt x="10" y="0"/>
                    </a:lnTo>
                    <a:lnTo>
                      <a:pt x="10" y="0"/>
                    </a:lnTo>
                    <a:lnTo>
                      <a:pt x="16"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375" name=""/>
              <p:cNvSpPr/>
              <p:nvPr/>
            </p:nvSpPr>
            <p:spPr>
              <a:xfrm>
                <a:off x="4475520" y="2756880"/>
                <a:ext cx="29520" cy="37440"/>
              </a:xfrm>
              <a:custGeom>
                <a:avLst/>
                <a:gdLst/>
                <a:ahLst/>
                <a:rect l="l" t="t" r="r" b="b"/>
                <a:pathLst>
                  <a:path w="20" h="26">
                    <a:moveTo>
                      <a:pt x="0" y="0"/>
                    </a:moveTo>
                    <a:lnTo>
                      <a:pt x="5" y="5"/>
                    </a:lnTo>
                    <a:lnTo>
                      <a:pt x="20" y="26"/>
                    </a:lnTo>
                  </a:path>
                </a:pathLst>
              </a:custGeom>
              <a:noFill/>
              <a:ln w="12600">
                <a:solidFill>
                  <a:srgbClr val="ffe80f"/>
                </a:solidFill>
                <a:round/>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2376" name=""/>
              <p:cNvSpPr/>
              <p:nvPr/>
            </p:nvSpPr>
            <p:spPr>
              <a:xfrm flipH="1" flipV="1">
                <a:off x="4483080" y="2794320"/>
                <a:ext cx="7200" cy="15480"/>
              </a:xfrm>
              <a:prstGeom prst="line">
                <a:avLst/>
              </a:prstGeom>
              <a:ln w="12600">
                <a:solidFill>
                  <a:srgbClr val="ffe80f"/>
                </a:solidFill>
                <a:miter/>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377" name=""/>
              <p:cNvSpPr/>
              <p:nvPr/>
            </p:nvSpPr>
            <p:spPr>
              <a:xfrm flipH="1">
                <a:off x="4151520" y="2994120"/>
                <a:ext cx="22320" cy="46080"/>
              </a:xfrm>
              <a:prstGeom prst="line">
                <a:avLst/>
              </a:prstGeom>
              <a:ln w="12600">
                <a:solidFill>
                  <a:srgbClr val="ffe80f"/>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78" name=""/>
              <p:cNvSpPr/>
              <p:nvPr/>
            </p:nvSpPr>
            <p:spPr>
              <a:xfrm>
                <a:off x="4059000" y="3078000"/>
                <a:ext cx="53640" cy="153000"/>
              </a:xfrm>
              <a:custGeom>
                <a:avLst/>
                <a:gdLst/>
                <a:ahLst/>
                <a:rect l="l" t="t" r="r" b="b"/>
                <a:pathLst>
                  <a:path w="36" h="106">
                    <a:moveTo>
                      <a:pt x="0" y="106"/>
                    </a:moveTo>
                    <a:lnTo>
                      <a:pt x="31" y="96"/>
                    </a:lnTo>
                    <a:lnTo>
                      <a:pt x="20" y="53"/>
                    </a:lnTo>
                    <a:lnTo>
                      <a:pt x="36"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9" name=""/>
              <p:cNvSpPr/>
              <p:nvPr/>
            </p:nvSpPr>
            <p:spPr>
              <a:xfrm flipH="1">
                <a:off x="4088880" y="3101400"/>
                <a:ext cx="23760" cy="46080"/>
              </a:xfrm>
              <a:prstGeom prst="line">
                <a:avLst/>
              </a:prstGeom>
              <a:ln w="12600">
                <a:solidFill>
                  <a:srgbClr val="ffe80f"/>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80" name=""/>
              <p:cNvSpPr/>
              <p:nvPr/>
            </p:nvSpPr>
            <p:spPr>
              <a:xfrm>
                <a:off x="4953240" y="2633760"/>
                <a:ext cx="192240" cy="46080"/>
              </a:xfrm>
              <a:custGeom>
                <a:avLst/>
                <a:gdLst/>
                <a:ahLst/>
                <a:rect l="l" t="t" r="r" b="b"/>
                <a:pathLst>
                  <a:path w="129" h="32">
                    <a:moveTo>
                      <a:pt x="0" y="10"/>
                    </a:moveTo>
                    <a:lnTo>
                      <a:pt x="5" y="32"/>
                    </a:lnTo>
                    <a:lnTo>
                      <a:pt x="46" y="26"/>
                    </a:lnTo>
                    <a:lnTo>
                      <a:pt x="51" y="26"/>
                    </a:lnTo>
                    <a:lnTo>
                      <a:pt x="56" y="21"/>
                    </a:lnTo>
                    <a:lnTo>
                      <a:pt x="93" y="16"/>
                    </a:lnTo>
                    <a:lnTo>
                      <a:pt x="103" y="5"/>
                    </a:lnTo>
                    <a:lnTo>
                      <a:pt x="129" y="0"/>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81" name=""/>
              <p:cNvSpPr/>
              <p:nvPr/>
            </p:nvSpPr>
            <p:spPr>
              <a:xfrm>
                <a:off x="5145480" y="2603520"/>
                <a:ext cx="92520" cy="29880"/>
              </a:xfrm>
              <a:custGeom>
                <a:avLst/>
                <a:gdLst/>
                <a:ahLst/>
                <a:rect l="l" t="t" r="r" b="b"/>
                <a:pathLst>
                  <a:path w="62" h="21">
                    <a:moveTo>
                      <a:pt x="0" y="21"/>
                    </a:moveTo>
                    <a:lnTo>
                      <a:pt x="15" y="16"/>
                    </a:lnTo>
                    <a:lnTo>
                      <a:pt x="41" y="10"/>
                    </a:lnTo>
                    <a:lnTo>
                      <a:pt x="62"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382" name=""/>
              <p:cNvSpPr/>
              <p:nvPr/>
            </p:nvSpPr>
            <p:spPr>
              <a:xfrm>
                <a:off x="5238360" y="2594880"/>
                <a:ext cx="22320" cy="8640"/>
              </a:xfrm>
              <a:custGeom>
                <a:avLst/>
                <a:gdLst/>
                <a:ahLst/>
                <a:rect l="l" t="t" r="r" b="b"/>
                <a:pathLst>
                  <a:path w="15" h="6">
                    <a:moveTo>
                      <a:pt x="0" y="6"/>
                    </a:moveTo>
                    <a:lnTo>
                      <a:pt x="5" y="6"/>
                    </a:lnTo>
                    <a:lnTo>
                      <a:pt x="10" y="0"/>
                    </a:lnTo>
                    <a:lnTo>
                      <a:pt x="15" y="0"/>
                    </a:lnTo>
                  </a:path>
                </a:pathLst>
              </a:custGeom>
              <a:noFill/>
              <a:ln w="12600">
                <a:solidFill>
                  <a:srgbClr val="ffe80f"/>
                </a:solidFill>
                <a:round/>
              </a:ln>
            </p:spPr>
            <p:style>
              <a:lnRef idx="0"/>
              <a:fillRef idx="0"/>
              <a:effectRef idx="0"/>
              <a:fontRef idx="minor"/>
            </p:style>
            <p:txBody>
              <a:bodyPr lIns="90000" rIns="90000" tIns="-38160" bIns="-38160" anchor="t">
                <a:noAutofit/>
              </a:bodyPr>
              <a:p>
                <a:endParaRPr b="0" lang="en-US" sz="2400" strike="noStrike" u="none">
                  <a:solidFill>
                    <a:srgbClr val="000000"/>
                  </a:solidFill>
                  <a:effectLst/>
                  <a:uFillTx/>
                  <a:latin typeface="Times New Roman"/>
                </a:endParaRPr>
              </a:p>
            </p:txBody>
          </p:sp>
          <p:sp>
            <p:nvSpPr>
              <p:cNvPr id="2383" name=""/>
              <p:cNvSpPr/>
              <p:nvPr/>
            </p:nvSpPr>
            <p:spPr>
              <a:xfrm>
                <a:off x="5253120" y="2587680"/>
                <a:ext cx="61200" cy="115560"/>
              </a:xfrm>
              <a:custGeom>
                <a:avLst/>
                <a:gdLst/>
                <a:ahLst/>
                <a:rect l="l" t="t" r="r" b="b"/>
                <a:pathLst>
                  <a:path w="41" h="80">
                    <a:moveTo>
                      <a:pt x="5" y="5"/>
                    </a:moveTo>
                    <a:lnTo>
                      <a:pt x="0" y="0"/>
                    </a:lnTo>
                    <a:lnTo>
                      <a:pt x="5" y="0"/>
                    </a:lnTo>
                    <a:lnTo>
                      <a:pt x="15" y="27"/>
                    </a:lnTo>
                    <a:lnTo>
                      <a:pt x="26" y="21"/>
                    </a:lnTo>
                    <a:lnTo>
                      <a:pt x="41" y="27"/>
                    </a:lnTo>
                    <a:lnTo>
                      <a:pt x="36" y="58"/>
                    </a:lnTo>
                    <a:lnTo>
                      <a:pt x="41" y="8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4" name=""/>
              <p:cNvSpPr/>
              <p:nvPr/>
            </p:nvSpPr>
            <p:spPr>
              <a:xfrm>
                <a:off x="5314320" y="2703240"/>
                <a:ext cx="16200" cy="14400"/>
              </a:xfrm>
              <a:custGeom>
                <a:avLst/>
                <a:gdLst/>
                <a:ahLst/>
                <a:rect l="l" t="t" r="r" b="b"/>
                <a:pathLst>
                  <a:path w="11" h="10">
                    <a:moveTo>
                      <a:pt x="0" y="0"/>
                    </a:moveTo>
                    <a:lnTo>
                      <a:pt x="0" y="0"/>
                    </a:lnTo>
                    <a:lnTo>
                      <a:pt x="5" y="5"/>
                    </a:lnTo>
                    <a:lnTo>
                      <a:pt x="11" y="1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385" name=""/>
              <p:cNvSpPr/>
              <p:nvPr/>
            </p:nvSpPr>
            <p:spPr>
              <a:xfrm>
                <a:off x="5330520" y="2717640"/>
                <a:ext cx="1440" cy="30240"/>
              </a:xfrm>
              <a:custGeom>
                <a:avLst/>
                <a:gdLst/>
                <a:ahLst/>
                <a:rect l="l" t="t" r="r" b="b"/>
                <a:pathLst>
                  <a:path w="0" h="21">
                    <a:moveTo>
                      <a:pt x="0" y="0"/>
                    </a:moveTo>
                    <a:lnTo>
                      <a:pt x="0" y="5"/>
                    </a:lnTo>
                    <a:lnTo>
                      <a:pt x="0" y="16"/>
                    </a:lnTo>
                    <a:lnTo>
                      <a:pt x="0"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386" name=""/>
              <p:cNvSpPr/>
              <p:nvPr/>
            </p:nvSpPr>
            <p:spPr>
              <a:xfrm>
                <a:off x="5330520" y="2748240"/>
                <a:ext cx="114840" cy="38880"/>
              </a:xfrm>
              <a:custGeom>
                <a:avLst/>
                <a:gdLst/>
                <a:ahLst/>
                <a:rect l="l" t="t" r="r" b="b"/>
                <a:pathLst>
                  <a:path w="77" h="27">
                    <a:moveTo>
                      <a:pt x="0" y="0"/>
                    </a:moveTo>
                    <a:lnTo>
                      <a:pt x="15" y="6"/>
                    </a:lnTo>
                    <a:lnTo>
                      <a:pt x="15" y="11"/>
                    </a:lnTo>
                    <a:lnTo>
                      <a:pt x="25" y="27"/>
                    </a:lnTo>
                    <a:lnTo>
                      <a:pt x="56" y="22"/>
                    </a:lnTo>
                    <a:lnTo>
                      <a:pt x="56" y="11"/>
                    </a:lnTo>
                    <a:lnTo>
                      <a:pt x="62" y="11"/>
                    </a:lnTo>
                    <a:lnTo>
                      <a:pt x="62" y="6"/>
                    </a:lnTo>
                    <a:lnTo>
                      <a:pt x="77" y="6"/>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2387" name=""/>
              <p:cNvSpPr/>
              <p:nvPr/>
            </p:nvSpPr>
            <p:spPr>
              <a:xfrm>
                <a:off x="4906800" y="2648160"/>
                <a:ext cx="53640" cy="38880"/>
              </a:xfrm>
              <a:custGeom>
                <a:avLst/>
                <a:gdLst/>
                <a:ahLst/>
                <a:rect l="l" t="t" r="r" b="b"/>
                <a:pathLst>
                  <a:path w="36" h="27">
                    <a:moveTo>
                      <a:pt x="31" y="0"/>
                    </a:moveTo>
                    <a:lnTo>
                      <a:pt x="36" y="22"/>
                    </a:lnTo>
                    <a:lnTo>
                      <a:pt x="0" y="27"/>
                    </a:lnTo>
                  </a:path>
                </a:pathLst>
              </a:custGeom>
              <a:noFill/>
              <a:ln w="12600">
                <a:solidFill>
                  <a:srgbClr val="ffe80f"/>
                </a:solidFill>
                <a:round/>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2388" name=""/>
              <p:cNvSpPr/>
              <p:nvPr/>
            </p:nvSpPr>
            <p:spPr>
              <a:xfrm>
                <a:off x="4906800" y="2626560"/>
                <a:ext cx="261000" cy="67680"/>
              </a:xfrm>
              <a:custGeom>
                <a:avLst/>
                <a:gdLst/>
                <a:ahLst/>
                <a:rect l="l" t="t" r="r" b="b"/>
                <a:pathLst>
                  <a:path w="175" h="47">
                    <a:moveTo>
                      <a:pt x="0" y="47"/>
                    </a:moveTo>
                    <a:lnTo>
                      <a:pt x="77" y="31"/>
                    </a:lnTo>
                    <a:lnTo>
                      <a:pt x="82" y="37"/>
                    </a:lnTo>
                    <a:lnTo>
                      <a:pt x="87" y="31"/>
                    </a:lnTo>
                    <a:lnTo>
                      <a:pt x="124" y="26"/>
                    </a:lnTo>
                    <a:lnTo>
                      <a:pt x="139" y="10"/>
                    </a:lnTo>
                    <a:lnTo>
                      <a:pt x="175" y="0"/>
                    </a:lnTo>
                  </a:path>
                </a:pathLst>
              </a:custGeom>
              <a:noFill/>
              <a:ln w="12600">
                <a:solidFill>
                  <a:srgbClr val="ffe80f"/>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Times New Roman"/>
                </a:endParaRPr>
              </a:p>
            </p:txBody>
          </p:sp>
          <p:sp>
            <p:nvSpPr>
              <p:cNvPr id="2389" name=""/>
              <p:cNvSpPr/>
              <p:nvPr/>
            </p:nvSpPr>
            <p:spPr>
              <a:xfrm>
                <a:off x="5168160" y="2610720"/>
                <a:ext cx="69840" cy="15480"/>
              </a:xfrm>
              <a:custGeom>
                <a:avLst/>
                <a:gdLst/>
                <a:ahLst/>
                <a:rect l="l" t="t" r="r" b="b"/>
                <a:pathLst>
                  <a:path w="47" h="11">
                    <a:moveTo>
                      <a:pt x="0" y="11"/>
                    </a:moveTo>
                    <a:lnTo>
                      <a:pt x="11" y="11"/>
                    </a:lnTo>
                    <a:lnTo>
                      <a:pt x="31" y="5"/>
                    </a:lnTo>
                    <a:lnTo>
                      <a:pt x="47" y="0"/>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390" name=""/>
              <p:cNvSpPr/>
              <p:nvPr/>
            </p:nvSpPr>
            <p:spPr>
              <a:xfrm>
                <a:off x="5238360" y="2594880"/>
                <a:ext cx="22320" cy="15840"/>
              </a:xfrm>
              <a:custGeom>
                <a:avLst/>
                <a:gdLst/>
                <a:ahLst/>
                <a:rect l="l" t="t" r="r" b="b"/>
                <a:pathLst>
                  <a:path w="15" h="11">
                    <a:moveTo>
                      <a:pt x="0" y="11"/>
                    </a:moveTo>
                    <a:lnTo>
                      <a:pt x="5" y="6"/>
                    </a:lnTo>
                    <a:lnTo>
                      <a:pt x="10" y="6"/>
                    </a:lnTo>
                    <a:lnTo>
                      <a:pt x="15"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91" name=""/>
              <p:cNvSpPr/>
              <p:nvPr/>
            </p:nvSpPr>
            <p:spPr>
              <a:xfrm>
                <a:off x="5260680" y="2594880"/>
                <a:ext cx="84960" cy="15840"/>
              </a:xfrm>
              <a:custGeom>
                <a:avLst/>
                <a:gdLst/>
                <a:ahLst/>
                <a:rect l="l" t="t" r="r" b="b"/>
                <a:pathLst>
                  <a:path w="57" h="11">
                    <a:moveTo>
                      <a:pt x="0" y="0"/>
                    </a:moveTo>
                    <a:lnTo>
                      <a:pt x="10" y="0"/>
                    </a:lnTo>
                    <a:lnTo>
                      <a:pt x="16" y="0"/>
                    </a:lnTo>
                    <a:lnTo>
                      <a:pt x="26" y="11"/>
                    </a:lnTo>
                    <a:lnTo>
                      <a:pt x="57"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92" name=""/>
              <p:cNvSpPr/>
              <p:nvPr/>
            </p:nvSpPr>
            <p:spPr>
              <a:xfrm>
                <a:off x="5345640" y="2610720"/>
                <a:ext cx="38880" cy="22680"/>
              </a:xfrm>
              <a:custGeom>
                <a:avLst/>
                <a:gdLst/>
                <a:ahLst/>
                <a:rect l="l" t="t" r="r" b="b"/>
                <a:pathLst>
                  <a:path w="26" h="16">
                    <a:moveTo>
                      <a:pt x="0" y="0"/>
                    </a:moveTo>
                    <a:lnTo>
                      <a:pt x="5" y="5"/>
                    </a:lnTo>
                    <a:lnTo>
                      <a:pt x="15" y="11"/>
                    </a:lnTo>
                    <a:lnTo>
                      <a:pt x="26" y="16"/>
                    </a:lnTo>
                  </a:path>
                </a:pathLst>
              </a:custGeom>
              <a:noFill/>
              <a:ln w="12600">
                <a:solidFill>
                  <a:srgbClr val="ffe80f"/>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Times New Roman"/>
                </a:endParaRPr>
              </a:p>
            </p:txBody>
          </p:sp>
          <p:sp>
            <p:nvSpPr>
              <p:cNvPr id="2393" name=""/>
              <p:cNvSpPr/>
              <p:nvPr/>
            </p:nvSpPr>
            <p:spPr>
              <a:xfrm>
                <a:off x="5384520" y="2633760"/>
                <a:ext cx="22320" cy="23040"/>
              </a:xfrm>
              <a:custGeom>
                <a:avLst/>
                <a:gdLst/>
                <a:ahLst/>
                <a:rect l="l" t="t" r="r" b="b"/>
                <a:pathLst>
                  <a:path w="15" h="16">
                    <a:moveTo>
                      <a:pt x="0" y="0"/>
                    </a:moveTo>
                    <a:lnTo>
                      <a:pt x="5" y="5"/>
                    </a:lnTo>
                    <a:lnTo>
                      <a:pt x="10" y="10"/>
                    </a:lnTo>
                    <a:lnTo>
                      <a:pt x="15" y="16"/>
                    </a:lnTo>
                  </a:path>
                </a:pathLst>
              </a:custGeom>
              <a:noFill/>
              <a:ln w="12600">
                <a:solidFill>
                  <a:srgbClr val="ffe80f"/>
                </a:solidFill>
                <a:round/>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2394" name=""/>
              <p:cNvSpPr/>
              <p:nvPr/>
            </p:nvSpPr>
            <p:spPr>
              <a:xfrm>
                <a:off x="5406840" y="2657160"/>
                <a:ext cx="23760" cy="60480"/>
              </a:xfrm>
              <a:custGeom>
                <a:avLst/>
                <a:gdLst/>
                <a:ahLst/>
                <a:rect l="l" t="t" r="r" b="b"/>
                <a:pathLst>
                  <a:path w="16" h="42">
                    <a:moveTo>
                      <a:pt x="0" y="0"/>
                    </a:moveTo>
                    <a:lnTo>
                      <a:pt x="0" y="10"/>
                    </a:lnTo>
                    <a:lnTo>
                      <a:pt x="11" y="32"/>
                    </a:lnTo>
                    <a:lnTo>
                      <a:pt x="16" y="42"/>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395" name=""/>
              <p:cNvSpPr/>
              <p:nvPr/>
            </p:nvSpPr>
            <p:spPr>
              <a:xfrm>
                <a:off x="5430960" y="2717640"/>
                <a:ext cx="1080" cy="1080"/>
              </a:xfrm>
              <a:prstGeom prst="rect">
                <a:avLst/>
              </a:prstGeom>
              <a:noFill/>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396" name=""/>
              <p:cNvSpPr/>
              <p:nvPr/>
            </p:nvSpPr>
            <p:spPr>
              <a:xfrm>
                <a:off x="5384520" y="2633760"/>
                <a:ext cx="38880" cy="83880"/>
              </a:xfrm>
              <a:custGeom>
                <a:avLst/>
                <a:gdLst/>
                <a:ahLst/>
                <a:rect l="l" t="t" r="r" b="b"/>
                <a:pathLst>
                  <a:path w="26" h="58">
                    <a:moveTo>
                      <a:pt x="0" y="0"/>
                    </a:moveTo>
                    <a:lnTo>
                      <a:pt x="10" y="16"/>
                    </a:lnTo>
                    <a:lnTo>
                      <a:pt x="20" y="37"/>
                    </a:lnTo>
                    <a:lnTo>
                      <a:pt x="26" y="58"/>
                    </a:lnTo>
                  </a:path>
                </a:pathLst>
              </a:custGeom>
              <a:noFill/>
              <a:ln w="12600">
                <a:solidFill>
                  <a:srgbClr val="ffe80f"/>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397" name=""/>
              <p:cNvSpPr/>
              <p:nvPr/>
            </p:nvSpPr>
            <p:spPr>
              <a:xfrm>
                <a:off x="5423400" y="2717640"/>
                <a:ext cx="7200" cy="7200"/>
              </a:xfrm>
              <a:custGeom>
                <a:avLst/>
                <a:gdLst/>
                <a:ahLst/>
                <a:rect l="l" t="t" r="r" b="b"/>
                <a:pathLst>
                  <a:path w="5" h="5">
                    <a:moveTo>
                      <a:pt x="0" y="0"/>
                    </a:moveTo>
                    <a:lnTo>
                      <a:pt x="0" y="0"/>
                    </a:lnTo>
                    <a:lnTo>
                      <a:pt x="5" y="5"/>
                    </a:lnTo>
                    <a:lnTo>
                      <a:pt x="5" y="5"/>
                    </a:lnTo>
                  </a:path>
                </a:pathLst>
              </a:custGeom>
              <a:noFill/>
              <a:ln w="12600">
                <a:solidFill>
                  <a:srgbClr val="ffe80f"/>
                </a:solidFill>
                <a:round/>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2398" name=""/>
              <p:cNvSpPr/>
              <p:nvPr/>
            </p:nvSpPr>
            <p:spPr>
              <a:xfrm>
                <a:off x="5430960" y="2724840"/>
                <a:ext cx="7200" cy="15840"/>
              </a:xfrm>
              <a:custGeom>
                <a:avLst/>
                <a:gdLst/>
                <a:ahLst/>
                <a:rect l="l" t="t" r="r" b="b"/>
                <a:pathLst>
                  <a:path w="5" h="11">
                    <a:moveTo>
                      <a:pt x="0" y="0"/>
                    </a:moveTo>
                    <a:lnTo>
                      <a:pt x="0" y="6"/>
                    </a:lnTo>
                    <a:lnTo>
                      <a:pt x="5" y="6"/>
                    </a:lnTo>
                    <a:lnTo>
                      <a:pt x="5"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99" name=""/>
              <p:cNvSpPr/>
              <p:nvPr/>
            </p:nvSpPr>
            <p:spPr>
              <a:xfrm>
                <a:off x="5430960" y="2717640"/>
                <a:ext cx="45720" cy="153000"/>
              </a:xfrm>
              <a:custGeom>
                <a:avLst/>
                <a:gdLst/>
                <a:ahLst/>
                <a:rect l="l" t="t" r="r" b="b"/>
                <a:pathLst>
                  <a:path w="31" h="106">
                    <a:moveTo>
                      <a:pt x="5" y="16"/>
                    </a:moveTo>
                    <a:lnTo>
                      <a:pt x="15" y="53"/>
                    </a:lnTo>
                    <a:lnTo>
                      <a:pt x="26" y="58"/>
                    </a:lnTo>
                    <a:lnTo>
                      <a:pt x="20" y="69"/>
                    </a:lnTo>
                    <a:lnTo>
                      <a:pt x="20" y="74"/>
                    </a:lnTo>
                    <a:lnTo>
                      <a:pt x="26" y="80"/>
                    </a:lnTo>
                    <a:lnTo>
                      <a:pt x="20" y="80"/>
                    </a:lnTo>
                    <a:lnTo>
                      <a:pt x="20" y="101"/>
                    </a:lnTo>
                    <a:lnTo>
                      <a:pt x="26" y="101"/>
                    </a:lnTo>
                    <a:lnTo>
                      <a:pt x="26" y="106"/>
                    </a:lnTo>
                    <a:lnTo>
                      <a:pt x="26" y="80"/>
                    </a:lnTo>
                    <a:lnTo>
                      <a:pt x="26" y="80"/>
                    </a:lnTo>
                    <a:lnTo>
                      <a:pt x="26" y="74"/>
                    </a:lnTo>
                    <a:lnTo>
                      <a:pt x="26" y="69"/>
                    </a:lnTo>
                    <a:lnTo>
                      <a:pt x="31" y="58"/>
                    </a:lnTo>
                    <a:lnTo>
                      <a:pt x="15" y="53"/>
                    </a:lnTo>
                    <a:lnTo>
                      <a:pt x="10" y="1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0" name=""/>
              <p:cNvSpPr/>
              <p:nvPr/>
            </p:nvSpPr>
            <p:spPr>
              <a:xfrm>
                <a:off x="5260680" y="2594880"/>
                <a:ext cx="192600" cy="222480"/>
              </a:xfrm>
              <a:custGeom>
                <a:avLst/>
                <a:gdLst/>
                <a:ahLst/>
                <a:rect l="l" t="t" r="r" b="b"/>
                <a:pathLst>
                  <a:path w="129" h="154">
                    <a:moveTo>
                      <a:pt x="0" y="0"/>
                    </a:moveTo>
                    <a:lnTo>
                      <a:pt x="10" y="22"/>
                    </a:lnTo>
                    <a:lnTo>
                      <a:pt x="21" y="22"/>
                    </a:lnTo>
                    <a:lnTo>
                      <a:pt x="31" y="22"/>
                    </a:lnTo>
                    <a:lnTo>
                      <a:pt x="31" y="53"/>
                    </a:lnTo>
                    <a:lnTo>
                      <a:pt x="36" y="75"/>
                    </a:lnTo>
                    <a:lnTo>
                      <a:pt x="41" y="85"/>
                    </a:lnTo>
                    <a:lnTo>
                      <a:pt x="41" y="101"/>
                    </a:lnTo>
                    <a:lnTo>
                      <a:pt x="47" y="106"/>
                    </a:lnTo>
                    <a:lnTo>
                      <a:pt x="62" y="117"/>
                    </a:lnTo>
                    <a:lnTo>
                      <a:pt x="72" y="133"/>
                    </a:lnTo>
                    <a:lnTo>
                      <a:pt x="103" y="133"/>
                    </a:lnTo>
                    <a:lnTo>
                      <a:pt x="98" y="143"/>
                    </a:lnTo>
                    <a:lnTo>
                      <a:pt x="114" y="154"/>
                    </a:lnTo>
                    <a:lnTo>
                      <a:pt x="124" y="154"/>
                    </a:lnTo>
                    <a:lnTo>
                      <a:pt x="124" y="143"/>
                    </a:lnTo>
                    <a:lnTo>
                      <a:pt x="129" y="143"/>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1" name=""/>
              <p:cNvSpPr/>
              <p:nvPr/>
            </p:nvSpPr>
            <p:spPr>
              <a:xfrm>
                <a:off x="5453280" y="2801880"/>
                <a:ext cx="16200" cy="1080"/>
              </a:xfrm>
              <a:custGeom>
                <a:avLst/>
                <a:gdLst/>
                <a:ahLst/>
                <a:rect l="l" t="t" r="r" b="b"/>
                <a:pathLst>
                  <a:path w="11" h="0">
                    <a:moveTo>
                      <a:pt x="0" y="0"/>
                    </a:moveTo>
                    <a:lnTo>
                      <a:pt x="0" y="0"/>
                    </a:lnTo>
                    <a:lnTo>
                      <a:pt x="5" y="0"/>
                    </a:lnTo>
                    <a:lnTo>
                      <a:pt x="11"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402" name=""/>
              <p:cNvSpPr/>
              <p:nvPr/>
            </p:nvSpPr>
            <p:spPr>
              <a:xfrm>
                <a:off x="5453280" y="2801880"/>
                <a:ext cx="16200" cy="1080"/>
              </a:xfrm>
              <a:custGeom>
                <a:avLst/>
                <a:gdLst/>
                <a:ahLst/>
                <a:rect l="l" t="t" r="r" b="b"/>
                <a:pathLst>
                  <a:path w="11" h="0">
                    <a:moveTo>
                      <a:pt x="11" y="0"/>
                    </a:moveTo>
                    <a:lnTo>
                      <a:pt x="5" y="0"/>
                    </a:lnTo>
                    <a:lnTo>
                      <a:pt x="5" y="0"/>
                    </a:lnTo>
                    <a:lnTo>
                      <a:pt x="0" y="0"/>
                    </a:lnTo>
                  </a:path>
                </a:pathLst>
              </a:custGeom>
              <a:noFill/>
              <a:ln w="12600">
                <a:solidFill>
                  <a:srgbClr val="ffe80f"/>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403" name=""/>
              <p:cNvSpPr/>
              <p:nvPr/>
            </p:nvSpPr>
            <p:spPr>
              <a:xfrm flipH="1">
                <a:off x="5445720" y="2801880"/>
                <a:ext cx="7200" cy="1080"/>
              </a:xfrm>
              <a:prstGeom prst="line">
                <a:avLst/>
              </a:prstGeom>
              <a:ln w="12600">
                <a:solidFill>
                  <a:srgbClr val="ffe80f"/>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404" name=""/>
              <p:cNvSpPr/>
              <p:nvPr/>
            </p:nvSpPr>
            <p:spPr>
              <a:xfrm>
                <a:off x="5445720" y="2801880"/>
                <a:ext cx="1080" cy="15480"/>
              </a:xfrm>
              <a:custGeom>
                <a:avLst/>
                <a:gdLst/>
                <a:ahLst/>
                <a:rect l="l" t="t" r="r" b="b"/>
                <a:pathLst>
                  <a:path w="0" h="11">
                    <a:moveTo>
                      <a:pt x="0" y="0"/>
                    </a:moveTo>
                    <a:lnTo>
                      <a:pt x="0" y="6"/>
                    </a:lnTo>
                    <a:lnTo>
                      <a:pt x="0" y="6"/>
                    </a:lnTo>
                    <a:lnTo>
                      <a:pt x="0" y="11"/>
                    </a:lnTo>
                  </a:path>
                </a:pathLst>
              </a:custGeom>
              <a:noFill/>
              <a:ln w="12600">
                <a:solidFill>
                  <a:srgbClr val="ffe80f"/>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2405" name=""/>
              <p:cNvSpPr/>
              <p:nvPr/>
            </p:nvSpPr>
            <p:spPr>
              <a:xfrm>
                <a:off x="5445720" y="2817360"/>
                <a:ext cx="1080" cy="15840"/>
              </a:xfrm>
              <a:custGeom>
                <a:avLst/>
                <a:gdLst/>
                <a:ahLst/>
                <a:rect l="l" t="t" r="r" b="b"/>
                <a:pathLst>
                  <a:path w="0" h="11">
                    <a:moveTo>
                      <a:pt x="0" y="0"/>
                    </a:moveTo>
                    <a:lnTo>
                      <a:pt x="0" y="0"/>
                    </a:lnTo>
                    <a:lnTo>
                      <a:pt x="0" y="5"/>
                    </a:lnTo>
                    <a:lnTo>
                      <a:pt x="0" y="11"/>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406" name=""/>
              <p:cNvSpPr/>
              <p:nvPr/>
            </p:nvSpPr>
            <p:spPr>
              <a:xfrm>
                <a:off x="5445720" y="2817360"/>
                <a:ext cx="1080" cy="15840"/>
              </a:xfrm>
              <a:custGeom>
                <a:avLst/>
                <a:gdLst/>
                <a:ahLst/>
                <a:rect l="l" t="t" r="r" b="b"/>
                <a:pathLst>
                  <a:path w="0" h="11">
                    <a:moveTo>
                      <a:pt x="0" y="11"/>
                    </a:moveTo>
                    <a:lnTo>
                      <a:pt x="0" y="5"/>
                    </a:lnTo>
                    <a:lnTo>
                      <a:pt x="0" y="5"/>
                    </a:lnTo>
                    <a:lnTo>
                      <a:pt x="0" y="0"/>
                    </a:lnTo>
                  </a:path>
                </a:pathLst>
              </a:custGeom>
              <a:noFill/>
              <a:ln w="12600">
                <a:solidFill>
                  <a:srgbClr val="ffe80f"/>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grpSp>
        <p:sp>
          <p:nvSpPr>
            <p:cNvPr id="2407" name=""/>
            <p:cNvSpPr/>
            <p:nvPr/>
          </p:nvSpPr>
          <p:spPr>
            <a:xfrm>
              <a:off x="5283360" y="2963880"/>
              <a:ext cx="69840" cy="76320"/>
            </a:xfrm>
            <a:custGeom>
              <a:avLst/>
              <a:gdLst/>
              <a:ahLst/>
              <a:rect l="l" t="t" r="r" b="b"/>
              <a:pathLst>
                <a:path w="46" h="53">
                  <a:moveTo>
                    <a:pt x="36" y="0"/>
                  </a:moveTo>
                  <a:lnTo>
                    <a:pt x="41" y="5"/>
                  </a:lnTo>
                  <a:lnTo>
                    <a:pt x="46" y="5"/>
                  </a:lnTo>
                  <a:lnTo>
                    <a:pt x="46" y="0"/>
                  </a:lnTo>
                  <a:lnTo>
                    <a:pt x="36" y="0"/>
                  </a:lnTo>
                  <a:lnTo>
                    <a:pt x="20" y="32"/>
                  </a:lnTo>
                  <a:lnTo>
                    <a:pt x="20" y="37"/>
                  </a:lnTo>
                  <a:lnTo>
                    <a:pt x="0" y="53"/>
                  </a:lnTo>
                </a:path>
              </a:pathLst>
            </a:custGeom>
            <a:noFill/>
            <a:ln w="12600">
              <a:solidFill>
                <a:srgbClr val="ffe80f"/>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408" name=""/>
            <p:cNvSpPr/>
            <p:nvPr/>
          </p:nvSpPr>
          <p:spPr>
            <a:xfrm>
              <a:off x="5375160" y="2933640"/>
              <a:ext cx="61920" cy="120600"/>
            </a:xfrm>
            <a:custGeom>
              <a:avLst/>
              <a:gdLst/>
              <a:ahLst/>
              <a:rect l="l" t="t" r="r" b="b"/>
              <a:pathLst>
                <a:path w="41" h="84">
                  <a:moveTo>
                    <a:pt x="41" y="0"/>
                  </a:moveTo>
                  <a:lnTo>
                    <a:pt x="25" y="42"/>
                  </a:lnTo>
                  <a:lnTo>
                    <a:pt x="31" y="58"/>
                  </a:lnTo>
                  <a:lnTo>
                    <a:pt x="36" y="63"/>
                  </a:lnTo>
                  <a:lnTo>
                    <a:pt x="20" y="79"/>
                  </a:lnTo>
                  <a:lnTo>
                    <a:pt x="0" y="84"/>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9" name=""/>
            <p:cNvSpPr/>
            <p:nvPr/>
          </p:nvSpPr>
          <p:spPr>
            <a:xfrm>
              <a:off x="5375160" y="3024360"/>
              <a:ext cx="30240" cy="29880"/>
            </a:xfrm>
            <a:custGeom>
              <a:avLst/>
              <a:gdLst/>
              <a:ahLst/>
              <a:rect l="l" t="t" r="r" b="b"/>
              <a:pathLst>
                <a:path w="20" h="21">
                  <a:moveTo>
                    <a:pt x="0" y="21"/>
                  </a:moveTo>
                  <a:lnTo>
                    <a:pt x="5" y="16"/>
                  </a:lnTo>
                  <a:lnTo>
                    <a:pt x="15" y="5"/>
                  </a:lnTo>
                  <a:lnTo>
                    <a:pt x="20"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410" name=""/>
            <p:cNvSpPr/>
            <p:nvPr/>
          </p:nvSpPr>
          <p:spPr>
            <a:xfrm>
              <a:off x="5405400" y="3008160"/>
              <a:ext cx="1800" cy="16200"/>
            </a:xfrm>
            <a:custGeom>
              <a:avLst/>
              <a:gdLst/>
              <a:ahLst/>
              <a:rect l="l" t="t" r="r" b="b"/>
              <a:pathLst>
                <a:path w="0" h="10">
                  <a:moveTo>
                    <a:pt x="0" y="10"/>
                  </a:moveTo>
                  <a:lnTo>
                    <a:pt x="0" y="5"/>
                  </a:lnTo>
                  <a:lnTo>
                    <a:pt x="0" y="0"/>
                  </a:lnTo>
                  <a:lnTo>
                    <a:pt x="0" y="0"/>
                  </a:lnTo>
                </a:path>
              </a:pathLst>
            </a:custGeom>
            <a:noFill/>
            <a:ln w="12600">
              <a:solidFill>
                <a:srgbClr val="ffe80f"/>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411" name=""/>
            <p:cNvSpPr/>
            <p:nvPr/>
          </p:nvSpPr>
          <p:spPr>
            <a:xfrm>
              <a:off x="5384880" y="3008160"/>
              <a:ext cx="27000" cy="39960"/>
            </a:xfrm>
            <a:custGeom>
              <a:avLst/>
              <a:gdLst/>
              <a:ahLst/>
              <a:rect l="l" t="t" r="r" b="b"/>
              <a:pathLst>
                <a:path w="20" h="26">
                  <a:moveTo>
                    <a:pt x="15" y="0"/>
                  </a:moveTo>
                  <a:lnTo>
                    <a:pt x="20" y="10"/>
                  </a:lnTo>
                  <a:lnTo>
                    <a:pt x="0" y="26"/>
                  </a:lnTo>
                </a:path>
              </a:pathLst>
            </a:custGeom>
            <a:noFill/>
            <a:ln w="12600">
              <a:solidFill>
                <a:srgbClr val="ffe80f"/>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412" name=""/>
            <p:cNvSpPr/>
            <p:nvPr/>
          </p:nvSpPr>
          <p:spPr>
            <a:xfrm>
              <a:off x="5353200" y="3048120"/>
              <a:ext cx="31680" cy="1440"/>
            </a:xfrm>
            <a:custGeom>
              <a:avLst/>
              <a:gdLst/>
              <a:ahLst/>
              <a:rect l="l" t="t" r="r" b="b"/>
              <a:pathLst>
                <a:path w="21" h="0">
                  <a:moveTo>
                    <a:pt x="21" y="0"/>
                  </a:moveTo>
                  <a:lnTo>
                    <a:pt x="16" y="0"/>
                  </a:lnTo>
                  <a:lnTo>
                    <a:pt x="10" y="0"/>
                  </a:lnTo>
                  <a:lnTo>
                    <a:pt x="0"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13" name=""/>
            <p:cNvSpPr/>
            <p:nvPr/>
          </p:nvSpPr>
          <p:spPr>
            <a:xfrm>
              <a:off x="5199120" y="2379600"/>
              <a:ext cx="212760" cy="268200"/>
            </a:xfrm>
            <a:custGeom>
              <a:avLst/>
              <a:gdLst/>
              <a:ahLst/>
              <a:rect l="l" t="t" r="r" b="b"/>
              <a:pathLst>
                <a:path w="144" h="185">
                  <a:moveTo>
                    <a:pt x="0" y="0"/>
                  </a:moveTo>
                  <a:lnTo>
                    <a:pt x="15" y="122"/>
                  </a:lnTo>
                  <a:lnTo>
                    <a:pt x="36" y="143"/>
                  </a:lnTo>
                  <a:lnTo>
                    <a:pt x="57" y="143"/>
                  </a:lnTo>
                  <a:lnTo>
                    <a:pt x="72" y="159"/>
                  </a:lnTo>
                  <a:lnTo>
                    <a:pt x="108" y="154"/>
                  </a:lnTo>
                  <a:lnTo>
                    <a:pt x="129" y="180"/>
                  </a:lnTo>
                  <a:lnTo>
                    <a:pt x="144" y="1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4" name=""/>
            <p:cNvSpPr/>
            <p:nvPr/>
          </p:nvSpPr>
          <p:spPr>
            <a:xfrm>
              <a:off x="5353200" y="2655720"/>
              <a:ext cx="44280" cy="16200"/>
            </a:xfrm>
            <a:custGeom>
              <a:avLst/>
              <a:gdLst/>
              <a:ahLst/>
              <a:rect l="l" t="t" r="r" b="b"/>
              <a:pathLst>
                <a:path w="31" h="10">
                  <a:moveTo>
                    <a:pt x="0" y="0"/>
                  </a:moveTo>
                  <a:lnTo>
                    <a:pt x="0" y="5"/>
                  </a:lnTo>
                  <a:lnTo>
                    <a:pt x="31" y="10"/>
                  </a:lnTo>
                </a:path>
              </a:pathLst>
            </a:custGeom>
            <a:noFill/>
            <a:ln w="12600">
              <a:solidFill>
                <a:srgbClr val="ffe80f"/>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415" name=""/>
            <p:cNvSpPr/>
            <p:nvPr/>
          </p:nvSpPr>
          <p:spPr>
            <a:xfrm>
              <a:off x="5173560" y="2593800"/>
              <a:ext cx="69840" cy="16200"/>
            </a:xfrm>
            <a:custGeom>
              <a:avLst/>
              <a:gdLst/>
              <a:ahLst/>
              <a:rect l="l" t="t" r="r" b="b"/>
              <a:pathLst>
                <a:path w="47" h="11">
                  <a:moveTo>
                    <a:pt x="0" y="11"/>
                  </a:moveTo>
                  <a:lnTo>
                    <a:pt x="11" y="6"/>
                  </a:lnTo>
                  <a:lnTo>
                    <a:pt x="31" y="6"/>
                  </a:lnTo>
                  <a:lnTo>
                    <a:pt x="47" y="0"/>
                  </a:lnTo>
                </a:path>
              </a:pathLst>
            </a:custGeom>
            <a:noFill/>
            <a:ln w="12600">
              <a:solidFill>
                <a:srgbClr val="ffe80f"/>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416" name=""/>
            <p:cNvSpPr/>
            <p:nvPr/>
          </p:nvSpPr>
          <p:spPr>
            <a:xfrm>
              <a:off x="5229360" y="3224160"/>
              <a:ext cx="29880" cy="54000"/>
            </a:xfrm>
            <a:custGeom>
              <a:avLst/>
              <a:gdLst/>
              <a:ahLst/>
              <a:rect l="l" t="t" r="r" b="b"/>
              <a:pathLst>
                <a:path w="20" h="37">
                  <a:moveTo>
                    <a:pt x="0" y="37"/>
                  </a:moveTo>
                  <a:lnTo>
                    <a:pt x="20" y="26"/>
                  </a:lnTo>
                  <a:lnTo>
                    <a:pt x="15" y="16"/>
                  </a:lnTo>
                  <a:lnTo>
                    <a:pt x="1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17" name=""/>
            <p:cNvSpPr/>
            <p:nvPr/>
          </p:nvSpPr>
          <p:spPr>
            <a:xfrm flipH="1">
              <a:off x="4827600" y="3184560"/>
              <a:ext cx="77760" cy="23760"/>
            </a:xfrm>
            <a:prstGeom prst="line">
              <a:avLst/>
            </a:prstGeom>
            <a:ln w="12600">
              <a:solidFill>
                <a:srgbClr val="ffe80f"/>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418" name=""/>
            <p:cNvSpPr/>
            <p:nvPr/>
          </p:nvSpPr>
          <p:spPr>
            <a:xfrm>
              <a:off x="4551480" y="3008160"/>
              <a:ext cx="199800" cy="200160"/>
            </a:xfrm>
            <a:custGeom>
              <a:avLst/>
              <a:gdLst/>
              <a:ahLst/>
              <a:rect l="l" t="t" r="r" b="b"/>
              <a:pathLst>
                <a:path w="134" h="137">
                  <a:moveTo>
                    <a:pt x="0" y="0"/>
                  </a:moveTo>
                  <a:lnTo>
                    <a:pt x="0" y="10"/>
                  </a:lnTo>
                  <a:lnTo>
                    <a:pt x="0" y="15"/>
                  </a:lnTo>
                  <a:lnTo>
                    <a:pt x="11" y="15"/>
                  </a:lnTo>
                  <a:lnTo>
                    <a:pt x="36" y="37"/>
                  </a:lnTo>
                  <a:lnTo>
                    <a:pt x="93" y="53"/>
                  </a:lnTo>
                  <a:lnTo>
                    <a:pt x="109" y="74"/>
                  </a:lnTo>
                  <a:lnTo>
                    <a:pt x="134" y="74"/>
                  </a:lnTo>
                  <a:lnTo>
                    <a:pt x="52" y="116"/>
                  </a:lnTo>
                  <a:lnTo>
                    <a:pt x="52" y="13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9" name=""/>
            <p:cNvSpPr/>
            <p:nvPr/>
          </p:nvSpPr>
          <p:spPr>
            <a:xfrm>
              <a:off x="4781520" y="3122640"/>
              <a:ext cx="79560" cy="185760"/>
            </a:xfrm>
            <a:custGeom>
              <a:avLst/>
              <a:gdLst/>
              <a:ahLst/>
              <a:rect l="l" t="t" r="r" b="b"/>
              <a:pathLst>
                <a:path w="52" h="127">
                  <a:moveTo>
                    <a:pt x="36" y="0"/>
                  </a:moveTo>
                  <a:lnTo>
                    <a:pt x="52" y="16"/>
                  </a:lnTo>
                  <a:lnTo>
                    <a:pt x="31" y="64"/>
                  </a:lnTo>
                  <a:lnTo>
                    <a:pt x="10" y="85"/>
                  </a:lnTo>
                  <a:lnTo>
                    <a:pt x="0" y="122"/>
                  </a:lnTo>
                  <a:lnTo>
                    <a:pt x="0" y="1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0" name=""/>
            <p:cNvSpPr/>
            <p:nvPr/>
          </p:nvSpPr>
          <p:spPr>
            <a:xfrm>
              <a:off x="4781520" y="3308400"/>
              <a:ext cx="46080" cy="68040"/>
            </a:xfrm>
            <a:custGeom>
              <a:avLst/>
              <a:gdLst/>
              <a:ahLst/>
              <a:rect l="l" t="t" r="r" b="b"/>
              <a:pathLst>
                <a:path w="31" h="48">
                  <a:moveTo>
                    <a:pt x="0" y="0"/>
                  </a:moveTo>
                  <a:lnTo>
                    <a:pt x="26" y="32"/>
                  </a:lnTo>
                  <a:lnTo>
                    <a:pt x="31" y="48"/>
                  </a:lnTo>
                </a:path>
              </a:pathLst>
            </a:custGeom>
            <a:noFill/>
            <a:ln w="12600">
              <a:solidFill>
                <a:srgbClr val="ffe80f"/>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421" name=""/>
            <p:cNvSpPr/>
            <p:nvPr/>
          </p:nvSpPr>
          <p:spPr>
            <a:xfrm>
              <a:off x="4227480" y="3216240"/>
              <a:ext cx="176400" cy="230400"/>
            </a:xfrm>
            <a:custGeom>
              <a:avLst/>
              <a:gdLst/>
              <a:ahLst/>
              <a:rect l="l" t="t" r="r" b="b"/>
              <a:pathLst>
                <a:path w="119" h="159">
                  <a:moveTo>
                    <a:pt x="98" y="0"/>
                  </a:moveTo>
                  <a:lnTo>
                    <a:pt x="104" y="5"/>
                  </a:lnTo>
                  <a:lnTo>
                    <a:pt x="119" y="79"/>
                  </a:lnTo>
                  <a:lnTo>
                    <a:pt x="119" y="84"/>
                  </a:lnTo>
                  <a:lnTo>
                    <a:pt x="88" y="127"/>
                  </a:lnTo>
                  <a:lnTo>
                    <a:pt x="57" y="143"/>
                  </a:lnTo>
                  <a:lnTo>
                    <a:pt x="47" y="159"/>
                  </a:lnTo>
                  <a:lnTo>
                    <a:pt x="0" y="6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2" name=""/>
            <p:cNvSpPr/>
            <p:nvPr/>
          </p:nvSpPr>
          <p:spPr>
            <a:xfrm>
              <a:off x="4713120" y="3246480"/>
              <a:ext cx="84240" cy="38160"/>
            </a:xfrm>
            <a:custGeom>
              <a:avLst/>
              <a:gdLst/>
              <a:ahLst/>
              <a:rect l="l" t="t" r="r" b="b"/>
              <a:pathLst>
                <a:path w="56" h="26">
                  <a:moveTo>
                    <a:pt x="56" y="0"/>
                  </a:moveTo>
                  <a:lnTo>
                    <a:pt x="41" y="5"/>
                  </a:lnTo>
                  <a:lnTo>
                    <a:pt x="41" y="21"/>
                  </a:lnTo>
                  <a:lnTo>
                    <a:pt x="20" y="21"/>
                  </a:lnTo>
                  <a:lnTo>
                    <a:pt x="0" y="26"/>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423" name=""/>
            <p:cNvSpPr/>
            <p:nvPr/>
          </p:nvSpPr>
          <p:spPr>
            <a:xfrm>
              <a:off x="4443480" y="2770200"/>
              <a:ext cx="7920" cy="23760"/>
            </a:xfrm>
            <a:custGeom>
              <a:avLst/>
              <a:gdLst/>
              <a:ahLst/>
              <a:rect l="l" t="t" r="r" b="b"/>
              <a:pathLst>
                <a:path w="5" h="16">
                  <a:moveTo>
                    <a:pt x="5" y="0"/>
                  </a:moveTo>
                  <a:lnTo>
                    <a:pt x="0" y="0"/>
                  </a:lnTo>
                  <a:lnTo>
                    <a:pt x="0" y="6"/>
                  </a:lnTo>
                  <a:lnTo>
                    <a:pt x="0" y="16"/>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424" name=""/>
            <p:cNvSpPr/>
            <p:nvPr/>
          </p:nvSpPr>
          <p:spPr>
            <a:xfrm>
              <a:off x="4297320" y="3016080"/>
              <a:ext cx="114480" cy="354240"/>
            </a:xfrm>
            <a:custGeom>
              <a:avLst/>
              <a:gdLst/>
              <a:ahLst/>
              <a:rect l="l" t="t" r="r" b="b"/>
              <a:pathLst>
                <a:path w="77" h="244">
                  <a:moveTo>
                    <a:pt x="20" y="228"/>
                  </a:moveTo>
                  <a:lnTo>
                    <a:pt x="31" y="244"/>
                  </a:lnTo>
                  <a:lnTo>
                    <a:pt x="67" y="159"/>
                  </a:lnTo>
                  <a:lnTo>
                    <a:pt x="41" y="148"/>
                  </a:lnTo>
                  <a:lnTo>
                    <a:pt x="51" y="169"/>
                  </a:lnTo>
                  <a:lnTo>
                    <a:pt x="77" y="122"/>
                  </a:lnTo>
                  <a:lnTo>
                    <a:pt x="72" y="63"/>
                  </a:lnTo>
                  <a:lnTo>
                    <a:pt x="72" y="37"/>
                  </a:lnTo>
                  <a:lnTo>
                    <a:pt x="67" y="32"/>
                  </a:lnTo>
                  <a:lnTo>
                    <a:pt x="62" y="26"/>
                  </a:lnTo>
                  <a:lnTo>
                    <a:pt x="20" y="5"/>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5" name=""/>
            <p:cNvSpPr/>
            <p:nvPr/>
          </p:nvSpPr>
          <p:spPr>
            <a:xfrm>
              <a:off x="4527720" y="3200400"/>
              <a:ext cx="23760" cy="60480"/>
            </a:xfrm>
            <a:custGeom>
              <a:avLst/>
              <a:gdLst/>
              <a:ahLst/>
              <a:rect l="l" t="t" r="r" b="b"/>
              <a:pathLst>
                <a:path w="15" h="42">
                  <a:moveTo>
                    <a:pt x="10" y="0"/>
                  </a:moveTo>
                  <a:lnTo>
                    <a:pt x="10" y="16"/>
                  </a:lnTo>
                  <a:lnTo>
                    <a:pt x="15" y="21"/>
                  </a:lnTo>
                  <a:lnTo>
                    <a:pt x="10" y="27"/>
                  </a:lnTo>
                  <a:lnTo>
                    <a:pt x="10" y="32"/>
                  </a:lnTo>
                  <a:lnTo>
                    <a:pt x="0" y="42"/>
                  </a:lnTo>
                </a:path>
              </a:pathLst>
            </a:custGeom>
            <a:noFill/>
            <a:ln w="12600">
              <a:solidFill>
                <a:srgbClr val="ffe80f"/>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426" name=""/>
            <p:cNvSpPr/>
            <p:nvPr/>
          </p:nvSpPr>
          <p:spPr>
            <a:xfrm>
              <a:off x="4503600" y="3086280"/>
              <a:ext cx="86040" cy="44280"/>
            </a:xfrm>
            <a:custGeom>
              <a:avLst/>
              <a:gdLst/>
              <a:ahLst/>
              <a:rect l="l" t="t" r="r" b="b"/>
              <a:pathLst>
                <a:path w="57" h="31">
                  <a:moveTo>
                    <a:pt x="57" y="31"/>
                  </a:moveTo>
                  <a:lnTo>
                    <a:pt x="11" y="0"/>
                  </a:lnTo>
                  <a:lnTo>
                    <a:pt x="5" y="5"/>
                  </a:lnTo>
                  <a:lnTo>
                    <a:pt x="0" y="10"/>
                  </a:lnTo>
                </a:path>
              </a:pathLst>
            </a:custGeom>
            <a:noFill/>
            <a:ln w="12600">
              <a:solidFill>
                <a:srgbClr val="ffe80f"/>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427" name=""/>
            <p:cNvSpPr/>
            <p:nvPr/>
          </p:nvSpPr>
          <p:spPr>
            <a:xfrm>
              <a:off x="4727520" y="3130560"/>
              <a:ext cx="46080" cy="122400"/>
            </a:xfrm>
            <a:custGeom>
              <a:avLst/>
              <a:gdLst/>
              <a:ahLst/>
              <a:rect l="l" t="t" r="r" b="b"/>
              <a:pathLst>
                <a:path w="31" h="85">
                  <a:moveTo>
                    <a:pt x="0" y="0"/>
                  </a:moveTo>
                  <a:lnTo>
                    <a:pt x="31" y="22"/>
                  </a:lnTo>
                  <a:lnTo>
                    <a:pt x="21"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8" name=""/>
            <p:cNvSpPr/>
            <p:nvPr/>
          </p:nvSpPr>
          <p:spPr>
            <a:xfrm>
              <a:off x="4465800" y="3354480"/>
              <a:ext cx="45720" cy="69840"/>
            </a:xfrm>
            <a:custGeom>
              <a:avLst/>
              <a:gdLst/>
              <a:ahLst/>
              <a:rect l="l" t="t" r="r" b="b"/>
              <a:pathLst>
                <a:path w="31" h="48">
                  <a:moveTo>
                    <a:pt x="0" y="27"/>
                  </a:moveTo>
                  <a:lnTo>
                    <a:pt x="0" y="0"/>
                  </a:lnTo>
                  <a:lnTo>
                    <a:pt x="31" y="48"/>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429" name=""/>
            <p:cNvSpPr/>
            <p:nvPr/>
          </p:nvSpPr>
          <p:spPr>
            <a:xfrm>
              <a:off x="4257720" y="3246480"/>
              <a:ext cx="92160" cy="129960"/>
            </a:xfrm>
            <a:custGeom>
              <a:avLst/>
              <a:gdLst/>
              <a:ahLst/>
              <a:rect l="l" t="t" r="r" b="b"/>
              <a:pathLst>
                <a:path w="62" h="90">
                  <a:moveTo>
                    <a:pt x="0" y="90"/>
                  </a:moveTo>
                  <a:lnTo>
                    <a:pt x="15" y="85"/>
                  </a:lnTo>
                  <a:lnTo>
                    <a:pt x="31" y="26"/>
                  </a:lnTo>
                  <a:lnTo>
                    <a:pt x="62" y="10"/>
                  </a:lnTo>
                  <a:lnTo>
                    <a:pt x="62" y="0"/>
                  </a:lnTo>
                  <a:lnTo>
                    <a:pt x="52" y="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0" name=""/>
            <p:cNvSpPr/>
            <p:nvPr/>
          </p:nvSpPr>
          <p:spPr>
            <a:xfrm>
              <a:off x="4297320" y="3246480"/>
              <a:ext cx="30240" cy="129960"/>
            </a:xfrm>
            <a:custGeom>
              <a:avLst/>
              <a:gdLst/>
              <a:ahLst/>
              <a:rect l="l" t="t" r="r" b="b"/>
              <a:pathLst>
                <a:path w="20" h="90">
                  <a:moveTo>
                    <a:pt x="20" y="0"/>
                  </a:moveTo>
                  <a:lnTo>
                    <a:pt x="20" y="10"/>
                  </a:lnTo>
                  <a:lnTo>
                    <a:pt x="0" y="9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1" name=""/>
            <p:cNvSpPr/>
            <p:nvPr/>
          </p:nvSpPr>
          <p:spPr>
            <a:xfrm>
              <a:off x="4097160" y="3193920"/>
              <a:ext cx="38160" cy="14400"/>
            </a:xfrm>
            <a:custGeom>
              <a:avLst/>
              <a:gdLst/>
              <a:ahLst/>
              <a:rect l="l" t="t" r="r" b="b"/>
              <a:pathLst>
                <a:path w="25" h="10">
                  <a:moveTo>
                    <a:pt x="0" y="5"/>
                  </a:moveTo>
                  <a:lnTo>
                    <a:pt x="10" y="10"/>
                  </a:lnTo>
                  <a:lnTo>
                    <a:pt x="25" y="0"/>
                  </a:lnTo>
                </a:path>
              </a:pathLst>
            </a:custGeom>
            <a:noFill/>
            <a:ln w="12600">
              <a:solidFill>
                <a:srgbClr val="ffe80f"/>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432" name=""/>
            <p:cNvSpPr/>
            <p:nvPr/>
          </p:nvSpPr>
          <p:spPr>
            <a:xfrm>
              <a:off x="4113360" y="3208320"/>
              <a:ext cx="6120" cy="15840"/>
            </a:xfrm>
            <a:prstGeom prst="line">
              <a:avLst/>
            </a:prstGeom>
            <a:ln w="12600">
              <a:solidFill>
                <a:srgbClr val="ffe80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433" name=""/>
            <p:cNvSpPr/>
            <p:nvPr/>
          </p:nvSpPr>
          <p:spPr>
            <a:xfrm>
              <a:off x="3979800" y="2992320"/>
              <a:ext cx="192240" cy="216000"/>
            </a:xfrm>
            <a:custGeom>
              <a:avLst/>
              <a:gdLst/>
              <a:ahLst/>
              <a:rect l="l" t="t" r="r" b="b"/>
              <a:pathLst>
                <a:path w="129" h="148">
                  <a:moveTo>
                    <a:pt x="0" y="148"/>
                  </a:moveTo>
                  <a:lnTo>
                    <a:pt x="78" y="74"/>
                  </a:lnTo>
                  <a:lnTo>
                    <a:pt x="114" y="26"/>
                  </a:lnTo>
                  <a:lnTo>
                    <a:pt x="129"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4" name=""/>
            <p:cNvSpPr/>
            <p:nvPr/>
          </p:nvSpPr>
          <p:spPr>
            <a:xfrm>
              <a:off x="3801960" y="3040200"/>
              <a:ext cx="201600" cy="374400"/>
            </a:xfrm>
            <a:custGeom>
              <a:avLst/>
              <a:gdLst/>
              <a:ahLst/>
              <a:rect l="l" t="t" r="r" b="b"/>
              <a:pathLst>
                <a:path w="135" h="259">
                  <a:moveTo>
                    <a:pt x="37" y="259"/>
                  </a:moveTo>
                  <a:lnTo>
                    <a:pt x="6" y="116"/>
                  </a:lnTo>
                  <a:lnTo>
                    <a:pt x="0" y="37"/>
                  </a:lnTo>
                  <a:lnTo>
                    <a:pt x="31" y="42"/>
                  </a:lnTo>
                  <a:lnTo>
                    <a:pt x="99" y="32"/>
                  </a:lnTo>
                  <a:lnTo>
                    <a:pt x="99" y="10"/>
                  </a:lnTo>
                  <a:lnTo>
                    <a:pt x="135" y="5"/>
                  </a:lnTo>
                  <a:lnTo>
                    <a:pt x="135"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5" name=""/>
            <p:cNvSpPr/>
            <p:nvPr/>
          </p:nvSpPr>
          <p:spPr>
            <a:xfrm>
              <a:off x="4087800" y="2801880"/>
              <a:ext cx="31680" cy="68400"/>
            </a:xfrm>
            <a:custGeom>
              <a:avLst/>
              <a:gdLst/>
              <a:ahLst/>
              <a:rect l="l" t="t" r="r" b="b"/>
              <a:pathLst>
                <a:path w="21" h="48">
                  <a:moveTo>
                    <a:pt x="0" y="0"/>
                  </a:moveTo>
                  <a:lnTo>
                    <a:pt x="0" y="11"/>
                  </a:lnTo>
                  <a:lnTo>
                    <a:pt x="6" y="11"/>
                  </a:lnTo>
                  <a:lnTo>
                    <a:pt x="11" y="27"/>
                  </a:lnTo>
                  <a:lnTo>
                    <a:pt x="21" y="22"/>
                  </a:lnTo>
                  <a:lnTo>
                    <a:pt x="21" y="48"/>
                  </a:lnTo>
                </a:path>
              </a:pathLst>
            </a:custGeom>
            <a:noFill/>
            <a:ln w="12600">
              <a:solidFill>
                <a:srgbClr val="ffe80f"/>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2436" name=""/>
            <p:cNvSpPr/>
            <p:nvPr/>
          </p:nvSpPr>
          <p:spPr>
            <a:xfrm>
              <a:off x="4251240" y="3122640"/>
              <a:ext cx="14400" cy="39600"/>
            </a:xfrm>
            <a:custGeom>
              <a:avLst/>
              <a:gdLst/>
              <a:ahLst/>
              <a:rect l="l" t="t" r="r" b="b"/>
              <a:pathLst>
                <a:path w="10" h="27">
                  <a:moveTo>
                    <a:pt x="10" y="27"/>
                  </a:moveTo>
                  <a:lnTo>
                    <a:pt x="10" y="11"/>
                  </a:lnTo>
                  <a:lnTo>
                    <a:pt x="0"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37" name=""/>
            <p:cNvSpPr/>
            <p:nvPr/>
          </p:nvSpPr>
          <p:spPr>
            <a:xfrm>
              <a:off x="4235400" y="3200400"/>
              <a:ext cx="108000" cy="23760"/>
            </a:xfrm>
            <a:custGeom>
              <a:avLst/>
              <a:gdLst/>
              <a:ahLst/>
              <a:rect l="l" t="t" r="r" b="b"/>
              <a:pathLst>
                <a:path w="72" h="16">
                  <a:moveTo>
                    <a:pt x="0" y="16"/>
                  </a:moveTo>
                  <a:lnTo>
                    <a:pt x="51" y="5"/>
                  </a:lnTo>
                  <a:lnTo>
                    <a:pt x="51" y="0"/>
                  </a:lnTo>
                  <a:lnTo>
                    <a:pt x="72" y="0"/>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438" name=""/>
            <p:cNvSpPr/>
            <p:nvPr/>
          </p:nvSpPr>
          <p:spPr>
            <a:xfrm>
              <a:off x="4411800" y="3040200"/>
              <a:ext cx="44280" cy="29880"/>
            </a:xfrm>
            <a:custGeom>
              <a:avLst/>
              <a:gdLst/>
              <a:ahLst/>
              <a:rect l="l" t="t" r="r" b="b"/>
              <a:pathLst>
                <a:path w="31" h="21">
                  <a:moveTo>
                    <a:pt x="0" y="5"/>
                  </a:moveTo>
                  <a:lnTo>
                    <a:pt x="21" y="5"/>
                  </a:lnTo>
                  <a:lnTo>
                    <a:pt x="26" y="21"/>
                  </a:lnTo>
                  <a:lnTo>
                    <a:pt x="31" y="21"/>
                  </a:lnTo>
                  <a:lnTo>
                    <a:pt x="26" y="0"/>
                  </a:lnTo>
                  <a:lnTo>
                    <a:pt x="0" y="5"/>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439" name=""/>
            <p:cNvSpPr/>
            <p:nvPr/>
          </p:nvSpPr>
          <p:spPr>
            <a:xfrm>
              <a:off x="4327560" y="2863800"/>
              <a:ext cx="255600" cy="54000"/>
            </a:xfrm>
            <a:custGeom>
              <a:avLst/>
              <a:gdLst/>
              <a:ahLst/>
              <a:rect l="l" t="t" r="r" b="b"/>
              <a:pathLst>
                <a:path w="171" h="37">
                  <a:moveTo>
                    <a:pt x="93" y="0"/>
                  </a:moveTo>
                  <a:lnTo>
                    <a:pt x="99" y="32"/>
                  </a:lnTo>
                  <a:lnTo>
                    <a:pt x="124" y="26"/>
                  </a:lnTo>
                  <a:lnTo>
                    <a:pt x="130" y="37"/>
                  </a:lnTo>
                  <a:lnTo>
                    <a:pt x="171" y="32"/>
                  </a:lnTo>
                  <a:lnTo>
                    <a:pt x="150" y="32"/>
                  </a:lnTo>
                  <a:lnTo>
                    <a:pt x="145" y="16"/>
                  </a:lnTo>
                  <a:lnTo>
                    <a:pt x="135" y="16"/>
                  </a:lnTo>
                  <a:lnTo>
                    <a:pt x="135" y="5"/>
                  </a:lnTo>
                  <a:lnTo>
                    <a:pt x="0" y="26"/>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40" name=""/>
            <p:cNvSpPr/>
            <p:nvPr/>
          </p:nvSpPr>
          <p:spPr>
            <a:xfrm>
              <a:off x="4567320" y="2892600"/>
              <a:ext cx="15840" cy="17280"/>
            </a:xfrm>
            <a:custGeom>
              <a:avLst/>
              <a:gdLst/>
              <a:ahLst/>
              <a:rect l="l" t="t" r="r" b="b"/>
              <a:pathLst>
                <a:path w="10" h="11">
                  <a:moveTo>
                    <a:pt x="5" y="0"/>
                  </a:moveTo>
                  <a:lnTo>
                    <a:pt x="0" y="5"/>
                  </a:lnTo>
                  <a:lnTo>
                    <a:pt x="10" y="11"/>
                  </a:lnTo>
                </a:path>
              </a:pathLst>
            </a:custGeom>
            <a:noFill/>
            <a:ln w="12600">
              <a:solidFill>
                <a:srgbClr val="ffe80f"/>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441" name=""/>
            <p:cNvSpPr/>
            <p:nvPr/>
          </p:nvSpPr>
          <p:spPr>
            <a:xfrm>
              <a:off x="4497480" y="2817720"/>
              <a:ext cx="23760" cy="1800"/>
            </a:xfrm>
            <a:prstGeom prst="line">
              <a:avLst/>
            </a:prstGeom>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42" name=""/>
            <p:cNvSpPr/>
            <p:nvPr/>
          </p:nvSpPr>
          <p:spPr>
            <a:xfrm>
              <a:off x="4251240" y="2733840"/>
              <a:ext cx="61920" cy="114120"/>
            </a:xfrm>
            <a:custGeom>
              <a:avLst/>
              <a:gdLst/>
              <a:ahLst/>
              <a:rect l="l" t="t" r="r" b="b"/>
              <a:pathLst>
                <a:path w="41" h="79">
                  <a:moveTo>
                    <a:pt x="41" y="63"/>
                  </a:moveTo>
                  <a:lnTo>
                    <a:pt x="41" y="74"/>
                  </a:lnTo>
                  <a:lnTo>
                    <a:pt x="41" y="79"/>
                  </a:lnTo>
                  <a:lnTo>
                    <a:pt x="36" y="63"/>
                  </a:lnTo>
                  <a:lnTo>
                    <a:pt x="26" y="58"/>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3" name=""/>
            <p:cNvSpPr/>
            <p:nvPr/>
          </p:nvSpPr>
          <p:spPr>
            <a:xfrm>
              <a:off x="4243320" y="2687760"/>
              <a:ext cx="14400" cy="21960"/>
            </a:xfrm>
            <a:custGeom>
              <a:avLst/>
              <a:gdLst/>
              <a:ahLst/>
              <a:rect l="l" t="t" r="r" b="b"/>
              <a:pathLst>
                <a:path w="10" h="16">
                  <a:moveTo>
                    <a:pt x="0" y="16"/>
                  </a:moveTo>
                  <a:lnTo>
                    <a:pt x="0" y="5"/>
                  </a:lnTo>
                  <a:lnTo>
                    <a:pt x="10" y="0"/>
                  </a:lnTo>
                </a:path>
              </a:pathLst>
            </a:custGeom>
            <a:noFill/>
            <a:ln w="12600">
              <a:solidFill>
                <a:srgbClr val="ffe80f"/>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444" name=""/>
            <p:cNvSpPr/>
            <p:nvPr/>
          </p:nvSpPr>
          <p:spPr>
            <a:xfrm>
              <a:off x="4759200" y="3000240"/>
              <a:ext cx="38160" cy="1800"/>
            </a:xfrm>
            <a:prstGeom prst="line">
              <a:avLst/>
            </a:prstGeom>
            <a:ln w="12600">
              <a:solidFill>
                <a:srgbClr val="ffe80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45" name=""/>
            <p:cNvSpPr/>
            <p:nvPr/>
          </p:nvSpPr>
          <p:spPr>
            <a:xfrm flipH="1" flipV="1">
              <a:off x="3887640" y="2733480"/>
              <a:ext cx="209520" cy="60120"/>
            </a:xfrm>
            <a:prstGeom prst="line">
              <a:avLst/>
            </a:prstGeom>
            <a:ln w="12600">
              <a:solidFill>
                <a:srgbClr val="ffe80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446" name=""/>
            <p:cNvSpPr/>
            <p:nvPr/>
          </p:nvSpPr>
          <p:spPr>
            <a:xfrm>
              <a:off x="3719520" y="3338640"/>
              <a:ext cx="68400" cy="75960"/>
            </a:xfrm>
            <a:custGeom>
              <a:avLst/>
              <a:gdLst/>
              <a:ahLst/>
              <a:rect l="l" t="t" r="r" b="b"/>
              <a:pathLst>
                <a:path w="46" h="53">
                  <a:moveTo>
                    <a:pt x="46" y="53"/>
                  </a:moveTo>
                  <a:lnTo>
                    <a:pt x="10" y="27"/>
                  </a:lnTo>
                  <a:lnTo>
                    <a:pt x="0" y="0"/>
                  </a:lnTo>
                </a:path>
              </a:pathLst>
            </a:custGeom>
            <a:noFill/>
            <a:ln w="12600">
              <a:solidFill>
                <a:srgbClr val="ffe80f"/>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447" name=""/>
            <p:cNvSpPr/>
            <p:nvPr/>
          </p:nvSpPr>
          <p:spPr>
            <a:xfrm>
              <a:off x="4151160" y="4351320"/>
              <a:ext cx="162000" cy="122400"/>
            </a:xfrm>
            <a:custGeom>
              <a:avLst/>
              <a:gdLst/>
              <a:ahLst/>
              <a:rect l="l" t="t" r="r" b="b"/>
              <a:pathLst>
                <a:path w="108" h="85">
                  <a:moveTo>
                    <a:pt x="31" y="69"/>
                  </a:moveTo>
                  <a:lnTo>
                    <a:pt x="57" y="48"/>
                  </a:lnTo>
                  <a:lnTo>
                    <a:pt x="72" y="64"/>
                  </a:lnTo>
                  <a:lnTo>
                    <a:pt x="87" y="64"/>
                  </a:lnTo>
                  <a:lnTo>
                    <a:pt x="98" y="53"/>
                  </a:lnTo>
                  <a:lnTo>
                    <a:pt x="82" y="32"/>
                  </a:lnTo>
                  <a:lnTo>
                    <a:pt x="108" y="11"/>
                  </a:lnTo>
                  <a:lnTo>
                    <a:pt x="103" y="0"/>
                  </a:lnTo>
                  <a:lnTo>
                    <a:pt x="41" y="53"/>
                  </a:lnTo>
                  <a:lnTo>
                    <a:pt x="20" y="64"/>
                  </a:lnTo>
                  <a:lnTo>
                    <a:pt x="0" y="85"/>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8" name=""/>
            <p:cNvSpPr/>
            <p:nvPr/>
          </p:nvSpPr>
          <p:spPr>
            <a:xfrm>
              <a:off x="4305240" y="4021200"/>
              <a:ext cx="399960" cy="399960"/>
            </a:xfrm>
            <a:custGeom>
              <a:avLst/>
              <a:gdLst/>
              <a:ahLst/>
              <a:rect l="l" t="t" r="r" b="b"/>
              <a:pathLst>
                <a:path w="268" h="276">
                  <a:moveTo>
                    <a:pt x="0" y="239"/>
                  </a:moveTo>
                  <a:lnTo>
                    <a:pt x="31" y="249"/>
                  </a:lnTo>
                  <a:lnTo>
                    <a:pt x="52" y="265"/>
                  </a:lnTo>
                  <a:lnTo>
                    <a:pt x="62" y="270"/>
                  </a:lnTo>
                  <a:lnTo>
                    <a:pt x="83" y="260"/>
                  </a:lnTo>
                  <a:lnTo>
                    <a:pt x="139" y="249"/>
                  </a:lnTo>
                  <a:lnTo>
                    <a:pt x="155" y="249"/>
                  </a:lnTo>
                  <a:lnTo>
                    <a:pt x="176" y="276"/>
                  </a:lnTo>
                  <a:lnTo>
                    <a:pt x="227" y="244"/>
                  </a:lnTo>
                  <a:lnTo>
                    <a:pt x="258" y="217"/>
                  </a:lnTo>
                  <a:lnTo>
                    <a:pt x="243" y="212"/>
                  </a:lnTo>
                  <a:lnTo>
                    <a:pt x="243" y="207"/>
                  </a:lnTo>
                  <a:lnTo>
                    <a:pt x="212" y="186"/>
                  </a:lnTo>
                  <a:lnTo>
                    <a:pt x="181" y="196"/>
                  </a:lnTo>
                  <a:lnTo>
                    <a:pt x="176" y="191"/>
                  </a:lnTo>
                  <a:lnTo>
                    <a:pt x="170" y="191"/>
                  </a:lnTo>
                  <a:lnTo>
                    <a:pt x="155" y="143"/>
                  </a:lnTo>
                  <a:lnTo>
                    <a:pt x="124" y="133"/>
                  </a:lnTo>
                  <a:lnTo>
                    <a:pt x="119" y="138"/>
                  </a:lnTo>
                  <a:lnTo>
                    <a:pt x="98" y="117"/>
                  </a:lnTo>
                  <a:lnTo>
                    <a:pt x="103" y="43"/>
                  </a:lnTo>
                  <a:lnTo>
                    <a:pt x="93" y="11"/>
                  </a:lnTo>
                  <a:lnTo>
                    <a:pt x="93" y="0"/>
                  </a:lnTo>
                  <a:lnTo>
                    <a:pt x="52" y="16"/>
                  </a:lnTo>
                  <a:lnTo>
                    <a:pt x="41" y="16"/>
                  </a:lnTo>
                  <a:lnTo>
                    <a:pt x="46" y="43"/>
                  </a:lnTo>
                  <a:lnTo>
                    <a:pt x="52" y="64"/>
                  </a:lnTo>
                  <a:lnTo>
                    <a:pt x="62" y="37"/>
                  </a:lnTo>
                  <a:lnTo>
                    <a:pt x="103" y="43"/>
                  </a:lnTo>
                  <a:lnTo>
                    <a:pt x="114" y="48"/>
                  </a:lnTo>
                  <a:lnTo>
                    <a:pt x="119" y="69"/>
                  </a:lnTo>
                  <a:lnTo>
                    <a:pt x="145" y="64"/>
                  </a:lnTo>
                  <a:lnTo>
                    <a:pt x="201" y="85"/>
                  </a:lnTo>
                  <a:lnTo>
                    <a:pt x="248" y="69"/>
                  </a:lnTo>
                  <a:lnTo>
                    <a:pt x="268" y="138"/>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9" name=""/>
            <p:cNvSpPr/>
            <p:nvPr/>
          </p:nvSpPr>
          <p:spPr>
            <a:xfrm>
              <a:off x="4197240" y="4137120"/>
              <a:ext cx="254160" cy="160200"/>
            </a:xfrm>
            <a:custGeom>
              <a:avLst/>
              <a:gdLst/>
              <a:ahLst/>
              <a:rect l="l" t="t" r="r" b="b"/>
              <a:pathLst>
                <a:path w="170" h="111">
                  <a:moveTo>
                    <a:pt x="170" y="26"/>
                  </a:moveTo>
                  <a:lnTo>
                    <a:pt x="72" y="37"/>
                  </a:lnTo>
                  <a:lnTo>
                    <a:pt x="51" y="42"/>
                  </a:lnTo>
                  <a:lnTo>
                    <a:pt x="15" y="58"/>
                  </a:lnTo>
                  <a:lnTo>
                    <a:pt x="0" y="111"/>
                  </a:lnTo>
                  <a:lnTo>
                    <a:pt x="41" y="63"/>
                  </a:lnTo>
                  <a:lnTo>
                    <a:pt x="77" y="42"/>
                  </a:lnTo>
                  <a:lnTo>
                    <a:pt x="93"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0" name=""/>
            <p:cNvSpPr/>
            <p:nvPr/>
          </p:nvSpPr>
          <p:spPr>
            <a:xfrm>
              <a:off x="4335480" y="4113360"/>
              <a:ext cx="36360" cy="23760"/>
            </a:xfrm>
            <a:custGeom>
              <a:avLst/>
              <a:gdLst/>
              <a:ahLst/>
              <a:rect l="l" t="t" r="r" b="b"/>
              <a:pathLst>
                <a:path w="25" h="16">
                  <a:moveTo>
                    <a:pt x="0" y="16"/>
                  </a:moveTo>
                  <a:lnTo>
                    <a:pt x="5" y="16"/>
                  </a:lnTo>
                  <a:lnTo>
                    <a:pt x="15" y="5"/>
                  </a:lnTo>
                  <a:lnTo>
                    <a:pt x="25" y="0"/>
                  </a:lnTo>
                </a:path>
              </a:pathLst>
            </a:custGeom>
            <a:noFill/>
            <a:ln w="12600">
              <a:solidFill>
                <a:srgbClr val="ffe80f"/>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451" name=""/>
            <p:cNvSpPr/>
            <p:nvPr/>
          </p:nvSpPr>
          <p:spPr>
            <a:xfrm>
              <a:off x="4371840" y="4075200"/>
              <a:ext cx="25560" cy="38160"/>
            </a:xfrm>
            <a:custGeom>
              <a:avLst/>
              <a:gdLst/>
              <a:ahLst/>
              <a:rect l="l" t="t" r="r" b="b"/>
              <a:pathLst>
                <a:path w="16" h="27">
                  <a:moveTo>
                    <a:pt x="0" y="27"/>
                  </a:moveTo>
                  <a:lnTo>
                    <a:pt x="6" y="21"/>
                  </a:lnTo>
                  <a:lnTo>
                    <a:pt x="11" y="6"/>
                  </a:lnTo>
                  <a:lnTo>
                    <a:pt x="16" y="0"/>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452" name=""/>
            <p:cNvSpPr/>
            <p:nvPr/>
          </p:nvSpPr>
          <p:spPr>
            <a:xfrm>
              <a:off x="4189320" y="4297320"/>
              <a:ext cx="7920" cy="38160"/>
            </a:xfrm>
            <a:custGeom>
              <a:avLst/>
              <a:gdLst/>
              <a:ahLst/>
              <a:rect l="l" t="t" r="r" b="b"/>
              <a:pathLst>
                <a:path w="5" h="26">
                  <a:moveTo>
                    <a:pt x="5" y="0"/>
                  </a:moveTo>
                  <a:lnTo>
                    <a:pt x="5" y="21"/>
                  </a:lnTo>
                  <a:lnTo>
                    <a:pt x="0" y="26"/>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453" name=""/>
            <p:cNvSpPr/>
            <p:nvPr/>
          </p:nvSpPr>
          <p:spPr>
            <a:xfrm>
              <a:off x="4172040" y="4335480"/>
              <a:ext cx="17280" cy="31680"/>
            </a:xfrm>
            <a:custGeom>
              <a:avLst/>
              <a:gdLst/>
              <a:ahLst/>
              <a:rect l="l" t="t" r="r" b="b"/>
              <a:pathLst>
                <a:path w="11" h="22">
                  <a:moveTo>
                    <a:pt x="11" y="0"/>
                  </a:moveTo>
                  <a:lnTo>
                    <a:pt x="11" y="6"/>
                  </a:lnTo>
                  <a:lnTo>
                    <a:pt x="11" y="16"/>
                  </a:lnTo>
                  <a:lnTo>
                    <a:pt x="0" y="22"/>
                  </a:lnTo>
                </a:path>
              </a:pathLst>
            </a:custGeom>
            <a:noFill/>
            <a:ln w="12600">
              <a:solidFill>
                <a:srgbClr val="ffe80f"/>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454" name=""/>
            <p:cNvSpPr/>
            <p:nvPr/>
          </p:nvSpPr>
          <p:spPr>
            <a:xfrm>
              <a:off x="4127400" y="4367160"/>
              <a:ext cx="44640" cy="30240"/>
            </a:xfrm>
            <a:custGeom>
              <a:avLst/>
              <a:gdLst/>
              <a:ahLst/>
              <a:rect l="l" t="t" r="r" b="b"/>
              <a:pathLst>
                <a:path w="31" h="21">
                  <a:moveTo>
                    <a:pt x="31" y="0"/>
                  </a:moveTo>
                  <a:lnTo>
                    <a:pt x="26" y="0"/>
                  </a:lnTo>
                  <a:lnTo>
                    <a:pt x="16" y="5"/>
                  </a:lnTo>
                  <a:lnTo>
                    <a:pt x="0" y="21"/>
                  </a:lnTo>
                </a:path>
              </a:pathLst>
            </a:custGeom>
            <a:noFill/>
            <a:ln w="12600">
              <a:solidFill>
                <a:srgbClr val="ffe80f"/>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455" name=""/>
            <p:cNvSpPr/>
            <p:nvPr/>
          </p:nvSpPr>
          <p:spPr>
            <a:xfrm>
              <a:off x="4157640" y="4205160"/>
              <a:ext cx="168120" cy="222480"/>
            </a:xfrm>
            <a:custGeom>
              <a:avLst/>
              <a:gdLst/>
              <a:ahLst/>
              <a:rect l="l" t="t" r="r" b="b"/>
              <a:pathLst>
                <a:path w="114" h="154">
                  <a:moveTo>
                    <a:pt x="52" y="154"/>
                  </a:moveTo>
                  <a:lnTo>
                    <a:pt x="41" y="143"/>
                  </a:lnTo>
                  <a:lnTo>
                    <a:pt x="21" y="149"/>
                  </a:lnTo>
                  <a:lnTo>
                    <a:pt x="10" y="133"/>
                  </a:lnTo>
                  <a:lnTo>
                    <a:pt x="0" y="128"/>
                  </a:lnTo>
                  <a:lnTo>
                    <a:pt x="0" y="112"/>
                  </a:lnTo>
                  <a:lnTo>
                    <a:pt x="0" y="85"/>
                  </a:lnTo>
                  <a:lnTo>
                    <a:pt x="52" y="75"/>
                  </a:lnTo>
                  <a:lnTo>
                    <a:pt x="52" y="53"/>
                  </a:lnTo>
                  <a:lnTo>
                    <a:pt x="57" y="75"/>
                  </a:lnTo>
                  <a:lnTo>
                    <a:pt x="88" y="69"/>
                  </a:lnTo>
                  <a:lnTo>
                    <a:pt x="93" y="75"/>
                  </a:lnTo>
                  <a:lnTo>
                    <a:pt x="98" y="64"/>
                  </a:lnTo>
                  <a:lnTo>
                    <a:pt x="114" y="64"/>
                  </a:lnTo>
                  <a:lnTo>
                    <a:pt x="114"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6" name=""/>
            <p:cNvSpPr/>
            <p:nvPr/>
          </p:nvSpPr>
          <p:spPr>
            <a:xfrm>
              <a:off x="4371840" y="4044960"/>
              <a:ext cx="84240" cy="46080"/>
            </a:xfrm>
            <a:custGeom>
              <a:avLst/>
              <a:gdLst/>
              <a:ahLst/>
              <a:rect l="l" t="t" r="r" b="b"/>
              <a:pathLst>
                <a:path w="57" h="32">
                  <a:moveTo>
                    <a:pt x="0" y="0"/>
                  </a:moveTo>
                  <a:lnTo>
                    <a:pt x="16" y="5"/>
                  </a:lnTo>
                  <a:lnTo>
                    <a:pt x="31" y="0"/>
                  </a:lnTo>
                  <a:lnTo>
                    <a:pt x="42" y="0"/>
                  </a:lnTo>
                  <a:lnTo>
                    <a:pt x="52" y="5"/>
                  </a:lnTo>
                  <a:lnTo>
                    <a:pt x="57" y="32"/>
                  </a:lnTo>
                </a:path>
              </a:pathLst>
            </a:custGeom>
            <a:noFill/>
            <a:ln w="12600">
              <a:solidFill>
                <a:srgbClr val="ffe80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457" name=""/>
            <p:cNvSpPr/>
            <p:nvPr/>
          </p:nvSpPr>
          <p:spPr>
            <a:xfrm>
              <a:off x="4456080" y="4051440"/>
              <a:ext cx="34920" cy="39600"/>
            </a:xfrm>
            <a:custGeom>
              <a:avLst/>
              <a:gdLst/>
              <a:ahLst/>
              <a:rect l="l" t="t" r="r" b="b"/>
              <a:pathLst>
                <a:path w="21" h="27">
                  <a:moveTo>
                    <a:pt x="0" y="27"/>
                  </a:moveTo>
                  <a:lnTo>
                    <a:pt x="0" y="22"/>
                  </a:lnTo>
                  <a:lnTo>
                    <a:pt x="11" y="6"/>
                  </a:lnTo>
                  <a:lnTo>
                    <a:pt x="21" y="0"/>
                  </a:lnTo>
                </a:path>
              </a:pathLst>
            </a:custGeom>
            <a:noFill/>
            <a:ln w="12600">
              <a:solidFill>
                <a:srgbClr val="ffe80f"/>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58" name=""/>
            <p:cNvSpPr/>
            <p:nvPr/>
          </p:nvSpPr>
          <p:spPr>
            <a:xfrm>
              <a:off x="4521240" y="3844800"/>
              <a:ext cx="36360" cy="76320"/>
            </a:xfrm>
            <a:custGeom>
              <a:avLst/>
              <a:gdLst/>
              <a:ahLst/>
              <a:rect l="l" t="t" r="r" b="b"/>
              <a:pathLst>
                <a:path w="25" h="53">
                  <a:moveTo>
                    <a:pt x="25" y="53"/>
                  </a:moveTo>
                  <a:lnTo>
                    <a:pt x="10" y="43"/>
                  </a:lnTo>
                  <a:lnTo>
                    <a:pt x="0" y="32"/>
                  </a:lnTo>
                  <a:lnTo>
                    <a:pt x="5" y="27"/>
                  </a:lnTo>
                  <a:lnTo>
                    <a:pt x="5" y="0"/>
                  </a:lnTo>
                </a:path>
              </a:pathLst>
            </a:custGeom>
            <a:noFill/>
            <a:ln w="12600">
              <a:solidFill>
                <a:srgbClr val="ffe80f"/>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459" name=""/>
            <p:cNvSpPr/>
            <p:nvPr/>
          </p:nvSpPr>
          <p:spPr>
            <a:xfrm>
              <a:off x="4941720" y="3745080"/>
              <a:ext cx="177840" cy="85680"/>
            </a:xfrm>
            <a:custGeom>
              <a:avLst/>
              <a:gdLst/>
              <a:ahLst/>
              <a:rect l="l" t="t" r="r" b="b"/>
              <a:pathLst>
                <a:path w="119" h="59">
                  <a:moveTo>
                    <a:pt x="0" y="6"/>
                  </a:moveTo>
                  <a:lnTo>
                    <a:pt x="0" y="53"/>
                  </a:lnTo>
                  <a:lnTo>
                    <a:pt x="26" y="59"/>
                  </a:lnTo>
                  <a:lnTo>
                    <a:pt x="37" y="53"/>
                  </a:lnTo>
                  <a:lnTo>
                    <a:pt x="57" y="43"/>
                  </a:lnTo>
                  <a:lnTo>
                    <a:pt x="83" y="37"/>
                  </a:lnTo>
                  <a:lnTo>
                    <a:pt x="93" y="37"/>
                  </a:lnTo>
                  <a:lnTo>
                    <a:pt x="119"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60" name=""/>
            <p:cNvSpPr/>
            <p:nvPr/>
          </p:nvSpPr>
          <p:spPr>
            <a:xfrm>
              <a:off x="5159520" y="3730680"/>
              <a:ext cx="123840" cy="84240"/>
            </a:xfrm>
            <a:custGeom>
              <a:avLst/>
              <a:gdLst/>
              <a:ahLst/>
              <a:rect l="l" t="t" r="r" b="b"/>
              <a:pathLst>
                <a:path w="83" h="58">
                  <a:moveTo>
                    <a:pt x="83" y="53"/>
                  </a:moveTo>
                  <a:lnTo>
                    <a:pt x="62" y="10"/>
                  </a:lnTo>
                  <a:lnTo>
                    <a:pt x="0" y="0"/>
                  </a:lnTo>
                  <a:lnTo>
                    <a:pt x="16" y="26"/>
                  </a:lnTo>
                  <a:lnTo>
                    <a:pt x="21" y="32"/>
                  </a:lnTo>
                  <a:lnTo>
                    <a:pt x="52" y="47"/>
                  </a:lnTo>
                  <a:lnTo>
                    <a:pt x="72" y="58"/>
                  </a:lnTo>
                </a:path>
              </a:pathLst>
            </a:custGeom>
            <a:noFill/>
            <a:ln w="12600">
              <a:solidFill>
                <a:srgbClr val="ffe80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61" name=""/>
            <p:cNvSpPr/>
            <p:nvPr/>
          </p:nvSpPr>
          <p:spPr>
            <a:xfrm>
              <a:off x="4905360" y="3821040"/>
              <a:ext cx="154080" cy="146160"/>
            </a:xfrm>
            <a:custGeom>
              <a:avLst/>
              <a:gdLst/>
              <a:ahLst/>
              <a:rect l="l" t="t" r="r" b="b"/>
              <a:pathLst>
                <a:path w="103" h="101">
                  <a:moveTo>
                    <a:pt x="5" y="101"/>
                  </a:moveTo>
                  <a:lnTo>
                    <a:pt x="0" y="96"/>
                  </a:lnTo>
                  <a:lnTo>
                    <a:pt x="25" y="0"/>
                  </a:lnTo>
                  <a:lnTo>
                    <a:pt x="41" y="27"/>
                  </a:lnTo>
                  <a:lnTo>
                    <a:pt x="103" y="2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2" name=""/>
            <p:cNvSpPr/>
            <p:nvPr/>
          </p:nvSpPr>
          <p:spPr>
            <a:xfrm>
              <a:off x="4619520" y="4351320"/>
              <a:ext cx="293760" cy="169920"/>
            </a:xfrm>
            <a:custGeom>
              <a:avLst/>
              <a:gdLst/>
              <a:ahLst/>
              <a:rect l="l" t="t" r="r" b="b"/>
              <a:pathLst>
                <a:path w="196" h="117">
                  <a:moveTo>
                    <a:pt x="0" y="80"/>
                  </a:moveTo>
                  <a:lnTo>
                    <a:pt x="10" y="74"/>
                  </a:lnTo>
                  <a:lnTo>
                    <a:pt x="31" y="69"/>
                  </a:lnTo>
                  <a:lnTo>
                    <a:pt x="46" y="48"/>
                  </a:lnTo>
                  <a:lnTo>
                    <a:pt x="72" y="27"/>
                  </a:lnTo>
                  <a:lnTo>
                    <a:pt x="93" y="27"/>
                  </a:lnTo>
                  <a:lnTo>
                    <a:pt x="98" y="27"/>
                  </a:lnTo>
                  <a:lnTo>
                    <a:pt x="134" y="21"/>
                  </a:lnTo>
                  <a:lnTo>
                    <a:pt x="160" y="0"/>
                  </a:lnTo>
                  <a:lnTo>
                    <a:pt x="191" y="32"/>
                  </a:lnTo>
                  <a:lnTo>
                    <a:pt x="196" y="117"/>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3" name=""/>
            <p:cNvSpPr/>
            <p:nvPr/>
          </p:nvSpPr>
          <p:spPr>
            <a:xfrm>
              <a:off x="5283360" y="3522600"/>
              <a:ext cx="83880" cy="268200"/>
            </a:xfrm>
            <a:custGeom>
              <a:avLst/>
              <a:gdLst/>
              <a:ahLst/>
              <a:rect l="l" t="t" r="r" b="b"/>
              <a:pathLst>
                <a:path w="56" h="185">
                  <a:moveTo>
                    <a:pt x="0" y="185"/>
                  </a:moveTo>
                  <a:lnTo>
                    <a:pt x="10" y="159"/>
                  </a:lnTo>
                  <a:lnTo>
                    <a:pt x="20" y="106"/>
                  </a:lnTo>
                  <a:lnTo>
                    <a:pt x="36" y="84"/>
                  </a:lnTo>
                  <a:lnTo>
                    <a:pt x="56" y="79"/>
                  </a:lnTo>
                  <a:lnTo>
                    <a:pt x="51" y="69"/>
                  </a:lnTo>
                  <a:lnTo>
                    <a:pt x="36" y="63"/>
                  </a:lnTo>
                  <a:lnTo>
                    <a:pt x="10" y="47"/>
                  </a:lnTo>
                  <a:lnTo>
                    <a:pt x="25" y="26"/>
                  </a:lnTo>
                  <a:lnTo>
                    <a:pt x="20" y="21"/>
                  </a:lnTo>
                  <a:lnTo>
                    <a:pt x="10" y="0"/>
                  </a:lnTo>
                  <a:lnTo>
                    <a:pt x="25" y="21"/>
                  </a:lnTo>
                  <a:lnTo>
                    <a:pt x="36" y="26"/>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4" name=""/>
            <p:cNvSpPr/>
            <p:nvPr/>
          </p:nvSpPr>
          <p:spPr>
            <a:xfrm>
              <a:off x="5183280" y="3591000"/>
              <a:ext cx="38160" cy="9360"/>
            </a:xfrm>
            <a:custGeom>
              <a:avLst/>
              <a:gdLst/>
              <a:ahLst/>
              <a:rect l="l" t="t" r="r" b="b"/>
              <a:pathLst>
                <a:path w="25" h="6">
                  <a:moveTo>
                    <a:pt x="0" y="6"/>
                  </a:moveTo>
                  <a:lnTo>
                    <a:pt x="5" y="0"/>
                  </a:lnTo>
                  <a:lnTo>
                    <a:pt x="15" y="0"/>
                  </a:lnTo>
                  <a:lnTo>
                    <a:pt x="25" y="0"/>
                  </a:lnTo>
                </a:path>
              </a:pathLst>
            </a:custGeom>
            <a:noFill/>
            <a:ln w="12600">
              <a:solidFill>
                <a:srgbClr val="ffe80f"/>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465" name=""/>
            <p:cNvSpPr/>
            <p:nvPr/>
          </p:nvSpPr>
          <p:spPr>
            <a:xfrm>
              <a:off x="5221440" y="3568680"/>
              <a:ext cx="29880" cy="22320"/>
            </a:xfrm>
            <a:custGeom>
              <a:avLst/>
              <a:gdLst/>
              <a:ahLst/>
              <a:rect l="l" t="t" r="r" b="b"/>
              <a:pathLst>
                <a:path w="21" h="16">
                  <a:moveTo>
                    <a:pt x="0" y="16"/>
                  </a:moveTo>
                  <a:lnTo>
                    <a:pt x="6" y="11"/>
                  </a:lnTo>
                  <a:lnTo>
                    <a:pt x="16" y="6"/>
                  </a:lnTo>
                  <a:lnTo>
                    <a:pt x="21" y="0"/>
                  </a:lnTo>
                </a:path>
              </a:pathLst>
            </a:custGeom>
            <a:noFill/>
            <a:ln w="12600">
              <a:solidFill>
                <a:srgbClr val="ffe80f"/>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466" name=""/>
            <p:cNvSpPr/>
            <p:nvPr/>
          </p:nvSpPr>
          <p:spPr>
            <a:xfrm>
              <a:off x="5251320" y="3568680"/>
              <a:ext cx="15840" cy="7920"/>
            </a:xfrm>
            <a:custGeom>
              <a:avLst/>
              <a:gdLst/>
              <a:ahLst/>
              <a:rect l="l" t="t" r="r" b="b"/>
              <a:pathLst>
                <a:path w="10" h="6">
                  <a:moveTo>
                    <a:pt x="0" y="0"/>
                  </a:moveTo>
                  <a:lnTo>
                    <a:pt x="5" y="0"/>
                  </a:lnTo>
                  <a:lnTo>
                    <a:pt x="10" y="0"/>
                  </a:lnTo>
                  <a:lnTo>
                    <a:pt x="10" y="6"/>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67" name=""/>
            <p:cNvSpPr/>
            <p:nvPr/>
          </p:nvSpPr>
          <p:spPr>
            <a:xfrm>
              <a:off x="5267160" y="3576600"/>
              <a:ext cx="38160" cy="1800"/>
            </a:xfrm>
            <a:custGeom>
              <a:avLst/>
              <a:gdLst/>
              <a:ahLst/>
              <a:rect l="l" t="t" r="r" b="b"/>
              <a:pathLst>
                <a:path w="26" h="0">
                  <a:moveTo>
                    <a:pt x="0" y="0"/>
                  </a:moveTo>
                  <a:lnTo>
                    <a:pt x="11" y="0"/>
                  </a:lnTo>
                  <a:lnTo>
                    <a:pt x="16" y="0"/>
                  </a:lnTo>
                  <a:lnTo>
                    <a:pt x="26"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68" name=""/>
            <p:cNvSpPr/>
            <p:nvPr/>
          </p:nvSpPr>
          <p:spPr>
            <a:xfrm>
              <a:off x="5329080" y="3438360"/>
              <a:ext cx="14400" cy="32040"/>
            </a:xfrm>
            <a:custGeom>
              <a:avLst/>
              <a:gdLst/>
              <a:ahLst/>
              <a:rect l="l" t="t" r="r" b="b"/>
              <a:pathLst>
                <a:path w="10" h="22">
                  <a:moveTo>
                    <a:pt x="5" y="0"/>
                  </a:moveTo>
                  <a:lnTo>
                    <a:pt x="10" y="11"/>
                  </a:lnTo>
                  <a:lnTo>
                    <a:pt x="5" y="16"/>
                  </a:lnTo>
                  <a:lnTo>
                    <a:pt x="0" y="22"/>
                  </a:lnTo>
                </a:path>
              </a:pathLst>
            </a:custGeom>
            <a:noFill/>
            <a:ln w="12600">
              <a:solidFill>
                <a:srgbClr val="ffe80f"/>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2469" name=""/>
            <p:cNvSpPr/>
            <p:nvPr/>
          </p:nvSpPr>
          <p:spPr>
            <a:xfrm>
              <a:off x="5329080" y="3470400"/>
              <a:ext cx="1800" cy="6120"/>
            </a:xfrm>
            <a:prstGeom prst="rect">
              <a:avLst/>
            </a:prstGeom>
            <a:noFill/>
            <a:ln w="12600">
              <a:solidFill>
                <a:srgbClr val="ffe80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470" name=""/>
            <p:cNvSpPr/>
            <p:nvPr/>
          </p:nvSpPr>
          <p:spPr>
            <a:xfrm>
              <a:off x="5319720" y="3476520"/>
              <a:ext cx="9360" cy="7920"/>
            </a:xfrm>
            <a:custGeom>
              <a:avLst/>
              <a:gdLst/>
              <a:ahLst/>
              <a:rect l="l" t="t" r="r" b="b"/>
              <a:pathLst>
                <a:path w="6" h="5">
                  <a:moveTo>
                    <a:pt x="6" y="0"/>
                  </a:moveTo>
                  <a:lnTo>
                    <a:pt x="6" y="0"/>
                  </a:lnTo>
                  <a:lnTo>
                    <a:pt x="0" y="0"/>
                  </a:lnTo>
                  <a:lnTo>
                    <a:pt x="0" y="5"/>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71" name=""/>
            <p:cNvSpPr/>
            <p:nvPr/>
          </p:nvSpPr>
          <p:spPr>
            <a:xfrm>
              <a:off x="5305320" y="3484440"/>
              <a:ext cx="14400" cy="38160"/>
            </a:xfrm>
            <a:custGeom>
              <a:avLst/>
              <a:gdLst/>
              <a:ahLst/>
              <a:rect l="l" t="t" r="r" b="b"/>
              <a:pathLst>
                <a:path w="10" h="27">
                  <a:moveTo>
                    <a:pt x="10" y="0"/>
                  </a:moveTo>
                  <a:lnTo>
                    <a:pt x="10" y="11"/>
                  </a:lnTo>
                  <a:lnTo>
                    <a:pt x="5" y="16"/>
                  </a:lnTo>
                  <a:lnTo>
                    <a:pt x="0" y="27"/>
                  </a:lnTo>
                </a:path>
              </a:pathLst>
            </a:custGeom>
            <a:noFill/>
            <a:ln w="12600">
              <a:solidFill>
                <a:srgbClr val="ffe80f"/>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472" name=""/>
            <p:cNvSpPr/>
            <p:nvPr/>
          </p:nvSpPr>
          <p:spPr>
            <a:xfrm>
              <a:off x="5229360" y="3514680"/>
              <a:ext cx="75960" cy="7920"/>
            </a:xfrm>
            <a:custGeom>
              <a:avLst/>
              <a:gdLst/>
              <a:ahLst/>
              <a:rect l="l" t="t" r="r" b="b"/>
              <a:pathLst>
                <a:path w="51" h="6">
                  <a:moveTo>
                    <a:pt x="51" y="6"/>
                  </a:moveTo>
                  <a:lnTo>
                    <a:pt x="36" y="6"/>
                  </a:lnTo>
                  <a:lnTo>
                    <a:pt x="20" y="6"/>
                  </a:lnTo>
                  <a:lnTo>
                    <a:pt x="0" y="0"/>
                  </a:lnTo>
                </a:path>
              </a:pathLst>
            </a:custGeom>
            <a:noFill/>
            <a:ln w="12600">
              <a:solidFill>
                <a:srgbClr val="ffe80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473" name=""/>
            <p:cNvSpPr/>
            <p:nvPr/>
          </p:nvSpPr>
          <p:spPr>
            <a:xfrm>
              <a:off x="5221440" y="3514680"/>
              <a:ext cx="7920" cy="1800"/>
            </a:xfrm>
            <a:custGeom>
              <a:avLst/>
              <a:gdLst/>
              <a:ahLst/>
              <a:rect l="l" t="t" r="r" b="b"/>
              <a:pathLst>
                <a:path w="6" h="0">
                  <a:moveTo>
                    <a:pt x="6" y="0"/>
                  </a:moveTo>
                  <a:lnTo>
                    <a:pt x="6" y="0"/>
                  </a:lnTo>
                  <a:lnTo>
                    <a:pt x="6" y="0"/>
                  </a:lnTo>
                  <a:lnTo>
                    <a:pt x="0" y="0"/>
                  </a:lnTo>
                </a:path>
              </a:pathLst>
            </a:custGeom>
            <a:noFill/>
            <a:ln w="12600">
              <a:solidFill>
                <a:srgbClr val="ffe80f"/>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74" name=""/>
            <p:cNvSpPr/>
            <p:nvPr/>
          </p:nvSpPr>
          <p:spPr>
            <a:xfrm>
              <a:off x="5375160" y="3454560"/>
              <a:ext cx="14400" cy="29880"/>
            </a:xfrm>
            <a:custGeom>
              <a:avLst/>
              <a:gdLst/>
              <a:ahLst/>
              <a:rect l="l" t="t" r="r" b="b"/>
              <a:pathLst>
                <a:path w="10" h="21">
                  <a:moveTo>
                    <a:pt x="0" y="0"/>
                  </a:moveTo>
                  <a:lnTo>
                    <a:pt x="5" y="5"/>
                  </a:lnTo>
                  <a:lnTo>
                    <a:pt x="10" y="16"/>
                  </a:lnTo>
                  <a:lnTo>
                    <a:pt x="10" y="21"/>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475" name=""/>
            <p:cNvSpPr/>
            <p:nvPr/>
          </p:nvSpPr>
          <p:spPr>
            <a:xfrm>
              <a:off x="5359320" y="3484440"/>
              <a:ext cx="30240" cy="6480"/>
            </a:xfrm>
            <a:custGeom>
              <a:avLst/>
              <a:gdLst/>
              <a:ahLst/>
              <a:rect l="l" t="t" r="r" b="b"/>
              <a:pathLst>
                <a:path w="21" h="5">
                  <a:moveTo>
                    <a:pt x="21" y="0"/>
                  </a:moveTo>
                  <a:lnTo>
                    <a:pt x="16" y="5"/>
                  </a:lnTo>
                  <a:lnTo>
                    <a:pt x="5" y="5"/>
                  </a:lnTo>
                  <a:lnTo>
                    <a:pt x="0" y="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76" name=""/>
            <p:cNvSpPr/>
            <p:nvPr/>
          </p:nvSpPr>
          <p:spPr>
            <a:xfrm>
              <a:off x="5343480" y="3454560"/>
              <a:ext cx="15840" cy="29880"/>
            </a:xfrm>
            <a:custGeom>
              <a:avLst/>
              <a:gdLst/>
              <a:ahLst/>
              <a:rect l="l" t="t" r="r" b="b"/>
              <a:pathLst>
                <a:path w="10" h="21">
                  <a:moveTo>
                    <a:pt x="10" y="21"/>
                  </a:moveTo>
                  <a:lnTo>
                    <a:pt x="10" y="16"/>
                  </a:lnTo>
                  <a:lnTo>
                    <a:pt x="5" y="5"/>
                  </a:lnTo>
                  <a:lnTo>
                    <a:pt x="0" y="0"/>
                  </a:lnTo>
                </a:path>
              </a:pathLst>
            </a:custGeom>
            <a:noFill/>
            <a:ln w="12600">
              <a:solidFill>
                <a:srgbClr val="ffe80f"/>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477" name=""/>
            <p:cNvSpPr/>
            <p:nvPr/>
          </p:nvSpPr>
          <p:spPr>
            <a:xfrm>
              <a:off x="4551480" y="3354480"/>
              <a:ext cx="52200" cy="92160"/>
            </a:xfrm>
            <a:custGeom>
              <a:avLst/>
              <a:gdLst/>
              <a:ahLst/>
              <a:rect l="l" t="t" r="r" b="b"/>
              <a:pathLst>
                <a:path w="36" h="64">
                  <a:moveTo>
                    <a:pt x="0" y="64"/>
                  </a:moveTo>
                  <a:lnTo>
                    <a:pt x="36" y="42"/>
                  </a:lnTo>
                  <a:lnTo>
                    <a:pt x="31" y="0"/>
                  </a:lnTo>
                </a:path>
              </a:pathLst>
            </a:custGeom>
            <a:noFill/>
            <a:ln w="12600">
              <a:solidFill>
                <a:srgbClr val="ffe80f"/>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78" name=""/>
            <p:cNvSpPr/>
            <p:nvPr/>
          </p:nvSpPr>
          <p:spPr>
            <a:xfrm>
              <a:off x="4027320" y="2962440"/>
              <a:ext cx="503280" cy="223560"/>
            </a:xfrm>
            <a:prstGeom prst="rect">
              <a:avLst/>
            </a:prstGeom>
            <a:noFill/>
            <a:ln w="12600">
              <a:solidFill>
                <a:srgbClr val="ffe80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9" name=""/>
            <p:cNvSpPr/>
            <p:nvPr/>
          </p:nvSpPr>
          <p:spPr>
            <a:xfrm flipH="1" flipV="1">
              <a:off x="4240080" y="4017600"/>
              <a:ext cx="60480" cy="2052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480" name=""/>
            <p:cNvSpPr/>
            <p:nvPr/>
          </p:nvSpPr>
          <p:spPr>
            <a:xfrm flipH="1" flipV="1">
              <a:off x="4240080" y="4017600"/>
              <a:ext cx="60480" cy="2052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481" name=""/>
            <p:cNvSpPr/>
            <p:nvPr/>
          </p:nvSpPr>
          <p:spPr>
            <a:xfrm>
              <a:off x="4527720" y="3876840"/>
              <a:ext cx="20520" cy="8712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82" name=""/>
            <p:cNvSpPr/>
            <p:nvPr/>
          </p:nvSpPr>
          <p:spPr>
            <a:xfrm flipH="1">
              <a:off x="4264200" y="3971880"/>
              <a:ext cx="1440" cy="58680"/>
            </a:xfrm>
            <a:prstGeom prst="line">
              <a:avLst/>
            </a:prstGeom>
            <a:ln w="12600">
              <a:solidFill>
                <a:srgbClr val="ffe80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83" name=""/>
            <p:cNvSpPr/>
            <p:nvPr/>
          </p:nvSpPr>
          <p:spPr>
            <a:xfrm flipH="1" flipV="1">
              <a:off x="4240080" y="4017600"/>
              <a:ext cx="60480" cy="2052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484" name=""/>
            <p:cNvSpPr/>
            <p:nvPr/>
          </p:nvSpPr>
          <p:spPr>
            <a:xfrm flipH="1" flipV="1">
              <a:off x="4240080" y="4017600"/>
              <a:ext cx="60480" cy="2052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485" name=""/>
            <p:cNvSpPr/>
            <p:nvPr/>
          </p:nvSpPr>
          <p:spPr>
            <a:xfrm>
              <a:off x="4194000" y="4087800"/>
              <a:ext cx="43200" cy="10476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6" name=""/>
            <p:cNvSpPr/>
            <p:nvPr/>
          </p:nvSpPr>
          <p:spPr>
            <a:xfrm flipH="1">
              <a:off x="4264200" y="3971880"/>
              <a:ext cx="1440" cy="58680"/>
            </a:xfrm>
            <a:prstGeom prst="line">
              <a:avLst/>
            </a:prstGeom>
            <a:ln w="12600">
              <a:solidFill>
                <a:srgbClr val="ffe80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87" name=""/>
            <p:cNvSpPr/>
            <p:nvPr/>
          </p:nvSpPr>
          <p:spPr>
            <a:xfrm>
              <a:off x="4194000" y="4087800"/>
              <a:ext cx="43200" cy="104760"/>
            </a:xfrm>
            <a:custGeom>
              <a:avLst/>
              <a:gdLst/>
              <a:ahLst/>
              <a:rect l="l" t="t" r="r" b="b"/>
              <a:pathLst>
                <a:path w="57" h="144">
                  <a:moveTo>
                    <a:pt x="57" y="144"/>
                  </a:moveTo>
                  <a:lnTo>
                    <a:pt x="46" y="86"/>
                  </a:lnTo>
                  <a:lnTo>
                    <a:pt x="0" y="0"/>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8" name=""/>
            <p:cNvSpPr/>
            <p:nvPr/>
          </p:nvSpPr>
          <p:spPr>
            <a:xfrm flipH="1">
              <a:off x="4264200" y="3971880"/>
              <a:ext cx="1440" cy="58680"/>
            </a:xfrm>
            <a:prstGeom prst="line">
              <a:avLst/>
            </a:prstGeom>
            <a:ln w="12600">
              <a:solidFill>
                <a:srgbClr val="ffe80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89" name=""/>
            <p:cNvSpPr/>
            <p:nvPr/>
          </p:nvSpPr>
          <p:spPr>
            <a:xfrm>
              <a:off x="4800600" y="3938760"/>
              <a:ext cx="60480" cy="7452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490" name=""/>
            <p:cNvSpPr/>
            <p:nvPr/>
          </p:nvSpPr>
          <p:spPr>
            <a:xfrm>
              <a:off x="4527720" y="3876840"/>
              <a:ext cx="20520" cy="8712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91" name=""/>
            <p:cNvSpPr/>
            <p:nvPr/>
          </p:nvSpPr>
          <p:spPr>
            <a:xfrm>
              <a:off x="4800600" y="3938760"/>
              <a:ext cx="60480" cy="74520"/>
            </a:xfrm>
            <a:custGeom>
              <a:avLst/>
              <a:gdLst/>
              <a:ahLst/>
              <a:rect l="l" t="t" r="r" b="b"/>
              <a:pathLst>
                <a:path w="80" h="102">
                  <a:moveTo>
                    <a:pt x="80" y="102"/>
                  </a:moveTo>
                  <a:lnTo>
                    <a:pt x="12" y="52"/>
                  </a:lnTo>
                  <a:lnTo>
                    <a:pt x="0" y="0"/>
                  </a:lnTo>
                </a:path>
              </a:pathLst>
            </a:custGeom>
            <a:noFill/>
            <a:ln w="12600">
              <a:solidFill>
                <a:srgbClr val="ffe80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492" name=""/>
            <p:cNvSpPr/>
            <p:nvPr/>
          </p:nvSpPr>
          <p:spPr>
            <a:xfrm>
              <a:off x="4527720" y="3876840"/>
              <a:ext cx="20520" cy="8712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93" name=""/>
            <p:cNvSpPr/>
            <p:nvPr/>
          </p:nvSpPr>
          <p:spPr>
            <a:xfrm>
              <a:off x="4527720" y="3876840"/>
              <a:ext cx="20520" cy="87120"/>
            </a:xfrm>
            <a:custGeom>
              <a:avLst/>
              <a:gdLst/>
              <a:ahLst/>
              <a:rect l="l" t="t" r="r" b="b"/>
              <a:pathLst>
                <a:path w="29" h="120">
                  <a:moveTo>
                    <a:pt x="29" y="0"/>
                  </a:moveTo>
                  <a:lnTo>
                    <a:pt x="0" y="58"/>
                  </a:lnTo>
                  <a:lnTo>
                    <a:pt x="0" y="120"/>
                  </a:lnTo>
                </a:path>
              </a:pathLst>
            </a:custGeom>
            <a:noFill/>
            <a:ln w="12600">
              <a:solidFill>
                <a:srgbClr val="ffe80f"/>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94" name=""/>
            <p:cNvSpPr/>
            <p:nvPr/>
          </p:nvSpPr>
          <p:spPr>
            <a:xfrm flipH="1">
              <a:off x="4264200" y="3971880"/>
              <a:ext cx="1440" cy="58680"/>
            </a:xfrm>
            <a:prstGeom prst="line">
              <a:avLst/>
            </a:prstGeom>
            <a:ln w="12600">
              <a:solidFill>
                <a:srgbClr val="ffe80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495" name=""/>
            <p:cNvSpPr/>
            <p:nvPr/>
          </p:nvSpPr>
          <p:spPr>
            <a:xfrm flipH="1" flipV="1">
              <a:off x="4240080" y="4017600"/>
              <a:ext cx="60480" cy="20520"/>
            </a:xfrm>
            <a:prstGeom prst="line">
              <a:avLst/>
            </a:prstGeom>
            <a:ln w="12600">
              <a:solidFill>
                <a:srgbClr val="ffe80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496" name=""/>
            <p:cNvSpPr/>
            <p:nvPr/>
          </p:nvSpPr>
          <p:spPr>
            <a:xfrm>
              <a:off x="5016600" y="4179960"/>
              <a:ext cx="96840" cy="108000"/>
            </a:xfrm>
            <a:custGeom>
              <a:avLst/>
              <a:gdLst/>
              <a:ahLst/>
              <a:rect l="l" t="t" r="r" b="b"/>
              <a:pathLst>
                <a:path w="129" h="149">
                  <a:moveTo>
                    <a:pt x="129" y="18"/>
                  </a:moveTo>
                  <a:lnTo>
                    <a:pt x="119" y="0"/>
                  </a:lnTo>
                  <a:lnTo>
                    <a:pt x="25" y="50"/>
                  </a:lnTo>
                  <a:lnTo>
                    <a:pt x="24" y="52"/>
                  </a:lnTo>
                  <a:lnTo>
                    <a:pt x="22" y="57"/>
                  </a:lnTo>
                  <a:lnTo>
                    <a:pt x="0" y="143"/>
                  </a:lnTo>
                  <a:lnTo>
                    <a:pt x="20" y="149"/>
                  </a:lnTo>
                  <a:lnTo>
                    <a:pt x="42" y="63"/>
                  </a:lnTo>
                  <a:lnTo>
                    <a:pt x="38" y="66"/>
                  </a:lnTo>
                  <a:lnTo>
                    <a:pt x="42" y="59"/>
                  </a:lnTo>
                  <a:lnTo>
                    <a:pt x="31" y="59"/>
                  </a:lnTo>
                  <a:lnTo>
                    <a:pt x="36" y="68"/>
                  </a:lnTo>
                  <a:lnTo>
                    <a:pt x="129" y="18"/>
                  </a:lnTo>
                  <a:close/>
                </a:path>
              </a:pathLst>
            </a:custGeom>
            <a:solidFill>
              <a:srgbClr val="000000"/>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7" name=""/>
            <p:cNvSpPr/>
            <p:nvPr/>
          </p:nvSpPr>
          <p:spPr>
            <a:xfrm>
              <a:off x="5016600" y="4179960"/>
              <a:ext cx="96840" cy="108000"/>
            </a:xfrm>
            <a:custGeom>
              <a:avLst/>
              <a:gdLst/>
              <a:ahLst/>
              <a:rect l="l" t="t" r="r" b="b"/>
              <a:pathLst>
                <a:path w="129" h="149">
                  <a:moveTo>
                    <a:pt x="129" y="18"/>
                  </a:moveTo>
                  <a:lnTo>
                    <a:pt x="119" y="0"/>
                  </a:lnTo>
                  <a:lnTo>
                    <a:pt x="25" y="50"/>
                  </a:lnTo>
                  <a:lnTo>
                    <a:pt x="24" y="52"/>
                  </a:lnTo>
                  <a:lnTo>
                    <a:pt x="22" y="57"/>
                  </a:lnTo>
                  <a:lnTo>
                    <a:pt x="0" y="143"/>
                  </a:lnTo>
                  <a:lnTo>
                    <a:pt x="20" y="149"/>
                  </a:lnTo>
                  <a:lnTo>
                    <a:pt x="42" y="63"/>
                  </a:lnTo>
                  <a:lnTo>
                    <a:pt x="38" y="66"/>
                  </a:lnTo>
                  <a:lnTo>
                    <a:pt x="42" y="59"/>
                  </a:lnTo>
                  <a:lnTo>
                    <a:pt x="31" y="59"/>
                  </a:lnTo>
                  <a:lnTo>
                    <a:pt x="36" y="68"/>
                  </a:lnTo>
                  <a:lnTo>
                    <a:pt x="129" y="18"/>
                  </a:lnTo>
                  <a:close/>
                </a:path>
              </a:pathLst>
            </a:custGeom>
            <a:solidFill>
              <a:srgbClr val="ffe80f"/>
            </a:solid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98" name=""/>
            <p:cNvGrpSpPr/>
            <p:nvPr/>
          </p:nvGrpSpPr>
          <p:grpSpPr>
            <a:xfrm>
              <a:off x="5402160" y="2543040"/>
              <a:ext cx="120600" cy="96840"/>
              <a:chOff x="5402160" y="2543040"/>
              <a:chExt cx="120600" cy="96840"/>
            </a:xfrm>
          </p:grpSpPr>
          <p:sp>
            <p:nvSpPr>
              <p:cNvPr id="2499" name=""/>
              <p:cNvSpPr/>
              <p:nvPr/>
            </p:nvSpPr>
            <p:spPr>
              <a:xfrm>
                <a:off x="5402160" y="2543040"/>
                <a:ext cx="120600" cy="96840"/>
              </a:xfrm>
              <a:custGeom>
                <a:avLst/>
                <a:gdLst/>
                <a:ahLst/>
                <a:rect l="l" t="t" r="r" b="b"/>
                <a:pathLst>
                  <a:path w="168" h="122">
                    <a:moveTo>
                      <a:pt x="64" y="29"/>
                    </a:moveTo>
                    <a:lnTo>
                      <a:pt x="100" y="29"/>
                    </a:lnTo>
                    <a:lnTo>
                      <a:pt x="118" y="26"/>
                    </a:lnTo>
                    <a:lnTo>
                      <a:pt x="140" y="4"/>
                    </a:lnTo>
                    <a:lnTo>
                      <a:pt x="168" y="0"/>
                    </a:lnTo>
                    <a:lnTo>
                      <a:pt x="161" y="29"/>
                    </a:lnTo>
                    <a:lnTo>
                      <a:pt x="136" y="47"/>
                    </a:lnTo>
                    <a:lnTo>
                      <a:pt x="122" y="69"/>
                    </a:lnTo>
                    <a:lnTo>
                      <a:pt x="125" y="94"/>
                    </a:lnTo>
                    <a:lnTo>
                      <a:pt x="104" y="90"/>
                    </a:lnTo>
                    <a:lnTo>
                      <a:pt x="68" y="108"/>
                    </a:lnTo>
                    <a:lnTo>
                      <a:pt x="14" y="122"/>
                    </a:lnTo>
                    <a:lnTo>
                      <a:pt x="0" y="61"/>
                    </a:lnTo>
                    <a:lnTo>
                      <a:pt x="50" y="58"/>
                    </a:lnTo>
                    <a:lnTo>
                      <a:pt x="64" y="29"/>
                    </a:lnTo>
                    <a:close/>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0" name=""/>
              <p:cNvSpPr/>
              <p:nvPr/>
            </p:nvSpPr>
            <p:spPr>
              <a:xfrm>
                <a:off x="5402160" y="2543040"/>
                <a:ext cx="120600" cy="96840"/>
              </a:xfrm>
              <a:custGeom>
                <a:avLst/>
                <a:gdLst/>
                <a:ahLst/>
                <a:rect l="l" t="t" r="r" b="b"/>
                <a:pathLst>
                  <a:path w="168" h="122">
                    <a:moveTo>
                      <a:pt x="64" y="29"/>
                    </a:moveTo>
                    <a:lnTo>
                      <a:pt x="100" y="29"/>
                    </a:lnTo>
                    <a:lnTo>
                      <a:pt x="118" y="26"/>
                    </a:lnTo>
                    <a:lnTo>
                      <a:pt x="140" y="4"/>
                    </a:lnTo>
                    <a:lnTo>
                      <a:pt x="168" y="0"/>
                    </a:lnTo>
                    <a:lnTo>
                      <a:pt x="161" y="29"/>
                    </a:lnTo>
                    <a:lnTo>
                      <a:pt x="136" y="47"/>
                    </a:lnTo>
                    <a:lnTo>
                      <a:pt x="122" y="69"/>
                    </a:lnTo>
                    <a:lnTo>
                      <a:pt x="125" y="94"/>
                    </a:lnTo>
                    <a:lnTo>
                      <a:pt x="104" y="90"/>
                    </a:lnTo>
                    <a:lnTo>
                      <a:pt x="68" y="108"/>
                    </a:lnTo>
                    <a:lnTo>
                      <a:pt x="14" y="122"/>
                    </a:lnTo>
                    <a:lnTo>
                      <a:pt x="0" y="61"/>
                    </a:lnTo>
                    <a:lnTo>
                      <a:pt x="50" y="58"/>
                    </a:lnTo>
                    <a:lnTo>
                      <a:pt x="64" y="29"/>
                    </a:lnTo>
                  </a:path>
                </a:pathLst>
              </a:custGeom>
              <a:noFill/>
              <a:ln w="12600">
                <a:solidFill>
                  <a:srgbClr val="ffe80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01" name=""/>
            <p:cNvSpPr/>
            <p:nvPr/>
          </p:nvSpPr>
          <p:spPr>
            <a:xfrm>
              <a:off x="1649520" y="1060560"/>
              <a:ext cx="784080" cy="152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2" name=""/>
            <p:cNvSpPr/>
            <p:nvPr/>
          </p:nvSpPr>
          <p:spPr>
            <a:xfrm>
              <a:off x="1023840" y="1212840"/>
              <a:ext cx="1779840" cy="1440"/>
            </a:xfrm>
            <a:prstGeom prst="line">
              <a:avLst/>
            </a:prstGeom>
            <a:ln w="12600">
              <a:solidFill>
                <a:srgbClr val="808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2503" name=""/>
          <p:cNvSpPr/>
          <p:nvPr/>
        </p:nvSpPr>
        <p:spPr>
          <a:xfrm>
            <a:off x="622440" y="1182600"/>
            <a:ext cx="5638680" cy="434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504" name=""/>
          <p:cNvGrpSpPr/>
          <p:nvPr/>
        </p:nvGrpSpPr>
        <p:grpSpPr>
          <a:xfrm>
            <a:off x="754200" y="1212840"/>
            <a:ext cx="4952880" cy="3662280"/>
            <a:chOff x="754200" y="1212840"/>
            <a:chExt cx="4952880" cy="3662280"/>
          </a:xfrm>
        </p:grpSpPr>
        <p:sp>
          <p:nvSpPr>
            <p:cNvPr id="2505" name=""/>
            <p:cNvSpPr/>
            <p:nvPr/>
          </p:nvSpPr>
          <p:spPr>
            <a:xfrm>
              <a:off x="1095480" y="138744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6" name=""/>
            <p:cNvSpPr/>
            <p:nvPr/>
          </p:nvSpPr>
          <p:spPr>
            <a:xfrm>
              <a:off x="1517760" y="127332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7" name=""/>
            <p:cNvSpPr/>
            <p:nvPr/>
          </p:nvSpPr>
          <p:spPr>
            <a:xfrm>
              <a:off x="1566720" y="1508040"/>
              <a:ext cx="33048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8" name=""/>
            <p:cNvSpPr/>
            <p:nvPr/>
          </p:nvSpPr>
          <p:spPr>
            <a:xfrm>
              <a:off x="4697280" y="1957320"/>
              <a:ext cx="463680" cy="4748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9" name=""/>
            <p:cNvSpPr/>
            <p:nvPr/>
          </p:nvSpPr>
          <p:spPr>
            <a:xfrm>
              <a:off x="754200" y="2200320"/>
              <a:ext cx="463320" cy="47448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0" name=""/>
            <p:cNvSpPr/>
            <p:nvPr/>
          </p:nvSpPr>
          <p:spPr>
            <a:xfrm>
              <a:off x="1846440" y="2557440"/>
              <a:ext cx="463320" cy="4748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1" name=""/>
            <p:cNvSpPr/>
            <p:nvPr/>
          </p:nvSpPr>
          <p:spPr>
            <a:xfrm>
              <a:off x="3268800" y="2152800"/>
              <a:ext cx="463320" cy="47448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2" name=""/>
            <p:cNvSpPr/>
            <p:nvPr/>
          </p:nvSpPr>
          <p:spPr>
            <a:xfrm>
              <a:off x="2738520" y="3457440"/>
              <a:ext cx="33012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3" name=""/>
            <p:cNvSpPr/>
            <p:nvPr/>
          </p:nvSpPr>
          <p:spPr>
            <a:xfrm>
              <a:off x="3436920" y="3608280"/>
              <a:ext cx="463680" cy="4748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4" name=""/>
            <p:cNvSpPr/>
            <p:nvPr/>
          </p:nvSpPr>
          <p:spPr>
            <a:xfrm>
              <a:off x="3073320" y="3736800"/>
              <a:ext cx="33012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5" name=""/>
            <p:cNvSpPr/>
            <p:nvPr/>
          </p:nvSpPr>
          <p:spPr>
            <a:xfrm>
              <a:off x="2496960" y="3986280"/>
              <a:ext cx="463680" cy="47448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6" name=""/>
            <p:cNvSpPr/>
            <p:nvPr/>
          </p:nvSpPr>
          <p:spPr>
            <a:xfrm>
              <a:off x="2143080" y="343224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7" name=""/>
            <p:cNvSpPr/>
            <p:nvPr/>
          </p:nvSpPr>
          <p:spPr>
            <a:xfrm>
              <a:off x="3092400" y="453708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8" name=""/>
            <p:cNvSpPr/>
            <p:nvPr/>
          </p:nvSpPr>
          <p:spPr>
            <a:xfrm>
              <a:off x="3322800" y="4255920"/>
              <a:ext cx="463320" cy="4748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9" name=""/>
            <p:cNvSpPr/>
            <p:nvPr/>
          </p:nvSpPr>
          <p:spPr>
            <a:xfrm>
              <a:off x="4968720" y="4156200"/>
              <a:ext cx="33048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0" name=""/>
            <p:cNvSpPr/>
            <p:nvPr/>
          </p:nvSpPr>
          <p:spPr>
            <a:xfrm>
              <a:off x="5114880" y="450216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1" name=""/>
            <p:cNvSpPr/>
            <p:nvPr/>
          </p:nvSpPr>
          <p:spPr>
            <a:xfrm>
              <a:off x="4152960" y="352116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2" name=""/>
            <p:cNvSpPr/>
            <p:nvPr/>
          </p:nvSpPr>
          <p:spPr>
            <a:xfrm>
              <a:off x="4057560" y="374976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3" name=""/>
            <p:cNvSpPr/>
            <p:nvPr/>
          </p:nvSpPr>
          <p:spPr>
            <a:xfrm>
              <a:off x="3679920" y="309888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4" name=""/>
            <p:cNvSpPr/>
            <p:nvPr/>
          </p:nvSpPr>
          <p:spPr>
            <a:xfrm>
              <a:off x="4013280" y="307332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5" name=""/>
            <p:cNvSpPr/>
            <p:nvPr/>
          </p:nvSpPr>
          <p:spPr>
            <a:xfrm>
              <a:off x="4630680" y="2975040"/>
              <a:ext cx="474840" cy="47448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6" name=""/>
            <p:cNvSpPr/>
            <p:nvPr/>
          </p:nvSpPr>
          <p:spPr>
            <a:xfrm>
              <a:off x="4646520" y="2789280"/>
              <a:ext cx="33840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7" name=""/>
            <p:cNvSpPr/>
            <p:nvPr/>
          </p:nvSpPr>
          <p:spPr>
            <a:xfrm>
              <a:off x="5127480" y="3203640"/>
              <a:ext cx="474840" cy="47448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8" name=""/>
            <p:cNvSpPr/>
            <p:nvPr/>
          </p:nvSpPr>
          <p:spPr>
            <a:xfrm>
              <a:off x="4821120" y="2584440"/>
              <a:ext cx="33048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9" name=""/>
            <p:cNvSpPr/>
            <p:nvPr/>
          </p:nvSpPr>
          <p:spPr>
            <a:xfrm>
              <a:off x="5222880" y="2422440"/>
              <a:ext cx="463680" cy="4748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0" name=""/>
            <p:cNvSpPr/>
            <p:nvPr/>
          </p:nvSpPr>
          <p:spPr>
            <a:xfrm>
              <a:off x="3941640" y="2276640"/>
              <a:ext cx="33048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1" name=""/>
            <p:cNvSpPr/>
            <p:nvPr/>
          </p:nvSpPr>
          <p:spPr>
            <a:xfrm>
              <a:off x="4121280" y="2317680"/>
              <a:ext cx="463320" cy="4748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2" name=""/>
            <p:cNvSpPr/>
            <p:nvPr/>
          </p:nvSpPr>
          <p:spPr>
            <a:xfrm>
              <a:off x="5376960" y="212724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3" name=""/>
            <p:cNvSpPr/>
            <p:nvPr/>
          </p:nvSpPr>
          <p:spPr>
            <a:xfrm>
              <a:off x="816120" y="2841480"/>
              <a:ext cx="33012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4" name=""/>
            <p:cNvSpPr/>
            <p:nvPr/>
          </p:nvSpPr>
          <p:spPr>
            <a:xfrm>
              <a:off x="1282680" y="3343320"/>
              <a:ext cx="463680" cy="47448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5" name=""/>
            <p:cNvSpPr/>
            <p:nvPr/>
          </p:nvSpPr>
          <p:spPr>
            <a:xfrm>
              <a:off x="5051520" y="2733840"/>
              <a:ext cx="33012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6" name=""/>
            <p:cNvSpPr/>
            <p:nvPr/>
          </p:nvSpPr>
          <p:spPr>
            <a:xfrm>
              <a:off x="3840120" y="4162320"/>
              <a:ext cx="33012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7" name=""/>
            <p:cNvSpPr/>
            <p:nvPr/>
          </p:nvSpPr>
          <p:spPr>
            <a:xfrm>
              <a:off x="3035160" y="3282840"/>
              <a:ext cx="33048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8" name=""/>
            <p:cNvSpPr/>
            <p:nvPr/>
          </p:nvSpPr>
          <p:spPr>
            <a:xfrm>
              <a:off x="2651040" y="2817720"/>
              <a:ext cx="330120" cy="3384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9" name=""/>
            <p:cNvSpPr/>
            <p:nvPr/>
          </p:nvSpPr>
          <p:spPr>
            <a:xfrm>
              <a:off x="2887560" y="2994120"/>
              <a:ext cx="330480" cy="33804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0" name=""/>
            <p:cNvSpPr/>
            <p:nvPr/>
          </p:nvSpPr>
          <p:spPr>
            <a:xfrm>
              <a:off x="4280040" y="4102200"/>
              <a:ext cx="276120" cy="2826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1" name=""/>
            <p:cNvSpPr/>
            <p:nvPr/>
          </p:nvSpPr>
          <p:spPr>
            <a:xfrm>
              <a:off x="1784520" y="1212840"/>
              <a:ext cx="482400" cy="336600"/>
            </a:xfrm>
            <a:custGeom>
              <a:avLst/>
              <a:gdLst/>
              <a:ahLst/>
              <a:rect l="l" t="t" r="r" b="b"/>
              <a:pathLst>
                <a:path w="304" h="212">
                  <a:moveTo>
                    <a:pt x="20" y="4"/>
                  </a:moveTo>
                  <a:cubicBezTo>
                    <a:pt x="0" y="42"/>
                    <a:pt x="0" y="106"/>
                    <a:pt x="34" y="150"/>
                  </a:cubicBezTo>
                  <a:cubicBezTo>
                    <a:pt x="68" y="194"/>
                    <a:pt x="114" y="212"/>
                    <a:pt x="154" y="210"/>
                  </a:cubicBezTo>
                  <a:cubicBezTo>
                    <a:pt x="194" y="208"/>
                    <a:pt x="250" y="178"/>
                    <a:pt x="272" y="140"/>
                  </a:cubicBezTo>
                  <a:cubicBezTo>
                    <a:pt x="294" y="102"/>
                    <a:pt x="304" y="42"/>
                    <a:pt x="274" y="2"/>
                  </a:cubicBezTo>
                  <a:cubicBezTo>
                    <a:pt x="218" y="2"/>
                    <a:pt x="72" y="0"/>
                    <a:pt x="20" y="4"/>
                  </a:cubicBezTo>
                  <a:close/>
                </a:path>
              </a:pathLst>
            </a:custGeom>
            <a:solidFill>
              <a:srgbClr val="0091ff"/>
            </a:solidFill>
            <a:ln w="9360">
              <a:solidFill>
                <a:srgbClr val="000000"/>
              </a:solidFill>
              <a:round/>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grpSp>
      <p:grpSp>
        <p:nvGrpSpPr>
          <p:cNvPr id="2542" name=""/>
          <p:cNvGrpSpPr/>
          <p:nvPr/>
        </p:nvGrpSpPr>
        <p:grpSpPr>
          <a:xfrm>
            <a:off x="676440" y="1459080"/>
            <a:ext cx="5384520" cy="3241440"/>
            <a:chOff x="676440" y="1459080"/>
            <a:chExt cx="5384520" cy="3241440"/>
          </a:xfrm>
        </p:grpSpPr>
        <p:sp>
          <p:nvSpPr>
            <p:cNvPr id="2543" name=""/>
            <p:cNvSpPr/>
            <p:nvPr/>
          </p:nvSpPr>
          <p:spPr>
            <a:xfrm>
              <a:off x="5029200" y="4346640"/>
              <a:ext cx="38736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4" name=""/>
            <p:cNvSpPr/>
            <p:nvPr/>
          </p:nvSpPr>
          <p:spPr>
            <a:xfrm>
              <a:off x="4784760" y="3911760"/>
              <a:ext cx="39060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5" name=""/>
            <p:cNvSpPr/>
            <p:nvPr/>
          </p:nvSpPr>
          <p:spPr>
            <a:xfrm>
              <a:off x="4530600" y="3660840"/>
              <a:ext cx="38916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6" name=""/>
            <p:cNvSpPr/>
            <p:nvPr/>
          </p:nvSpPr>
          <p:spPr>
            <a:xfrm>
              <a:off x="4181400" y="2871720"/>
              <a:ext cx="387360" cy="35424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7" name=""/>
            <p:cNvSpPr/>
            <p:nvPr/>
          </p:nvSpPr>
          <p:spPr>
            <a:xfrm>
              <a:off x="3319560" y="3156120"/>
              <a:ext cx="388800" cy="35532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8" name=""/>
            <p:cNvSpPr/>
            <p:nvPr/>
          </p:nvSpPr>
          <p:spPr>
            <a:xfrm>
              <a:off x="3243240" y="2523960"/>
              <a:ext cx="388800" cy="3556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9" name=""/>
            <p:cNvSpPr/>
            <p:nvPr/>
          </p:nvSpPr>
          <p:spPr>
            <a:xfrm>
              <a:off x="1549440" y="2571840"/>
              <a:ext cx="38736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0" name=""/>
            <p:cNvSpPr/>
            <p:nvPr/>
          </p:nvSpPr>
          <p:spPr>
            <a:xfrm>
              <a:off x="1073160" y="2514600"/>
              <a:ext cx="388800" cy="3556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1" name=""/>
            <p:cNvSpPr/>
            <p:nvPr/>
          </p:nvSpPr>
          <p:spPr>
            <a:xfrm>
              <a:off x="676440" y="3087720"/>
              <a:ext cx="388800" cy="3556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2" name=""/>
            <p:cNvSpPr/>
            <p:nvPr/>
          </p:nvSpPr>
          <p:spPr>
            <a:xfrm>
              <a:off x="1098720" y="3054240"/>
              <a:ext cx="387360" cy="35424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3" name=""/>
            <p:cNvSpPr/>
            <p:nvPr/>
          </p:nvSpPr>
          <p:spPr>
            <a:xfrm>
              <a:off x="1758960" y="3747960"/>
              <a:ext cx="387360" cy="35424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4" name=""/>
            <p:cNvSpPr/>
            <p:nvPr/>
          </p:nvSpPr>
          <p:spPr>
            <a:xfrm>
              <a:off x="3281400" y="4173480"/>
              <a:ext cx="388800" cy="35424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5" name=""/>
            <p:cNvSpPr/>
            <p:nvPr/>
          </p:nvSpPr>
          <p:spPr>
            <a:xfrm>
              <a:off x="4232160" y="3300480"/>
              <a:ext cx="38916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6" name=""/>
            <p:cNvSpPr/>
            <p:nvPr/>
          </p:nvSpPr>
          <p:spPr>
            <a:xfrm>
              <a:off x="3830760" y="3757680"/>
              <a:ext cx="38880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7" name=""/>
            <p:cNvSpPr/>
            <p:nvPr/>
          </p:nvSpPr>
          <p:spPr>
            <a:xfrm>
              <a:off x="709560" y="2506680"/>
              <a:ext cx="389160" cy="3538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8" name=""/>
            <p:cNvSpPr/>
            <p:nvPr/>
          </p:nvSpPr>
          <p:spPr>
            <a:xfrm>
              <a:off x="5673600" y="2489040"/>
              <a:ext cx="387360" cy="35424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9" name=""/>
            <p:cNvSpPr/>
            <p:nvPr/>
          </p:nvSpPr>
          <p:spPr>
            <a:xfrm>
              <a:off x="4605480" y="3170160"/>
              <a:ext cx="387360" cy="3556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0" name=""/>
            <p:cNvSpPr/>
            <p:nvPr/>
          </p:nvSpPr>
          <p:spPr>
            <a:xfrm>
              <a:off x="2265480" y="1459080"/>
              <a:ext cx="384120" cy="35712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1" name=""/>
            <p:cNvSpPr/>
            <p:nvPr/>
          </p:nvSpPr>
          <p:spPr>
            <a:xfrm>
              <a:off x="5141880" y="2830680"/>
              <a:ext cx="388800" cy="35532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2" name=""/>
            <p:cNvSpPr/>
            <p:nvPr/>
          </p:nvSpPr>
          <p:spPr>
            <a:xfrm>
              <a:off x="1398600" y="3370320"/>
              <a:ext cx="388800" cy="355680"/>
            </a:xfrm>
            <a:prstGeom prst="ellipse">
              <a:avLst/>
            </a:prstGeom>
            <a:solidFill>
              <a:srgbClr val="fc0128"/>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63" name=""/>
          <p:cNvGrpSpPr/>
          <p:nvPr/>
        </p:nvGrpSpPr>
        <p:grpSpPr>
          <a:xfrm>
            <a:off x="976320" y="1262160"/>
            <a:ext cx="4311720" cy="3128760"/>
            <a:chOff x="976320" y="1262160"/>
            <a:chExt cx="4311720" cy="3128760"/>
          </a:xfrm>
        </p:grpSpPr>
        <p:grpSp>
          <p:nvGrpSpPr>
            <p:cNvPr id="2564" name=""/>
            <p:cNvGrpSpPr/>
            <p:nvPr/>
          </p:nvGrpSpPr>
          <p:grpSpPr>
            <a:xfrm>
              <a:off x="3402000" y="4044960"/>
              <a:ext cx="176400" cy="187200"/>
              <a:chOff x="3402000" y="4044960"/>
              <a:chExt cx="176400" cy="187200"/>
            </a:xfrm>
          </p:grpSpPr>
          <p:sp>
            <p:nvSpPr>
              <p:cNvPr id="2565" name=""/>
              <p:cNvSpPr/>
              <p:nvPr/>
            </p:nvSpPr>
            <p:spPr>
              <a:xfrm>
                <a:off x="3402000" y="4044960"/>
                <a:ext cx="176400" cy="187200"/>
              </a:xfrm>
              <a:custGeom>
                <a:avLst/>
                <a:gdLst/>
                <a:ahLst/>
                <a:rect l="l" t="t" r="r" b="b"/>
                <a:pathLst>
                  <a:path w="227" h="236">
                    <a:moveTo>
                      <a:pt x="113"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8"/>
                    </a:lnTo>
                    <a:lnTo>
                      <a:pt x="226" y="213"/>
                    </a:lnTo>
                    <a:lnTo>
                      <a:pt x="227" y="206"/>
                    </a:lnTo>
                    <a:lnTo>
                      <a:pt x="227" y="28"/>
                    </a:lnTo>
                    <a:lnTo>
                      <a:pt x="226" y="23"/>
                    </a:lnTo>
                    <a:lnTo>
                      <a:pt x="218" y="18"/>
                    </a:lnTo>
                    <a:lnTo>
                      <a:pt x="208" y="12"/>
                    </a:lnTo>
                    <a:lnTo>
                      <a:pt x="195" y="9"/>
                    </a:lnTo>
                    <a:lnTo>
                      <a:pt x="177" y="5"/>
                    </a:lnTo>
                    <a:lnTo>
                      <a:pt x="157"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6" name=""/>
              <p:cNvSpPr/>
              <p:nvPr/>
            </p:nvSpPr>
            <p:spPr>
              <a:xfrm>
                <a:off x="3402000" y="4044960"/>
                <a:ext cx="176400" cy="4572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3" y="59"/>
                    </a:lnTo>
                    <a:lnTo>
                      <a:pt x="136" y="59"/>
                    </a:lnTo>
                    <a:lnTo>
                      <a:pt x="157" y="57"/>
                    </a:lnTo>
                    <a:lnTo>
                      <a:pt x="177" y="53"/>
                    </a:lnTo>
                    <a:lnTo>
                      <a:pt x="195" y="50"/>
                    </a:lnTo>
                    <a:lnTo>
                      <a:pt x="208" y="46"/>
                    </a:lnTo>
                    <a:lnTo>
                      <a:pt x="218" y="41"/>
                    </a:lnTo>
                    <a:lnTo>
                      <a:pt x="226" y="36"/>
                    </a:lnTo>
                    <a:lnTo>
                      <a:pt x="227" y="28"/>
                    </a:lnTo>
                    <a:lnTo>
                      <a:pt x="226" y="23"/>
                    </a:lnTo>
                    <a:lnTo>
                      <a:pt x="218" y="18"/>
                    </a:lnTo>
                    <a:lnTo>
                      <a:pt x="208" y="12"/>
                    </a:lnTo>
                    <a:lnTo>
                      <a:pt x="195" y="9"/>
                    </a:lnTo>
                    <a:lnTo>
                      <a:pt x="177" y="5"/>
                    </a:lnTo>
                    <a:lnTo>
                      <a:pt x="157" y="1"/>
                    </a:lnTo>
                    <a:lnTo>
                      <a:pt x="136" y="0"/>
                    </a:lnTo>
                    <a:lnTo>
                      <a:pt x="113" y="0"/>
                    </a:lnTo>
                    <a:lnTo>
                      <a:pt x="89" y="0"/>
                    </a:lnTo>
                    <a:lnTo>
                      <a:pt x="68" y="1"/>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567" name=""/>
              <p:cNvSpPr/>
              <p:nvPr/>
            </p:nvSpPr>
            <p:spPr>
              <a:xfrm>
                <a:off x="3402000" y="4044960"/>
                <a:ext cx="176400" cy="187200"/>
              </a:xfrm>
              <a:custGeom>
                <a:avLst/>
                <a:gdLst/>
                <a:ahLst/>
                <a:rect l="l" t="t" r="r" b="b"/>
                <a:pathLst>
                  <a:path w="227" h="236">
                    <a:moveTo>
                      <a:pt x="113"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8"/>
                    </a:lnTo>
                    <a:lnTo>
                      <a:pt x="226" y="213"/>
                    </a:lnTo>
                    <a:lnTo>
                      <a:pt x="227" y="206"/>
                    </a:lnTo>
                    <a:lnTo>
                      <a:pt x="227" y="28"/>
                    </a:lnTo>
                    <a:lnTo>
                      <a:pt x="226" y="23"/>
                    </a:lnTo>
                    <a:lnTo>
                      <a:pt x="218" y="18"/>
                    </a:lnTo>
                    <a:lnTo>
                      <a:pt x="208" y="12"/>
                    </a:lnTo>
                    <a:lnTo>
                      <a:pt x="195" y="9"/>
                    </a:lnTo>
                    <a:lnTo>
                      <a:pt x="177" y="5"/>
                    </a:lnTo>
                    <a:lnTo>
                      <a:pt x="157"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8" name=""/>
              <p:cNvSpPr/>
              <p:nvPr/>
            </p:nvSpPr>
            <p:spPr>
              <a:xfrm>
                <a:off x="3402000" y="4066920"/>
                <a:ext cx="176400" cy="2340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3" y="31"/>
                    </a:lnTo>
                    <a:lnTo>
                      <a:pt x="136" y="31"/>
                    </a:lnTo>
                    <a:lnTo>
                      <a:pt x="157" y="29"/>
                    </a:lnTo>
                    <a:lnTo>
                      <a:pt x="177" y="25"/>
                    </a:lnTo>
                    <a:lnTo>
                      <a:pt x="195" y="22"/>
                    </a:lnTo>
                    <a:lnTo>
                      <a:pt x="208" y="18"/>
                    </a:lnTo>
                    <a:lnTo>
                      <a:pt x="218" y="13"/>
                    </a:lnTo>
                    <a:lnTo>
                      <a:pt x="226" y="8"/>
                    </a:lnTo>
                    <a:lnTo>
                      <a:pt x="227" y="0"/>
                    </a:lnTo>
                  </a:path>
                </a:pathLst>
              </a:custGeom>
              <a:noFill/>
              <a:ln w="792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grpSp>
        <p:grpSp>
          <p:nvGrpSpPr>
            <p:cNvPr id="2569" name=""/>
            <p:cNvGrpSpPr/>
            <p:nvPr/>
          </p:nvGrpSpPr>
          <p:grpSpPr>
            <a:xfrm>
              <a:off x="3478320" y="4202280"/>
              <a:ext cx="177840" cy="188640"/>
              <a:chOff x="3478320" y="4202280"/>
              <a:chExt cx="177840" cy="188640"/>
            </a:xfrm>
          </p:grpSpPr>
          <p:sp>
            <p:nvSpPr>
              <p:cNvPr id="2570" name=""/>
              <p:cNvSpPr/>
              <p:nvPr/>
            </p:nvSpPr>
            <p:spPr>
              <a:xfrm>
                <a:off x="3478320" y="4202280"/>
                <a:ext cx="177840" cy="188640"/>
              </a:xfrm>
              <a:custGeom>
                <a:avLst/>
                <a:gdLst/>
                <a:ahLst/>
                <a:rect l="l" t="t" r="r" b="b"/>
                <a:pathLst>
                  <a:path w="228" h="237">
                    <a:moveTo>
                      <a:pt x="113" y="0"/>
                    </a:moveTo>
                    <a:lnTo>
                      <a:pt x="90" y="0"/>
                    </a:lnTo>
                    <a:lnTo>
                      <a:pt x="69" y="2"/>
                    </a:lnTo>
                    <a:lnTo>
                      <a:pt x="51" y="5"/>
                    </a:lnTo>
                    <a:lnTo>
                      <a:pt x="33" y="9"/>
                    </a:lnTo>
                    <a:lnTo>
                      <a:pt x="20" y="12"/>
                    </a:lnTo>
                    <a:lnTo>
                      <a:pt x="9" y="18"/>
                    </a:lnTo>
                    <a:lnTo>
                      <a:pt x="2" y="23"/>
                    </a:lnTo>
                    <a:lnTo>
                      <a:pt x="0" y="29"/>
                    </a:lnTo>
                    <a:lnTo>
                      <a:pt x="0" y="206"/>
                    </a:lnTo>
                    <a:lnTo>
                      <a:pt x="2" y="213"/>
                    </a:lnTo>
                    <a:lnTo>
                      <a:pt x="9" y="219"/>
                    </a:lnTo>
                    <a:lnTo>
                      <a:pt x="20" y="224"/>
                    </a:lnTo>
                    <a:lnTo>
                      <a:pt x="33" y="228"/>
                    </a:lnTo>
                    <a:lnTo>
                      <a:pt x="51" y="231"/>
                    </a:lnTo>
                    <a:lnTo>
                      <a:pt x="69" y="235"/>
                    </a:lnTo>
                    <a:lnTo>
                      <a:pt x="90" y="237"/>
                    </a:lnTo>
                    <a:lnTo>
                      <a:pt x="113" y="237"/>
                    </a:lnTo>
                    <a:lnTo>
                      <a:pt x="137" y="237"/>
                    </a:lnTo>
                    <a:lnTo>
                      <a:pt x="158" y="235"/>
                    </a:lnTo>
                    <a:lnTo>
                      <a:pt x="178" y="231"/>
                    </a:lnTo>
                    <a:lnTo>
                      <a:pt x="196" y="228"/>
                    </a:lnTo>
                    <a:lnTo>
                      <a:pt x="208" y="224"/>
                    </a:lnTo>
                    <a:lnTo>
                      <a:pt x="219" y="219"/>
                    </a:lnTo>
                    <a:lnTo>
                      <a:pt x="226" y="213"/>
                    </a:lnTo>
                    <a:lnTo>
                      <a:pt x="228" y="206"/>
                    </a:lnTo>
                    <a:lnTo>
                      <a:pt x="228" y="29"/>
                    </a:lnTo>
                    <a:lnTo>
                      <a:pt x="226" y="23"/>
                    </a:lnTo>
                    <a:lnTo>
                      <a:pt x="219" y="18"/>
                    </a:lnTo>
                    <a:lnTo>
                      <a:pt x="208" y="12"/>
                    </a:lnTo>
                    <a:lnTo>
                      <a:pt x="196" y="9"/>
                    </a:lnTo>
                    <a:lnTo>
                      <a:pt x="178" y="5"/>
                    </a:lnTo>
                    <a:lnTo>
                      <a:pt x="158" y="2"/>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1" name=""/>
              <p:cNvSpPr/>
              <p:nvPr/>
            </p:nvSpPr>
            <p:spPr>
              <a:xfrm>
                <a:off x="3478320" y="4202280"/>
                <a:ext cx="177840" cy="47520"/>
              </a:xfrm>
              <a:custGeom>
                <a:avLst/>
                <a:gdLst/>
                <a:ahLst/>
                <a:rect l="l" t="t" r="r" b="b"/>
                <a:pathLst>
                  <a:path w="228" h="59">
                    <a:moveTo>
                      <a:pt x="0" y="29"/>
                    </a:moveTo>
                    <a:lnTo>
                      <a:pt x="2" y="36"/>
                    </a:lnTo>
                    <a:lnTo>
                      <a:pt x="9" y="41"/>
                    </a:lnTo>
                    <a:lnTo>
                      <a:pt x="20" y="47"/>
                    </a:lnTo>
                    <a:lnTo>
                      <a:pt x="33" y="50"/>
                    </a:lnTo>
                    <a:lnTo>
                      <a:pt x="51" y="54"/>
                    </a:lnTo>
                    <a:lnTo>
                      <a:pt x="69" y="57"/>
                    </a:lnTo>
                    <a:lnTo>
                      <a:pt x="90" y="59"/>
                    </a:lnTo>
                    <a:lnTo>
                      <a:pt x="113" y="59"/>
                    </a:lnTo>
                    <a:lnTo>
                      <a:pt x="137" y="59"/>
                    </a:lnTo>
                    <a:lnTo>
                      <a:pt x="158" y="57"/>
                    </a:lnTo>
                    <a:lnTo>
                      <a:pt x="178" y="54"/>
                    </a:lnTo>
                    <a:lnTo>
                      <a:pt x="196" y="50"/>
                    </a:lnTo>
                    <a:lnTo>
                      <a:pt x="208" y="47"/>
                    </a:lnTo>
                    <a:lnTo>
                      <a:pt x="219" y="41"/>
                    </a:lnTo>
                    <a:lnTo>
                      <a:pt x="226" y="36"/>
                    </a:lnTo>
                    <a:lnTo>
                      <a:pt x="228" y="29"/>
                    </a:lnTo>
                    <a:lnTo>
                      <a:pt x="226" y="23"/>
                    </a:lnTo>
                    <a:lnTo>
                      <a:pt x="219" y="18"/>
                    </a:lnTo>
                    <a:lnTo>
                      <a:pt x="208" y="12"/>
                    </a:lnTo>
                    <a:lnTo>
                      <a:pt x="196" y="9"/>
                    </a:lnTo>
                    <a:lnTo>
                      <a:pt x="178" y="5"/>
                    </a:lnTo>
                    <a:lnTo>
                      <a:pt x="158" y="2"/>
                    </a:lnTo>
                    <a:lnTo>
                      <a:pt x="137" y="0"/>
                    </a:lnTo>
                    <a:lnTo>
                      <a:pt x="113" y="0"/>
                    </a:lnTo>
                    <a:lnTo>
                      <a:pt x="90" y="0"/>
                    </a:lnTo>
                    <a:lnTo>
                      <a:pt x="69" y="2"/>
                    </a:lnTo>
                    <a:lnTo>
                      <a:pt x="51" y="5"/>
                    </a:lnTo>
                    <a:lnTo>
                      <a:pt x="33" y="9"/>
                    </a:lnTo>
                    <a:lnTo>
                      <a:pt x="20" y="12"/>
                    </a:lnTo>
                    <a:lnTo>
                      <a:pt x="9" y="18"/>
                    </a:lnTo>
                    <a:lnTo>
                      <a:pt x="2" y="23"/>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572" name=""/>
              <p:cNvSpPr/>
              <p:nvPr/>
            </p:nvSpPr>
            <p:spPr>
              <a:xfrm>
                <a:off x="3478320" y="4202280"/>
                <a:ext cx="177840" cy="188640"/>
              </a:xfrm>
              <a:custGeom>
                <a:avLst/>
                <a:gdLst/>
                <a:ahLst/>
                <a:rect l="l" t="t" r="r" b="b"/>
                <a:pathLst>
                  <a:path w="228" h="237">
                    <a:moveTo>
                      <a:pt x="113" y="0"/>
                    </a:moveTo>
                    <a:lnTo>
                      <a:pt x="90" y="0"/>
                    </a:lnTo>
                    <a:lnTo>
                      <a:pt x="69" y="2"/>
                    </a:lnTo>
                    <a:lnTo>
                      <a:pt x="51" y="5"/>
                    </a:lnTo>
                    <a:lnTo>
                      <a:pt x="33" y="9"/>
                    </a:lnTo>
                    <a:lnTo>
                      <a:pt x="20" y="12"/>
                    </a:lnTo>
                    <a:lnTo>
                      <a:pt x="9" y="18"/>
                    </a:lnTo>
                    <a:lnTo>
                      <a:pt x="2" y="23"/>
                    </a:lnTo>
                    <a:lnTo>
                      <a:pt x="0" y="29"/>
                    </a:lnTo>
                    <a:lnTo>
                      <a:pt x="0" y="206"/>
                    </a:lnTo>
                    <a:lnTo>
                      <a:pt x="2" y="213"/>
                    </a:lnTo>
                    <a:lnTo>
                      <a:pt x="9" y="219"/>
                    </a:lnTo>
                    <a:lnTo>
                      <a:pt x="20" y="224"/>
                    </a:lnTo>
                    <a:lnTo>
                      <a:pt x="33" y="228"/>
                    </a:lnTo>
                    <a:lnTo>
                      <a:pt x="51" y="231"/>
                    </a:lnTo>
                    <a:lnTo>
                      <a:pt x="69" y="235"/>
                    </a:lnTo>
                    <a:lnTo>
                      <a:pt x="90" y="237"/>
                    </a:lnTo>
                    <a:lnTo>
                      <a:pt x="113" y="237"/>
                    </a:lnTo>
                    <a:lnTo>
                      <a:pt x="137" y="237"/>
                    </a:lnTo>
                    <a:lnTo>
                      <a:pt x="158" y="235"/>
                    </a:lnTo>
                    <a:lnTo>
                      <a:pt x="178" y="231"/>
                    </a:lnTo>
                    <a:lnTo>
                      <a:pt x="196" y="228"/>
                    </a:lnTo>
                    <a:lnTo>
                      <a:pt x="208" y="224"/>
                    </a:lnTo>
                    <a:lnTo>
                      <a:pt x="219" y="219"/>
                    </a:lnTo>
                    <a:lnTo>
                      <a:pt x="226" y="213"/>
                    </a:lnTo>
                    <a:lnTo>
                      <a:pt x="228" y="206"/>
                    </a:lnTo>
                    <a:lnTo>
                      <a:pt x="228" y="29"/>
                    </a:lnTo>
                    <a:lnTo>
                      <a:pt x="226" y="23"/>
                    </a:lnTo>
                    <a:lnTo>
                      <a:pt x="219" y="18"/>
                    </a:lnTo>
                    <a:lnTo>
                      <a:pt x="208" y="12"/>
                    </a:lnTo>
                    <a:lnTo>
                      <a:pt x="196" y="9"/>
                    </a:lnTo>
                    <a:lnTo>
                      <a:pt x="178" y="5"/>
                    </a:lnTo>
                    <a:lnTo>
                      <a:pt x="158" y="2"/>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3" name=""/>
              <p:cNvSpPr/>
              <p:nvPr/>
            </p:nvSpPr>
            <p:spPr>
              <a:xfrm>
                <a:off x="3478320" y="4226040"/>
                <a:ext cx="177840" cy="23760"/>
              </a:xfrm>
              <a:custGeom>
                <a:avLst/>
                <a:gdLst/>
                <a:ahLst/>
                <a:rect l="l" t="t" r="r" b="b"/>
                <a:pathLst>
                  <a:path w="228" h="30">
                    <a:moveTo>
                      <a:pt x="0" y="0"/>
                    </a:moveTo>
                    <a:lnTo>
                      <a:pt x="2" y="7"/>
                    </a:lnTo>
                    <a:lnTo>
                      <a:pt x="9" y="12"/>
                    </a:lnTo>
                    <a:lnTo>
                      <a:pt x="20" y="18"/>
                    </a:lnTo>
                    <a:lnTo>
                      <a:pt x="33" y="21"/>
                    </a:lnTo>
                    <a:lnTo>
                      <a:pt x="51" y="25"/>
                    </a:lnTo>
                    <a:lnTo>
                      <a:pt x="69" y="28"/>
                    </a:lnTo>
                    <a:lnTo>
                      <a:pt x="90" y="30"/>
                    </a:lnTo>
                    <a:lnTo>
                      <a:pt x="113" y="30"/>
                    </a:lnTo>
                    <a:lnTo>
                      <a:pt x="137" y="30"/>
                    </a:lnTo>
                    <a:lnTo>
                      <a:pt x="158" y="28"/>
                    </a:lnTo>
                    <a:lnTo>
                      <a:pt x="178" y="25"/>
                    </a:lnTo>
                    <a:lnTo>
                      <a:pt x="196" y="21"/>
                    </a:lnTo>
                    <a:lnTo>
                      <a:pt x="208" y="18"/>
                    </a:lnTo>
                    <a:lnTo>
                      <a:pt x="219" y="12"/>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574" name=""/>
            <p:cNvGrpSpPr/>
            <p:nvPr/>
          </p:nvGrpSpPr>
          <p:grpSpPr>
            <a:xfrm>
              <a:off x="2076480" y="2828880"/>
              <a:ext cx="176040" cy="189000"/>
              <a:chOff x="2076480" y="2828880"/>
              <a:chExt cx="176040" cy="189000"/>
            </a:xfrm>
          </p:grpSpPr>
          <p:sp>
            <p:nvSpPr>
              <p:cNvPr id="2575" name=""/>
              <p:cNvSpPr/>
              <p:nvPr/>
            </p:nvSpPr>
            <p:spPr>
              <a:xfrm>
                <a:off x="2076480" y="2828880"/>
                <a:ext cx="176040" cy="18900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6" name=""/>
              <p:cNvSpPr/>
              <p:nvPr/>
            </p:nvSpPr>
            <p:spPr>
              <a:xfrm>
                <a:off x="2076480" y="2828880"/>
                <a:ext cx="176040" cy="4788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2" y="59"/>
                    </a:lnTo>
                    <a:lnTo>
                      <a:pt x="136" y="59"/>
                    </a:lnTo>
                    <a:lnTo>
                      <a:pt x="157" y="57"/>
                    </a:lnTo>
                    <a:lnTo>
                      <a:pt x="177" y="53"/>
                    </a:lnTo>
                    <a:lnTo>
                      <a:pt x="195" y="50"/>
                    </a:lnTo>
                    <a:lnTo>
                      <a:pt x="208" y="46"/>
                    </a:lnTo>
                    <a:lnTo>
                      <a:pt x="218" y="41"/>
                    </a:lnTo>
                    <a:lnTo>
                      <a:pt x="225" y="36"/>
                    </a:lnTo>
                    <a:lnTo>
                      <a:pt x="227" y="28"/>
                    </a:lnTo>
                    <a:lnTo>
                      <a:pt x="225" y="23"/>
                    </a:lnTo>
                    <a:lnTo>
                      <a:pt x="218" y="18"/>
                    </a:lnTo>
                    <a:lnTo>
                      <a:pt x="208" y="12"/>
                    </a:lnTo>
                    <a:lnTo>
                      <a:pt x="195" y="9"/>
                    </a:lnTo>
                    <a:lnTo>
                      <a:pt x="177" y="5"/>
                    </a:lnTo>
                    <a:lnTo>
                      <a:pt x="157" y="1"/>
                    </a:lnTo>
                    <a:lnTo>
                      <a:pt x="136" y="0"/>
                    </a:lnTo>
                    <a:lnTo>
                      <a:pt x="112" y="0"/>
                    </a:lnTo>
                    <a:lnTo>
                      <a:pt x="89" y="0"/>
                    </a:lnTo>
                    <a:lnTo>
                      <a:pt x="68" y="1"/>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577" name=""/>
              <p:cNvSpPr/>
              <p:nvPr/>
            </p:nvSpPr>
            <p:spPr>
              <a:xfrm>
                <a:off x="2076480" y="2828880"/>
                <a:ext cx="176040" cy="18900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8" name=""/>
              <p:cNvSpPr/>
              <p:nvPr/>
            </p:nvSpPr>
            <p:spPr>
              <a:xfrm>
                <a:off x="2076480" y="2852640"/>
                <a:ext cx="176040" cy="2412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2" y="31"/>
                    </a:lnTo>
                    <a:lnTo>
                      <a:pt x="136" y="31"/>
                    </a:lnTo>
                    <a:lnTo>
                      <a:pt x="157" y="29"/>
                    </a:lnTo>
                    <a:lnTo>
                      <a:pt x="177" y="25"/>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grpSp>
        <p:grpSp>
          <p:nvGrpSpPr>
            <p:cNvPr id="2579" name=""/>
            <p:cNvGrpSpPr/>
            <p:nvPr/>
          </p:nvGrpSpPr>
          <p:grpSpPr>
            <a:xfrm>
              <a:off x="1755720" y="1297080"/>
              <a:ext cx="177840" cy="187200"/>
              <a:chOff x="1755720" y="1297080"/>
              <a:chExt cx="177840" cy="187200"/>
            </a:xfrm>
          </p:grpSpPr>
          <p:sp>
            <p:nvSpPr>
              <p:cNvPr id="2580" name=""/>
              <p:cNvSpPr/>
              <p:nvPr/>
            </p:nvSpPr>
            <p:spPr>
              <a:xfrm>
                <a:off x="1755720" y="1297080"/>
                <a:ext cx="177840" cy="18720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4"/>
                    </a:lnTo>
                    <a:lnTo>
                      <a:pt x="90" y="236"/>
                    </a:lnTo>
                    <a:lnTo>
                      <a:pt x="113" y="236"/>
                    </a:lnTo>
                    <a:lnTo>
                      <a:pt x="136" y="236"/>
                    </a:lnTo>
                    <a:lnTo>
                      <a:pt x="158" y="234"/>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1" name=""/>
              <p:cNvSpPr/>
              <p:nvPr/>
            </p:nvSpPr>
            <p:spPr>
              <a:xfrm>
                <a:off x="1755720" y="1297080"/>
                <a:ext cx="177840" cy="46080"/>
              </a:xfrm>
              <a:custGeom>
                <a:avLst/>
                <a:gdLst/>
                <a:ahLst/>
                <a:rect l="l" t="t" r="r" b="b"/>
                <a:pathLst>
                  <a:path w="228" h="59">
                    <a:moveTo>
                      <a:pt x="0" y="28"/>
                    </a:moveTo>
                    <a:lnTo>
                      <a:pt x="2" y="35"/>
                    </a:lnTo>
                    <a:lnTo>
                      <a:pt x="9" y="41"/>
                    </a:lnTo>
                    <a:lnTo>
                      <a:pt x="20" y="46"/>
                    </a:lnTo>
                    <a:lnTo>
                      <a:pt x="32" y="50"/>
                    </a:lnTo>
                    <a:lnTo>
                      <a:pt x="50" y="53"/>
                    </a:lnTo>
                    <a:lnTo>
                      <a:pt x="68" y="57"/>
                    </a:lnTo>
                    <a:lnTo>
                      <a:pt x="90" y="59"/>
                    </a:lnTo>
                    <a:lnTo>
                      <a:pt x="113" y="59"/>
                    </a:lnTo>
                    <a:lnTo>
                      <a:pt x="136" y="59"/>
                    </a:lnTo>
                    <a:lnTo>
                      <a:pt x="158" y="57"/>
                    </a:lnTo>
                    <a:lnTo>
                      <a:pt x="178" y="53"/>
                    </a:lnTo>
                    <a:lnTo>
                      <a:pt x="196" y="50"/>
                    </a:lnTo>
                    <a:lnTo>
                      <a:pt x="208" y="46"/>
                    </a:lnTo>
                    <a:lnTo>
                      <a:pt x="219" y="41"/>
                    </a:lnTo>
                    <a:lnTo>
                      <a:pt x="226" y="35"/>
                    </a:lnTo>
                    <a:lnTo>
                      <a:pt x="228" y="28"/>
                    </a:lnTo>
                    <a:lnTo>
                      <a:pt x="226" y="23"/>
                    </a:lnTo>
                    <a:lnTo>
                      <a:pt x="219" y="18"/>
                    </a:lnTo>
                    <a:lnTo>
                      <a:pt x="208" y="12"/>
                    </a:lnTo>
                    <a:lnTo>
                      <a:pt x="196" y="9"/>
                    </a:lnTo>
                    <a:lnTo>
                      <a:pt x="178" y="5"/>
                    </a:lnTo>
                    <a:lnTo>
                      <a:pt x="158" y="1"/>
                    </a:lnTo>
                    <a:lnTo>
                      <a:pt x="136" y="0"/>
                    </a:lnTo>
                    <a:lnTo>
                      <a:pt x="113" y="0"/>
                    </a:lnTo>
                    <a:lnTo>
                      <a:pt x="90" y="0"/>
                    </a:lnTo>
                    <a:lnTo>
                      <a:pt x="68" y="1"/>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582" name=""/>
              <p:cNvSpPr/>
              <p:nvPr/>
            </p:nvSpPr>
            <p:spPr>
              <a:xfrm>
                <a:off x="1755720" y="1297080"/>
                <a:ext cx="177840" cy="18720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4"/>
                    </a:lnTo>
                    <a:lnTo>
                      <a:pt x="90" y="236"/>
                    </a:lnTo>
                    <a:lnTo>
                      <a:pt x="113" y="236"/>
                    </a:lnTo>
                    <a:lnTo>
                      <a:pt x="136" y="236"/>
                    </a:lnTo>
                    <a:lnTo>
                      <a:pt x="158" y="234"/>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3" name=""/>
              <p:cNvSpPr/>
              <p:nvPr/>
            </p:nvSpPr>
            <p:spPr>
              <a:xfrm>
                <a:off x="1755720" y="1319400"/>
                <a:ext cx="177840" cy="2376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584" name=""/>
            <p:cNvGrpSpPr/>
            <p:nvPr/>
          </p:nvGrpSpPr>
          <p:grpSpPr>
            <a:xfrm>
              <a:off x="2068560" y="1262160"/>
              <a:ext cx="176040" cy="188640"/>
              <a:chOff x="2068560" y="1262160"/>
              <a:chExt cx="176040" cy="188640"/>
            </a:xfrm>
          </p:grpSpPr>
          <p:sp>
            <p:nvSpPr>
              <p:cNvPr id="2585" name=""/>
              <p:cNvSpPr/>
              <p:nvPr/>
            </p:nvSpPr>
            <p:spPr>
              <a:xfrm>
                <a:off x="2068560" y="1262160"/>
                <a:ext cx="176040" cy="188640"/>
              </a:xfrm>
              <a:custGeom>
                <a:avLst/>
                <a:gdLst/>
                <a:ahLst/>
                <a:rect l="l" t="t" r="r" b="b"/>
                <a:pathLst>
                  <a:path w="227" h="236">
                    <a:moveTo>
                      <a:pt x="113" y="0"/>
                    </a:moveTo>
                    <a:lnTo>
                      <a:pt x="89" y="0"/>
                    </a:lnTo>
                    <a:lnTo>
                      <a:pt x="68" y="1"/>
                    </a:lnTo>
                    <a:lnTo>
                      <a:pt x="50" y="5"/>
                    </a:lnTo>
                    <a:lnTo>
                      <a:pt x="32" y="9"/>
                    </a:lnTo>
                    <a:lnTo>
                      <a:pt x="20" y="12"/>
                    </a:lnTo>
                    <a:lnTo>
                      <a:pt x="9" y="17"/>
                    </a:lnTo>
                    <a:lnTo>
                      <a:pt x="2" y="23"/>
                    </a:lnTo>
                    <a:lnTo>
                      <a:pt x="0" y="28"/>
                    </a:lnTo>
                    <a:lnTo>
                      <a:pt x="0" y="206"/>
                    </a:lnTo>
                    <a:lnTo>
                      <a:pt x="2" y="213"/>
                    </a:lnTo>
                    <a:lnTo>
                      <a:pt x="9" y="218"/>
                    </a:lnTo>
                    <a:lnTo>
                      <a:pt x="20" y="224"/>
                    </a:lnTo>
                    <a:lnTo>
                      <a:pt x="32" y="227"/>
                    </a:lnTo>
                    <a:lnTo>
                      <a:pt x="50" y="231"/>
                    </a:lnTo>
                    <a:lnTo>
                      <a:pt x="68" y="234"/>
                    </a:lnTo>
                    <a:lnTo>
                      <a:pt x="89" y="236"/>
                    </a:lnTo>
                    <a:lnTo>
                      <a:pt x="113" y="236"/>
                    </a:lnTo>
                    <a:lnTo>
                      <a:pt x="136" y="236"/>
                    </a:lnTo>
                    <a:lnTo>
                      <a:pt x="158" y="234"/>
                    </a:lnTo>
                    <a:lnTo>
                      <a:pt x="177" y="231"/>
                    </a:lnTo>
                    <a:lnTo>
                      <a:pt x="195" y="227"/>
                    </a:lnTo>
                    <a:lnTo>
                      <a:pt x="208" y="224"/>
                    </a:lnTo>
                    <a:lnTo>
                      <a:pt x="219" y="218"/>
                    </a:lnTo>
                    <a:lnTo>
                      <a:pt x="226" y="213"/>
                    </a:lnTo>
                    <a:lnTo>
                      <a:pt x="227" y="206"/>
                    </a:lnTo>
                    <a:lnTo>
                      <a:pt x="227" y="28"/>
                    </a:lnTo>
                    <a:lnTo>
                      <a:pt x="226" y="23"/>
                    </a:lnTo>
                    <a:lnTo>
                      <a:pt x="219" y="17"/>
                    </a:lnTo>
                    <a:lnTo>
                      <a:pt x="208" y="12"/>
                    </a:lnTo>
                    <a:lnTo>
                      <a:pt x="195" y="9"/>
                    </a:lnTo>
                    <a:lnTo>
                      <a:pt x="177" y="5"/>
                    </a:lnTo>
                    <a:lnTo>
                      <a:pt x="158"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6" name=""/>
              <p:cNvSpPr/>
              <p:nvPr/>
            </p:nvSpPr>
            <p:spPr>
              <a:xfrm>
                <a:off x="2068560" y="1262160"/>
                <a:ext cx="176040" cy="47160"/>
              </a:xfrm>
              <a:custGeom>
                <a:avLst/>
                <a:gdLst/>
                <a:ahLst/>
                <a:rect l="l" t="t" r="r" b="b"/>
                <a:pathLst>
                  <a:path w="227" h="59">
                    <a:moveTo>
                      <a:pt x="0" y="28"/>
                    </a:moveTo>
                    <a:lnTo>
                      <a:pt x="2" y="35"/>
                    </a:lnTo>
                    <a:lnTo>
                      <a:pt x="9" y="41"/>
                    </a:lnTo>
                    <a:lnTo>
                      <a:pt x="20" y="46"/>
                    </a:lnTo>
                    <a:lnTo>
                      <a:pt x="32" y="50"/>
                    </a:lnTo>
                    <a:lnTo>
                      <a:pt x="50" y="53"/>
                    </a:lnTo>
                    <a:lnTo>
                      <a:pt x="68" y="57"/>
                    </a:lnTo>
                    <a:lnTo>
                      <a:pt x="89" y="59"/>
                    </a:lnTo>
                    <a:lnTo>
                      <a:pt x="113" y="59"/>
                    </a:lnTo>
                    <a:lnTo>
                      <a:pt x="136" y="59"/>
                    </a:lnTo>
                    <a:lnTo>
                      <a:pt x="158" y="57"/>
                    </a:lnTo>
                    <a:lnTo>
                      <a:pt x="177" y="53"/>
                    </a:lnTo>
                    <a:lnTo>
                      <a:pt x="195" y="50"/>
                    </a:lnTo>
                    <a:lnTo>
                      <a:pt x="208" y="46"/>
                    </a:lnTo>
                    <a:lnTo>
                      <a:pt x="219" y="41"/>
                    </a:lnTo>
                    <a:lnTo>
                      <a:pt x="226" y="35"/>
                    </a:lnTo>
                    <a:lnTo>
                      <a:pt x="227" y="28"/>
                    </a:lnTo>
                    <a:lnTo>
                      <a:pt x="226" y="23"/>
                    </a:lnTo>
                    <a:lnTo>
                      <a:pt x="219" y="17"/>
                    </a:lnTo>
                    <a:lnTo>
                      <a:pt x="208" y="12"/>
                    </a:lnTo>
                    <a:lnTo>
                      <a:pt x="195" y="9"/>
                    </a:lnTo>
                    <a:lnTo>
                      <a:pt x="177" y="5"/>
                    </a:lnTo>
                    <a:lnTo>
                      <a:pt x="158" y="1"/>
                    </a:lnTo>
                    <a:lnTo>
                      <a:pt x="136" y="0"/>
                    </a:lnTo>
                    <a:lnTo>
                      <a:pt x="113" y="0"/>
                    </a:lnTo>
                    <a:lnTo>
                      <a:pt x="89" y="0"/>
                    </a:lnTo>
                    <a:lnTo>
                      <a:pt x="68" y="1"/>
                    </a:lnTo>
                    <a:lnTo>
                      <a:pt x="50" y="5"/>
                    </a:lnTo>
                    <a:lnTo>
                      <a:pt x="32" y="9"/>
                    </a:lnTo>
                    <a:lnTo>
                      <a:pt x="20" y="12"/>
                    </a:lnTo>
                    <a:lnTo>
                      <a:pt x="9" y="17"/>
                    </a:lnTo>
                    <a:lnTo>
                      <a:pt x="2" y="23"/>
                    </a:lnTo>
                    <a:lnTo>
                      <a:pt x="0" y="28"/>
                    </a:lnTo>
                    <a:close/>
                  </a:path>
                </a:pathLst>
              </a:custGeom>
              <a:solidFill>
                <a:srgbClr val="a744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2587" name=""/>
              <p:cNvSpPr/>
              <p:nvPr/>
            </p:nvSpPr>
            <p:spPr>
              <a:xfrm>
                <a:off x="2068560" y="1262160"/>
                <a:ext cx="176040" cy="188640"/>
              </a:xfrm>
              <a:custGeom>
                <a:avLst/>
                <a:gdLst/>
                <a:ahLst/>
                <a:rect l="l" t="t" r="r" b="b"/>
                <a:pathLst>
                  <a:path w="227" h="236">
                    <a:moveTo>
                      <a:pt x="113" y="0"/>
                    </a:moveTo>
                    <a:lnTo>
                      <a:pt x="89" y="0"/>
                    </a:lnTo>
                    <a:lnTo>
                      <a:pt x="68" y="1"/>
                    </a:lnTo>
                    <a:lnTo>
                      <a:pt x="50" y="5"/>
                    </a:lnTo>
                    <a:lnTo>
                      <a:pt x="32" y="9"/>
                    </a:lnTo>
                    <a:lnTo>
                      <a:pt x="20" y="12"/>
                    </a:lnTo>
                    <a:lnTo>
                      <a:pt x="9" y="17"/>
                    </a:lnTo>
                    <a:lnTo>
                      <a:pt x="2" y="23"/>
                    </a:lnTo>
                    <a:lnTo>
                      <a:pt x="0" y="28"/>
                    </a:lnTo>
                    <a:lnTo>
                      <a:pt x="0" y="206"/>
                    </a:lnTo>
                    <a:lnTo>
                      <a:pt x="2" y="213"/>
                    </a:lnTo>
                    <a:lnTo>
                      <a:pt x="9" y="218"/>
                    </a:lnTo>
                    <a:lnTo>
                      <a:pt x="20" y="224"/>
                    </a:lnTo>
                    <a:lnTo>
                      <a:pt x="32" y="227"/>
                    </a:lnTo>
                    <a:lnTo>
                      <a:pt x="50" y="231"/>
                    </a:lnTo>
                    <a:lnTo>
                      <a:pt x="68" y="234"/>
                    </a:lnTo>
                    <a:lnTo>
                      <a:pt x="89" y="236"/>
                    </a:lnTo>
                    <a:lnTo>
                      <a:pt x="113" y="236"/>
                    </a:lnTo>
                    <a:lnTo>
                      <a:pt x="136" y="236"/>
                    </a:lnTo>
                    <a:lnTo>
                      <a:pt x="158" y="234"/>
                    </a:lnTo>
                    <a:lnTo>
                      <a:pt x="177" y="231"/>
                    </a:lnTo>
                    <a:lnTo>
                      <a:pt x="195" y="227"/>
                    </a:lnTo>
                    <a:lnTo>
                      <a:pt x="208" y="224"/>
                    </a:lnTo>
                    <a:lnTo>
                      <a:pt x="219" y="218"/>
                    </a:lnTo>
                    <a:lnTo>
                      <a:pt x="226" y="213"/>
                    </a:lnTo>
                    <a:lnTo>
                      <a:pt x="227" y="206"/>
                    </a:lnTo>
                    <a:lnTo>
                      <a:pt x="227" y="28"/>
                    </a:lnTo>
                    <a:lnTo>
                      <a:pt x="226" y="23"/>
                    </a:lnTo>
                    <a:lnTo>
                      <a:pt x="219" y="17"/>
                    </a:lnTo>
                    <a:lnTo>
                      <a:pt x="208" y="12"/>
                    </a:lnTo>
                    <a:lnTo>
                      <a:pt x="195" y="9"/>
                    </a:lnTo>
                    <a:lnTo>
                      <a:pt x="177" y="5"/>
                    </a:lnTo>
                    <a:lnTo>
                      <a:pt x="158"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8" name=""/>
              <p:cNvSpPr/>
              <p:nvPr/>
            </p:nvSpPr>
            <p:spPr>
              <a:xfrm>
                <a:off x="2068560" y="1285560"/>
                <a:ext cx="176040" cy="23400"/>
              </a:xfrm>
              <a:custGeom>
                <a:avLst/>
                <a:gdLst/>
                <a:ahLst/>
                <a:rect l="l" t="t" r="r" b="b"/>
                <a:pathLst>
                  <a:path w="227" h="31">
                    <a:moveTo>
                      <a:pt x="0" y="0"/>
                    </a:moveTo>
                    <a:lnTo>
                      <a:pt x="2" y="7"/>
                    </a:lnTo>
                    <a:lnTo>
                      <a:pt x="9" y="13"/>
                    </a:lnTo>
                    <a:lnTo>
                      <a:pt x="20" y="18"/>
                    </a:lnTo>
                    <a:lnTo>
                      <a:pt x="32" y="22"/>
                    </a:lnTo>
                    <a:lnTo>
                      <a:pt x="50" y="25"/>
                    </a:lnTo>
                    <a:lnTo>
                      <a:pt x="68" y="29"/>
                    </a:lnTo>
                    <a:lnTo>
                      <a:pt x="89" y="31"/>
                    </a:lnTo>
                    <a:lnTo>
                      <a:pt x="113" y="31"/>
                    </a:lnTo>
                    <a:lnTo>
                      <a:pt x="136" y="31"/>
                    </a:lnTo>
                    <a:lnTo>
                      <a:pt x="158" y="29"/>
                    </a:lnTo>
                    <a:lnTo>
                      <a:pt x="177" y="25"/>
                    </a:lnTo>
                    <a:lnTo>
                      <a:pt x="195" y="22"/>
                    </a:lnTo>
                    <a:lnTo>
                      <a:pt x="208" y="18"/>
                    </a:lnTo>
                    <a:lnTo>
                      <a:pt x="219" y="13"/>
                    </a:lnTo>
                    <a:lnTo>
                      <a:pt x="226" y="7"/>
                    </a:lnTo>
                    <a:lnTo>
                      <a:pt x="227" y="0"/>
                    </a:lnTo>
                  </a:path>
                </a:pathLst>
              </a:custGeom>
              <a:noFill/>
              <a:ln w="792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grpSp>
        <p:grpSp>
          <p:nvGrpSpPr>
            <p:cNvPr id="2589" name=""/>
            <p:cNvGrpSpPr/>
            <p:nvPr/>
          </p:nvGrpSpPr>
          <p:grpSpPr>
            <a:xfrm>
              <a:off x="2298600" y="2039760"/>
              <a:ext cx="176400" cy="187200"/>
              <a:chOff x="2298600" y="2039760"/>
              <a:chExt cx="176400" cy="187200"/>
            </a:xfrm>
          </p:grpSpPr>
          <p:sp>
            <p:nvSpPr>
              <p:cNvPr id="2590" name=""/>
              <p:cNvSpPr/>
              <p:nvPr/>
            </p:nvSpPr>
            <p:spPr>
              <a:xfrm>
                <a:off x="2298600" y="2039760"/>
                <a:ext cx="176400" cy="187200"/>
              </a:xfrm>
              <a:custGeom>
                <a:avLst/>
                <a:gdLst/>
                <a:ahLst/>
                <a:rect l="l" t="t" r="r" b="b"/>
                <a:pathLst>
                  <a:path w="228" h="236">
                    <a:moveTo>
                      <a:pt x="113" y="0"/>
                    </a:moveTo>
                    <a:lnTo>
                      <a:pt x="90" y="0"/>
                    </a:lnTo>
                    <a:lnTo>
                      <a:pt x="69" y="1"/>
                    </a:lnTo>
                    <a:lnTo>
                      <a:pt x="51" y="5"/>
                    </a:lnTo>
                    <a:lnTo>
                      <a:pt x="33" y="9"/>
                    </a:lnTo>
                    <a:lnTo>
                      <a:pt x="20" y="12"/>
                    </a:lnTo>
                    <a:lnTo>
                      <a:pt x="9" y="17"/>
                    </a:lnTo>
                    <a:lnTo>
                      <a:pt x="2" y="23"/>
                    </a:lnTo>
                    <a:lnTo>
                      <a:pt x="0" y="28"/>
                    </a:lnTo>
                    <a:lnTo>
                      <a:pt x="0" y="206"/>
                    </a:lnTo>
                    <a:lnTo>
                      <a:pt x="2" y="213"/>
                    </a:lnTo>
                    <a:lnTo>
                      <a:pt x="9" y="218"/>
                    </a:lnTo>
                    <a:lnTo>
                      <a:pt x="20" y="224"/>
                    </a:lnTo>
                    <a:lnTo>
                      <a:pt x="33" y="227"/>
                    </a:lnTo>
                    <a:lnTo>
                      <a:pt x="51" y="231"/>
                    </a:lnTo>
                    <a:lnTo>
                      <a:pt x="69" y="234"/>
                    </a:lnTo>
                    <a:lnTo>
                      <a:pt x="90" y="236"/>
                    </a:lnTo>
                    <a:lnTo>
                      <a:pt x="113" y="236"/>
                    </a:lnTo>
                    <a:lnTo>
                      <a:pt x="137" y="236"/>
                    </a:lnTo>
                    <a:lnTo>
                      <a:pt x="158" y="234"/>
                    </a:lnTo>
                    <a:lnTo>
                      <a:pt x="178" y="231"/>
                    </a:lnTo>
                    <a:lnTo>
                      <a:pt x="196" y="227"/>
                    </a:lnTo>
                    <a:lnTo>
                      <a:pt x="208" y="224"/>
                    </a:lnTo>
                    <a:lnTo>
                      <a:pt x="219" y="218"/>
                    </a:lnTo>
                    <a:lnTo>
                      <a:pt x="226" y="213"/>
                    </a:lnTo>
                    <a:lnTo>
                      <a:pt x="228" y="206"/>
                    </a:lnTo>
                    <a:lnTo>
                      <a:pt x="228" y="28"/>
                    </a:lnTo>
                    <a:lnTo>
                      <a:pt x="226" y="23"/>
                    </a:lnTo>
                    <a:lnTo>
                      <a:pt x="219" y="17"/>
                    </a:lnTo>
                    <a:lnTo>
                      <a:pt x="208" y="12"/>
                    </a:lnTo>
                    <a:lnTo>
                      <a:pt x="196" y="9"/>
                    </a:lnTo>
                    <a:lnTo>
                      <a:pt x="178" y="5"/>
                    </a:lnTo>
                    <a:lnTo>
                      <a:pt x="158" y="1"/>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1" name=""/>
              <p:cNvSpPr/>
              <p:nvPr/>
            </p:nvSpPr>
            <p:spPr>
              <a:xfrm>
                <a:off x="2298600" y="2039760"/>
                <a:ext cx="176400" cy="46080"/>
              </a:xfrm>
              <a:custGeom>
                <a:avLst/>
                <a:gdLst/>
                <a:ahLst/>
                <a:rect l="l" t="t" r="r" b="b"/>
                <a:pathLst>
                  <a:path w="228" h="59">
                    <a:moveTo>
                      <a:pt x="0" y="28"/>
                    </a:moveTo>
                    <a:lnTo>
                      <a:pt x="2" y="35"/>
                    </a:lnTo>
                    <a:lnTo>
                      <a:pt x="9" y="41"/>
                    </a:lnTo>
                    <a:lnTo>
                      <a:pt x="20" y="46"/>
                    </a:lnTo>
                    <a:lnTo>
                      <a:pt x="33" y="50"/>
                    </a:lnTo>
                    <a:lnTo>
                      <a:pt x="51" y="53"/>
                    </a:lnTo>
                    <a:lnTo>
                      <a:pt x="69" y="57"/>
                    </a:lnTo>
                    <a:lnTo>
                      <a:pt x="90" y="59"/>
                    </a:lnTo>
                    <a:lnTo>
                      <a:pt x="113" y="59"/>
                    </a:lnTo>
                    <a:lnTo>
                      <a:pt x="137" y="59"/>
                    </a:lnTo>
                    <a:lnTo>
                      <a:pt x="158" y="57"/>
                    </a:lnTo>
                    <a:lnTo>
                      <a:pt x="178" y="53"/>
                    </a:lnTo>
                    <a:lnTo>
                      <a:pt x="196" y="50"/>
                    </a:lnTo>
                    <a:lnTo>
                      <a:pt x="208" y="46"/>
                    </a:lnTo>
                    <a:lnTo>
                      <a:pt x="219" y="41"/>
                    </a:lnTo>
                    <a:lnTo>
                      <a:pt x="226" y="35"/>
                    </a:lnTo>
                    <a:lnTo>
                      <a:pt x="228" y="28"/>
                    </a:lnTo>
                    <a:lnTo>
                      <a:pt x="226" y="23"/>
                    </a:lnTo>
                    <a:lnTo>
                      <a:pt x="219" y="17"/>
                    </a:lnTo>
                    <a:lnTo>
                      <a:pt x="208" y="12"/>
                    </a:lnTo>
                    <a:lnTo>
                      <a:pt x="196" y="9"/>
                    </a:lnTo>
                    <a:lnTo>
                      <a:pt x="178" y="5"/>
                    </a:lnTo>
                    <a:lnTo>
                      <a:pt x="158" y="1"/>
                    </a:lnTo>
                    <a:lnTo>
                      <a:pt x="137" y="0"/>
                    </a:lnTo>
                    <a:lnTo>
                      <a:pt x="113" y="0"/>
                    </a:lnTo>
                    <a:lnTo>
                      <a:pt x="90" y="0"/>
                    </a:lnTo>
                    <a:lnTo>
                      <a:pt x="69" y="1"/>
                    </a:lnTo>
                    <a:lnTo>
                      <a:pt x="51" y="5"/>
                    </a:lnTo>
                    <a:lnTo>
                      <a:pt x="33" y="9"/>
                    </a:lnTo>
                    <a:lnTo>
                      <a:pt x="20" y="12"/>
                    </a:lnTo>
                    <a:lnTo>
                      <a:pt x="9" y="17"/>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592" name=""/>
              <p:cNvSpPr/>
              <p:nvPr/>
            </p:nvSpPr>
            <p:spPr>
              <a:xfrm>
                <a:off x="2298600" y="2039760"/>
                <a:ext cx="176400" cy="187200"/>
              </a:xfrm>
              <a:custGeom>
                <a:avLst/>
                <a:gdLst/>
                <a:ahLst/>
                <a:rect l="l" t="t" r="r" b="b"/>
                <a:pathLst>
                  <a:path w="228" h="236">
                    <a:moveTo>
                      <a:pt x="113" y="0"/>
                    </a:moveTo>
                    <a:lnTo>
                      <a:pt x="90" y="0"/>
                    </a:lnTo>
                    <a:lnTo>
                      <a:pt x="69" y="1"/>
                    </a:lnTo>
                    <a:lnTo>
                      <a:pt x="51" y="5"/>
                    </a:lnTo>
                    <a:lnTo>
                      <a:pt x="33" y="9"/>
                    </a:lnTo>
                    <a:lnTo>
                      <a:pt x="20" y="12"/>
                    </a:lnTo>
                    <a:lnTo>
                      <a:pt x="9" y="17"/>
                    </a:lnTo>
                    <a:lnTo>
                      <a:pt x="2" y="23"/>
                    </a:lnTo>
                    <a:lnTo>
                      <a:pt x="0" y="28"/>
                    </a:lnTo>
                    <a:lnTo>
                      <a:pt x="0" y="206"/>
                    </a:lnTo>
                    <a:lnTo>
                      <a:pt x="2" y="213"/>
                    </a:lnTo>
                    <a:lnTo>
                      <a:pt x="9" y="218"/>
                    </a:lnTo>
                    <a:lnTo>
                      <a:pt x="20" y="224"/>
                    </a:lnTo>
                    <a:lnTo>
                      <a:pt x="33" y="227"/>
                    </a:lnTo>
                    <a:lnTo>
                      <a:pt x="51" y="231"/>
                    </a:lnTo>
                    <a:lnTo>
                      <a:pt x="69" y="234"/>
                    </a:lnTo>
                    <a:lnTo>
                      <a:pt x="90" y="236"/>
                    </a:lnTo>
                    <a:lnTo>
                      <a:pt x="113" y="236"/>
                    </a:lnTo>
                    <a:lnTo>
                      <a:pt x="137" y="236"/>
                    </a:lnTo>
                    <a:lnTo>
                      <a:pt x="158" y="234"/>
                    </a:lnTo>
                    <a:lnTo>
                      <a:pt x="178" y="231"/>
                    </a:lnTo>
                    <a:lnTo>
                      <a:pt x="196" y="227"/>
                    </a:lnTo>
                    <a:lnTo>
                      <a:pt x="208" y="224"/>
                    </a:lnTo>
                    <a:lnTo>
                      <a:pt x="219" y="218"/>
                    </a:lnTo>
                    <a:lnTo>
                      <a:pt x="226" y="213"/>
                    </a:lnTo>
                    <a:lnTo>
                      <a:pt x="228" y="206"/>
                    </a:lnTo>
                    <a:lnTo>
                      <a:pt x="228" y="28"/>
                    </a:lnTo>
                    <a:lnTo>
                      <a:pt x="226" y="23"/>
                    </a:lnTo>
                    <a:lnTo>
                      <a:pt x="219" y="17"/>
                    </a:lnTo>
                    <a:lnTo>
                      <a:pt x="208" y="12"/>
                    </a:lnTo>
                    <a:lnTo>
                      <a:pt x="196" y="9"/>
                    </a:lnTo>
                    <a:lnTo>
                      <a:pt x="178" y="5"/>
                    </a:lnTo>
                    <a:lnTo>
                      <a:pt x="158" y="1"/>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3" name=""/>
              <p:cNvSpPr/>
              <p:nvPr/>
            </p:nvSpPr>
            <p:spPr>
              <a:xfrm>
                <a:off x="2298600" y="2061720"/>
                <a:ext cx="176400" cy="24120"/>
              </a:xfrm>
              <a:custGeom>
                <a:avLst/>
                <a:gdLst/>
                <a:ahLst/>
                <a:rect l="l" t="t" r="r" b="b"/>
                <a:pathLst>
                  <a:path w="228" h="31">
                    <a:moveTo>
                      <a:pt x="0" y="0"/>
                    </a:moveTo>
                    <a:lnTo>
                      <a:pt x="2" y="7"/>
                    </a:lnTo>
                    <a:lnTo>
                      <a:pt x="9" y="13"/>
                    </a:lnTo>
                    <a:lnTo>
                      <a:pt x="20" y="18"/>
                    </a:lnTo>
                    <a:lnTo>
                      <a:pt x="33" y="22"/>
                    </a:lnTo>
                    <a:lnTo>
                      <a:pt x="51" y="25"/>
                    </a:lnTo>
                    <a:lnTo>
                      <a:pt x="69" y="29"/>
                    </a:lnTo>
                    <a:lnTo>
                      <a:pt x="90" y="31"/>
                    </a:lnTo>
                    <a:lnTo>
                      <a:pt x="113" y="31"/>
                    </a:lnTo>
                    <a:lnTo>
                      <a:pt x="137" y="31"/>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grpSp>
        <p:grpSp>
          <p:nvGrpSpPr>
            <p:cNvPr id="2594" name=""/>
            <p:cNvGrpSpPr/>
            <p:nvPr/>
          </p:nvGrpSpPr>
          <p:grpSpPr>
            <a:xfrm>
              <a:off x="976320" y="3325680"/>
              <a:ext cx="176040" cy="188640"/>
              <a:chOff x="976320" y="3325680"/>
              <a:chExt cx="176040" cy="188640"/>
            </a:xfrm>
          </p:grpSpPr>
          <p:sp>
            <p:nvSpPr>
              <p:cNvPr id="2595" name=""/>
              <p:cNvSpPr/>
              <p:nvPr/>
            </p:nvSpPr>
            <p:spPr>
              <a:xfrm>
                <a:off x="976320" y="3325680"/>
                <a:ext cx="176040" cy="188640"/>
              </a:xfrm>
              <a:custGeom>
                <a:avLst/>
                <a:gdLst/>
                <a:ahLst/>
                <a:rect l="l" t="t" r="r" b="b"/>
                <a:pathLst>
                  <a:path w="227" h="237">
                    <a:moveTo>
                      <a:pt x="112" y="0"/>
                    </a:moveTo>
                    <a:lnTo>
                      <a:pt x="89" y="0"/>
                    </a:lnTo>
                    <a:lnTo>
                      <a:pt x="68" y="2"/>
                    </a:lnTo>
                    <a:lnTo>
                      <a:pt x="50" y="6"/>
                    </a:lnTo>
                    <a:lnTo>
                      <a:pt x="32" y="9"/>
                    </a:lnTo>
                    <a:lnTo>
                      <a:pt x="19" y="13"/>
                    </a:lnTo>
                    <a:lnTo>
                      <a:pt x="8" y="18"/>
                    </a:lnTo>
                    <a:lnTo>
                      <a:pt x="1" y="24"/>
                    </a:lnTo>
                    <a:lnTo>
                      <a:pt x="0" y="29"/>
                    </a:lnTo>
                    <a:lnTo>
                      <a:pt x="0" y="207"/>
                    </a:lnTo>
                    <a:lnTo>
                      <a:pt x="1" y="214"/>
                    </a:lnTo>
                    <a:lnTo>
                      <a:pt x="8" y="219"/>
                    </a:lnTo>
                    <a:lnTo>
                      <a:pt x="19" y="225"/>
                    </a:lnTo>
                    <a:lnTo>
                      <a:pt x="32" y="228"/>
                    </a:lnTo>
                    <a:lnTo>
                      <a:pt x="50" y="232"/>
                    </a:lnTo>
                    <a:lnTo>
                      <a:pt x="68" y="235"/>
                    </a:lnTo>
                    <a:lnTo>
                      <a:pt x="89" y="237"/>
                    </a:lnTo>
                    <a:lnTo>
                      <a:pt x="112" y="237"/>
                    </a:lnTo>
                    <a:lnTo>
                      <a:pt x="136" y="237"/>
                    </a:lnTo>
                    <a:lnTo>
                      <a:pt x="157" y="235"/>
                    </a:lnTo>
                    <a:lnTo>
                      <a:pt x="177" y="232"/>
                    </a:lnTo>
                    <a:lnTo>
                      <a:pt x="195" y="228"/>
                    </a:lnTo>
                    <a:lnTo>
                      <a:pt x="207" y="225"/>
                    </a:lnTo>
                    <a:lnTo>
                      <a:pt x="218" y="219"/>
                    </a:lnTo>
                    <a:lnTo>
                      <a:pt x="225" y="214"/>
                    </a:lnTo>
                    <a:lnTo>
                      <a:pt x="227" y="207"/>
                    </a:lnTo>
                    <a:lnTo>
                      <a:pt x="227" y="29"/>
                    </a:lnTo>
                    <a:lnTo>
                      <a:pt x="225" y="24"/>
                    </a:lnTo>
                    <a:lnTo>
                      <a:pt x="218" y="18"/>
                    </a:lnTo>
                    <a:lnTo>
                      <a:pt x="207" y="13"/>
                    </a:lnTo>
                    <a:lnTo>
                      <a:pt x="195" y="9"/>
                    </a:lnTo>
                    <a:lnTo>
                      <a:pt x="177" y="6"/>
                    </a:lnTo>
                    <a:lnTo>
                      <a:pt x="157" y="2"/>
                    </a:lnTo>
                    <a:lnTo>
                      <a:pt x="136" y="0"/>
                    </a:lnTo>
                    <a:lnTo>
                      <a:pt x="112"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6" name=""/>
              <p:cNvSpPr/>
              <p:nvPr/>
            </p:nvSpPr>
            <p:spPr>
              <a:xfrm>
                <a:off x="976320" y="3325680"/>
                <a:ext cx="176040" cy="47520"/>
              </a:xfrm>
              <a:custGeom>
                <a:avLst/>
                <a:gdLst/>
                <a:ahLst/>
                <a:rect l="l" t="t" r="r" b="b"/>
                <a:pathLst>
                  <a:path w="227" h="60">
                    <a:moveTo>
                      <a:pt x="0" y="29"/>
                    </a:moveTo>
                    <a:lnTo>
                      <a:pt x="1" y="36"/>
                    </a:lnTo>
                    <a:lnTo>
                      <a:pt x="8" y="42"/>
                    </a:lnTo>
                    <a:lnTo>
                      <a:pt x="19" y="47"/>
                    </a:lnTo>
                    <a:lnTo>
                      <a:pt x="32" y="51"/>
                    </a:lnTo>
                    <a:lnTo>
                      <a:pt x="50" y="54"/>
                    </a:lnTo>
                    <a:lnTo>
                      <a:pt x="68" y="58"/>
                    </a:lnTo>
                    <a:lnTo>
                      <a:pt x="89" y="60"/>
                    </a:lnTo>
                    <a:lnTo>
                      <a:pt x="112" y="60"/>
                    </a:lnTo>
                    <a:lnTo>
                      <a:pt x="136" y="60"/>
                    </a:lnTo>
                    <a:lnTo>
                      <a:pt x="157" y="58"/>
                    </a:lnTo>
                    <a:lnTo>
                      <a:pt x="177" y="54"/>
                    </a:lnTo>
                    <a:lnTo>
                      <a:pt x="195" y="51"/>
                    </a:lnTo>
                    <a:lnTo>
                      <a:pt x="207" y="47"/>
                    </a:lnTo>
                    <a:lnTo>
                      <a:pt x="218" y="42"/>
                    </a:lnTo>
                    <a:lnTo>
                      <a:pt x="225" y="36"/>
                    </a:lnTo>
                    <a:lnTo>
                      <a:pt x="227" y="29"/>
                    </a:lnTo>
                    <a:lnTo>
                      <a:pt x="225" y="24"/>
                    </a:lnTo>
                    <a:lnTo>
                      <a:pt x="218" y="18"/>
                    </a:lnTo>
                    <a:lnTo>
                      <a:pt x="207" y="13"/>
                    </a:lnTo>
                    <a:lnTo>
                      <a:pt x="195" y="9"/>
                    </a:lnTo>
                    <a:lnTo>
                      <a:pt x="177" y="6"/>
                    </a:lnTo>
                    <a:lnTo>
                      <a:pt x="157" y="2"/>
                    </a:lnTo>
                    <a:lnTo>
                      <a:pt x="136" y="0"/>
                    </a:lnTo>
                    <a:lnTo>
                      <a:pt x="112" y="0"/>
                    </a:lnTo>
                    <a:lnTo>
                      <a:pt x="89" y="0"/>
                    </a:lnTo>
                    <a:lnTo>
                      <a:pt x="68" y="2"/>
                    </a:lnTo>
                    <a:lnTo>
                      <a:pt x="50" y="6"/>
                    </a:lnTo>
                    <a:lnTo>
                      <a:pt x="32" y="9"/>
                    </a:lnTo>
                    <a:lnTo>
                      <a:pt x="19" y="13"/>
                    </a:lnTo>
                    <a:lnTo>
                      <a:pt x="8" y="18"/>
                    </a:lnTo>
                    <a:lnTo>
                      <a:pt x="1" y="24"/>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597" name=""/>
              <p:cNvSpPr/>
              <p:nvPr/>
            </p:nvSpPr>
            <p:spPr>
              <a:xfrm>
                <a:off x="976320" y="3325680"/>
                <a:ext cx="176040" cy="188640"/>
              </a:xfrm>
              <a:custGeom>
                <a:avLst/>
                <a:gdLst/>
                <a:ahLst/>
                <a:rect l="l" t="t" r="r" b="b"/>
                <a:pathLst>
                  <a:path w="227" h="237">
                    <a:moveTo>
                      <a:pt x="112" y="0"/>
                    </a:moveTo>
                    <a:lnTo>
                      <a:pt x="89" y="0"/>
                    </a:lnTo>
                    <a:lnTo>
                      <a:pt x="68" y="2"/>
                    </a:lnTo>
                    <a:lnTo>
                      <a:pt x="50" y="6"/>
                    </a:lnTo>
                    <a:lnTo>
                      <a:pt x="32" y="9"/>
                    </a:lnTo>
                    <a:lnTo>
                      <a:pt x="19" y="13"/>
                    </a:lnTo>
                    <a:lnTo>
                      <a:pt x="8" y="18"/>
                    </a:lnTo>
                    <a:lnTo>
                      <a:pt x="1" y="24"/>
                    </a:lnTo>
                    <a:lnTo>
                      <a:pt x="0" y="29"/>
                    </a:lnTo>
                    <a:lnTo>
                      <a:pt x="0" y="207"/>
                    </a:lnTo>
                    <a:lnTo>
                      <a:pt x="1" y="214"/>
                    </a:lnTo>
                    <a:lnTo>
                      <a:pt x="8" y="219"/>
                    </a:lnTo>
                    <a:lnTo>
                      <a:pt x="19" y="225"/>
                    </a:lnTo>
                    <a:lnTo>
                      <a:pt x="32" y="228"/>
                    </a:lnTo>
                    <a:lnTo>
                      <a:pt x="50" y="232"/>
                    </a:lnTo>
                    <a:lnTo>
                      <a:pt x="68" y="235"/>
                    </a:lnTo>
                    <a:lnTo>
                      <a:pt x="89" y="237"/>
                    </a:lnTo>
                    <a:lnTo>
                      <a:pt x="112" y="237"/>
                    </a:lnTo>
                    <a:lnTo>
                      <a:pt x="136" y="237"/>
                    </a:lnTo>
                    <a:lnTo>
                      <a:pt x="157" y="235"/>
                    </a:lnTo>
                    <a:lnTo>
                      <a:pt x="177" y="232"/>
                    </a:lnTo>
                    <a:lnTo>
                      <a:pt x="195" y="228"/>
                    </a:lnTo>
                    <a:lnTo>
                      <a:pt x="207" y="225"/>
                    </a:lnTo>
                    <a:lnTo>
                      <a:pt x="218" y="219"/>
                    </a:lnTo>
                    <a:lnTo>
                      <a:pt x="225" y="214"/>
                    </a:lnTo>
                    <a:lnTo>
                      <a:pt x="227" y="207"/>
                    </a:lnTo>
                    <a:lnTo>
                      <a:pt x="227" y="29"/>
                    </a:lnTo>
                    <a:lnTo>
                      <a:pt x="225" y="24"/>
                    </a:lnTo>
                    <a:lnTo>
                      <a:pt x="218" y="18"/>
                    </a:lnTo>
                    <a:lnTo>
                      <a:pt x="207" y="13"/>
                    </a:lnTo>
                    <a:lnTo>
                      <a:pt x="195" y="9"/>
                    </a:lnTo>
                    <a:lnTo>
                      <a:pt x="177" y="6"/>
                    </a:lnTo>
                    <a:lnTo>
                      <a:pt x="157" y="2"/>
                    </a:lnTo>
                    <a:lnTo>
                      <a:pt x="136" y="0"/>
                    </a:lnTo>
                    <a:lnTo>
                      <a:pt x="112"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8" name=""/>
              <p:cNvSpPr/>
              <p:nvPr/>
            </p:nvSpPr>
            <p:spPr>
              <a:xfrm>
                <a:off x="976320" y="3349440"/>
                <a:ext cx="176040" cy="23760"/>
              </a:xfrm>
              <a:custGeom>
                <a:avLst/>
                <a:gdLst/>
                <a:ahLst/>
                <a:rect l="l" t="t" r="r" b="b"/>
                <a:pathLst>
                  <a:path w="227" h="31">
                    <a:moveTo>
                      <a:pt x="0" y="0"/>
                    </a:moveTo>
                    <a:lnTo>
                      <a:pt x="1" y="7"/>
                    </a:lnTo>
                    <a:lnTo>
                      <a:pt x="8" y="13"/>
                    </a:lnTo>
                    <a:lnTo>
                      <a:pt x="19" y="18"/>
                    </a:lnTo>
                    <a:lnTo>
                      <a:pt x="32" y="22"/>
                    </a:lnTo>
                    <a:lnTo>
                      <a:pt x="50" y="25"/>
                    </a:lnTo>
                    <a:lnTo>
                      <a:pt x="68" y="29"/>
                    </a:lnTo>
                    <a:lnTo>
                      <a:pt x="89" y="31"/>
                    </a:lnTo>
                    <a:lnTo>
                      <a:pt x="112" y="31"/>
                    </a:lnTo>
                    <a:lnTo>
                      <a:pt x="136" y="31"/>
                    </a:lnTo>
                    <a:lnTo>
                      <a:pt x="157" y="29"/>
                    </a:lnTo>
                    <a:lnTo>
                      <a:pt x="177" y="25"/>
                    </a:lnTo>
                    <a:lnTo>
                      <a:pt x="195" y="22"/>
                    </a:lnTo>
                    <a:lnTo>
                      <a:pt x="207" y="18"/>
                    </a:lnTo>
                    <a:lnTo>
                      <a:pt x="218" y="13"/>
                    </a:lnTo>
                    <a:lnTo>
                      <a:pt x="225" y="7"/>
                    </a:lnTo>
                    <a:lnTo>
                      <a:pt x="227"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599" name=""/>
            <p:cNvGrpSpPr/>
            <p:nvPr/>
          </p:nvGrpSpPr>
          <p:grpSpPr>
            <a:xfrm>
              <a:off x="3292560" y="3214800"/>
              <a:ext cx="176040" cy="188640"/>
              <a:chOff x="3292560" y="3214800"/>
              <a:chExt cx="176040" cy="188640"/>
            </a:xfrm>
          </p:grpSpPr>
          <p:sp>
            <p:nvSpPr>
              <p:cNvPr id="2600" name=""/>
              <p:cNvSpPr/>
              <p:nvPr/>
            </p:nvSpPr>
            <p:spPr>
              <a:xfrm>
                <a:off x="3292560" y="3214800"/>
                <a:ext cx="176040" cy="18864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4"/>
                    </a:lnTo>
                    <a:lnTo>
                      <a:pt x="90" y="236"/>
                    </a:lnTo>
                    <a:lnTo>
                      <a:pt x="113" y="236"/>
                    </a:lnTo>
                    <a:lnTo>
                      <a:pt x="136" y="236"/>
                    </a:lnTo>
                    <a:lnTo>
                      <a:pt x="158" y="234"/>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1" name=""/>
              <p:cNvSpPr/>
              <p:nvPr/>
            </p:nvSpPr>
            <p:spPr>
              <a:xfrm>
                <a:off x="3292560" y="3214800"/>
                <a:ext cx="176040" cy="47160"/>
              </a:xfrm>
              <a:custGeom>
                <a:avLst/>
                <a:gdLst/>
                <a:ahLst/>
                <a:rect l="l" t="t" r="r" b="b"/>
                <a:pathLst>
                  <a:path w="228" h="59">
                    <a:moveTo>
                      <a:pt x="0" y="28"/>
                    </a:moveTo>
                    <a:lnTo>
                      <a:pt x="2" y="35"/>
                    </a:lnTo>
                    <a:lnTo>
                      <a:pt x="9" y="41"/>
                    </a:lnTo>
                    <a:lnTo>
                      <a:pt x="20" y="46"/>
                    </a:lnTo>
                    <a:lnTo>
                      <a:pt x="32" y="50"/>
                    </a:lnTo>
                    <a:lnTo>
                      <a:pt x="50" y="53"/>
                    </a:lnTo>
                    <a:lnTo>
                      <a:pt x="68" y="57"/>
                    </a:lnTo>
                    <a:lnTo>
                      <a:pt x="90" y="59"/>
                    </a:lnTo>
                    <a:lnTo>
                      <a:pt x="113" y="59"/>
                    </a:lnTo>
                    <a:lnTo>
                      <a:pt x="136" y="59"/>
                    </a:lnTo>
                    <a:lnTo>
                      <a:pt x="158" y="57"/>
                    </a:lnTo>
                    <a:lnTo>
                      <a:pt x="177" y="53"/>
                    </a:lnTo>
                    <a:lnTo>
                      <a:pt x="195" y="50"/>
                    </a:lnTo>
                    <a:lnTo>
                      <a:pt x="208" y="46"/>
                    </a:lnTo>
                    <a:lnTo>
                      <a:pt x="219" y="41"/>
                    </a:lnTo>
                    <a:lnTo>
                      <a:pt x="226" y="35"/>
                    </a:lnTo>
                    <a:lnTo>
                      <a:pt x="228" y="28"/>
                    </a:lnTo>
                    <a:lnTo>
                      <a:pt x="226" y="23"/>
                    </a:lnTo>
                    <a:lnTo>
                      <a:pt x="219" y="18"/>
                    </a:lnTo>
                    <a:lnTo>
                      <a:pt x="208" y="12"/>
                    </a:lnTo>
                    <a:lnTo>
                      <a:pt x="195" y="9"/>
                    </a:lnTo>
                    <a:lnTo>
                      <a:pt x="177" y="5"/>
                    </a:lnTo>
                    <a:lnTo>
                      <a:pt x="158" y="1"/>
                    </a:lnTo>
                    <a:lnTo>
                      <a:pt x="136" y="0"/>
                    </a:lnTo>
                    <a:lnTo>
                      <a:pt x="113" y="0"/>
                    </a:lnTo>
                    <a:lnTo>
                      <a:pt x="90" y="0"/>
                    </a:lnTo>
                    <a:lnTo>
                      <a:pt x="68" y="1"/>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2602" name=""/>
              <p:cNvSpPr/>
              <p:nvPr/>
            </p:nvSpPr>
            <p:spPr>
              <a:xfrm>
                <a:off x="3292560" y="3214800"/>
                <a:ext cx="176040" cy="18864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4"/>
                    </a:lnTo>
                    <a:lnTo>
                      <a:pt x="90" y="236"/>
                    </a:lnTo>
                    <a:lnTo>
                      <a:pt x="113" y="236"/>
                    </a:lnTo>
                    <a:lnTo>
                      <a:pt x="136" y="236"/>
                    </a:lnTo>
                    <a:lnTo>
                      <a:pt x="158" y="234"/>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3" name=""/>
              <p:cNvSpPr/>
              <p:nvPr/>
            </p:nvSpPr>
            <p:spPr>
              <a:xfrm>
                <a:off x="3292560" y="3238200"/>
                <a:ext cx="176040" cy="2340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7" y="25"/>
                    </a:lnTo>
                    <a:lnTo>
                      <a:pt x="195"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grpSp>
        <p:grpSp>
          <p:nvGrpSpPr>
            <p:cNvPr id="2604" name=""/>
            <p:cNvGrpSpPr/>
            <p:nvPr/>
          </p:nvGrpSpPr>
          <p:grpSpPr>
            <a:xfrm>
              <a:off x="3543480" y="4087800"/>
              <a:ext cx="177480" cy="187200"/>
              <a:chOff x="3543480" y="4087800"/>
              <a:chExt cx="177480" cy="187200"/>
            </a:xfrm>
          </p:grpSpPr>
          <p:sp>
            <p:nvSpPr>
              <p:cNvPr id="2605" name=""/>
              <p:cNvSpPr/>
              <p:nvPr/>
            </p:nvSpPr>
            <p:spPr>
              <a:xfrm>
                <a:off x="3543480" y="4087800"/>
                <a:ext cx="177480" cy="187200"/>
              </a:xfrm>
              <a:custGeom>
                <a:avLst/>
                <a:gdLst/>
                <a:ahLst/>
                <a:rect l="l" t="t" r="r" b="b"/>
                <a:pathLst>
                  <a:path w="227" h="236">
                    <a:moveTo>
                      <a:pt x="113"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8"/>
                    </a:lnTo>
                    <a:lnTo>
                      <a:pt x="226" y="213"/>
                    </a:lnTo>
                    <a:lnTo>
                      <a:pt x="227" y="206"/>
                    </a:lnTo>
                    <a:lnTo>
                      <a:pt x="227" y="28"/>
                    </a:lnTo>
                    <a:lnTo>
                      <a:pt x="226" y="23"/>
                    </a:lnTo>
                    <a:lnTo>
                      <a:pt x="218" y="18"/>
                    </a:lnTo>
                    <a:lnTo>
                      <a:pt x="208" y="12"/>
                    </a:lnTo>
                    <a:lnTo>
                      <a:pt x="195" y="9"/>
                    </a:lnTo>
                    <a:lnTo>
                      <a:pt x="177" y="5"/>
                    </a:lnTo>
                    <a:lnTo>
                      <a:pt x="157"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6" name=""/>
              <p:cNvSpPr/>
              <p:nvPr/>
            </p:nvSpPr>
            <p:spPr>
              <a:xfrm>
                <a:off x="3543480" y="4087800"/>
                <a:ext cx="177480" cy="4572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3" y="59"/>
                    </a:lnTo>
                    <a:lnTo>
                      <a:pt x="136" y="59"/>
                    </a:lnTo>
                    <a:lnTo>
                      <a:pt x="157" y="57"/>
                    </a:lnTo>
                    <a:lnTo>
                      <a:pt x="177" y="53"/>
                    </a:lnTo>
                    <a:lnTo>
                      <a:pt x="195" y="50"/>
                    </a:lnTo>
                    <a:lnTo>
                      <a:pt x="208" y="46"/>
                    </a:lnTo>
                    <a:lnTo>
                      <a:pt x="218" y="41"/>
                    </a:lnTo>
                    <a:lnTo>
                      <a:pt x="226" y="36"/>
                    </a:lnTo>
                    <a:lnTo>
                      <a:pt x="227" y="28"/>
                    </a:lnTo>
                    <a:lnTo>
                      <a:pt x="226" y="23"/>
                    </a:lnTo>
                    <a:lnTo>
                      <a:pt x="218" y="18"/>
                    </a:lnTo>
                    <a:lnTo>
                      <a:pt x="208" y="12"/>
                    </a:lnTo>
                    <a:lnTo>
                      <a:pt x="195" y="9"/>
                    </a:lnTo>
                    <a:lnTo>
                      <a:pt x="177" y="5"/>
                    </a:lnTo>
                    <a:lnTo>
                      <a:pt x="157" y="1"/>
                    </a:lnTo>
                    <a:lnTo>
                      <a:pt x="136" y="0"/>
                    </a:lnTo>
                    <a:lnTo>
                      <a:pt x="113" y="0"/>
                    </a:lnTo>
                    <a:lnTo>
                      <a:pt x="89" y="0"/>
                    </a:lnTo>
                    <a:lnTo>
                      <a:pt x="68" y="1"/>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07" name=""/>
              <p:cNvSpPr/>
              <p:nvPr/>
            </p:nvSpPr>
            <p:spPr>
              <a:xfrm>
                <a:off x="3543480" y="4087800"/>
                <a:ext cx="177480" cy="187200"/>
              </a:xfrm>
              <a:custGeom>
                <a:avLst/>
                <a:gdLst/>
                <a:ahLst/>
                <a:rect l="l" t="t" r="r" b="b"/>
                <a:pathLst>
                  <a:path w="227" h="236">
                    <a:moveTo>
                      <a:pt x="113"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8"/>
                    </a:lnTo>
                    <a:lnTo>
                      <a:pt x="226" y="213"/>
                    </a:lnTo>
                    <a:lnTo>
                      <a:pt x="227" y="206"/>
                    </a:lnTo>
                    <a:lnTo>
                      <a:pt x="227" y="28"/>
                    </a:lnTo>
                    <a:lnTo>
                      <a:pt x="226" y="23"/>
                    </a:lnTo>
                    <a:lnTo>
                      <a:pt x="218" y="18"/>
                    </a:lnTo>
                    <a:lnTo>
                      <a:pt x="208" y="12"/>
                    </a:lnTo>
                    <a:lnTo>
                      <a:pt x="195" y="9"/>
                    </a:lnTo>
                    <a:lnTo>
                      <a:pt x="177" y="5"/>
                    </a:lnTo>
                    <a:lnTo>
                      <a:pt x="157"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8" name=""/>
              <p:cNvSpPr/>
              <p:nvPr/>
            </p:nvSpPr>
            <p:spPr>
              <a:xfrm>
                <a:off x="3543480" y="4109760"/>
                <a:ext cx="177480" cy="2340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3" y="31"/>
                    </a:lnTo>
                    <a:lnTo>
                      <a:pt x="136" y="31"/>
                    </a:lnTo>
                    <a:lnTo>
                      <a:pt x="157" y="29"/>
                    </a:lnTo>
                    <a:lnTo>
                      <a:pt x="177" y="25"/>
                    </a:lnTo>
                    <a:lnTo>
                      <a:pt x="195" y="22"/>
                    </a:lnTo>
                    <a:lnTo>
                      <a:pt x="208" y="18"/>
                    </a:lnTo>
                    <a:lnTo>
                      <a:pt x="218" y="13"/>
                    </a:lnTo>
                    <a:lnTo>
                      <a:pt x="226" y="8"/>
                    </a:lnTo>
                    <a:lnTo>
                      <a:pt x="227" y="0"/>
                    </a:lnTo>
                  </a:path>
                </a:pathLst>
              </a:custGeom>
              <a:noFill/>
              <a:ln w="792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grpSp>
        <p:grpSp>
          <p:nvGrpSpPr>
            <p:cNvPr id="2609" name=""/>
            <p:cNvGrpSpPr/>
            <p:nvPr/>
          </p:nvGrpSpPr>
          <p:grpSpPr>
            <a:xfrm>
              <a:off x="3792600" y="3990960"/>
              <a:ext cx="176040" cy="187200"/>
              <a:chOff x="3792600" y="3990960"/>
              <a:chExt cx="176040" cy="187200"/>
            </a:xfrm>
          </p:grpSpPr>
          <p:sp>
            <p:nvSpPr>
              <p:cNvPr id="2610" name=""/>
              <p:cNvSpPr/>
              <p:nvPr/>
            </p:nvSpPr>
            <p:spPr>
              <a:xfrm>
                <a:off x="3792600" y="3990960"/>
                <a:ext cx="17604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9"/>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9"/>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1" name=""/>
              <p:cNvSpPr/>
              <p:nvPr/>
            </p:nvSpPr>
            <p:spPr>
              <a:xfrm>
                <a:off x="3792600" y="3990960"/>
                <a:ext cx="176040" cy="45720"/>
              </a:xfrm>
              <a:custGeom>
                <a:avLst/>
                <a:gdLst/>
                <a:ahLst/>
                <a:rect l="l" t="t" r="r" b="b"/>
                <a:pathLst>
                  <a:path w="227" h="59">
                    <a:moveTo>
                      <a:pt x="0" y="28"/>
                    </a:moveTo>
                    <a:lnTo>
                      <a:pt x="1" y="36"/>
                    </a:lnTo>
                    <a:lnTo>
                      <a:pt x="9" y="41"/>
                    </a:lnTo>
                    <a:lnTo>
                      <a:pt x="19" y="46"/>
                    </a:lnTo>
                    <a:lnTo>
                      <a:pt x="32" y="50"/>
                    </a:lnTo>
                    <a:lnTo>
                      <a:pt x="50" y="54"/>
                    </a:lnTo>
                    <a:lnTo>
                      <a:pt x="68" y="57"/>
                    </a:lnTo>
                    <a:lnTo>
                      <a:pt x="89" y="59"/>
                    </a:lnTo>
                    <a:lnTo>
                      <a:pt x="113" y="59"/>
                    </a:lnTo>
                    <a:lnTo>
                      <a:pt x="136" y="59"/>
                    </a:lnTo>
                    <a:lnTo>
                      <a:pt x="157" y="57"/>
                    </a:lnTo>
                    <a:lnTo>
                      <a:pt x="177" y="54"/>
                    </a:lnTo>
                    <a:lnTo>
                      <a:pt x="195" y="50"/>
                    </a:lnTo>
                    <a:lnTo>
                      <a:pt x="208" y="46"/>
                    </a:lnTo>
                    <a:lnTo>
                      <a:pt x="218" y="41"/>
                    </a:lnTo>
                    <a:lnTo>
                      <a:pt x="225" y="36"/>
                    </a:lnTo>
                    <a:lnTo>
                      <a:pt x="227" y="28"/>
                    </a:lnTo>
                    <a:lnTo>
                      <a:pt x="225" y="23"/>
                    </a:lnTo>
                    <a:lnTo>
                      <a:pt x="218" y="18"/>
                    </a:lnTo>
                    <a:lnTo>
                      <a:pt x="208" y="12"/>
                    </a:lnTo>
                    <a:lnTo>
                      <a:pt x="195" y="9"/>
                    </a:lnTo>
                    <a:lnTo>
                      <a:pt x="177" y="5"/>
                    </a:lnTo>
                    <a:lnTo>
                      <a:pt x="157" y="2"/>
                    </a:lnTo>
                    <a:lnTo>
                      <a:pt x="136" y="0"/>
                    </a:lnTo>
                    <a:lnTo>
                      <a:pt x="113" y="0"/>
                    </a:lnTo>
                    <a:lnTo>
                      <a:pt x="89" y="0"/>
                    </a:lnTo>
                    <a:lnTo>
                      <a:pt x="68" y="2"/>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12" name=""/>
              <p:cNvSpPr/>
              <p:nvPr/>
            </p:nvSpPr>
            <p:spPr>
              <a:xfrm>
                <a:off x="3792600" y="3990960"/>
                <a:ext cx="17604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9"/>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9"/>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3" name=""/>
              <p:cNvSpPr/>
              <p:nvPr/>
            </p:nvSpPr>
            <p:spPr>
              <a:xfrm>
                <a:off x="3792600" y="4012920"/>
                <a:ext cx="176040" cy="23400"/>
              </a:xfrm>
              <a:custGeom>
                <a:avLst/>
                <a:gdLst/>
                <a:ahLst/>
                <a:rect l="l" t="t" r="r" b="b"/>
                <a:pathLst>
                  <a:path w="227" h="31">
                    <a:moveTo>
                      <a:pt x="0" y="0"/>
                    </a:moveTo>
                    <a:lnTo>
                      <a:pt x="1" y="8"/>
                    </a:lnTo>
                    <a:lnTo>
                      <a:pt x="9" y="13"/>
                    </a:lnTo>
                    <a:lnTo>
                      <a:pt x="19" y="18"/>
                    </a:lnTo>
                    <a:lnTo>
                      <a:pt x="32" y="22"/>
                    </a:lnTo>
                    <a:lnTo>
                      <a:pt x="50" y="26"/>
                    </a:lnTo>
                    <a:lnTo>
                      <a:pt x="68" y="29"/>
                    </a:lnTo>
                    <a:lnTo>
                      <a:pt x="89" y="31"/>
                    </a:lnTo>
                    <a:lnTo>
                      <a:pt x="113" y="31"/>
                    </a:lnTo>
                    <a:lnTo>
                      <a:pt x="136" y="31"/>
                    </a:lnTo>
                    <a:lnTo>
                      <a:pt x="157" y="29"/>
                    </a:lnTo>
                    <a:lnTo>
                      <a:pt x="177" y="26"/>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grpSp>
        <p:grpSp>
          <p:nvGrpSpPr>
            <p:cNvPr id="2614" name=""/>
            <p:cNvGrpSpPr/>
            <p:nvPr/>
          </p:nvGrpSpPr>
          <p:grpSpPr>
            <a:xfrm>
              <a:off x="4691160" y="2384280"/>
              <a:ext cx="176040" cy="187200"/>
              <a:chOff x="4691160" y="2384280"/>
              <a:chExt cx="176040" cy="187200"/>
            </a:xfrm>
          </p:grpSpPr>
          <p:sp>
            <p:nvSpPr>
              <p:cNvPr id="2615" name=""/>
              <p:cNvSpPr/>
              <p:nvPr/>
            </p:nvSpPr>
            <p:spPr>
              <a:xfrm>
                <a:off x="4691160" y="2384280"/>
                <a:ext cx="176040" cy="18720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5"/>
                    </a:lnTo>
                    <a:lnTo>
                      <a:pt x="33" y="228"/>
                    </a:lnTo>
                    <a:lnTo>
                      <a:pt x="51" y="232"/>
                    </a:lnTo>
                    <a:lnTo>
                      <a:pt x="69" y="235"/>
                    </a:lnTo>
                    <a:lnTo>
                      <a:pt x="90" y="237"/>
                    </a:lnTo>
                    <a:lnTo>
                      <a:pt x="113" y="237"/>
                    </a:lnTo>
                    <a:lnTo>
                      <a:pt x="137" y="237"/>
                    </a:lnTo>
                    <a:lnTo>
                      <a:pt x="158" y="235"/>
                    </a:lnTo>
                    <a:lnTo>
                      <a:pt x="178" y="232"/>
                    </a:lnTo>
                    <a:lnTo>
                      <a:pt x="196" y="228"/>
                    </a:lnTo>
                    <a:lnTo>
                      <a:pt x="208" y="225"/>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6" name=""/>
              <p:cNvSpPr/>
              <p:nvPr/>
            </p:nvSpPr>
            <p:spPr>
              <a:xfrm>
                <a:off x="4691160" y="2384280"/>
                <a:ext cx="176040" cy="45720"/>
              </a:xfrm>
              <a:custGeom>
                <a:avLst/>
                <a:gdLst/>
                <a:ahLst/>
                <a:rect l="l" t="t" r="r" b="b"/>
                <a:pathLst>
                  <a:path w="228" h="60">
                    <a:moveTo>
                      <a:pt x="0" y="29"/>
                    </a:moveTo>
                    <a:lnTo>
                      <a:pt x="2" y="36"/>
                    </a:lnTo>
                    <a:lnTo>
                      <a:pt x="9" y="42"/>
                    </a:lnTo>
                    <a:lnTo>
                      <a:pt x="20" y="47"/>
                    </a:lnTo>
                    <a:lnTo>
                      <a:pt x="33" y="51"/>
                    </a:lnTo>
                    <a:lnTo>
                      <a:pt x="51" y="54"/>
                    </a:lnTo>
                    <a:lnTo>
                      <a:pt x="69" y="58"/>
                    </a:lnTo>
                    <a:lnTo>
                      <a:pt x="90" y="60"/>
                    </a:lnTo>
                    <a:lnTo>
                      <a:pt x="113" y="60"/>
                    </a:lnTo>
                    <a:lnTo>
                      <a:pt x="137" y="60"/>
                    </a:lnTo>
                    <a:lnTo>
                      <a:pt x="158" y="58"/>
                    </a:lnTo>
                    <a:lnTo>
                      <a:pt x="178" y="54"/>
                    </a:lnTo>
                    <a:lnTo>
                      <a:pt x="196" y="51"/>
                    </a:lnTo>
                    <a:lnTo>
                      <a:pt x="208" y="47"/>
                    </a:lnTo>
                    <a:lnTo>
                      <a:pt x="219" y="42"/>
                    </a:lnTo>
                    <a:lnTo>
                      <a:pt x="226" y="36"/>
                    </a:lnTo>
                    <a:lnTo>
                      <a:pt x="228" y="29"/>
                    </a:lnTo>
                    <a:lnTo>
                      <a:pt x="226" y="24"/>
                    </a:lnTo>
                    <a:lnTo>
                      <a:pt x="219" y="18"/>
                    </a:lnTo>
                    <a:lnTo>
                      <a:pt x="208" y="13"/>
                    </a:lnTo>
                    <a:lnTo>
                      <a:pt x="196" y="9"/>
                    </a:lnTo>
                    <a:lnTo>
                      <a:pt x="178" y="6"/>
                    </a:lnTo>
                    <a:lnTo>
                      <a:pt x="158" y="2"/>
                    </a:lnTo>
                    <a:lnTo>
                      <a:pt x="137" y="0"/>
                    </a:lnTo>
                    <a:lnTo>
                      <a:pt x="113" y="0"/>
                    </a:lnTo>
                    <a:lnTo>
                      <a:pt x="90" y="0"/>
                    </a:lnTo>
                    <a:lnTo>
                      <a:pt x="69" y="2"/>
                    </a:lnTo>
                    <a:lnTo>
                      <a:pt x="51" y="6"/>
                    </a:lnTo>
                    <a:lnTo>
                      <a:pt x="33"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17" name=""/>
              <p:cNvSpPr/>
              <p:nvPr/>
            </p:nvSpPr>
            <p:spPr>
              <a:xfrm>
                <a:off x="4691160" y="2384280"/>
                <a:ext cx="176040" cy="18720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5"/>
                    </a:lnTo>
                    <a:lnTo>
                      <a:pt x="33" y="228"/>
                    </a:lnTo>
                    <a:lnTo>
                      <a:pt x="51" y="232"/>
                    </a:lnTo>
                    <a:lnTo>
                      <a:pt x="69" y="235"/>
                    </a:lnTo>
                    <a:lnTo>
                      <a:pt x="90" y="237"/>
                    </a:lnTo>
                    <a:lnTo>
                      <a:pt x="113" y="237"/>
                    </a:lnTo>
                    <a:lnTo>
                      <a:pt x="137" y="237"/>
                    </a:lnTo>
                    <a:lnTo>
                      <a:pt x="158" y="235"/>
                    </a:lnTo>
                    <a:lnTo>
                      <a:pt x="178" y="232"/>
                    </a:lnTo>
                    <a:lnTo>
                      <a:pt x="196" y="228"/>
                    </a:lnTo>
                    <a:lnTo>
                      <a:pt x="208" y="225"/>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8" name=""/>
              <p:cNvSpPr/>
              <p:nvPr/>
            </p:nvSpPr>
            <p:spPr>
              <a:xfrm>
                <a:off x="4691160" y="2406240"/>
                <a:ext cx="176040" cy="23760"/>
              </a:xfrm>
              <a:custGeom>
                <a:avLst/>
                <a:gdLst/>
                <a:ahLst/>
                <a:rect l="l" t="t" r="r" b="b"/>
                <a:pathLst>
                  <a:path w="228" h="31">
                    <a:moveTo>
                      <a:pt x="0" y="0"/>
                    </a:moveTo>
                    <a:lnTo>
                      <a:pt x="2" y="7"/>
                    </a:lnTo>
                    <a:lnTo>
                      <a:pt x="9" y="13"/>
                    </a:lnTo>
                    <a:lnTo>
                      <a:pt x="20" y="18"/>
                    </a:lnTo>
                    <a:lnTo>
                      <a:pt x="33" y="22"/>
                    </a:lnTo>
                    <a:lnTo>
                      <a:pt x="51" y="25"/>
                    </a:lnTo>
                    <a:lnTo>
                      <a:pt x="69" y="29"/>
                    </a:lnTo>
                    <a:lnTo>
                      <a:pt x="90" y="31"/>
                    </a:lnTo>
                    <a:lnTo>
                      <a:pt x="113" y="31"/>
                    </a:lnTo>
                    <a:lnTo>
                      <a:pt x="137" y="31"/>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619" name=""/>
            <p:cNvGrpSpPr/>
            <p:nvPr/>
          </p:nvGrpSpPr>
          <p:grpSpPr>
            <a:xfrm>
              <a:off x="5111640" y="2198520"/>
              <a:ext cx="176400" cy="188640"/>
              <a:chOff x="5111640" y="2198520"/>
              <a:chExt cx="176400" cy="188640"/>
            </a:xfrm>
          </p:grpSpPr>
          <p:sp>
            <p:nvSpPr>
              <p:cNvPr id="2620" name=""/>
              <p:cNvSpPr/>
              <p:nvPr/>
            </p:nvSpPr>
            <p:spPr>
              <a:xfrm>
                <a:off x="5111640" y="2198520"/>
                <a:ext cx="176400" cy="18864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7" y="232"/>
                    </a:lnTo>
                    <a:lnTo>
                      <a:pt x="195" y="228"/>
                    </a:lnTo>
                    <a:lnTo>
                      <a:pt x="208" y="224"/>
                    </a:lnTo>
                    <a:lnTo>
                      <a:pt x="219" y="219"/>
                    </a:lnTo>
                    <a:lnTo>
                      <a:pt x="226" y="214"/>
                    </a:lnTo>
                    <a:lnTo>
                      <a:pt x="228" y="207"/>
                    </a:lnTo>
                    <a:lnTo>
                      <a:pt x="228" y="29"/>
                    </a:lnTo>
                    <a:lnTo>
                      <a:pt x="226" y="24"/>
                    </a:lnTo>
                    <a:lnTo>
                      <a:pt x="219" y="18"/>
                    </a:lnTo>
                    <a:lnTo>
                      <a:pt x="208" y="13"/>
                    </a:lnTo>
                    <a:lnTo>
                      <a:pt x="195" y="9"/>
                    </a:lnTo>
                    <a:lnTo>
                      <a:pt x="177" y="6"/>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1" name=""/>
              <p:cNvSpPr/>
              <p:nvPr/>
            </p:nvSpPr>
            <p:spPr>
              <a:xfrm>
                <a:off x="5111640" y="2198520"/>
                <a:ext cx="176400" cy="47520"/>
              </a:xfrm>
              <a:custGeom>
                <a:avLst/>
                <a:gdLst/>
                <a:ahLst/>
                <a:rect l="l" t="t" r="r" b="b"/>
                <a:pathLst>
                  <a:path w="228" h="60">
                    <a:moveTo>
                      <a:pt x="0" y="29"/>
                    </a:moveTo>
                    <a:lnTo>
                      <a:pt x="2" y="36"/>
                    </a:lnTo>
                    <a:lnTo>
                      <a:pt x="9" y="42"/>
                    </a:lnTo>
                    <a:lnTo>
                      <a:pt x="20" y="47"/>
                    </a:lnTo>
                    <a:lnTo>
                      <a:pt x="32" y="51"/>
                    </a:lnTo>
                    <a:lnTo>
                      <a:pt x="50" y="54"/>
                    </a:lnTo>
                    <a:lnTo>
                      <a:pt x="68" y="58"/>
                    </a:lnTo>
                    <a:lnTo>
                      <a:pt x="90" y="60"/>
                    </a:lnTo>
                    <a:lnTo>
                      <a:pt x="113" y="60"/>
                    </a:lnTo>
                    <a:lnTo>
                      <a:pt x="136" y="60"/>
                    </a:lnTo>
                    <a:lnTo>
                      <a:pt x="158" y="58"/>
                    </a:lnTo>
                    <a:lnTo>
                      <a:pt x="177" y="54"/>
                    </a:lnTo>
                    <a:lnTo>
                      <a:pt x="195" y="51"/>
                    </a:lnTo>
                    <a:lnTo>
                      <a:pt x="208" y="47"/>
                    </a:lnTo>
                    <a:lnTo>
                      <a:pt x="219" y="42"/>
                    </a:lnTo>
                    <a:lnTo>
                      <a:pt x="226" y="36"/>
                    </a:lnTo>
                    <a:lnTo>
                      <a:pt x="228" y="29"/>
                    </a:lnTo>
                    <a:lnTo>
                      <a:pt x="226" y="24"/>
                    </a:lnTo>
                    <a:lnTo>
                      <a:pt x="219" y="18"/>
                    </a:lnTo>
                    <a:lnTo>
                      <a:pt x="208" y="13"/>
                    </a:lnTo>
                    <a:lnTo>
                      <a:pt x="195" y="9"/>
                    </a:lnTo>
                    <a:lnTo>
                      <a:pt x="177" y="6"/>
                    </a:lnTo>
                    <a:lnTo>
                      <a:pt x="158" y="2"/>
                    </a:lnTo>
                    <a:lnTo>
                      <a:pt x="136" y="0"/>
                    </a:lnTo>
                    <a:lnTo>
                      <a:pt x="113" y="0"/>
                    </a:lnTo>
                    <a:lnTo>
                      <a:pt x="90" y="0"/>
                    </a:lnTo>
                    <a:lnTo>
                      <a:pt x="68" y="2"/>
                    </a:lnTo>
                    <a:lnTo>
                      <a:pt x="50" y="6"/>
                    </a:lnTo>
                    <a:lnTo>
                      <a:pt x="32"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22" name=""/>
              <p:cNvSpPr/>
              <p:nvPr/>
            </p:nvSpPr>
            <p:spPr>
              <a:xfrm>
                <a:off x="5111640" y="2198520"/>
                <a:ext cx="176400" cy="18864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7" y="232"/>
                    </a:lnTo>
                    <a:lnTo>
                      <a:pt x="195" y="228"/>
                    </a:lnTo>
                    <a:lnTo>
                      <a:pt x="208" y="224"/>
                    </a:lnTo>
                    <a:lnTo>
                      <a:pt x="219" y="219"/>
                    </a:lnTo>
                    <a:lnTo>
                      <a:pt x="226" y="214"/>
                    </a:lnTo>
                    <a:lnTo>
                      <a:pt x="228" y="207"/>
                    </a:lnTo>
                    <a:lnTo>
                      <a:pt x="228" y="29"/>
                    </a:lnTo>
                    <a:lnTo>
                      <a:pt x="226" y="24"/>
                    </a:lnTo>
                    <a:lnTo>
                      <a:pt x="219" y="18"/>
                    </a:lnTo>
                    <a:lnTo>
                      <a:pt x="208" y="13"/>
                    </a:lnTo>
                    <a:lnTo>
                      <a:pt x="195" y="9"/>
                    </a:lnTo>
                    <a:lnTo>
                      <a:pt x="177" y="6"/>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3" name=""/>
              <p:cNvSpPr/>
              <p:nvPr/>
            </p:nvSpPr>
            <p:spPr>
              <a:xfrm>
                <a:off x="5111640" y="2222280"/>
                <a:ext cx="176400" cy="2376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7" y="25"/>
                    </a:lnTo>
                    <a:lnTo>
                      <a:pt x="195"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624" name=""/>
            <p:cNvGrpSpPr/>
            <p:nvPr/>
          </p:nvGrpSpPr>
          <p:grpSpPr>
            <a:xfrm>
              <a:off x="3716280" y="2705040"/>
              <a:ext cx="176400" cy="189000"/>
              <a:chOff x="3716280" y="2705040"/>
              <a:chExt cx="176400" cy="189000"/>
            </a:xfrm>
          </p:grpSpPr>
          <p:sp>
            <p:nvSpPr>
              <p:cNvPr id="2625" name=""/>
              <p:cNvSpPr/>
              <p:nvPr/>
            </p:nvSpPr>
            <p:spPr>
              <a:xfrm>
                <a:off x="3716280" y="2705040"/>
                <a:ext cx="176400" cy="18900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6" name=""/>
              <p:cNvSpPr/>
              <p:nvPr/>
            </p:nvSpPr>
            <p:spPr>
              <a:xfrm>
                <a:off x="3716280" y="2705040"/>
                <a:ext cx="176400" cy="47880"/>
              </a:xfrm>
              <a:custGeom>
                <a:avLst/>
                <a:gdLst/>
                <a:ahLst/>
                <a:rect l="l" t="t" r="r" b="b"/>
                <a:pathLst>
                  <a:path w="228" h="59">
                    <a:moveTo>
                      <a:pt x="0" y="28"/>
                    </a:moveTo>
                    <a:lnTo>
                      <a:pt x="2" y="36"/>
                    </a:lnTo>
                    <a:lnTo>
                      <a:pt x="9" y="41"/>
                    </a:lnTo>
                    <a:lnTo>
                      <a:pt x="20" y="46"/>
                    </a:lnTo>
                    <a:lnTo>
                      <a:pt x="32" y="50"/>
                    </a:lnTo>
                    <a:lnTo>
                      <a:pt x="50" y="53"/>
                    </a:lnTo>
                    <a:lnTo>
                      <a:pt x="68" y="57"/>
                    </a:lnTo>
                    <a:lnTo>
                      <a:pt x="90" y="59"/>
                    </a:lnTo>
                    <a:lnTo>
                      <a:pt x="113" y="59"/>
                    </a:lnTo>
                    <a:lnTo>
                      <a:pt x="136" y="59"/>
                    </a:lnTo>
                    <a:lnTo>
                      <a:pt x="158" y="57"/>
                    </a:lnTo>
                    <a:lnTo>
                      <a:pt x="177" y="53"/>
                    </a:lnTo>
                    <a:lnTo>
                      <a:pt x="195" y="50"/>
                    </a:lnTo>
                    <a:lnTo>
                      <a:pt x="208" y="46"/>
                    </a:lnTo>
                    <a:lnTo>
                      <a:pt x="219" y="41"/>
                    </a:lnTo>
                    <a:lnTo>
                      <a:pt x="226" y="36"/>
                    </a:lnTo>
                    <a:lnTo>
                      <a:pt x="228" y="28"/>
                    </a:lnTo>
                    <a:lnTo>
                      <a:pt x="226" y="23"/>
                    </a:lnTo>
                    <a:lnTo>
                      <a:pt x="219" y="18"/>
                    </a:lnTo>
                    <a:lnTo>
                      <a:pt x="208" y="12"/>
                    </a:lnTo>
                    <a:lnTo>
                      <a:pt x="195" y="9"/>
                    </a:lnTo>
                    <a:lnTo>
                      <a:pt x="177" y="5"/>
                    </a:lnTo>
                    <a:lnTo>
                      <a:pt x="158" y="1"/>
                    </a:lnTo>
                    <a:lnTo>
                      <a:pt x="136" y="0"/>
                    </a:lnTo>
                    <a:lnTo>
                      <a:pt x="113" y="0"/>
                    </a:lnTo>
                    <a:lnTo>
                      <a:pt x="90" y="0"/>
                    </a:lnTo>
                    <a:lnTo>
                      <a:pt x="68" y="1"/>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27" name=""/>
              <p:cNvSpPr/>
              <p:nvPr/>
            </p:nvSpPr>
            <p:spPr>
              <a:xfrm>
                <a:off x="3716280" y="2705040"/>
                <a:ext cx="176400" cy="18900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8" name=""/>
              <p:cNvSpPr/>
              <p:nvPr/>
            </p:nvSpPr>
            <p:spPr>
              <a:xfrm>
                <a:off x="3716280" y="2729160"/>
                <a:ext cx="176400" cy="23760"/>
              </a:xfrm>
              <a:custGeom>
                <a:avLst/>
                <a:gdLst/>
                <a:ahLst/>
                <a:rect l="l" t="t" r="r" b="b"/>
                <a:pathLst>
                  <a:path w="228" h="31">
                    <a:moveTo>
                      <a:pt x="0" y="0"/>
                    </a:moveTo>
                    <a:lnTo>
                      <a:pt x="2" y="8"/>
                    </a:lnTo>
                    <a:lnTo>
                      <a:pt x="9" y="13"/>
                    </a:lnTo>
                    <a:lnTo>
                      <a:pt x="20" y="18"/>
                    </a:lnTo>
                    <a:lnTo>
                      <a:pt x="32" y="22"/>
                    </a:lnTo>
                    <a:lnTo>
                      <a:pt x="50" y="25"/>
                    </a:lnTo>
                    <a:lnTo>
                      <a:pt x="68" y="29"/>
                    </a:lnTo>
                    <a:lnTo>
                      <a:pt x="90" y="31"/>
                    </a:lnTo>
                    <a:lnTo>
                      <a:pt x="113" y="31"/>
                    </a:lnTo>
                    <a:lnTo>
                      <a:pt x="136" y="31"/>
                    </a:lnTo>
                    <a:lnTo>
                      <a:pt x="158" y="29"/>
                    </a:lnTo>
                    <a:lnTo>
                      <a:pt x="177" y="25"/>
                    </a:lnTo>
                    <a:lnTo>
                      <a:pt x="195" y="22"/>
                    </a:lnTo>
                    <a:lnTo>
                      <a:pt x="208" y="18"/>
                    </a:lnTo>
                    <a:lnTo>
                      <a:pt x="219" y="13"/>
                    </a:lnTo>
                    <a:lnTo>
                      <a:pt x="226" y="8"/>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629" name=""/>
            <p:cNvGrpSpPr/>
            <p:nvPr/>
          </p:nvGrpSpPr>
          <p:grpSpPr>
            <a:xfrm>
              <a:off x="3936960" y="4021200"/>
              <a:ext cx="176400" cy="187200"/>
              <a:chOff x="3936960" y="4021200"/>
              <a:chExt cx="176400" cy="187200"/>
            </a:xfrm>
          </p:grpSpPr>
          <p:sp>
            <p:nvSpPr>
              <p:cNvPr id="2630" name=""/>
              <p:cNvSpPr/>
              <p:nvPr/>
            </p:nvSpPr>
            <p:spPr>
              <a:xfrm>
                <a:off x="3936960" y="4021200"/>
                <a:ext cx="17640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9"/>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9"/>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1" name=""/>
              <p:cNvSpPr/>
              <p:nvPr/>
            </p:nvSpPr>
            <p:spPr>
              <a:xfrm>
                <a:off x="3936960" y="4021200"/>
                <a:ext cx="176400" cy="45720"/>
              </a:xfrm>
              <a:custGeom>
                <a:avLst/>
                <a:gdLst/>
                <a:ahLst/>
                <a:rect l="l" t="t" r="r" b="b"/>
                <a:pathLst>
                  <a:path w="227" h="59">
                    <a:moveTo>
                      <a:pt x="0" y="28"/>
                    </a:moveTo>
                    <a:lnTo>
                      <a:pt x="1" y="36"/>
                    </a:lnTo>
                    <a:lnTo>
                      <a:pt x="9" y="41"/>
                    </a:lnTo>
                    <a:lnTo>
                      <a:pt x="19" y="46"/>
                    </a:lnTo>
                    <a:lnTo>
                      <a:pt x="32" y="50"/>
                    </a:lnTo>
                    <a:lnTo>
                      <a:pt x="50" y="54"/>
                    </a:lnTo>
                    <a:lnTo>
                      <a:pt x="68" y="57"/>
                    </a:lnTo>
                    <a:lnTo>
                      <a:pt x="89" y="59"/>
                    </a:lnTo>
                    <a:lnTo>
                      <a:pt x="113" y="59"/>
                    </a:lnTo>
                    <a:lnTo>
                      <a:pt x="136" y="59"/>
                    </a:lnTo>
                    <a:lnTo>
                      <a:pt x="157" y="57"/>
                    </a:lnTo>
                    <a:lnTo>
                      <a:pt x="177" y="54"/>
                    </a:lnTo>
                    <a:lnTo>
                      <a:pt x="195" y="50"/>
                    </a:lnTo>
                    <a:lnTo>
                      <a:pt x="208" y="46"/>
                    </a:lnTo>
                    <a:lnTo>
                      <a:pt x="218" y="41"/>
                    </a:lnTo>
                    <a:lnTo>
                      <a:pt x="225" y="36"/>
                    </a:lnTo>
                    <a:lnTo>
                      <a:pt x="227" y="28"/>
                    </a:lnTo>
                    <a:lnTo>
                      <a:pt x="225" y="23"/>
                    </a:lnTo>
                    <a:lnTo>
                      <a:pt x="218" y="18"/>
                    </a:lnTo>
                    <a:lnTo>
                      <a:pt x="208" y="12"/>
                    </a:lnTo>
                    <a:lnTo>
                      <a:pt x="195" y="9"/>
                    </a:lnTo>
                    <a:lnTo>
                      <a:pt x="177" y="5"/>
                    </a:lnTo>
                    <a:lnTo>
                      <a:pt x="157" y="2"/>
                    </a:lnTo>
                    <a:lnTo>
                      <a:pt x="136" y="0"/>
                    </a:lnTo>
                    <a:lnTo>
                      <a:pt x="113" y="0"/>
                    </a:lnTo>
                    <a:lnTo>
                      <a:pt x="89" y="0"/>
                    </a:lnTo>
                    <a:lnTo>
                      <a:pt x="68" y="2"/>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32" name=""/>
              <p:cNvSpPr/>
              <p:nvPr/>
            </p:nvSpPr>
            <p:spPr>
              <a:xfrm>
                <a:off x="3936960" y="4021200"/>
                <a:ext cx="17640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9"/>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9"/>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3" name=""/>
              <p:cNvSpPr/>
              <p:nvPr/>
            </p:nvSpPr>
            <p:spPr>
              <a:xfrm>
                <a:off x="3936960" y="4043160"/>
                <a:ext cx="176400" cy="23400"/>
              </a:xfrm>
              <a:custGeom>
                <a:avLst/>
                <a:gdLst/>
                <a:ahLst/>
                <a:rect l="l" t="t" r="r" b="b"/>
                <a:pathLst>
                  <a:path w="227" h="31">
                    <a:moveTo>
                      <a:pt x="0" y="0"/>
                    </a:moveTo>
                    <a:lnTo>
                      <a:pt x="1" y="8"/>
                    </a:lnTo>
                    <a:lnTo>
                      <a:pt x="9" y="13"/>
                    </a:lnTo>
                    <a:lnTo>
                      <a:pt x="19" y="18"/>
                    </a:lnTo>
                    <a:lnTo>
                      <a:pt x="32" y="22"/>
                    </a:lnTo>
                    <a:lnTo>
                      <a:pt x="50" y="26"/>
                    </a:lnTo>
                    <a:lnTo>
                      <a:pt x="68" y="29"/>
                    </a:lnTo>
                    <a:lnTo>
                      <a:pt x="89" y="31"/>
                    </a:lnTo>
                    <a:lnTo>
                      <a:pt x="113" y="31"/>
                    </a:lnTo>
                    <a:lnTo>
                      <a:pt x="136" y="31"/>
                    </a:lnTo>
                    <a:lnTo>
                      <a:pt x="157" y="29"/>
                    </a:lnTo>
                    <a:lnTo>
                      <a:pt x="177" y="26"/>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Times New Roman"/>
                </a:endParaRPr>
              </a:p>
            </p:txBody>
          </p:sp>
        </p:grpSp>
        <p:grpSp>
          <p:nvGrpSpPr>
            <p:cNvPr id="2634" name=""/>
            <p:cNvGrpSpPr/>
            <p:nvPr/>
          </p:nvGrpSpPr>
          <p:grpSpPr>
            <a:xfrm>
              <a:off x="3949560" y="4079880"/>
              <a:ext cx="176400" cy="189000"/>
              <a:chOff x="3949560" y="4079880"/>
              <a:chExt cx="176400" cy="189000"/>
            </a:xfrm>
          </p:grpSpPr>
          <p:sp>
            <p:nvSpPr>
              <p:cNvPr id="2635" name=""/>
              <p:cNvSpPr/>
              <p:nvPr/>
            </p:nvSpPr>
            <p:spPr>
              <a:xfrm>
                <a:off x="3949560" y="4079880"/>
                <a:ext cx="176400" cy="189000"/>
              </a:xfrm>
              <a:custGeom>
                <a:avLst/>
                <a:gdLst/>
                <a:ahLst/>
                <a:rect l="l" t="t" r="r" b="b"/>
                <a:pathLst>
                  <a:path w="228" h="236">
                    <a:moveTo>
                      <a:pt x="113" y="0"/>
                    </a:moveTo>
                    <a:lnTo>
                      <a:pt x="90" y="0"/>
                    </a:lnTo>
                    <a:lnTo>
                      <a:pt x="68" y="2"/>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6" name=""/>
              <p:cNvSpPr/>
              <p:nvPr/>
            </p:nvSpPr>
            <p:spPr>
              <a:xfrm>
                <a:off x="3949560" y="4079880"/>
                <a:ext cx="176400" cy="47520"/>
              </a:xfrm>
              <a:custGeom>
                <a:avLst/>
                <a:gdLst/>
                <a:ahLst/>
                <a:rect l="l" t="t" r="r" b="b"/>
                <a:pathLst>
                  <a:path w="228" h="59">
                    <a:moveTo>
                      <a:pt x="0" y="28"/>
                    </a:moveTo>
                    <a:lnTo>
                      <a:pt x="2" y="36"/>
                    </a:lnTo>
                    <a:lnTo>
                      <a:pt x="9" y="41"/>
                    </a:lnTo>
                    <a:lnTo>
                      <a:pt x="20" y="46"/>
                    </a:lnTo>
                    <a:lnTo>
                      <a:pt x="32" y="50"/>
                    </a:lnTo>
                    <a:lnTo>
                      <a:pt x="50" y="54"/>
                    </a:lnTo>
                    <a:lnTo>
                      <a:pt x="68" y="57"/>
                    </a:lnTo>
                    <a:lnTo>
                      <a:pt x="90" y="59"/>
                    </a:lnTo>
                    <a:lnTo>
                      <a:pt x="113" y="59"/>
                    </a:lnTo>
                    <a:lnTo>
                      <a:pt x="136" y="59"/>
                    </a:lnTo>
                    <a:lnTo>
                      <a:pt x="158" y="57"/>
                    </a:lnTo>
                    <a:lnTo>
                      <a:pt x="178" y="54"/>
                    </a:lnTo>
                    <a:lnTo>
                      <a:pt x="196" y="50"/>
                    </a:lnTo>
                    <a:lnTo>
                      <a:pt x="208" y="46"/>
                    </a:lnTo>
                    <a:lnTo>
                      <a:pt x="219" y="41"/>
                    </a:lnTo>
                    <a:lnTo>
                      <a:pt x="226" y="36"/>
                    </a:lnTo>
                    <a:lnTo>
                      <a:pt x="228" y="28"/>
                    </a:lnTo>
                    <a:lnTo>
                      <a:pt x="226" y="23"/>
                    </a:lnTo>
                    <a:lnTo>
                      <a:pt x="219" y="18"/>
                    </a:lnTo>
                    <a:lnTo>
                      <a:pt x="208" y="12"/>
                    </a:lnTo>
                    <a:lnTo>
                      <a:pt x="196" y="9"/>
                    </a:lnTo>
                    <a:lnTo>
                      <a:pt x="178" y="5"/>
                    </a:lnTo>
                    <a:lnTo>
                      <a:pt x="158" y="2"/>
                    </a:lnTo>
                    <a:lnTo>
                      <a:pt x="136" y="0"/>
                    </a:lnTo>
                    <a:lnTo>
                      <a:pt x="113" y="0"/>
                    </a:lnTo>
                    <a:lnTo>
                      <a:pt x="90" y="0"/>
                    </a:lnTo>
                    <a:lnTo>
                      <a:pt x="68" y="2"/>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37" name=""/>
              <p:cNvSpPr/>
              <p:nvPr/>
            </p:nvSpPr>
            <p:spPr>
              <a:xfrm>
                <a:off x="3949560" y="4079880"/>
                <a:ext cx="176400" cy="189000"/>
              </a:xfrm>
              <a:custGeom>
                <a:avLst/>
                <a:gdLst/>
                <a:ahLst/>
                <a:rect l="l" t="t" r="r" b="b"/>
                <a:pathLst>
                  <a:path w="228" h="236">
                    <a:moveTo>
                      <a:pt x="113" y="0"/>
                    </a:moveTo>
                    <a:lnTo>
                      <a:pt x="90" y="0"/>
                    </a:lnTo>
                    <a:lnTo>
                      <a:pt x="68" y="2"/>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8" name=""/>
              <p:cNvSpPr/>
              <p:nvPr/>
            </p:nvSpPr>
            <p:spPr>
              <a:xfrm>
                <a:off x="3949560" y="4103640"/>
                <a:ext cx="176400" cy="23760"/>
              </a:xfrm>
              <a:custGeom>
                <a:avLst/>
                <a:gdLst/>
                <a:ahLst/>
                <a:rect l="l" t="t" r="r" b="b"/>
                <a:pathLst>
                  <a:path w="228" h="31">
                    <a:moveTo>
                      <a:pt x="0" y="0"/>
                    </a:moveTo>
                    <a:lnTo>
                      <a:pt x="2" y="8"/>
                    </a:lnTo>
                    <a:lnTo>
                      <a:pt x="9" y="13"/>
                    </a:lnTo>
                    <a:lnTo>
                      <a:pt x="20" y="18"/>
                    </a:lnTo>
                    <a:lnTo>
                      <a:pt x="32" y="22"/>
                    </a:lnTo>
                    <a:lnTo>
                      <a:pt x="50" y="26"/>
                    </a:lnTo>
                    <a:lnTo>
                      <a:pt x="68" y="29"/>
                    </a:lnTo>
                    <a:lnTo>
                      <a:pt x="90" y="31"/>
                    </a:lnTo>
                    <a:lnTo>
                      <a:pt x="113" y="31"/>
                    </a:lnTo>
                    <a:lnTo>
                      <a:pt x="136" y="31"/>
                    </a:lnTo>
                    <a:lnTo>
                      <a:pt x="158" y="29"/>
                    </a:lnTo>
                    <a:lnTo>
                      <a:pt x="178" y="26"/>
                    </a:lnTo>
                    <a:lnTo>
                      <a:pt x="196" y="22"/>
                    </a:lnTo>
                    <a:lnTo>
                      <a:pt x="208" y="18"/>
                    </a:lnTo>
                    <a:lnTo>
                      <a:pt x="219" y="13"/>
                    </a:lnTo>
                    <a:lnTo>
                      <a:pt x="226" y="8"/>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639" name=""/>
            <p:cNvGrpSpPr/>
            <p:nvPr/>
          </p:nvGrpSpPr>
          <p:grpSpPr>
            <a:xfrm>
              <a:off x="4317840" y="3897360"/>
              <a:ext cx="177840" cy="187200"/>
              <a:chOff x="4317840" y="3897360"/>
              <a:chExt cx="177840" cy="187200"/>
            </a:xfrm>
          </p:grpSpPr>
          <p:sp>
            <p:nvSpPr>
              <p:cNvPr id="2640" name=""/>
              <p:cNvSpPr/>
              <p:nvPr/>
            </p:nvSpPr>
            <p:spPr>
              <a:xfrm>
                <a:off x="4317840" y="3897360"/>
                <a:ext cx="17784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1" name=""/>
              <p:cNvSpPr/>
              <p:nvPr/>
            </p:nvSpPr>
            <p:spPr>
              <a:xfrm>
                <a:off x="4317840" y="3897360"/>
                <a:ext cx="177840" cy="4608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3" y="59"/>
                    </a:lnTo>
                    <a:lnTo>
                      <a:pt x="136" y="59"/>
                    </a:lnTo>
                    <a:lnTo>
                      <a:pt x="157" y="57"/>
                    </a:lnTo>
                    <a:lnTo>
                      <a:pt x="177" y="53"/>
                    </a:lnTo>
                    <a:lnTo>
                      <a:pt x="195" y="50"/>
                    </a:lnTo>
                    <a:lnTo>
                      <a:pt x="208" y="46"/>
                    </a:lnTo>
                    <a:lnTo>
                      <a:pt x="218" y="41"/>
                    </a:lnTo>
                    <a:lnTo>
                      <a:pt x="225" y="36"/>
                    </a:lnTo>
                    <a:lnTo>
                      <a:pt x="227" y="28"/>
                    </a:lnTo>
                    <a:lnTo>
                      <a:pt x="225" y="23"/>
                    </a:lnTo>
                    <a:lnTo>
                      <a:pt x="218" y="18"/>
                    </a:lnTo>
                    <a:lnTo>
                      <a:pt x="208" y="12"/>
                    </a:lnTo>
                    <a:lnTo>
                      <a:pt x="195" y="9"/>
                    </a:lnTo>
                    <a:lnTo>
                      <a:pt x="177" y="5"/>
                    </a:lnTo>
                    <a:lnTo>
                      <a:pt x="157" y="2"/>
                    </a:lnTo>
                    <a:lnTo>
                      <a:pt x="136" y="0"/>
                    </a:lnTo>
                    <a:lnTo>
                      <a:pt x="113" y="0"/>
                    </a:lnTo>
                    <a:lnTo>
                      <a:pt x="89" y="0"/>
                    </a:lnTo>
                    <a:lnTo>
                      <a:pt x="68" y="2"/>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42" name=""/>
              <p:cNvSpPr/>
              <p:nvPr/>
            </p:nvSpPr>
            <p:spPr>
              <a:xfrm>
                <a:off x="4317840" y="3897360"/>
                <a:ext cx="17784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3" name=""/>
              <p:cNvSpPr/>
              <p:nvPr/>
            </p:nvSpPr>
            <p:spPr>
              <a:xfrm>
                <a:off x="4317840" y="3919680"/>
                <a:ext cx="177840" cy="2376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3" y="31"/>
                    </a:lnTo>
                    <a:lnTo>
                      <a:pt x="136" y="31"/>
                    </a:lnTo>
                    <a:lnTo>
                      <a:pt x="157" y="29"/>
                    </a:lnTo>
                    <a:lnTo>
                      <a:pt x="177" y="25"/>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644" name=""/>
            <p:cNvGrpSpPr/>
            <p:nvPr/>
          </p:nvGrpSpPr>
          <p:grpSpPr>
            <a:xfrm>
              <a:off x="4462560" y="2206800"/>
              <a:ext cx="177840" cy="187200"/>
              <a:chOff x="4462560" y="2206800"/>
              <a:chExt cx="177840" cy="187200"/>
            </a:xfrm>
          </p:grpSpPr>
          <p:sp>
            <p:nvSpPr>
              <p:cNvPr id="2645" name=""/>
              <p:cNvSpPr/>
              <p:nvPr/>
            </p:nvSpPr>
            <p:spPr>
              <a:xfrm>
                <a:off x="4462560" y="2206800"/>
                <a:ext cx="177840" cy="18720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4"/>
                    </a:lnTo>
                    <a:lnTo>
                      <a:pt x="33" y="228"/>
                    </a:lnTo>
                    <a:lnTo>
                      <a:pt x="51" y="232"/>
                    </a:lnTo>
                    <a:lnTo>
                      <a:pt x="69" y="235"/>
                    </a:lnTo>
                    <a:lnTo>
                      <a:pt x="90" y="237"/>
                    </a:lnTo>
                    <a:lnTo>
                      <a:pt x="113" y="237"/>
                    </a:lnTo>
                    <a:lnTo>
                      <a:pt x="137"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6" name=""/>
              <p:cNvSpPr/>
              <p:nvPr/>
            </p:nvSpPr>
            <p:spPr>
              <a:xfrm>
                <a:off x="4462560" y="2206800"/>
                <a:ext cx="177840" cy="46080"/>
              </a:xfrm>
              <a:custGeom>
                <a:avLst/>
                <a:gdLst/>
                <a:ahLst/>
                <a:rect l="l" t="t" r="r" b="b"/>
                <a:pathLst>
                  <a:path w="228" h="59">
                    <a:moveTo>
                      <a:pt x="0" y="29"/>
                    </a:moveTo>
                    <a:lnTo>
                      <a:pt x="2" y="36"/>
                    </a:lnTo>
                    <a:lnTo>
                      <a:pt x="9" y="42"/>
                    </a:lnTo>
                    <a:lnTo>
                      <a:pt x="20" y="47"/>
                    </a:lnTo>
                    <a:lnTo>
                      <a:pt x="33" y="51"/>
                    </a:lnTo>
                    <a:lnTo>
                      <a:pt x="51" y="54"/>
                    </a:lnTo>
                    <a:lnTo>
                      <a:pt x="69" y="58"/>
                    </a:lnTo>
                    <a:lnTo>
                      <a:pt x="90" y="59"/>
                    </a:lnTo>
                    <a:lnTo>
                      <a:pt x="113" y="59"/>
                    </a:lnTo>
                    <a:lnTo>
                      <a:pt x="137" y="59"/>
                    </a:lnTo>
                    <a:lnTo>
                      <a:pt x="158" y="58"/>
                    </a:lnTo>
                    <a:lnTo>
                      <a:pt x="178" y="54"/>
                    </a:lnTo>
                    <a:lnTo>
                      <a:pt x="196" y="51"/>
                    </a:lnTo>
                    <a:lnTo>
                      <a:pt x="208" y="47"/>
                    </a:lnTo>
                    <a:lnTo>
                      <a:pt x="219" y="42"/>
                    </a:lnTo>
                    <a:lnTo>
                      <a:pt x="226" y="36"/>
                    </a:lnTo>
                    <a:lnTo>
                      <a:pt x="228" y="29"/>
                    </a:lnTo>
                    <a:lnTo>
                      <a:pt x="226" y="24"/>
                    </a:lnTo>
                    <a:lnTo>
                      <a:pt x="219" y="18"/>
                    </a:lnTo>
                    <a:lnTo>
                      <a:pt x="208" y="13"/>
                    </a:lnTo>
                    <a:lnTo>
                      <a:pt x="196" y="9"/>
                    </a:lnTo>
                    <a:lnTo>
                      <a:pt x="178" y="6"/>
                    </a:lnTo>
                    <a:lnTo>
                      <a:pt x="158" y="2"/>
                    </a:lnTo>
                    <a:lnTo>
                      <a:pt x="137" y="0"/>
                    </a:lnTo>
                    <a:lnTo>
                      <a:pt x="113" y="0"/>
                    </a:lnTo>
                    <a:lnTo>
                      <a:pt x="90" y="0"/>
                    </a:lnTo>
                    <a:lnTo>
                      <a:pt x="69" y="2"/>
                    </a:lnTo>
                    <a:lnTo>
                      <a:pt x="51" y="6"/>
                    </a:lnTo>
                    <a:lnTo>
                      <a:pt x="33"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47" name=""/>
              <p:cNvSpPr/>
              <p:nvPr/>
            </p:nvSpPr>
            <p:spPr>
              <a:xfrm>
                <a:off x="4462560" y="2206800"/>
                <a:ext cx="177840" cy="18720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4"/>
                    </a:lnTo>
                    <a:lnTo>
                      <a:pt x="33" y="228"/>
                    </a:lnTo>
                    <a:lnTo>
                      <a:pt x="51" y="232"/>
                    </a:lnTo>
                    <a:lnTo>
                      <a:pt x="69" y="235"/>
                    </a:lnTo>
                    <a:lnTo>
                      <a:pt x="90" y="237"/>
                    </a:lnTo>
                    <a:lnTo>
                      <a:pt x="113" y="237"/>
                    </a:lnTo>
                    <a:lnTo>
                      <a:pt x="137"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8" name=""/>
              <p:cNvSpPr/>
              <p:nvPr/>
            </p:nvSpPr>
            <p:spPr>
              <a:xfrm>
                <a:off x="4462560" y="2228760"/>
                <a:ext cx="177840" cy="24120"/>
              </a:xfrm>
              <a:custGeom>
                <a:avLst/>
                <a:gdLst/>
                <a:ahLst/>
                <a:rect l="l" t="t" r="r" b="b"/>
                <a:pathLst>
                  <a:path w="228" h="30">
                    <a:moveTo>
                      <a:pt x="0" y="0"/>
                    </a:moveTo>
                    <a:lnTo>
                      <a:pt x="2" y="7"/>
                    </a:lnTo>
                    <a:lnTo>
                      <a:pt x="9" y="13"/>
                    </a:lnTo>
                    <a:lnTo>
                      <a:pt x="20" y="18"/>
                    </a:lnTo>
                    <a:lnTo>
                      <a:pt x="33" y="22"/>
                    </a:lnTo>
                    <a:lnTo>
                      <a:pt x="51" y="25"/>
                    </a:lnTo>
                    <a:lnTo>
                      <a:pt x="69" y="29"/>
                    </a:lnTo>
                    <a:lnTo>
                      <a:pt x="90" y="30"/>
                    </a:lnTo>
                    <a:lnTo>
                      <a:pt x="113" y="30"/>
                    </a:lnTo>
                    <a:lnTo>
                      <a:pt x="137" y="30"/>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grpSp>
        <p:grpSp>
          <p:nvGrpSpPr>
            <p:cNvPr id="2649" name=""/>
            <p:cNvGrpSpPr/>
            <p:nvPr/>
          </p:nvGrpSpPr>
          <p:grpSpPr>
            <a:xfrm>
              <a:off x="2568600" y="3017880"/>
              <a:ext cx="174600" cy="187200"/>
              <a:chOff x="2568600" y="3017880"/>
              <a:chExt cx="174600" cy="187200"/>
            </a:xfrm>
          </p:grpSpPr>
          <p:sp>
            <p:nvSpPr>
              <p:cNvPr id="2650" name=""/>
              <p:cNvSpPr/>
              <p:nvPr/>
            </p:nvSpPr>
            <p:spPr>
              <a:xfrm>
                <a:off x="2568600" y="3017880"/>
                <a:ext cx="174600" cy="18720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1" name=""/>
              <p:cNvSpPr/>
              <p:nvPr/>
            </p:nvSpPr>
            <p:spPr>
              <a:xfrm>
                <a:off x="2568600" y="3017880"/>
                <a:ext cx="174600" cy="46080"/>
              </a:xfrm>
              <a:custGeom>
                <a:avLst/>
                <a:gdLst/>
                <a:ahLst/>
                <a:rect l="l" t="t" r="r" b="b"/>
                <a:pathLst>
                  <a:path w="228" h="60">
                    <a:moveTo>
                      <a:pt x="0" y="29"/>
                    </a:moveTo>
                    <a:lnTo>
                      <a:pt x="2" y="36"/>
                    </a:lnTo>
                    <a:lnTo>
                      <a:pt x="9" y="42"/>
                    </a:lnTo>
                    <a:lnTo>
                      <a:pt x="20" y="47"/>
                    </a:lnTo>
                    <a:lnTo>
                      <a:pt x="32" y="51"/>
                    </a:lnTo>
                    <a:lnTo>
                      <a:pt x="50" y="54"/>
                    </a:lnTo>
                    <a:lnTo>
                      <a:pt x="68" y="58"/>
                    </a:lnTo>
                    <a:lnTo>
                      <a:pt x="90" y="60"/>
                    </a:lnTo>
                    <a:lnTo>
                      <a:pt x="113" y="60"/>
                    </a:lnTo>
                    <a:lnTo>
                      <a:pt x="136" y="60"/>
                    </a:lnTo>
                    <a:lnTo>
                      <a:pt x="158" y="58"/>
                    </a:lnTo>
                    <a:lnTo>
                      <a:pt x="178" y="54"/>
                    </a:lnTo>
                    <a:lnTo>
                      <a:pt x="196" y="51"/>
                    </a:lnTo>
                    <a:lnTo>
                      <a:pt x="208" y="47"/>
                    </a:lnTo>
                    <a:lnTo>
                      <a:pt x="219" y="42"/>
                    </a:lnTo>
                    <a:lnTo>
                      <a:pt x="226" y="36"/>
                    </a:lnTo>
                    <a:lnTo>
                      <a:pt x="228" y="29"/>
                    </a:lnTo>
                    <a:lnTo>
                      <a:pt x="226" y="24"/>
                    </a:lnTo>
                    <a:lnTo>
                      <a:pt x="219" y="18"/>
                    </a:lnTo>
                    <a:lnTo>
                      <a:pt x="208" y="13"/>
                    </a:lnTo>
                    <a:lnTo>
                      <a:pt x="196" y="9"/>
                    </a:lnTo>
                    <a:lnTo>
                      <a:pt x="178" y="6"/>
                    </a:lnTo>
                    <a:lnTo>
                      <a:pt x="158" y="2"/>
                    </a:lnTo>
                    <a:lnTo>
                      <a:pt x="136" y="0"/>
                    </a:lnTo>
                    <a:lnTo>
                      <a:pt x="113" y="0"/>
                    </a:lnTo>
                    <a:lnTo>
                      <a:pt x="90" y="0"/>
                    </a:lnTo>
                    <a:lnTo>
                      <a:pt x="68" y="2"/>
                    </a:lnTo>
                    <a:lnTo>
                      <a:pt x="50" y="6"/>
                    </a:lnTo>
                    <a:lnTo>
                      <a:pt x="32"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52" name=""/>
              <p:cNvSpPr/>
              <p:nvPr/>
            </p:nvSpPr>
            <p:spPr>
              <a:xfrm>
                <a:off x="2568600" y="3017880"/>
                <a:ext cx="174600" cy="18720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3" name=""/>
              <p:cNvSpPr/>
              <p:nvPr/>
            </p:nvSpPr>
            <p:spPr>
              <a:xfrm>
                <a:off x="2568600" y="3040200"/>
                <a:ext cx="174600" cy="2376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sp>
          <p:nvSpPr>
            <p:cNvPr id="2654" name=""/>
            <p:cNvSpPr/>
            <p:nvPr/>
          </p:nvSpPr>
          <p:spPr>
            <a:xfrm>
              <a:off x="2076480" y="2828880"/>
              <a:ext cx="176040" cy="18900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5" name=""/>
            <p:cNvSpPr/>
            <p:nvPr/>
          </p:nvSpPr>
          <p:spPr>
            <a:xfrm>
              <a:off x="2076480" y="2828880"/>
              <a:ext cx="176040" cy="4752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2" y="59"/>
                  </a:lnTo>
                  <a:lnTo>
                    <a:pt x="136" y="59"/>
                  </a:lnTo>
                  <a:lnTo>
                    <a:pt x="157" y="57"/>
                  </a:lnTo>
                  <a:lnTo>
                    <a:pt x="177" y="53"/>
                  </a:lnTo>
                  <a:lnTo>
                    <a:pt x="195" y="50"/>
                  </a:lnTo>
                  <a:lnTo>
                    <a:pt x="208" y="46"/>
                  </a:lnTo>
                  <a:lnTo>
                    <a:pt x="218" y="41"/>
                  </a:lnTo>
                  <a:lnTo>
                    <a:pt x="225" y="36"/>
                  </a:lnTo>
                  <a:lnTo>
                    <a:pt x="227" y="28"/>
                  </a:lnTo>
                  <a:lnTo>
                    <a:pt x="225" y="23"/>
                  </a:lnTo>
                  <a:lnTo>
                    <a:pt x="218" y="18"/>
                  </a:lnTo>
                  <a:lnTo>
                    <a:pt x="208" y="12"/>
                  </a:lnTo>
                  <a:lnTo>
                    <a:pt x="195" y="9"/>
                  </a:lnTo>
                  <a:lnTo>
                    <a:pt x="177" y="5"/>
                  </a:lnTo>
                  <a:lnTo>
                    <a:pt x="157" y="1"/>
                  </a:lnTo>
                  <a:lnTo>
                    <a:pt x="136" y="0"/>
                  </a:lnTo>
                  <a:lnTo>
                    <a:pt x="112" y="0"/>
                  </a:lnTo>
                  <a:lnTo>
                    <a:pt x="89" y="0"/>
                  </a:lnTo>
                  <a:lnTo>
                    <a:pt x="68" y="1"/>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56" name=""/>
            <p:cNvSpPr/>
            <p:nvPr/>
          </p:nvSpPr>
          <p:spPr>
            <a:xfrm>
              <a:off x="2076480" y="2828880"/>
              <a:ext cx="176040" cy="18900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7" name=""/>
            <p:cNvSpPr/>
            <p:nvPr/>
          </p:nvSpPr>
          <p:spPr>
            <a:xfrm>
              <a:off x="2076480" y="2852640"/>
              <a:ext cx="176040" cy="2376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2" y="31"/>
                  </a:lnTo>
                  <a:lnTo>
                    <a:pt x="136" y="31"/>
                  </a:lnTo>
                  <a:lnTo>
                    <a:pt x="157" y="29"/>
                  </a:lnTo>
                  <a:lnTo>
                    <a:pt x="177" y="25"/>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58" name=""/>
            <p:cNvSpPr/>
            <p:nvPr/>
          </p:nvSpPr>
          <p:spPr>
            <a:xfrm>
              <a:off x="3792600" y="3990960"/>
              <a:ext cx="17604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9"/>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9"/>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9" name=""/>
            <p:cNvSpPr/>
            <p:nvPr/>
          </p:nvSpPr>
          <p:spPr>
            <a:xfrm>
              <a:off x="3792600" y="3990960"/>
              <a:ext cx="176040" cy="46080"/>
            </a:xfrm>
            <a:custGeom>
              <a:avLst/>
              <a:gdLst/>
              <a:ahLst/>
              <a:rect l="l" t="t" r="r" b="b"/>
              <a:pathLst>
                <a:path w="227" h="59">
                  <a:moveTo>
                    <a:pt x="0" y="28"/>
                  </a:moveTo>
                  <a:lnTo>
                    <a:pt x="1" y="36"/>
                  </a:lnTo>
                  <a:lnTo>
                    <a:pt x="9" y="41"/>
                  </a:lnTo>
                  <a:lnTo>
                    <a:pt x="19" y="46"/>
                  </a:lnTo>
                  <a:lnTo>
                    <a:pt x="32" y="50"/>
                  </a:lnTo>
                  <a:lnTo>
                    <a:pt x="50" y="54"/>
                  </a:lnTo>
                  <a:lnTo>
                    <a:pt x="68" y="57"/>
                  </a:lnTo>
                  <a:lnTo>
                    <a:pt x="89" y="59"/>
                  </a:lnTo>
                  <a:lnTo>
                    <a:pt x="113" y="59"/>
                  </a:lnTo>
                  <a:lnTo>
                    <a:pt x="136" y="59"/>
                  </a:lnTo>
                  <a:lnTo>
                    <a:pt x="157" y="57"/>
                  </a:lnTo>
                  <a:lnTo>
                    <a:pt x="177" y="54"/>
                  </a:lnTo>
                  <a:lnTo>
                    <a:pt x="195" y="50"/>
                  </a:lnTo>
                  <a:lnTo>
                    <a:pt x="208" y="46"/>
                  </a:lnTo>
                  <a:lnTo>
                    <a:pt x="218" y="41"/>
                  </a:lnTo>
                  <a:lnTo>
                    <a:pt x="225" y="36"/>
                  </a:lnTo>
                  <a:lnTo>
                    <a:pt x="227" y="28"/>
                  </a:lnTo>
                  <a:lnTo>
                    <a:pt x="225" y="23"/>
                  </a:lnTo>
                  <a:lnTo>
                    <a:pt x="218" y="18"/>
                  </a:lnTo>
                  <a:lnTo>
                    <a:pt x="208" y="12"/>
                  </a:lnTo>
                  <a:lnTo>
                    <a:pt x="195" y="9"/>
                  </a:lnTo>
                  <a:lnTo>
                    <a:pt x="177" y="5"/>
                  </a:lnTo>
                  <a:lnTo>
                    <a:pt x="157" y="2"/>
                  </a:lnTo>
                  <a:lnTo>
                    <a:pt x="136" y="0"/>
                  </a:lnTo>
                  <a:lnTo>
                    <a:pt x="113" y="0"/>
                  </a:lnTo>
                  <a:lnTo>
                    <a:pt x="89" y="0"/>
                  </a:lnTo>
                  <a:lnTo>
                    <a:pt x="68" y="2"/>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60" name=""/>
            <p:cNvSpPr/>
            <p:nvPr/>
          </p:nvSpPr>
          <p:spPr>
            <a:xfrm>
              <a:off x="3792600" y="3990960"/>
              <a:ext cx="176040" cy="187200"/>
            </a:xfrm>
            <a:custGeom>
              <a:avLst/>
              <a:gdLst/>
              <a:ahLst/>
              <a:rect l="l" t="t" r="r" b="b"/>
              <a:pathLst>
                <a:path w="227" h="236">
                  <a:moveTo>
                    <a:pt x="113" y="0"/>
                  </a:moveTo>
                  <a:lnTo>
                    <a:pt x="89" y="0"/>
                  </a:lnTo>
                  <a:lnTo>
                    <a:pt x="68" y="2"/>
                  </a:lnTo>
                  <a:lnTo>
                    <a:pt x="50" y="5"/>
                  </a:lnTo>
                  <a:lnTo>
                    <a:pt x="32" y="9"/>
                  </a:lnTo>
                  <a:lnTo>
                    <a:pt x="19" y="12"/>
                  </a:lnTo>
                  <a:lnTo>
                    <a:pt x="9" y="18"/>
                  </a:lnTo>
                  <a:lnTo>
                    <a:pt x="1" y="23"/>
                  </a:lnTo>
                  <a:lnTo>
                    <a:pt x="0" y="28"/>
                  </a:lnTo>
                  <a:lnTo>
                    <a:pt x="0" y="206"/>
                  </a:lnTo>
                  <a:lnTo>
                    <a:pt x="1" y="213"/>
                  </a:lnTo>
                  <a:lnTo>
                    <a:pt x="9" y="219"/>
                  </a:lnTo>
                  <a:lnTo>
                    <a:pt x="19" y="224"/>
                  </a:lnTo>
                  <a:lnTo>
                    <a:pt x="32" y="227"/>
                  </a:lnTo>
                  <a:lnTo>
                    <a:pt x="50" y="231"/>
                  </a:lnTo>
                  <a:lnTo>
                    <a:pt x="68" y="235"/>
                  </a:lnTo>
                  <a:lnTo>
                    <a:pt x="89" y="236"/>
                  </a:lnTo>
                  <a:lnTo>
                    <a:pt x="113" y="236"/>
                  </a:lnTo>
                  <a:lnTo>
                    <a:pt x="136" y="236"/>
                  </a:lnTo>
                  <a:lnTo>
                    <a:pt x="157" y="235"/>
                  </a:lnTo>
                  <a:lnTo>
                    <a:pt x="177" y="231"/>
                  </a:lnTo>
                  <a:lnTo>
                    <a:pt x="195" y="227"/>
                  </a:lnTo>
                  <a:lnTo>
                    <a:pt x="208" y="224"/>
                  </a:lnTo>
                  <a:lnTo>
                    <a:pt x="218" y="219"/>
                  </a:lnTo>
                  <a:lnTo>
                    <a:pt x="225" y="213"/>
                  </a:lnTo>
                  <a:lnTo>
                    <a:pt x="227" y="206"/>
                  </a:lnTo>
                  <a:lnTo>
                    <a:pt x="227" y="28"/>
                  </a:lnTo>
                  <a:lnTo>
                    <a:pt x="225" y="23"/>
                  </a:lnTo>
                  <a:lnTo>
                    <a:pt x="218" y="18"/>
                  </a:lnTo>
                  <a:lnTo>
                    <a:pt x="208" y="12"/>
                  </a:lnTo>
                  <a:lnTo>
                    <a:pt x="195" y="9"/>
                  </a:lnTo>
                  <a:lnTo>
                    <a:pt x="177" y="5"/>
                  </a:lnTo>
                  <a:lnTo>
                    <a:pt x="157"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1" name=""/>
            <p:cNvSpPr/>
            <p:nvPr/>
          </p:nvSpPr>
          <p:spPr>
            <a:xfrm>
              <a:off x="3792600" y="4013280"/>
              <a:ext cx="176040" cy="23760"/>
            </a:xfrm>
            <a:custGeom>
              <a:avLst/>
              <a:gdLst/>
              <a:ahLst/>
              <a:rect l="l" t="t" r="r" b="b"/>
              <a:pathLst>
                <a:path w="227" h="31">
                  <a:moveTo>
                    <a:pt x="0" y="0"/>
                  </a:moveTo>
                  <a:lnTo>
                    <a:pt x="1" y="8"/>
                  </a:lnTo>
                  <a:lnTo>
                    <a:pt x="9" y="13"/>
                  </a:lnTo>
                  <a:lnTo>
                    <a:pt x="19" y="18"/>
                  </a:lnTo>
                  <a:lnTo>
                    <a:pt x="32" y="22"/>
                  </a:lnTo>
                  <a:lnTo>
                    <a:pt x="50" y="26"/>
                  </a:lnTo>
                  <a:lnTo>
                    <a:pt x="68" y="29"/>
                  </a:lnTo>
                  <a:lnTo>
                    <a:pt x="89" y="31"/>
                  </a:lnTo>
                  <a:lnTo>
                    <a:pt x="113" y="31"/>
                  </a:lnTo>
                  <a:lnTo>
                    <a:pt x="136" y="31"/>
                  </a:lnTo>
                  <a:lnTo>
                    <a:pt x="157" y="29"/>
                  </a:lnTo>
                  <a:lnTo>
                    <a:pt x="177" y="26"/>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62" name=""/>
            <p:cNvSpPr/>
            <p:nvPr/>
          </p:nvSpPr>
          <p:spPr>
            <a:xfrm>
              <a:off x="3949560" y="4079880"/>
              <a:ext cx="176400" cy="189000"/>
            </a:xfrm>
            <a:custGeom>
              <a:avLst/>
              <a:gdLst/>
              <a:ahLst/>
              <a:rect l="l" t="t" r="r" b="b"/>
              <a:pathLst>
                <a:path w="228" h="236">
                  <a:moveTo>
                    <a:pt x="113" y="0"/>
                  </a:moveTo>
                  <a:lnTo>
                    <a:pt x="90" y="0"/>
                  </a:lnTo>
                  <a:lnTo>
                    <a:pt x="68" y="2"/>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3" name=""/>
            <p:cNvSpPr/>
            <p:nvPr/>
          </p:nvSpPr>
          <p:spPr>
            <a:xfrm>
              <a:off x="3949560" y="4079880"/>
              <a:ext cx="176400" cy="47520"/>
            </a:xfrm>
            <a:custGeom>
              <a:avLst/>
              <a:gdLst/>
              <a:ahLst/>
              <a:rect l="l" t="t" r="r" b="b"/>
              <a:pathLst>
                <a:path w="228" h="59">
                  <a:moveTo>
                    <a:pt x="0" y="28"/>
                  </a:moveTo>
                  <a:lnTo>
                    <a:pt x="2" y="36"/>
                  </a:lnTo>
                  <a:lnTo>
                    <a:pt x="9" y="41"/>
                  </a:lnTo>
                  <a:lnTo>
                    <a:pt x="20" y="46"/>
                  </a:lnTo>
                  <a:lnTo>
                    <a:pt x="32" y="50"/>
                  </a:lnTo>
                  <a:lnTo>
                    <a:pt x="50" y="54"/>
                  </a:lnTo>
                  <a:lnTo>
                    <a:pt x="68" y="57"/>
                  </a:lnTo>
                  <a:lnTo>
                    <a:pt x="90" y="59"/>
                  </a:lnTo>
                  <a:lnTo>
                    <a:pt x="113" y="59"/>
                  </a:lnTo>
                  <a:lnTo>
                    <a:pt x="136" y="59"/>
                  </a:lnTo>
                  <a:lnTo>
                    <a:pt x="158" y="57"/>
                  </a:lnTo>
                  <a:lnTo>
                    <a:pt x="178" y="54"/>
                  </a:lnTo>
                  <a:lnTo>
                    <a:pt x="196" y="50"/>
                  </a:lnTo>
                  <a:lnTo>
                    <a:pt x="208" y="46"/>
                  </a:lnTo>
                  <a:lnTo>
                    <a:pt x="219" y="41"/>
                  </a:lnTo>
                  <a:lnTo>
                    <a:pt x="226" y="36"/>
                  </a:lnTo>
                  <a:lnTo>
                    <a:pt x="228" y="28"/>
                  </a:lnTo>
                  <a:lnTo>
                    <a:pt x="226" y="23"/>
                  </a:lnTo>
                  <a:lnTo>
                    <a:pt x="219" y="18"/>
                  </a:lnTo>
                  <a:lnTo>
                    <a:pt x="208" y="12"/>
                  </a:lnTo>
                  <a:lnTo>
                    <a:pt x="196" y="9"/>
                  </a:lnTo>
                  <a:lnTo>
                    <a:pt x="178" y="5"/>
                  </a:lnTo>
                  <a:lnTo>
                    <a:pt x="158" y="2"/>
                  </a:lnTo>
                  <a:lnTo>
                    <a:pt x="136" y="0"/>
                  </a:lnTo>
                  <a:lnTo>
                    <a:pt x="113" y="0"/>
                  </a:lnTo>
                  <a:lnTo>
                    <a:pt x="90" y="0"/>
                  </a:lnTo>
                  <a:lnTo>
                    <a:pt x="68" y="2"/>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64" name=""/>
            <p:cNvSpPr/>
            <p:nvPr/>
          </p:nvSpPr>
          <p:spPr>
            <a:xfrm>
              <a:off x="3949560" y="4079880"/>
              <a:ext cx="176400" cy="189000"/>
            </a:xfrm>
            <a:custGeom>
              <a:avLst/>
              <a:gdLst/>
              <a:ahLst/>
              <a:rect l="l" t="t" r="r" b="b"/>
              <a:pathLst>
                <a:path w="228" h="236">
                  <a:moveTo>
                    <a:pt x="113" y="0"/>
                  </a:moveTo>
                  <a:lnTo>
                    <a:pt x="90" y="0"/>
                  </a:lnTo>
                  <a:lnTo>
                    <a:pt x="68" y="2"/>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5" name=""/>
            <p:cNvSpPr/>
            <p:nvPr/>
          </p:nvSpPr>
          <p:spPr>
            <a:xfrm>
              <a:off x="3949560" y="4103640"/>
              <a:ext cx="176400" cy="23760"/>
            </a:xfrm>
            <a:custGeom>
              <a:avLst/>
              <a:gdLst/>
              <a:ahLst/>
              <a:rect l="l" t="t" r="r" b="b"/>
              <a:pathLst>
                <a:path w="228" h="31">
                  <a:moveTo>
                    <a:pt x="0" y="0"/>
                  </a:moveTo>
                  <a:lnTo>
                    <a:pt x="2" y="8"/>
                  </a:lnTo>
                  <a:lnTo>
                    <a:pt x="9" y="13"/>
                  </a:lnTo>
                  <a:lnTo>
                    <a:pt x="20" y="18"/>
                  </a:lnTo>
                  <a:lnTo>
                    <a:pt x="32" y="22"/>
                  </a:lnTo>
                  <a:lnTo>
                    <a:pt x="50" y="26"/>
                  </a:lnTo>
                  <a:lnTo>
                    <a:pt x="68" y="29"/>
                  </a:lnTo>
                  <a:lnTo>
                    <a:pt x="90" y="31"/>
                  </a:lnTo>
                  <a:lnTo>
                    <a:pt x="113" y="31"/>
                  </a:lnTo>
                  <a:lnTo>
                    <a:pt x="136" y="31"/>
                  </a:lnTo>
                  <a:lnTo>
                    <a:pt x="158" y="29"/>
                  </a:lnTo>
                  <a:lnTo>
                    <a:pt x="178" y="26"/>
                  </a:lnTo>
                  <a:lnTo>
                    <a:pt x="196" y="22"/>
                  </a:lnTo>
                  <a:lnTo>
                    <a:pt x="208" y="18"/>
                  </a:lnTo>
                  <a:lnTo>
                    <a:pt x="219" y="13"/>
                  </a:lnTo>
                  <a:lnTo>
                    <a:pt x="226" y="8"/>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66" name=""/>
            <p:cNvSpPr/>
            <p:nvPr/>
          </p:nvSpPr>
          <p:spPr>
            <a:xfrm>
              <a:off x="3478320" y="4202280"/>
              <a:ext cx="177840" cy="188640"/>
            </a:xfrm>
            <a:custGeom>
              <a:avLst/>
              <a:gdLst/>
              <a:ahLst/>
              <a:rect l="l" t="t" r="r" b="b"/>
              <a:pathLst>
                <a:path w="228" h="237">
                  <a:moveTo>
                    <a:pt x="113" y="0"/>
                  </a:moveTo>
                  <a:lnTo>
                    <a:pt x="90" y="0"/>
                  </a:lnTo>
                  <a:lnTo>
                    <a:pt x="69" y="2"/>
                  </a:lnTo>
                  <a:lnTo>
                    <a:pt x="51" y="5"/>
                  </a:lnTo>
                  <a:lnTo>
                    <a:pt x="33" y="9"/>
                  </a:lnTo>
                  <a:lnTo>
                    <a:pt x="20" y="12"/>
                  </a:lnTo>
                  <a:lnTo>
                    <a:pt x="9" y="18"/>
                  </a:lnTo>
                  <a:lnTo>
                    <a:pt x="2" y="23"/>
                  </a:lnTo>
                  <a:lnTo>
                    <a:pt x="0" y="29"/>
                  </a:lnTo>
                  <a:lnTo>
                    <a:pt x="0" y="206"/>
                  </a:lnTo>
                  <a:lnTo>
                    <a:pt x="2" y="213"/>
                  </a:lnTo>
                  <a:lnTo>
                    <a:pt x="9" y="219"/>
                  </a:lnTo>
                  <a:lnTo>
                    <a:pt x="20" y="224"/>
                  </a:lnTo>
                  <a:lnTo>
                    <a:pt x="33" y="228"/>
                  </a:lnTo>
                  <a:lnTo>
                    <a:pt x="51" y="231"/>
                  </a:lnTo>
                  <a:lnTo>
                    <a:pt x="69" y="235"/>
                  </a:lnTo>
                  <a:lnTo>
                    <a:pt x="90" y="237"/>
                  </a:lnTo>
                  <a:lnTo>
                    <a:pt x="113" y="237"/>
                  </a:lnTo>
                  <a:lnTo>
                    <a:pt x="137" y="237"/>
                  </a:lnTo>
                  <a:lnTo>
                    <a:pt x="158" y="235"/>
                  </a:lnTo>
                  <a:lnTo>
                    <a:pt x="178" y="231"/>
                  </a:lnTo>
                  <a:lnTo>
                    <a:pt x="196" y="228"/>
                  </a:lnTo>
                  <a:lnTo>
                    <a:pt x="208" y="224"/>
                  </a:lnTo>
                  <a:lnTo>
                    <a:pt x="219" y="219"/>
                  </a:lnTo>
                  <a:lnTo>
                    <a:pt x="226" y="213"/>
                  </a:lnTo>
                  <a:lnTo>
                    <a:pt x="228" y="206"/>
                  </a:lnTo>
                  <a:lnTo>
                    <a:pt x="228" y="29"/>
                  </a:lnTo>
                  <a:lnTo>
                    <a:pt x="226" y="23"/>
                  </a:lnTo>
                  <a:lnTo>
                    <a:pt x="219" y="18"/>
                  </a:lnTo>
                  <a:lnTo>
                    <a:pt x="208" y="12"/>
                  </a:lnTo>
                  <a:lnTo>
                    <a:pt x="196" y="9"/>
                  </a:lnTo>
                  <a:lnTo>
                    <a:pt x="178" y="5"/>
                  </a:lnTo>
                  <a:lnTo>
                    <a:pt x="158" y="2"/>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7" name=""/>
            <p:cNvSpPr/>
            <p:nvPr/>
          </p:nvSpPr>
          <p:spPr>
            <a:xfrm>
              <a:off x="3478320" y="4202280"/>
              <a:ext cx="177840" cy="47520"/>
            </a:xfrm>
            <a:custGeom>
              <a:avLst/>
              <a:gdLst/>
              <a:ahLst/>
              <a:rect l="l" t="t" r="r" b="b"/>
              <a:pathLst>
                <a:path w="228" h="59">
                  <a:moveTo>
                    <a:pt x="0" y="29"/>
                  </a:moveTo>
                  <a:lnTo>
                    <a:pt x="2" y="36"/>
                  </a:lnTo>
                  <a:lnTo>
                    <a:pt x="9" y="41"/>
                  </a:lnTo>
                  <a:lnTo>
                    <a:pt x="20" y="47"/>
                  </a:lnTo>
                  <a:lnTo>
                    <a:pt x="33" y="50"/>
                  </a:lnTo>
                  <a:lnTo>
                    <a:pt x="51" y="54"/>
                  </a:lnTo>
                  <a:lnTo>
                    <a:pt x="69" y="57"/>
                  </a:lnTo>
                  <a:lnTo>
                    <a:pt x="90" y="59"/>
                  </a:lnTo>
                  <a:lnTo>
                    <a:pt x="113" y="59"/>
                  </a:lnTo>
                  <a:lnTo>
                    <a:pt x="137" y="59"/>
                  </a:lnTo>
                  <a:lnTo>
                    <a:pt x="158" y="57"/>
                  </a:lnTo>
                  <a:lnTo>
                    <a:pt x="178" y="54"/>
                  </a:lnTo>
                  <a:lnTo>
                    <a:pt x="196" y="50"/>
                  </a:lnTo>
                  <a:lnTo>
                    <a:pt x="208" y="47"/>
                  </a:lnTo>
                  <a:lnTo>
                    <a:pt x="219" y="41"/>
                  </a:lnTo>
                  <a:lnTo>
                    <a:pt x="226" y="36"/>
                  </a:lnTo>
                  <a:lnTo>
                    <a:pt x="228" y="29"/>
                  </a:lnTo>
                  <a:lnTo>
                    <a:pt x="226" y="23"/>
                  </a:lnTo>
                  <a:lnTo>
                    <a:pt x="219" y="18"/>
                  </a:lnTo>
                  <a:lnTo>
                    <a:pt x="208" y="12"/>
                  </a:lnTo>
                  <a:lnTo>
                    <a:pt x="196" y="9"/>
                  </a:lnTo>
                  <a:lnTo>
                    <a:pt x="178" y="5"/>
                  </a:lnTo>
                  <a:lnTo>
                    <a:pt x="158" y="2"/>
                  </a:lnTo>
                  <a:lnTo>
                    <a:pt x="137" y="0"/>
                  </a:lnTo>
                  <a:lnTo>
                    <a:pt x="113" y="0"/>
                  </a:lnTo>
                  <a:lnTo>
                    <a:pt x="90" y="0"/>
                  </a:lnTo>
                  <a:lnTo>
                    <a:pt x="69" y="2"/>
                  </a:lnTo>
                  <a:lnTo>
                    <a:pt x="51" y="5"/>
                  </a:lnTo>
                  <a:lnTo>
                    <a:pt x="33" y="9"/>
                  </a:lnTo>
                  <a:lnTo>
                    <a:pt x="20" y="12"/>
                  </a:lnTo>
                  <a:lnTo>
                    <a:pt x="9" y="18"/>
                  </a:lnTo>
                  <a:lnTo>
                    <a:pt x="2" y="23"/>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68" name=""/>
            <p:cNvSpPr/>
            <p:nvPr/>
          </p:nvSpPr>
          <p:spPr>
            <a:xfrm>
              <a:off x="3478320" y="4202280"/>
              <a:ext cx="177840" cy="188640"/>
            </a:xfrm>
            <a:custGeom>
              <a:avLst/>
              <a:gdLst/>
              <a:ahLst/>
              <a:rect l="l" t="t" r="r" b="b"/>
              <a:pathLst>
                <a:path w="228" h="237">
                  <a:moveTo>
                    <a:pt x="113" y="0"/>
                  </a:moveTo>
                  <a:lnTo>
                    <a:pt x="90" y="0"/>
                  </a:lnTo>
                  <a:lnTo>
                    <a:pt x="69" y="2"/>
                  </a:lnTo>
                  <a:lnTo>
                    <a:pt x="51" y="5"/>
                  </a:lnTo>
                  <a:lnTo>
                    <a:pt x="33" y="9"/>
                  </a:lnTo>
                  <a:lnTo>
                    <a:pt x="20" y="12"/>
                  </a:lnTo>
                  <a:lnTo>
                    <a:pt x="9" y="18"/>
                  </a:lnTo>
                  <a:lnTo>
                    <a:pt x="2" y="23"/>
                  </a:lnTo>
                  <a:lnTo>
                    <a:pt x="0" y="29"/>
                  </a:lnTo>
                  <a:lnTo>
                    <a:pt x="0" y="206"/>
                  </a:lnTo>
                  <a:lnTo>
                    <a:pt x="2" y="213"/>
                  </a:lnTo>
                  <a:lnTo>
                    <a:pt x="9" y="219"/>
                  </a:lnTo>
                  <a:lnTo>
                    <a:pt x="20" y="224"/>
                  </a:lnTo>
                  <a:lnTo>
                    <a:pt x="33" y="228"/>
                  </a:lnTo>
                  <a:lnTo>
                    <a:pt x="51" y="231"/>
                  </a:lnTo>
                  <a:lnTo>
                    <a:pt x="69" y="235"/>
                  </a:lnTo>
                  <a:lnTo>
                    <a:pt x="90" y="237"/>
                  </a:lnTo>
                  <a:lnTo>
                    <a:pt x="113" y="237"/>
                  </a:lnTo>
                  <a:lnTo>
                    <a:pt x="137" y="237"/>
                  </a:lnTo>
                  <a:lnTo>
                    <a:pt x="158" y="235"/>
                  </a:lnTo>
                  <a:lnTo>
                    <a:pt x="178" y="231"/>
                  </a:lnTo>
                  <a:lnTo>
                    <a:pt x="196" y="228"/>
                  </a:lnTo>
                  <a:lnTo>
                    <a:pt x="208" y="224"/>
                  </a:lnTo>
                  <a:lnTo>
                    <a:pt x="219" y="219"/>
                  </a:lnTo>
                  <a:lnTo>
                    <a:pt x="226" y="213"/>
                  </a:lnTo>
                  <a:lnTo>
                    <a:pt x="228" y="206"/>
                  </a:lnTo>
                  <a:lnTo>
                    <a:pt x="228" y="29"/>
                  </a:lnTo>
                  <a:lnTo>
                    <a:pt x="226" y="23"/>
                  </a:lnTo>
                  <a:lnTo>
                    <a:pt x="219" y="18"/>
                  </a:lnTo>
                  <a:lnTo>
                    <a:pt x="208" y="12"/>
                  </a:lnTo>
                  <a:lnTo>
                    <a:pt x="196" y="9"/>
                  </a:lnTo>
                  <a:lnTo>
                    <a:pt x="178" y="5"/>
                  </a:lnTo>
                  <a:lnTo>
                    <a:pt x="158" y="2"/>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9" name=""/>
            <p:cNvSpPr/>
            <p:nvPr/>
          </p:nvSpPr>
          <p:spPr>
            <a:xfrm>
              <a:off x="3478320" y="4226040"/>
              <a:ext cx="177840" cy="23760"/>
            </a:xfrm>
            <a:custGeom>
              <a:avLst/>
              <a:gdLst/>
              <a:ahLst/>
              <a:rect l="l" t="t" r="r" b="b"/>
              <a:pathLst>
                <a:path w="228" h="30">
                  <a:moveTo>
                    <a:pt x="0" y="0"/>
                  </a:moveTo>
                  <a:lnTo>
                    <a:pt x="2" y="7"/>
                  </a:lnTo>
                  <a:lnTo>
                    <a:pt x="9" y="12"/>
                  </a:lnTo>
                  <a:lnTo>
                    <a:pt x="20" y="18"/>
                  </a:lnTo>
                  <a:lnTo>
                    <a:pt x="33" y="21"/>
                  </a:lnTo>
                  <a:lnTo>
                    <a:pt x="51" y="25"/>
                  </a:lnTo>
                  <a:lnTo>
                    <a:pt x="69" y="28"/>
                  </a:lnTo>
                  <a:lnTo>
                    <a:pt x="90" y="30"/>
                  </a:lnTo>
                  <a:lnTo>
                    <a:pt x="113" y="30"/>
                  </a:lnTo>
                  <a:lnTo>
                    <a:pt x="137" y="30"/>
                  </a:lnTo>
                  <a:lnTo>
                    <a:pt x="158" y="28"/>
                  </a:lnTo>
                  <a:lnTo>
                    <a:pt x="178" y="25"/>
                  </a:lnTo>
                  <a:lnTo>
                    <a:pt x="196" y="21"/>
                  </a:lnTo>
                  <a:lnTo>
                    <a:pt x="208" y="18"/>
                  </a:lnTo>
                  <a:lnTo>
                    <a:pt x="219" y="12"/>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70" name=""/>
            <p:cNvSpPr/>
            <p:nvPr/>
          </p:nvSpPr>
          <p:spPr>
            <a:xfrm>
              <a:off x="5111640" y="2198520"/>
              <a:ext cx="176400" cy="18900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7" y="232"/>
                  </a:lnTo>
                  <a:lnTo>
                    <a:pt x="195" y="228"/>
                  </a:lnTo>
                  <a:lnTo>
                    <a:pt x="208" y="224"/>
                  </a:lnTo>
                  <a:lnTo>
                    <a:pt x="219" y="219"/>
                  </a:lnTo>
                  <a:lnTo>
                    <a:pt x="226" y="214"/>
                  </a:lnTo>
                  <a:lnTo>
                    <a:pt x="228" y="207"/>
                  </a:lnTo>
                  <a:lnTo>
                    <a:pt x="228" y="29"/>
                  </a:lnTo>
                  <a:lnTo>
                    <a:pt x="226" y="24"/>
                  </a:lnTo>
                  <a:lnTo>
                    <a:pt x="219" y="18"/>
                  </a:lnTo>
                  <a:lnTo>
                    <a:pt x="208" y="13"/>
                  </a:lnTo>
                  <a:lnTo>
                    <a:pt x="195" y="9"/>
                  </a:lnTo>
                  <a:lnTo>
                    <a:pt x="177" y="6"/>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1" name=""/>
            <p:cNvSpPr/>
            <p:nvPr/>
          </p:nvSpPr>
          <p:spPr>
            <a:xfrm>
              <a:off x="5111640" y="2198520"/>
              <a:ext cx="176400" cy="47880"/>
            </a:xfrm>
            <a:custGeom>
              <a:avLst/>
              <a:gdLst/>
              <a:ahLst/>
              <a:rect l="l" t="t" r="r" b="b"/>
              <a:pathLst>
                <a:path w="228" h="60">
                  <a:moveTo>
                    <a:pt x="0" y="29"/>
                  </a:moveTo>
                  <a:lnTo>
                    <a:pt x="2" y="36"/>
                  </a:lnTo>
                  <a:lnTo>
                    <a:pt x="9" y="42"/>
                  </a:lnTo>
                  <a:lnTo>
                    <a:pt x="20" y="47"/>
                  </a:lnTo>
                  <a:lnTo>
                    <a:pt x="32" y="51"/>
                  </a:lnTo>
                  <a:lnTo>
                    <a:pt x="50" y="54"/>
                  </a:lnTo>
                  <a:lnTo>
                    <a:pt x="68" y="58"/>
                  </a:lnTo>
                  <a:lnTo>
                    <a:pt x="90" y="60"/>
                  </a:lnTo>
                  <a:lnTo>
                    <a:pt x="113" y="60"/>
                  </a:lnTo>
                  <a:lnTo>
                    <a:pt x="136" y="60"/>
                  </a:lnTo>
                  <a:lnTo>
                    <a:pt x="158" y="58"/>
                  </a:lnTo>
                  <a:lnTo>
                    <a:pt x="177" y="54"/>
                  </a:lnTo>
                  <a:lnTo>
                    <a:pt x="195" y="51"/>
                  </a:lnTo>
                  <a:lnTo>
                    <a:pt x="208" y="47"/>
                  </a:lnTo>
                  <a:lnTo>
                    <a:pt x="219" y="42"/>
                  </a:lnTo>
                  <a:lnTo>
                    <a:pt x="226" y="36"/>
                  </a:lnTo>
                  <a:lnTo>
                    <a:pt x="228" y="29"/>
                  </a:lnTo>
                  <a:lnTo>
                    <a:pt x="226" y="24"/>
                  </a:lnTo>
                  <a:lnTo>
                    <a:pt x="219" y="18"/>
                  </a:lnTo>
                  <a:lnTo>
                    <a:pt x="208" y="13"/>
                  </a:lnTo>
                  <a:lnTo>
                    <a:pt x="195" y="9"/>
                  </a:lnTo>
                  <a:lnTo>
                    <a:pt x="177" y="6"/>
                  </a:lnTo>
                  <a:lnTo>
                    <a:pt x="158" y="2"/>
                  </a:lnTo>
                  <a:lnTo>
                    <a:pt x="136" y="0"/>
                  </a:lnTo>
                  <a:lnTo>
                    <a:pt x="113" y="0"/>
                  </a:lnTo>
                  <a:lnTo>
                    <a:pt x="90" y="0"/>
                  </a:lnTo>
                  <a:lnTo>
                    <a:pt x="68" y="2"/>
                  </a:lnTo>
                  <a:lnTo>
                    <a:pt x="50" y="6"/>
                  </a:lnTo>
                  <a:lnTo>
                    <a:pt x="32"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72" name=""/>
            <p:cNvSpPr/>
            <p:nvPr/>
          </p:nvSpPr>
          <p:spPr>
            <a:xfrm>
              <a:off x="5111640" y="2198520"/>
              <a:ext cx="176400" cy="18900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7" y="232"/>
                  </a:lnTo>
                  <a:lnTo>
                    <a:pt x="195" y="228"/>
                  </a:lnTo>
                  <a:lnTo>
                    <a:pt x="208" y="224"/>
                  </a:lnTo>
                  <a:lnTo>
                    <a:pt x="219" y="219"/>
                  </a:lnTo>
                  <a:lnTo>
                    <a:pt x="226" y="214"/>
                  </a:lnTo>
                  <a:lnTo>
                    <a:pt x="228" y="207"/>
                  </a:lnTo>
                  <a:lnTo>
                    <a:pt x="228" y="29"/>
                  </a:lnTo>
                  <a:lnTo>
                    <a:pt x="226" y="24"/>
                  </a:lnTo>
                  <a:lnTo>
                    <a:pt x="219" y="18"/>
                  </a:lnTo>
                  <a:lnTo>
                    <a:pt x="208" y="13"/>
                  </a:lnTo>
                  <a:lnTo>
                    <a:pt x="195" y="9"/>
                  </a:lnTo>
                  <a:lnTo>
                    <a:pt x="177" y="6"/>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3" name=""/>
            <p:cNvSpPr/>
            <p:nvPr/>
          </p:nvSpPr>
          <p:spPr>
            <a:xfrm>
              <a:off x="5111640" y="2222640"/>
              <a:ext cx="176400" cy="2376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7" y="25"/>
                  </a:lnTo>
                  <a:lnTo>
                    <a:pt x="195"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74" name=""/>
            <p:cNvSpPr/>
            <p:nvPr/>
          </p:nvSpPr>
          <p:spPr>
            <a:xfrm>
              <a:off x="4691160" y="2384280"/>
              <a:ext cx="177840" cy="18756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5"/>
                  </a:lnTo>
                  <a:lnTo>
                    <a:pt x="33" y="228"/>
                  </a:lnTo>
                  <a:lnTo>
                    <a:pt x="51" y="232"/>
                  </a:lnTo>
                  <a:lnTo>
                    <a:pt x="69" y="235"/>
                  </a:lnTo>
                  <a:lnTo>
                    <a:pt x="90" y="237"/>
                  </a:lnTo>
                  <a:lnTo>
                    <a:pt x="113" y="237"/>
                  </a:lnTo>
                  <a:lnTo>
                    <a:pt x="137" y="237"/>
                  </a:lnTo>
                  <a:lnTo>
                    <a:pt x="158" y="235"/>
                  </a:lnTo>
                  <a:lnTo>
                    <a:pt x="178" y="232"/>
                  </a:lnTo>
                  <a:lnTo>
                    <a:pt x="196" y="228"/>
                  </a:lnTo>
                  <a:lnTo>
                    <a:pt x="208" y="225"/>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5" name=""/>
            <p:cNvSpPr/>
            <p:nvPr/>
          </p:nvSpPr>
          <p:spPr>
            <a:xfrm>
              <a:off x="4691160" y="2384280"/>
              <a:ext cx="177840" cy="46080"/>
            </a:xfrm>
            <a:custGeom>
              <a:avLst/>
              <a:gdLst/>
              <a:ahLst/>
              <a:rect l="l" t="t" r="r" b="b"/>
              <a:pathLst>
                <a:path w="228" h="60">
                  <a:moveTo>
                    <a:pt x="0" y="29"/>
                  </a:moveTo>
                  <a:lnTo>
                    <a:pt x="2" y="36"/>
                  </a:lnTo>
                  <a:lnTo>
                    <a:pt x="9" y="42"/>
                  </a:lnTo>
                  <a:lnTo>
                    <a:pt x="20" y="47"/>
                  </a:lnTo>
                  <a:lnTo>
                    <a:pt x="33" y="51"/>
                  </a:lnTo>
                  <a:lnTo>
                    <a:pt x="51" y="54"/>
                  </a:lnTo>
                  <a:lnTo>
                    <a:pt x="69" y="58"/>
                  </a:lnTo>
                  <a:lnTo>
                    <a:pt x="90" y="60"/>
                  </a:lnTo>
                  <a:lnTo>
                    <a:pt x="113" y="60"/>
                  </a:lnTo>
                  <a:lnTo>
                    <a:pt x="137" y="60"/>
                  </a:lnTo>
                  <a:lnTo>
                    <a:pt x="158" y="58"/>
                  </a:lnTo>
                  <a:lnTo>
                    <a:pt x="178" y="54"/>
                  </a:lnTo>
                  <a:lnTo>
                    <a:pt x="196" y="51"/>
                  </a:lnTo>
                  <a:lnTo>
                    <a:pt x="208" y="47"/>
                  </a:lnTo>
                  <a:lnTo>
                    <a:pt x="219" y="42"/>
                  </a:lnTo>
                  <a:lnTo>
                    <a:pt x="226" y="36"/>
                  </a:lnTo>
                  <a:lnTo>
                    <a:pt x="228" y="29"/>
                  </a:lnTo>
                  <a:lnTo>
                    <a:pt x="226" y="24"/>
                  </a:lnTo>
                  <a:lnTo>
                    <a:pt x="219" y="18"/>
                  </a:lnTo>
                  <a:lnTo>
                    <a:pt x="208" y="13"/>
                  </a:lnTo>
                  <a:lnTo>
                    <a:pt x="196" y="9"/>
                  </a:lnTo>
                  <a:lnTo>
                    <a:pt x="178" y="6"/>
                  </a:lnTo>
                  <a:lnTo>
                    <a:pt x="158" y="2"/>
                  </a:lnTo>
                  <a:lnTo>
                    <a:pt x="137" y="0"/>
                  </a:lnTo>
                  <a:lnTo>
                    <a:pt x="113" y="0"/>
                  </a:lnTo>
                  <a:lnTo>
                    <a:pt x="90" y="0"/>
                  </a:lnTo>
                  <a:lnTo>
                    <a:pt x="69" y="2"/>
                  </a:lnTo>
                  <a:lnTo>
                    <a:pt x="51" y="6"/>
                  </a:lnTo>
                  <a:lnTo>
                    <a:pt x="33"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76" name=""/>
            <p:cNvSpPr/>
            <p:nvPr/>
          </p:nvSpPr>
          <p:spPr>
            <a:xfrm>
              <a:off x="4691160" y="2384280"/>
              <a:ext cx="177840" cy="18756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5"/>
                  </a:lnTo>
                  <a:lnTo>
                    <a:pt x="33" y="228"/>
                  </a:lnTo>
                  <a:lnTo>
                    <a:pt x="51" y="232"/>
                  </a:lnTo>
                  <a:lnTo>
                    <a:pt x="69" y="235"/>
                  </a:lnTo>
                  <a:lnTo>
                    <a:pt x="90" y="237"/>
                  </a:lnTo>
                  <a:lnTo>
                    <a:pt x="113" y="237"/>
                  </a:lnTo>
                  <a:lnTo>
                    <a:pt x="137" y="237"/>
                  </a:lnTo>
                  <a:lnTo>
                    <a:pt x="158" y="235"/>
                  </a:lnTo>
                  <a:lnTo>
                    <a:pt x="178" y="232"/>
                  </a:lnTo>
                  <a:lnTo>
                    <a:pt x="196" y="228"/>
                  </a:lnTo>
                  <a:lnTo>
                    <a:pt x="208" y="225"/>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7" name=""/>
            <p:cNvSpPr/>
            <p:nvPr/>
          </p:nvSpPr>
          <p:spPr>
            <a:xfrm>
              <a:off x="4691160" y="2406600"/>
              <a:ext cx="177840" cy="23760"/>
            </a:xfrm>
            <a:custGeom>
              <a:avLst/>
              <a:gdLst/>
              <a:ahLst/>
              <a:rect l="l" t="t" r="r" b="b"/>
              <a:pathLst>
                <a:path w="228" h="31">
                  <a:moveTo>
                    <a:pt x="0" y="0"/>
                  </a:moveTo>
                  <a:lnTo>
                    <a:pt x="2" y="7"/>
                  </a:lnTo>
                  <a:lnTo>
                    <a:pt x="9" y="13"/>
                  </a:lnTo>
                  <a:lnTo>
                    <a:pt x="20" y="18"/>
                  </a:lnTo>
                  <a:lnTo>
                    <a:pt x="33" y="22"/>
                  </a:lnTo>
                  <a:lnTo>
                    <a:pt x="51" y="25"/>
                  </a:lnTo>
                  <a:lnTo>
                    <a:pt x="69" y="29"/>
                  </a:lnTo>
                  <a:lnTo>
                    <a:pt x="90" y="31"/>
                  </a:lnTo>
                  <a:lnTo>
                    <a:pt x="113" y="31"/>
                  </a:lnTo>
                  <a:lnTo>
                    <a:pt x="137" y="31"/>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78" name=""/>
            <p:cNvSpPr/>
            <p:nvPr/>
          </p:nvSpPr>
          <p:spPr>
            <a:xfrm>
              <a:off x="4464000" y="2206800"/>
              <a:ext cx="176400" cy="18720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4"/>
                  </a:lnTo>
                  <a:lnTo>
                    <a:pt x="33" y="228"/>
                  </a:lnTo>
                  <a:lnTo>
                    <a:pt x="51" y="232"/>
                  </a:lnTo>
                  <a:lnTo>
                    <a:pt x="69" y="235"/>
                  </a:lnTo>
                  <a:lnTo>
                    <a:pt x="90" y="237"/>
                  </a:lnTo>
                  <a:lnTo>
                    <a:pt x="113" y="237"/>
                  </a:lnTo>
                  <a:lnTo>
                    <a:pt x="137"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9" name=""/>
            <p:cNvSpPr/>
            <p:nvPr/>
          </p:nvSpPr>
          <p:spPr>
            <a:xfrm>
              <a:off x="4464000" y="2206800"/>
              <a:ext cx="176400" cy="45720"/>
            </a:xfrm>
            <a:custGeom>
              <a:avLst/>
              <a:gdLst/>
              <a:ahLst/>
              <a:rect l="l" t="t" r="r" b="b"/>
              <a:pathLst>
                <a:path w="228" h="59">
                  <a:moveTo>
                    <a:pt x="0" y="29"/>
                  </a:moveTo>
                  <a:lnTo>
                    <a:pt x="2" y="36"/>
                  </a:lnTo>
                  <a:lnTo>
                    <a:pt x="9" y="42"/>
                  </a:lnTo>
                  <a:lnTo>
                    <a:pt x="20" y="47"/>
                  </a:lnTo>
                  <a:lnTo>
                    <a:pt x="33" y="51"/>
                  </a:lnTo>
                  <a:lnTo>
                    <a:pt x="51" y="54"/>
                  </a:lnTo>
                  <a:lnTo>
                    <a:pt x="69" y="58"/>
                  </a:lnTo>
                  <a:lnTo>
                    <a:pt x="90" y="59"/>
                  </a:lnTo>
                  <a:lnTo>
                    <a:pt x="113" y="59"/>
                  </a:lnTo>
                  <a:lnTo>
                    <a:pt x="137" y="59"/>
                  </a:lnTo>
                  <a:lnTo>
                    <a:pt x="158" y="58"/>
                  </a:lnTo>
                  <a:lnTo>
                    <a:pt x="178" y="54"/>
                  </a:lnTo>
                  <a:lnTo>
                    <a:pt x="196" y="51"/>
                  </a:lnTo>
                  <a:lnTo>
                    <a:pt x="208" y="47"/>
                  </a:lnTo>
                  <a:lnTo>
                    <a:pt x="219" y="42"/>
                  </a:lnTo>
                  <a:lnTo>
                    <a:pt x="226" y="36"/>
                  </a:lnTo>
                  <a:lnTo>
                    <a:pt x="228" y="29"/>
                  </a:lnTo>
                  <a:lnTo>
                    <a:pt x="226" y="24"/>
                  </a:lnTo>
                  <a:lnTo>
                    <a:pt x="219" y="18"/>
                  </a:lnTo>
                  <a:lnTo>
                    <a:pt x="208" y="13"/>
                  </a:lnTo>
                  <a:lnTo>
                    <a:pt x="196" y="9"/>
                  </a:lnTo>
                  <a:lnTo>
                    <a:pt x="178" y="6"/>
                  </a:lnTo>
                  <a:lnTo>
                    <a:pt x="158" y="2"/>
                  </a:lnTo>
                  <a:lnTo>
                    <a:pt x="137" y="0"/>
                  </a:lnTo>
                  <a:lnTo>
                    <a:pt x="113" y="0"/>
                  </a:lnTo>
                  <a:lnTo>
                    <a:pt x="90" y="0"/>
                  </a:lnTo>
                  <a:lnTo>
                    <a:pt x="69" y="2"/>
                  </a:lnTo>
                  <a:lnTo>
                    <a:pt x="51" y="6"/>
                  </a:lnTo>
                  <a:lnTo>
                    <a:pt x="33"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680" name=""/>
            <p:cNvSpPr/>
            <p:nvPr/>
          </p:nvSpPr>
          <p:spPr>
            <a:xfrm>
              <a:off x="4464000" y="2206800"/>
              <a:ext cx="176400" cy="187200"/>
            </a:xfrm>
            <a:custGeom>
              <a:avLst/>
              <a:gdLst/>
              <a:ahLst/>
              <a:rect l="l" t="t" r="r" b="b"/>
              <a:pathLst>
                <a:path w="228" h="237">
                  <a:moveTo>
                    <a:pt x="113" y="0"/>
                  </a:moveTo>
                  <a:lnTo>
                    <a:pt x="90" y="0"/>
                  </a:lnTo>
                  <a:lnTo>
                    <a:pt x="69" y="2"/>
                  </a:lnTo>
                  <a:lnTo>
                    <a:pt x="51" y="6"/>
                  </a:lnTo>
                  <a:lnTo>
                    <a:pt x="33" y="9"/>
                  </a:lnTo>
                  <a:lnTo>
                    <a:pt x="20" y="13"/>
                  </a:lnTo>
                  <a:lnTo>
                    <a:pt x="9" y="18"/>
                  </a:lnTo>
                  <a:lnTo>
                    <a:pt x="2" y="24"/>
                  </a:lnTo>
                  <a:lnTo>
                    <a:pt x="0" y="29"/>
                  </a:lnTo>
                  <a:lnTo>
                    <a:pt x="0" y="207"/>
                  </a:lnTo>
                  <a:lnTo>
                    <a:pt x="2" y="214"/>
                  </a:lnTo>
                  <a:lnTo>
                    <a:pt x="9" y="219"/>
                  </a:lnTo>
                  <a:lnTo>
                    <a:pt x="20" y="224"/>
                  </a:lnTo>
                  <a:lnTo>
                    <a:pt x="33" y="228"/>
                  </a:lnTo>
                  <a:lnTo>
                    <a:pt x="51" y="232"/>
                  </a:lnTo>
                  <a:lnTo>
                    <a:pt x="69" y="235"/>
                  </a:lnTo>
                  <a:lnTo>
                    <a:pt x="90" y="237"/>
                  </a:lnTo>
                  <a:lnTo>
                    <a:pt x="113" y="237"/>
                  </a:lnTo>
                  <a:lnTo>
                    <a:pt x="137"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7"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1" name=""/>
            <p:cNvSpPr/>
            <p:nvPr/>
          </p:nvSpPr>
          <p:spPr>
            <a:xfrm>
              <a:off x="4464000" y="2228760"/>
              <a:ext cx="176400" cy="23760"/>
            </a:xfrm>
            <a:custGeom>
              <a:avLst/>
              <a:gdLst/>
              <a:ahLst/>
              <a:rect l="l" t="t" r="r" b="b"/>
              <a:pathLst>
                <a:path w="228" h="30">
                  <a:moveTo>
                    <a:pt x="0" y="0"/>
                  </a:moveTo>
                  <a:lnTo>
                    <a:pt x="2" y="7"/>
                  </a:lnTo>
                  <a:lnTo>
                    <a:pt x="9" y="13"/>
                  </a:lnTo>
                  <a:lnTo>
                    <a:pt x="20" y="18"/>
                  </a:lnTo>
                  <a:lnTo>
                    <a:pt x="33" y="22"/>
                  </a:lnTo>
                  <a:lnTo>
                    <a:pt x="51" y="25"/>
                  </a:lnTo>
                  <a:lnTo>
                    <a:pt x="69" y="29"/>
                  </a:lnTo>
                  <a:lnTo>
                    <a:pt x="90" y="30"/>
                  </a:lnTo>
                  <a:lnTo>
                    <a:pt x="113" y="30"/>
                  </a:lnTo>
                  <a:lnTo>
                    <a:pt x="137" y="30"/>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82" name=""/>
            <p:cNvSpPr/>
            <p:nvPr/>
          </p:nvSpPr>
          <p:spPr>
            <a:xfrm>
              <a:off x="3292560" y="3214800"/>
              <a:ext cx="177840" cy="18864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4"/>
                  </a:lnTo>
                  <a:lnTo>
                    <a:pt x="90" y="236"/>
                  </a:lnTo>
                  <a:lnTo>
                    <a:pt x="113" y="236"/>
                  </a:lnTo>
                  <a:lnTo>
                    <a:pt x="136" y="236"/>
                  </a:lnTo>
                  <a:lnTo>
                    <a:pt x="158" y="234"/>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3" name=""/>
            <p:cNvSpPr/>
            <p:nvPr/>
          </p:nvSpPr>
          <p:spPr>
            <a:xfrm>
              <a:off x="3292560" y="3214800"/>
              <a:ext cx="177840" cy="47520"/>
            </a:xfrm>
            <a:custGeom>
              <a:avLst/>
              <a:gdLst/>
              <a:ahLst/>
              <a:rect l="l" t="t" r="r" b="b"/>
              <a:pathLst>
                <a:path w="228" h="59">
                  <a:moveTo>
                    <a:pt x="0" y="28"/>
                  </a:moveTo>
                  <a:lnTo>
                    <a:pt x="2" y="35"/>
                  </a:lnTo>
                  <a:lnTo>
                    <a:pt x="9" y="41"/>
                  </a:lnTo>
                  <a:lnTo>
                    <a:pt x="20" y="46"/>
                  </a:lnTo>
                  <a:lnTo>
                    <a:pt x="32" y="50"/>
                  </a:lnTo>
                  <a:lnTo>
                    <a:pt x="50" y="53"/>
                  </a:lnTo>
                  <a:lnTo>
                    <a:pt x="68" y="57"/>
                  </a:lnTo>
                  <a:lnTo>
                    <a:pt x="90" y="59"/>
                  </a:lnTo>
                  <a:lnTo>
                    <a:pt x="113" y="59"/>
                  </a:lnTo>
                  <a:lnTo>
                    <a:pt x="136" y="59"/>
                  </a:lnTo>
                  <a:lnTo>
                    <a:pt x="158" y="57"/>
                  </a:lnTo>
                  <a:lnTo>
                    <a:pt x="177" y="53"/>
                  </a:lnTo>
                  <a:lnTo>
                    <a:pt x="195" y="50"/>
                  </a:lnTo>
                  <a:lnTo>
                    <a:pt x="208" y="46"/>
                  </a:lnTo>
                  <a:lnTo>
                    <a:pt x="219" y="41"/>
                  </a:lnTo>
                  <a:lnTo>
                    <a:pt x="226" y="35"/>
                  </a:lnTo>
                  <a:lnTo>
                    <a:pt x="228" y="28"/>
                  </a:lnTo>
                  <a:lnTo>
                    <a:pt x="226" y="23"/>
                  </a:lnTo>
                  <a:lnTo>
                    <a:pt x="219" y="18"/>
                  </a:lnTo>
                  <a:lnTo>
                    <a:pt x="208" y="12"/>
                  </a:lnTo>
                  <a:lnTo>
                    <a:pt x="195" y="9"/>
                  </a:lnTo>
                  <a:lnTo>
                    <a:pt x="177" y="5"/>
                  </a:lnTo>
                  <a:lnTo>
                    <a:pt x="158" y="1"/>
                  </a:lnTo>
                  <a:lnTo>
                    <a:pt x="136" y="0"/>
                  </a:lnTo>
                  <a:lnTo>
                    <a:pt x="113" y="0"/>
                  </a:lnTo>
                  <a:lnTo>
                    <a:pt x="90" y="0"/>
                  </a:lnTo>
                  <a:lnTo>
                    <a:pt x="68" y="1"/>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84" name=""/>
            <p:cNvSpPr/>
            <p:nvPr/>
          </p:nvSpPr>
          <p:spPr>
            <a:xfrm>
              <a:off x="3292560" y="3214800"/>
              <a:ext cx="177840" cy="18864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4"/>
                  </a:lnTo>
                  <a:lnTo>
                    <a:pt x="90" y="236"/>
                  </a:lnTo>
                  <a:lnTo>
                    <a:pt x="113" y="236"/>
                  </a:lnTo>
                  <a:lnTo>
                    <a:pt x="136" y="236"/>
                  </a:lnTo>
                  <a:lnTo>
                    <a:pt x="158" y="234"/>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5" name=""/>
            <p:cNvSpPr/>
            <p:nvPr/>
          </p:nvSpPr>
          <p:spPr>
            <a:xfrm>
              <a:off x="3292560" y="3238560"/>
              <a:ext cx="177840" cy="2376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7" y="25"/>
                  </a:lnTo>
                  <a:lnTo>
                    <a:pt x="195"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86" name=""/>
            <p:cNvSpPr/>
            <p:nvPr/>
          </p:nvSpPr>
          <p:spPr>
            <a:xfrm>
              <a:off x="3716280" y="2705040"/>
              <a:ext cx="176400" cy="18900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7" name=""/>
            <p:cNvSpPr/>
            <p:nvPr/>
          </p:nvSpPr>
          <p:spPr>
            <a:xfrm>
              <a:off x="3716280" y="2705040"/>
              <a:ext cx="176400" cy="47520"/>
            </a:xfrm>
            <a:custGeom>
              <a:avLst/>
              <a:gdLst/>
              <a:ahLst/>
              <a:rect l="l" t="t" r="r" b="b"/>
              <a:pathLst>
                <a:path w="228" h="59">
                  <a:moveTo>
                    <a:pt x="0" y="28"/>
                  </a:moveTo>
                  <a:lnTo>
                    <a:pt x="2" y="36"/>
                  </a:lnTo>
                  <a:lnTo>
                    <a:pt x="9" y="41"/>
                  </a:lnTo>
                  <a:lnTo>
                    <a:pt x="20" y="46"/>
                  </a:lnTo>
                  <a:lnTo>
                    <a:pt x="32" y="50"/>
                  </a:lnTo>
                  <a:lnTo>
                    <a:pt x="50" y="53"/>
                  </a:lnTo>
                  <a:lnTo>
                    <a:pt x="68" y="57"/>
                  </a:lnTo>
                  <a:lnTo>
                    <a:pt x="90" y="59"/>
                  </a:lnTo>
                  <a:lnTo>
                    <a:pt x="113" y="59"/>
                  </a:lnTo>
                  <a:lnTo>
                    <a:pt x="136" y="59"/>
                  </a:lnTo>
                  <a:lnTo>
                    <a:pt x="158" y="57"/>
                  </a:lnTo>
                  <a:lnTo>
                    <a:pt x="177" y="53"/>
                  </a:lnTo>
                  <a:lnTo>
                    <a:pt x="195" y="50"/>
                  </a:lnTo>
                  <a:lnTo>
                    <a:pt x="208" y="46"/>
                  </a:lnTo>
                  <a:lnTo>
                    <a:pt x="219" y="41"/>
                  </a:lnTo>
                  <a:lnTo>
                    <a:pt x="226" y="36"/>
                  </a:lnTo>
                  <a:lnTo>
                    <a:pt x="228" y="28"/>
                  </a:lnTo>
                  <a:lnTo>
                    <a:pt x="226" y="23"/>
                  </a:lnTo>
                  <a:lnTo>
                    <a:pt x="219" y="18"/>
                  </a:lnTo>
                  <a:lnTo>
                    <a:pt x="208" y="12"/>
                  </a:lnTo>
                  <a:lnTo>
                    <a:pt x="195" y="9"/>
                  </a:lnTo>
                  <a:lnTo>
                    <a:pt x="177" y="5"/>
                  </a:lnTo>
                  <a:lnTo>
                    <a:pt x="158" y="1"/>
                  </a:lnTo>
                  <a:lnTo>
                    <a:pt x="136" y="0"/>
                  </a:lnTo>
                  <a:lnTo>
                    <a:pt x="113" y="0"/>
                  </a:lnTo>
                  <a:lnTo>
                    <a:pt x="90" y="0"/>
                  </a:lnTo>
                  <a:lnTo>
                    <a:pt x="68" y="1"/>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88" name=""/>
            <p:cNvSpPr/>
            <p:nvPr/>
          </p:nvSpPr>
          <p:spPr>
            <a:xfrm>
              <a:off x="3716280" y="2705040"/>
              <a:ext cx="176400" cy="189000"/>
            </a:xfrm>
            <a:custGeom>
              <a:avLst/>
              <a:gdLst/>
              <a:ahLst/>
              <a:rect l="l" t="t" r="r" b="b"/>
              <a:pathLst>
                <a:path w="228" h="236">
                  <a:moveTo>
                    <a:pt x="113" y="0"/>
                  </a:moveTo>
                  <a:lnTo>
                    <a:pt x="90" y="0"/>
                  </a:lnTo>
                  <a:lnTo>
                    <a:pt x="68" y="1"/>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7" y="231"/>
                  </a:lnTo>
                  <a:lnTo>
                    <a:pt x="195" y="227"/>
                  </a:lnTo>
                  <a:lnTo>
                    <a:pt x="208" y="224"/>
                  </a:lnTo>
                  <a:lnTo>
                    <a:pt x="219" y="218"/>
                  </a:lnTo>
                  <a:lnTo>
                    <a:pt x="226" y="213"/>
                  </a:lnTo>
                  <a:lnTo>
                    <a:pt x="228" y="206"/>
                  </a:lnTo>
                  <a:lnTo>
                    <a:pt x="228" y="28"/>
                  </a:lnTo>
                  <a:lnTo>
                    <a:pt x="226" y="23"/>
                  </a:lnTo>
                  <a:lnTo>
                    <a:pt x="219" y="18"/>
                  </a:lnTo>
                  <a:lnTo>
                    <a:pt x="208" y="12"/>
                  </a:lnTo>
                  <a:lnTo>
                    <a:pt x="195" y="9"/>
                  </a:lnTo>
                  <a:lnTo>
                    <a:pt x="177" y="5"/>
                  </a:lnTo>
                  <a:lnTo>
                    <a:pt x="158" y="1"/>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9" name=""/>
            <p:cNvSpPr/>
            <p:nvPr/>
          </p:nvSpPr>
          <p:spPr>
            <a:xfrm>
              <a:off x="3716280" y="2728800"/>
              <a:ext cx="176400" cy="23760"/>
            </a:xfrm>
            <a:custGeom>
              <a:avLst/>
              <a:gdLst/>
              <a:ahLst/>
              <a:rect l="l" t="t" r="r" b="b"/>
              <a:pathLst>
                <a:path w="228" h="31">
                  <a:moveTo>
                    <a:pt x="0" y="0"/>
                  </a:moveTo>
                  <a:lnTo>
                    <a:pt x="2" y="8"/>
                  </a:lnTo>
                  <a:lnTo>
                    <a:pt x="9" y="13"/>
                  </a:lnTo>
                  <a:lnTo>
                    <a:pt x="20" y="18"/>
                  </a:lnTo>
                  <a:lnTo>
                    <a:pt x="32" y="22"/>
                  </a:lnTo>
                  <a:lnTo>
                    <a:pt x="50" y="25"/>
                  </a:lnTo>
                  <a:lnTo>
                    <a:pt x="68" y="29"/>
                  </a:lnTo>
                  <a:lnTo>
                    <a:pt x="90" y="31"/>
                  </a:lnTo>
                  <a:lnTo>
                    <a:pt x="113" y="31"/>
                  </a:lnTo>
                  <a:lnTo>
                    <a:pt x="136" y="31"/>
                  </a:lnTo>
                  <a:lnTo>
                    <a:pt x="158" y="29"/>
                  </a:lnTo>
                  <a:lnTo>
                    <a:pt x="177" y="25"/>
                  </a:lnTo>
                  <a:lnTo>
                    <a:pt x="195" y="22"/>
                  </a:lnTo>
                  <a:lnTo>
                    <a:pt x="208" y="18"/>
                  </a:lnTo>
                  <a:lnTo>
                    <a:pt x="219" y="13"/>
                  </a:lnTo>
                  <a:lnTo>
                    <a:pt x="226" y="8"/>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90" name=""/>
            <p:cNvSpPr/>
            <p:nvPr/>
          </p:nvSpPr>
          <p:spPr>
            <a:xfrm>
              <a:off x="3940200" y="4041720"/>
              <a:ext cx="176040" cy="189000"/>
            </a:xfrm>
            <a:custGeom>
              <a:avLst/>
              <a:gdLst/>
              <a:ahLst/>
              <a:rect l="l" t="t" r="r" b="b"/>
              <a:pathLst>
                <a:path w="228" h="236">
                  <a:moveTo>
                    <a:pt x="113" y="0"/>
                  </a:moveTo>
                  <a:lnTo>
                    <a:pt x="90" y="0"/>
                  </a:lnTo>
                  <a:lnTo>
                    <a:pt x="68" y="2"/>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1" name=""/>
            <p:cNvSpPr/>
            <p:nvPr/>
          </p:nvSpPr>
          <p:spPr>
            <a:xfrm>
              <a:off x="3940200" y="4041720"/>
              <a:ext cx="176040" cy="47520"/>
            </a:xfrm>
            <a:custGeom>
              <a:avLst/>
              <a:gdLst/>
              <a:ahLst/>
              <a:rect l="l" t="t" r="r" b="b"/>
              <a:pathLst>
                <a:path w="228" h="59">
                  <a:moveTo>
                    <a:pt x="0" y="28"/>
                  </a:moveTo>
                  <a:lnTo>
                    <a:pt x="2" y="36"/>
                  </a:lnTo>
                  <a:lnTo>
                    <a:pt x="9" y="41"/>
                  </a:lnTo>
                  <a:lnTo>
                    <a:pt x="20" y="46"/>
                  </a:lnTo>
                  <a:lnTo>
                    <a:pt x="32" y="50"/>
                  </a:lnTo>
                  <a:lnTo>
                    <a:pt x="50" y="54"/>
                  </a:lnTo>
                  <a:lnTo>
                    <a:pt x="68" y="57"/>
                  </a:lnTo>
                  <a:lnTo>
                    <a:pt x="90" y="59"/>
                  </a:lnTo>
                  <a:lnTo>
                    <a:pt x="113" y="59"/>
                  </a:lnTo>
                  <a:lnTo>
                    <a:pt x="136" y="59"/>
                  </a:lnTo>
                  <a:lnTo>
                    <a:pt x="158" y="57"/>
                  </a:lnTo>
                  <a:lnTo>
                    <a:pt x="178" y="54"/>
                  </a:lnTo>
                  <a:lnTo>
                    <a:pt x="196" y="50"/>
                  </a:lnTo>
                  <a:lnTo>
                    <a:pt x="208" y="46"/>
                  </a:lnTo>
                  <a:lnTo>
                    <a:pt x="219" y="41"/>
                  </a:lnTo>
                  <a:lnTo>
                    <a:pt x="226" y="36"/>
                  </a:lnTo>
                  <a:lnTo>
                    <a:pt x="228" y="28"/>
                  </a:lnTo>
                  <a:lnTo>
                    <a:pt x="226" y="23"/>
                  </a:lnTo>
                  <a:lnTo>
                    <a:pt x="219" y="18"/>
                  </a:lnTo>
                  <a:lnTo>
                    <a:pt x="208" y="12"/>
                  </a:lnTo>
                  <a:lnTo>
                    <a:pt x="196" y="9"/>
                  </a:lnTo>
                  <a:lnTo>
                    <a:pt x="178" y="5"/>
                  </a:lnTo>
                  <a:lnTo>
                    <a:pt x="158" y="2"/>
                  </a:lnTo>
                  <a:lnTo>
                    <a:pt x="136" y="0"/>
                  </a:lnTo>
                  <a:lnTo>
                    <a:pt x="113" y="0"/>
                  </a:lnTo>
                  <a:lnTo>
                    <a:pt x="90" y="0"/>
                  </a:lnTo>
                  <a:lnTo>
                    <a:pt x="68" y="2"/>
                  </a:lnTo>
                  <a:lnTo>
                    <a:pt x="50" y="5"/>
                  </a:lnTo>
                  <a:lnTo>
                    <a:pt x="32" y="9"/>
                  </a:lnTo>
                  <a:lnTo>
                    <a:pt x="20" y="12"/>
                  </a:lnTo>
                  <a:lnTo>
                    <a:pt x="9" y="18"/>
                  </a:lnTo>
                  <a:lnTo>
                    <a:pt x="2" y="23"/>
                  </a:lnTo>
                  <a:lnTo>
                    <a:pt x="0" y="28"/>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92" name=""/>
            <p:cNvSpPr/>
            <p:nvPr/>
          </p:nvSpPr>
          <p:spPr>
            <a:xfrm>
              <a:off x="3940200" y="4041720"/>
              <a:ext cx="176040" cy="189000"/>
            </a:xfrm>
            <a:custGeom>
              <a:avLst/>
              <a:gdLst/>
              <a:ahLst/>
              <a:rect l="l" t="t" r="r" b="b"/>
              <a:pathLst>
                <a:path w="228" h="236">
                  <a:moveTo>
                    <a:pt x="113" y="0"/>
                  </a:moveTo>
                  <a:lnTo>
                    <a:pt x="90" y="0"/>
                  </a:lnTo>
                  <a:lnTo>
                    <a:pt x="68" y="2"/>
                  </a:lnTo>
                  <a:lnTo>
                    <a:pt x="50" y="5"/>
                  </a:lnTo>
                  <a:lnTo>
                    <a:pt x="32" y="9"/>
                  </a:lnTo>
                  <a:lnTo>
                    <a:pt x="20" y="12"/>
                  </a:lnTo>
                  <a:lnTo>
                    <a:pt x="9" y="18"/>
                  </a:lnTo>
                  <a:lnTo>
                    <a:pt x="2" y="23"/>
                  </a:lnTo>
                  <a:lnTo>
                    <a:pt x="0" y="28"/>
                  </a:lnTo>
                  <a:lnTo>
                    <a:pt x="0" y="206"/>
                  </a:lnTo>
                  <a:lnTo>
                    <a:pt x="2" y="213"/>
                  </a:lnTo>
                  <a:lnTo>
                    <a:pt x="9" y="218"/>
                  </a:lnTo>
                  <a:lnTo>
                    <a:pt x="20" y="224"/>
                  </a:lnTo>
                  <a:lnTo>
                    <a:pt x="32" y="227"/>
                  </a:lnTo>
                  <a:lnTo>
                    <a:pt x="50" y="231"/>
                  </a:lnTo>
                  <a:lnTo>
                    <a:pt x="68" y="235"/>
                  </a:lnTo>
                  <a:lnTo>
                    <a:pt x="90" y="236"/>
                  </a:lnTo>
                  <a:lnTo>
                    <a:pt x="113" y="236"/>
                  </a:lnTo>
                  <a:lnTo>
                    <a:pt x="136" y="236"/>
                  </a:lnTo>
                  <a:lnTo>
                    <a:pt x="158" y="235"/>
                  </a:lnTo>
                  <a:lnTo>
                    <a:pt x="178" y="231"/>
                  </a:lnTo>
                  <a:lnTo>
                    <a:pt x="196" y="227"/>
                  </a:lnTo>
                  <a:lnTo>
                    <a:pt x="208" y="224"/>
                  </a:lnTo>
                  <a:lnTo>
                    <a:pt x="219" y="218"/>
                  </a:lnTo>
                  <a:lnTo>
                    <a:pt x="226" y="213"/>
                  </a:lnTo>
                  <a:lnTo>
                    <a:pt x="228" y="206"/>
                  </a:lnTo>
                  <a:lnTo>
                    <a:pt x="228" y="28"/>
                  </a:lnTo>
                  <a:lnTo>
                    <a:pt x="226" y="23"/>
                  </a:lnTo>
                  <a:lnTo>
                    <a:pt x="219" y="18"/>
                  </a:lnTo>
                  <a:lnTo>
                    <a:pt x="208" y="12"/>
                  </a:lnTo>
                  <a:lnTo>
                    <a:pt x="196" y="9"/>
                  </a:lnTo>
                  <a:lnTo>
                    <a:pt x="178" y="5"/>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3" name=""/>
            <p:cNvSpPr/>
            <p:nvPr/>
          </p:nvSpPr>
          <p:spPr>
            <a:xfrm>
              <a:off x="3940200" y="4065480"/>
              <a:ext cx="176040" cy="23760"/>
            </a:xfrm>
            <a:custGeom>
              <a:avLst/>
              <a:gdLst/>
              <a:ahLst/>
              <a:rect l="l" t="t" r="r" b="b"/>
              <a:pathLst>
                <a:path w="228" h="31">
                  <a:moveTo>
                    <a:pt x="0" y="0"/>
                  </a:moveTo>
                  <a:lnTo>
                    <a:pt x="2" y="8"/>
                  </a:lnTo>
                  <a:lnTo>
                    <a:pt x="9" y="13"/>
                  </a:lnTo>
                  <a:lnTo>
                    <a:pt x="20" y="18"/>
                  </a:lnTo>
                  <a:lnTo>
                    <a:pt x="32" y="22"/>
                  </a:lnTo>
                  <a:lnTo>
                    <a:pt x="50" y="26"/>
                  </a:lnTo>
                  <a:lnTo>
                    <a:pt x="68" y="29"/>
                  </a:lnTo>
                  <a:lnTo>
                    <a:pt x="90" y="31"/>
                  </a:lnTo>
                  <a:lnTo>
                    <a:pt x="113" y="31"/>
                  </a:lnTo>
                  <a:lnTo>
                    <a:pt x="136" y="31"/>
                  </a:lnTo>
                  <a:lnTo>
                    <a:pt x="158" y="29"/>
                  </a:lnTo>
                  <a:lnTo>
                    <a:pt x="178" y="26"/>
                  </a:lnTo>
                  <a:lnTo>
                    <a:pt x="196" y="22"/>
                  </a:lnTo>
                  <a:lnTo>
                    <a:pt x="208" y="18"/>
                  </a:lnTo>
                  <a:lnTo>
                    <a:pt x="219" y="13"/>
                  </a:lnTo>
                  <a:lnTo>
                    <a:pt x="226" y="8"/>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694" name=""/>
            <p:cNvSpPr/>
            <p:nvPr/>
          </p:nvSpPr>
          <p:spPr>
            <a:xfrm>
              <a:off x="2568600" y="3017880"/>
              <a:ext cx="174600" cy="18720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6" y="0"/>
                  </a:lnTo>
                  <a:lnTo>
                    <a:pt x="113"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5" name=""/>
            <p:cNvSpPr/>
            <p:nvPr/>
          </p:nvSpPr>
          <p:spPr>
            <a:xfrm>
              <a:off x="2568600" y="3017880"/>
              <a:ext cx="174600" cy="46080"/>
            </a:xfrm>
            <a:custGeom>
              <a:avLst/>
              <a:gdLst/>
              <a:ahLst/>
              <a:rect l="l" t="t" r="r" b="b"/>
              <a:pathLst>
                <a:path w="228" h="60">
                  <a:moveTo>
                    <a:pt x="0" y="29"/>
                  </a:moveTo>
                  <a:lnTo>
                    <a:pt x="2" y="36"/>
                  </a:lnTo>
                  <a:lnTo>
                    <a:pt x="9" y="42"/>
                  </a:lnTo>
                  <a:lnTo>
                    <a:pt x="20" y="47"/>
                  </a:lnTo>
                  <a:lnTo>
                    <a:pt x="32" y="51"/>
                  </a:lnTo>
                  <a:lnTo>
                    <a:pt x="50" y="54"/>
                  </a:lnTo>
                  <a:lnTo>
                    <a:pt x="68" y="58"/>
                  </a:lnTo>
                  <a:lnTo>
                    <a:pt x="90" y="60"/>
                  </a:lnTo>
                  <a:lnTo>
                    <a:pt x="113" y="60"/>
                  </a:lnTo>
                  <a:lnTo>
                    <a:pt x="136" y="60"/>
                  </a:lnTo>
                  <a:lnTo>
                    <a:pt x="158" y="58"/>
                  </a:lnTo>
                  <a:lnTo>
                    <a:pt x="178" y="54"/>
                  </a:lnTo>
                  <a:lnTo>
                    <a:pt x="196" y="51"/>
                  </a:lnTo>
                  <a:lnTo>
                    <a:pt x="208" y="47"/>
                  </a:lnTo>
                  <a:lnTo>
                    <a:pt x="219" y="42"/>
                  </a:lnTo>
                  <a:lnTo>
                    <a:pt x="226" y="36"/>
                  </a:lnTo>
                  <a:lnTo>
                    <a:pt x="228" y="29"/>
                  </a:lnTo>
                  <a:lnTo>
                    <a:pt x="226" y="24"/>
                  </a:lnTo>
                  <a:lnTo>
                    <a:pt x="219" y="18"/>
                  </a:lnTo>
                  <a:lnTo>
                    <a:pt x="208" y="13"/>
                  </a:lnTo>
                  <a:lnTo>
                    <a:pt x="196" y="9"/>
                  </a:lnTo>
                  <a:lnTo>
                    <a:pt x="178" y="6"/>
                  </a:lnTo>
                  <a:lnTo>
                    <a:pt x="158" y="2"/>
                  </a:lnTo>
                  <a:lnTo>
                    <a:pt x="136" y="0"/>
                  </a:lnTo>
                  <a:lnTo>
                    <a:pt x="113" y="0"/>
                  </a:lnTo>
                  <a:lnTo>
                    <a:pt x="90" y="0"/>
                  </a:lnTo>
                  <a:lnTo>
                    <a:pt x="68" y="2"/>
                  </a:lnTo>
                  <a:lnTo>
                    <a:pt x="50" y="6"/>
                  </a:lnTo>
                  <a:lnTo>
                    <a:pt x="32" y="9"/>
                  </a:lnTo>
                  <a:lnTo>
                    <a:pt x="20" y="13"/>
                  </a:lnTo>
                  <a:lnTo>
                    <a:pt x="9" y="18"/>
                  </a:lnTo>
                  <a:lnTo>
                    <a:pt x="2" y="24"/>
                  </a:lnTo>
                  <a:lnTo>
                    <a:pt x="0" y="29"/>
                  </a:lnTo>
                  <a:close/>
                </a:path>
              </a:pathLst>
            </a:custGeom>
            <a:solidFill>
              <a:srgbClr val="a744ff"/>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696" name=""/>
            <p:cNvSpPr/>
            <p:nvPr/>
          </p:nvSpPr>
          <p:spPr>
            <a:xfrm>
              <a:off x="2568600" y="3017880"/>
              <a:ext cx="174600" cy="187200"/>
            </a:xfrm>
            <a:custGeom>
              <a:avLst/>
              <a:gdLst/>
              <a:ahLst/>
              <a:rect l="l" t="t" r="r" b="b"/>
              <a:pathLst>
                <a:path w="228" h="237">
                  <a:moveTo>
                    <a:pt x="113" y="0"/>
                  </a:moveTo>
                  <a:lnTo>
                    <a:pt x="90" y="0"/>
                  </a:lnTo>
                  <a:lnTo>
                    <a:pt x="68" y="2"/>
                  </a:lnTo>
                  <a:lnTo>
                    <a:pt x="50" y="6"/>
                  </a:lnTo>
                  <a:lnTo>
                    <a:pt x="32" y="9"/>
                  </a:lnTo>
                  <a:lnTo>
                    <a:pt x="20" y="13"/>
                  </a:lnTo>
                  <a:lnTo>
                    <a:pt x="9" y="18"/>
                  </a:lnTo>
                  <a:lnTo>
                    <a:pt x="2" y="24"/>
                  </a:lnTo>
                  <a:lnTo>
                    <a:pt x="0" y="29"/>
                  </a:lnTo>
                  <a:lnTo>
                    <a:pt x="0" y="207"/>
                  </a:lnTo>
                  <a:lnTo>
                    <a:pt x="2" y="214"/>
                  </a:lnTo>
                  <a:lnTo>
                    <a:pt x="9" y="219"/>
                  </a:lnTo>
                  <a:lnTo>
                    <a:pt x="20" y="224"/>
                  </a:lnTo>
                  <a:lnTo>
                    <a:pt x="32" y="228"/>
                  </a:lnTo>
                  <a:lnTo>
                    <a:pt x="50" y="232"/>
                  </a:lnTo>
                  <a:lnTo>
                    <a:pt x="68" y="235"/>
                  </a:lnTo>
                  <a:lnTo>
                    <a:pt x="90" y="237"/>
                  </a:lnTo>
                  <a:lnTo>
                    <a:pt x="113" y="237"/>
                  </a:lnTo>
                  <a:lnTo>
                    <a:pt x="136" y="237"/>
                  </a:lnTo>
                  <a:lnTo>
                    <a:pt x="158" y="235"/>
                  </a:lnTo>
                  <a:lnTo>
                    <a:pt x="178" y="232"/>
                  </a:lnTo>
                  <a:lnTo>
                    <a:pt x="196" y="228"/>
                  </a:lnTo>
                  <a:lnTo>
                    <a:pt x="208" y="224"/>
                  </a:lnTo>
                  <a:lnTo>
                    <a:pt x="219" y="219"/>
                  </a:lnTo>
                  <a:lnTo>
                    <a:pt x="226" y="214"/>
                  </a:lnTo>
                  <a:lnTo>
                    <a:pt x="228" y="207"/>
                  </a:lnTo>
                  <a:lnTo>
                    <a:pt x="228" y="29"/>
                  </a:lnTo>
                  <a:lnTo>
                    <a:pt x="226" y="24"/>
                  </a:lnTo>
                  <a:lnTo>
                    <a:pt x="219" y="18"/>
                  </a:lnTo>
                  <a:lnTo>
                    <a:pt x="208" y="13"/>
                  </a:lnTo>
                  <a:lnTo>
                    <a:pt x="196" y="9"/>
                  </a:lnTo>
                  <a:lnTo>
                    <a:pt x="178" y="6"/>
                  </a:lnTo>
                  <a:lnTo>
                    <a:pt x="158" y="2"/>
                  </a:lnTo>
                  <a:lnTo>
                    <a:pt x="136" y="0"/>
                  </a:lnTo>
                  <a:lnTo>
                    <a:pt x="113"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7" name=""/>
            <p:cNvSpPr/>
            <p:nvPr/>
          </p:nvSpPr>
          <p:spPr>
            <a:xfrm>
              <a:off x="2568600" y="3040200"/>
              <a:ext cx="174600" cy="23760"/>
            </a:xfrm>
            <a:custGeom>
              <a:avLst/>
              <a:gdLst/>
              <a:ahLst/>
              <a:rect l="l" t="t" r="r" b="b"/>
              <a:pathLst>
                <a:path w="228" h="31">
                  <a:moveTo>
                    <a:pt x="0" y="0"/>
                  </a:moveTo>
                  <a:lnTo>
                    <a:pt x="2" y="7"/>
                  </a:lnTo>
                  <a:lnTo>
                    <a:pt x="9" y="13"/>
                  </a:lnTo>
                  <a:lnTo>
                    <a:pt x="20" y="18"/>
                  </a:lnTo>
                  <a:lnTo>
                    <a:pt x="32" y="22"/>
                  </a:lnTo>
                  <a:lnTo>
                    <a:pt x="50" y="25"/>
                  </a:lnTo>
                  <a:lnTo>
                    <a:pt x="68" y="29"/>
                  </a:lnTo>
                  <a:lnTo>
                    <a:pt x="90" y="31"/>
                  </a:lnTo>
                  <a:lnTo>
                    <a:pt x="113" y="31"/>
                  </a:lnTo>
                  <a:lnTo>
                    <a:pt x="136" y="31"/>
                  </a:lnTo>
                  <a:lnTo>
                    <a:pt x="158" y="29"/>
                  </a:lnTo>
                  <a:lnTo>
                    <a:pt x="178" y="25"/>
                  </a:lnTo>
                  <a:lnTo>
                    <a:pt x="196" y="22"/>
                  </a:lnTo>
                  <a:lnTo>
                    <a:pt x="208" y="18"/>
                  </a:lnTo>
                  <a:lnTo>
                    <a:pt x="219" y="13"/>
                  </a:lnTo>
                  <a:lnTo>
                    <a:pt x="226" y="7"/>
                  </a:lnTo>
                  <a:lnTo>
                    <a:pt x="228" y="0"/>
                  </a:lnTo>
                </a:path>
              </a:pathLst>
            </a:custGeom>
            <a:noFill/>
            <a:ln w="7920">
              <a:solidFill>
                <a:srgbClr val="00000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grpSp>
      <p:grpSp>
        <p:nvGrpSpPr>
          <p:cNvPr id="2698" name=""/>
          <p:cNvGrpSpPr/>
          <p:nvPr/>
        </p:nvGrpSpPr>
        <p:grpSpPr>
          <a:xfrm>
            <a:off x="3121200" y="2373480"/>
            <a:ext cx="1639800" cy="1908000"/>
            <a:chOff x="3121200" y="2373480"/>
            <a:chExt cx="1639800" cy="1908000"/>
          </a:xfrm>
        </p:grpSpPr>
        <p:grpSp>
          <p:nvGrpSpPr>
            <p:cNvPr id="2699" name=""/>
            <p:cNvGrpSpPr/>
            <p:nvPr/>
          </p:nvGrpSpPr>
          <p:grpSpPr>
            <a:xfrm>
              <a:off x="3121200" y="4044960"/>
              <a:ext cx="274320" cy="236520"/>
              <a:chOff x="3121200" y="4044960"/>
              <a:chExt cx="274320" cy="236520"/>
            </a:xfrm>
          </p:grpSpPr>
          <p:sp>
            <p:nvSpPr>
              <p:cNvPr id="2700" name=""/>
              <p:cNvSpPr/>
              <p:nvPr/>
            </p:nvSpPr>
            <p:spPr>
              <a:xfrm>
                <a:off x="3149640" y="4044960"/>
                <a:ext cx="122040" cy="1062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1" name=""/>
              <p:cNvSpPr/>
              <p:nvPr/>
            </p:nvSpPr>
            <p:spPr>
              <a:xfrm>
                <a:off x="3121200" y="4121280"/>
                <a:ext cx="274320" cy="1602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02" name=""/>
            <p:cNvGrpSpPr/>
            <p:nvPr/>
          </p:nvGrpSpPr>
          <p:grpSpPr>
            <a:xfrm>
              <a:off x="4456080" y="2373480"/>
              <a:ext cx="277920" cy="231480"/>
              <a:chOff x="4456080" y="2373480"/>
              <a:chExt cx="277920" cy="231480"/>
            </a:xfrm>
          </p:grpSpPr>
          <p:sp>
            <p:nvSpPr>
              <p:cNvPr id="2703" name=""/>
              <p:cNvSpPr/>
              <p:nvPr/>
            </p:nvSpPr>
            <p:spPr>
              <a:xfrm>
                <a:off x="4479840" y="2373480"/>
                <a:ext cx="122400" cy="104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4" name=""/>
              <p:cNvSpPr/>
              <p:nvPr/>
            </p:nvSpPr>
            <p:spPr>
              <a:xfrm>
                <a:off x="4456080" y="2446200"/>
                <a:ext cx="277920" cy="158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05" name=""/>
            <p:cNvGrpSpPr/>
            <p:nvPr/>
          </p:nvGrpSpPr>
          <p:grpSpPr>
            <a:xfrm>
              <a:off x="4483080" y="2436840"/>
              <a:ext cx="277920" cy="231840"/>
              <a:chOff x="4483080" y="2436840"/>
              <a:chExt cx="277920" cy="231840"/>
            </a:xfrm>
          </p:grpSpPr>
          <p:sp>
            <p:nvSpPr>
              <p:cNvPr id="2706" name=""/>
              <p:cNvSpPr/>
              <p:nvPr/>
            </p:nvSpPr>
            <p:spPr>
              <a:xfrm>
                <a:off x="4506840" y="2436840"/>
                <a:ext cx="122400" cy="104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7" name=""/>
              <p:cNvSpPr/>
              <p:nvPr/>
            </p:nvSpPr>
            <p:spPr>
              <a:xfrm>
                <a:off x="4483080" y="2509920"/>
                <a:ext cx="277920" cy="158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08" name=""/>
          <p:cNvGrpSpPr/>
          <p:nvPr/>
        </p:nvGrpSpPr>
        <p:grpSpPr>
          <a:xfrm>
            <a:off x="2938320" y="5043600"/>
            <a:ext cx="273240" cy="236160"/>
            <a:chOff x="2938320" y="5043600"/>
            <a:chExt cx="273240" cy="236160"/>
          </a:xfrm>
        </p:grpSpPr>
        <p:sp>
          <p:nvSpPr>
            <p:cNvPr id="2709" name=""/>
            <p:cNvSpPr/>
            <p:nvPr/>
          </p:nvSpPr>
          <p:spPr>
            <a:xfrm>
              <a:off x="2967120" y="5043600"/>
              <a:ext cx="12060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0" name=""/>
            <p:cNvSpPr/>
            <p:nvPr/>
          </p:nvSpPr>
          <p:spPr>
            <a:xfrm>
              <a:off x="2938320" y="5120280"/>
              <a:ext cx="27324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1" name=""/>
          <p:cNvGrpSpPr/>
          <p:nvPr/>
        </p:nvGrpSpPr>
        <p:grpSpPr>
          <a:xfrm>
            <a:off x="5105520" y="4114800"/>
            <a:ext cx="272880" cy="236160"/>
            <a:chOff x="5105520" y="4114800"/>
            <a:chExt cx="272880" cy="236160"/>
          </a:xfrm>
        </p:grpSpPr>
        <p:sp>
          <p:nvSpPr>
            <p:cNvPr id="2712" name=""/>
            <p:cNvSpPr/>
            <p:nvPr/>
          </p:nvSpPr>
          <p:spPr>
            <a:xfrm>
              <a:off x="5133960" y="4114800"/>
              <a:ext cx="12024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3" name=""/>
            <p:cNvSpPr/>
            <p:nvPr/>
          </p:nvSpPr>
          <p:spPr>
            <a:xfrm>
              <a:off x="5105520" y="4191480"/>
              <a:ext cx="27288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4" name=""/>
          <p:cNvGrpSpPr/>
          <p:nvPr/>
        </p:nvGrpSpPr>
        <p:grpSpPr>
          <a:xfrm>
            <a:off x="717480" y="2735280"/>
            <a:ext cx="273240" cy="236160"/>
            <a:chOff x="717480" y="2735280"/>
            <a:chExt cx="273240" cy="236160"/>
          </a:xfrm>
        </p:grpSpPr>
        <p:sp>
          <p:nvSpPr>
            <p:cNvPr id="2715" name=""/>
            <p:cNvSpPr/>
            <p:nvPr/>
          </p:nvSpPr>
          <p:spPr>
            <a:xfrm>
              <a:off x="746280" y="2735280"/>
              <a:ext cx="12060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6" name=""/>
            <p:cNvSpPr/>
            <p:nvPr/>
          </p:nvSpPr>
          <p:spPr>
            <a:xfrm>
              <a:off x="717480" y="2811960"/>
              <a:ext cx="27324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7" name=""/>
          <p:cNvGrpSpPr/>
          <p:nvPr/>
        </p:nvGrpSpPr>
        <p:grpSpPr>
          <a:xfrm>
            <a:off x="5181480" y="4183200"/>
            <a:ext cx="273240" cy="236160"/>
            <a:chOff x="5181480" y="4183200"/>
            <a:chExt cx="273240" cy="236160"/>
          </a:xfrm>
        </p:grpSpPr>
        <p:sp>
          <p:nvSpPr>
            <p:cNvPr id="2718" name=""/>
            <p:cNvSpPr/>
            <p:nvPr/>
          </p:nvSpPr>
          <p:spPr>
            <a:xfrm>
              <a:off x="5210280" y="4183200"/>
              <a:ext cx="12060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9" name=""/>
            <p:cNvSpPr/>
            <p:nvPr/>
          </p:nvSpPr>
          <p:spPr>
            <a:xfrm>
              <a:off x="5181480" y="4259880"/>
              <a:ext cx="27324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20" name=""/>
          <p:cNvGrpSpPr/>
          <p:nvPr/>
        </p:nvGrpSpPr>
        <p:grpSpPr>
          <a:xfrm>
            <a:off x="5264280" y="4259160"/>
            <a:ext cx="272880" cy="236160"/>
            <a:chOff x="5264280" y="4259160"/>
            <a:chExt cx="272880" cy="236160"/>
          </a:xfrm>
        </p:grpSpPr>
        <p:sp>
          <p:nvSpPr>
            <p:cNvPr id="2721" name=""/>
            <p:cNvSpPr/>
            <p:nvPr/>
          </p:nvSpPr>
          <p:spPr>
            <a:xfrm>
              <a:off x="5292720" y="4259160"/>
              <a:ext cx="12024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2" name=""/>
            <p:cNvSpPr/>
            <p:nvPr/>
          </p:nvSpPr>
          <p:spPr>
            <a:xfrm>
              <a:off x="5264280" y="4335840"/>
              <a:ext cx="27288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23" name=""/>
          <p:cNvGrpSpPr/>
          <p:nvPr/>
        </p:nvGrpSpPr>
        <p:grpSpPr>
          <a:xfrm>
            <a:off x="4251240" y="4005360"/>
            <a:ext cx="277920" cy="231840"/>
            <a:chOff x="4251240" y="4005360"/>
            <a:chExt cx="277920" cy="231840"/>
          </a:xfrm>
        </p:grpSpPr>
        <p:sp>
          <p:nvSpPr>
            <p:cNvPr id="2724" name=""/>
            <p:cNvSpPr/>
            <p:nvPr/>
          </p:nvSpPr>
          <p:spPr>
            <a:xfrm>
              <a:off x="4275000" y="4005360"/>
              <a:ext cx="122400" cy="1047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5" name=""/>
            <p:cNvSpPr/>
            <p:nvPr/>
          </p:nvSpPr>
          <p:spPr>
            <a:xfrm>
              <a:off x="4251240" y="4078440"/>
              <a:ext cx="277920" cy="1587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26" name=""/>
          <p:cNvGrpSpPr/>
          <p:nvPr/>
        </p:nvGrpSpPr>
        <p:grpSpPr>
          <a:xfrm>
            <a:off x="1079640" y="2743200"/>
            <a:ext cx="4603680" cy="1828800"/>
            <a:chOff x="1079640" y="2743200"/>
            <a:chExt cx="4603680" cy="1828800"/>
          </a:xfrm>
        </p:grpSpPr>
        <p:sp>
          <p:nvSpPr>
            <p:cNvPr id="2727" name=""/>
            <p:cNvSpPr/>
            <p:nvPr/>
          </p:nvSpPr>
          <p:spPr>
            <a:xfrm>
              <a:off x="4267080" y="3003480"/>
              <a:ext cx="331920" cy="196920"/>
            </a:xfrm>
            <a:prstGeom prst="rect">
              <a:avLst/>
            </a:prstGeom>
            <a:solidFill>
              <a:srgbClr val="808080"/>
            </a:solidFill>
            <a:ln w="11160">
              <a:solidFill>
                <a:srgbClr val="000000"/>
              </a:solidFill>
              <a:miter/>
            </a:ln>
          </p:spPr>
          <p:style>
            <a:lnRef idx="0"/>
            <a:fillRef idx="0"/>
            <a:effectRef idx="0"/>
            <a:fontRef idx="minor"/>
          </p:style>
          <p:txBody>
            <a:bodyPr wrap="none"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Cinergy </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28" name=""/>
            <p:cNvSpPr/>
            <p:nvPr/>
          </p:nvSpPr>
          <p:spPr>
            <a:xfrm>
              <a:off x="4114800" y="2743200"/>
              <a:ext cx="298440" cy="195120"/>
            </a:xfrm>
            <a:prstGeom prst="rect">
              <a:avLst/>
            </a:prstGeom>
            <a:solidFill>
              <a:srgbClr val="808080"/>
            </a:solidFill>
            <a:ln w="11160">
              <a:solidFill>
                <a:srgbClr val="000000"/>
              </a:solidFill>
              <a:miter/>
            </a:ln>
          </p:spPr>
          <p:style>
            <a:lnRef idx="0"/>
            <a:fillRef idx="0"/>
            <a:effectRef idx="0"/>
            <a:fontRef idx="minor"/>
          </p:style>
          <p:txBody>
            <a:bodyPr wrap="none"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ComEd</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29" name=""/>
            <p:cNvSpPr/>
            <p:nvPr/>
          </p:nvSpPr>
          <p:spPr>
            <a:xfrm>
              <a:off x="4648320" y="4130640"/>
              <a:ext cx="250560" cy="195120"/>
            </a:xfrm>
            <a:prstGeom prst="rect">
              <a:avLst/>
            </a:prstGeom>
            <a:solidFill>
              <a:srgbClr val="808080"/>
            </a:solidFill>
            <a:ln w="11160">
              <a:solidFill>
                <a:srgbClr val="000000"/>
              </a:solidFill>
              <a:miter/>
            </a:ln>
          </p:spPr>
          <p:style>
            <a:lnRef idx="0"/>
            <a:fillRef idx="0"/>
            <a:effectRef idx="0"/>
            <a:fontRef idx="minor"/>
          </p:style>
          <p:txBody>
            <a:bodyPr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TVA</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30" name=""/>
            <p:cNvSpPr/>
            <p:nvPr/>
          </p:nvSpPr>
          <p:spPr>
            <a:xfrm>
              <a:off x="4408560" y="4376880"/>
              <a:ext cx="334800" cy="195120"/>
            </a:xfrm>
            <a:prstGeom prst="rect">
              <a:avLst/>
            </a:prstGeom>
            <a:solidFill>
              <a:srgbClr val="808080"/>
            </a:solidFill>
            <a:ln w="11160">
              <a:solidFill>
                <a:srgbClr val="000000"/>
              </a:solidFill>
              <a:miter/>
            </a:ln>
          </p:spPr>
          <p:style>
            <a:lnRef idx="0"/>
            <a:fillRef idx="0"/>
            <a:effectRef idx="0"/>
            <a:fontRef idx="minor"/>
          </p:style>
          <p:txBody>
            <a:bodyPr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Entergy</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31" name=""/>
            <p:cNvSpPr/>
            <p:nvPr/>
          </p:nvSpPr>
          <p:spPr>
            <a:xfrm>
              <a:off x="3962520" y="4371840"/>
              <a:ext cx="333360" cy="196920"/>
            </a:xfrm>
            <a:prstGeom prst="rect">
              <a:avLst/>
            </a:prstGeom>
            <a:solidFill>
              <a:srgbClr val="808080"/>
            </a:solidFill>
            <a:ln w="11160">
              <a:solidFill>
                <a:srgbClr val="000000"/>
              </a:solidFill>
              <a:miter/>
            </a:ln>
          </p:spPr>
          <p:style>
            <a:lnRef idx="0"/>
            <a:fillRef idx="0"/>
            <a:effectRef idx="0"/>
            <a:fontRef idx="minor"/>
          </p:style>
          <p:txBody>
            <a:bodyPr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Henry</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32" name=""/>
            <p:cNvSpPr/>
            <p:nvPr/>
          </p:nvSpPr>
          <p:spPr>
            <a:xfrm>
              <a:off x="1600200" y="3886200"/>
              <a:ext cx="330120" cy="246240"/>
            </a:xfrm>
            <a:prstGeom prst="rect">
              <a:avLst/>
            </a:prstGeom>
            <a:solidFill>
              <a:srgbClr val="808080"/>
            </a:solidFill>
            <a:ln w="11160">
              <a:solidFill>
                <a:srgbClr val="000000"/>
              </a:solidFill>
              <a:miter/>
            </a:ln>
          </p:spPr>
          <p:style>
            <a:lnRef idx="0"/>
            <a:fillRef idx="0"/>
            <a:effectRef idx="0"/>
            <a:fontRef idx="minor"/>
          </p:style>
          <p:txBody>
            <a:bodyPr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Palo Verde</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33" name=""/>
            <p:cNvSpPr/>
            <p:nvPr/>
          </p:nvSpPr>
          <p:spPr>
            <a:xfrm>
              <a:off x="5410080" y="2819520"/>
              <a:ext cx="273240" cy="196560"/>
            </a:xfrm>
            <a:prstGeom prst="rect">
              <a:avLst/>
            </a:prstGeom>
            <a:solidFill>
              <a:srgbClr val="808080"/>
            </a:solidFill>
            <a:ln w="11160">
              <a:solidFill>
                <a:srgbClr val="000000"/>
              </a:solidFill>
              <a:miter/>
            </a:ln>
          </p:spPr>
          <p:style>
            <a:lnRef idx="0"/>
            <a:fillRef idx="0"/>
            <a:effectRef idx="0"/>
            <a:fontRef idx="minor"/>
          </p:style>
          <p:txBody>
            <a:bodyPr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PJM </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sp>
          <p:nvSpPr>
            <p:cNvPr id="2734" name=""/>
            <p:cNvSpPr/>
            <p:nvPr/>
          </p:nvSpPr>
          <p:spPr>
            <a:xfrm>
              <a:off x="1079640" y="2820960"/>
              <a:ext cx="304560" cy="227160"/>
            </a:xfrm>
            <a:prstGeom prst="rect">
              <a:avLst/>
            </a:prstGeom>
            <a:solidFill>
              <a:srgbClr val="808080"/>
            </a:solidFill>
            <a:ln w="11160">
              <a:solidFill>
                <a:srgbClr val="000000"/>
              </a:solidFill>
              <a:miter/>
            </a:ln>
          </p:spPr>
          <p:style>
            <a:lnRef idx="0"/>
            <a:fillRef idx="0"/>
            <a:effectRef idx="0"/>
            <a:fontRef idx="minor"/>
          </p:style>
          <p:txBody>
            <a:bodyPr lIns="18360" rIns="18360" tIns="9000" bIns="9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COB</a:t>
              </a:r>
              <a:endParaRPr b="0" lang="en-US" sz="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ffffff"/>
                  </a:solidFill>
                  <a:effectLst/>
                  <a:uFillTx/>
                  <a:latin typeface="Arial"/>
                </a:rPr>
                <a:t>Hub</a:t>
              </a:r>
              <a:endParaRPr b="0" lang="en-US" sz="500" strike="noStrike" u="none">
                <a:solidFill>
                  <a:srgbClr val="000000"/>
                </a:solidFill>
                <a:effectLst/>
                <a:uFillTx/>
                <a:latin typeface="Times New Roman"/>
              </a:endParaRPr>
            </a:p>
          </p:txBody>
        </p:sp>
      </p:grpSp>
      <p:grpSp>
        <p:nvGrpSpPr>
          <p:cNvPr id="2735" name=""/>
          <p:cNvGrpSpPr/>
          <p:nvPr/>
        </p:nvGrpSpPr>
        <p:grpSpPr>
          <a:xfrm>
            <a:off x="1870200" y="2133720"/>
            <a:ext cx="3755520" cy="2806920"/>
            <a:chOff x="1870200" y="2133720"/>
            <a:chExt cx="3755520" cy="2806920"/>
          </a:xfrm>
        </p:grpSpPr>
        <p:sp>
          <p:nvSpPr>
            <p:cNvPr id="2736" name=""/>
            <p:cNvSpPr/>
            <p:nvPr/>
          </p:nvSpPr>
          <p:spPr>
            <a:xfrm>
              <a:off x="5187960" y="4784760"/>
              <a:ext cx="35496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FRCC</a:t>
              </a:r>
              <a:endParaRPr b="0" lang="en-US" sz="900" strike="noStrike" u="none">
                <a:solidFill>
                  <a:srgbClr val="000000"/>
                </a:solidFill>
                <a:effectLst/>
                <a:uFillTx/>
                <a:latin typeface="Times New Roman"/>
              </a:endParaRPr>
            </a:p>
          </p:txBody>
        </p:sp>
        <p:sp>
          <p:nvSpPr>
            <p:cNvPr id="2737" name=""/>
            <p:cNvSpPr/>
            <p:nvPr/>
          </p:nvSpPr>
          <p:spPr>
            <a:xfrm>
              <a:off x="2692800" y="2133720"/>
              <a:ext cx="36756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MAPP</a:t>
              </a:r>
              <a:endParaRPr b="0" lang="en-US" sz="900" strike="noStrike" u="none">
                <a:solidFill>
                  <a:srgbClr val="000000"/>
                </a:solidFill>
                <a:effectLst/>
                <a:uFillTx/>
                <a:latin typeface="Times New Roman"/>
              </a:endParaRPr>
            </a:p>
          </p:txBody>
        </p:sp>
        <p:sp>
          <p:nvSpPr>
            <p:cNvPr id="2738" name=""/>
            <p:cNvSpPr/>
            <p:nvPr/>
          </p:nvSpPr>
          <p:spPr>
            <a:xfrm>
              <a:off x="1870200" y="3263760"/>
              <a:ext cx="38664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WSCC</a:t>
              </a:r>
              <a:endParaRPr b="0" lang="en-US" sz="900" strike="noStrike" u="none">
                <a:solidFill>
                  <a:srgbClr val="000000"/>
                </a:solidFill>
                <a:effectLst/>
                <a:uFillTx/>
                <a:latin typeface="Times New Roman"/>
              </a:endParaRPr>
            </a:p>
          </p:txBody>
        </p:sp>
        <p:sp>
          <p:nvSpPr>
            <p:cNvPr id="2739" name=""/>
            <p:cNvSpPr/>
            <p:nvPr/>
          </p:nvSpPr>
          <p:spPr>
            <a:xfrm>
              <a:off x="5222880" y="3765600"/>
              <a:ext cx="35496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SERC</a:t>
              </a:r>
              <a:endParaRPr b="0" lang="en-US" sz="900" strike="noStrike" u="none">
                <a:solidFill>
                  <a:srgbClr val="000000"/>
                </a:solidFill>
                <a:effectLst/>
                <a:uFillTx/>
                <a:latin typeface="Times New Roman"/>
              </a:endParaRPr>
            </a:p>
          </p:txBody>
        </p:sp>
        <p:sp>
          <p:nvSpPr>
            <p:cNvPr id="2740" name=""/>
            <p:cNvSpPr/>
            <p:nvPr/>
          </p:nvSpPr>
          <p:spPr>
            <a:xfrm>
              <a:off x="5248440" y="2575080"/>
              <a:ext cx="36144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NPCC</a:t>
              </a:r>
              <a:endParaRPr b="0" lang="en-US" sz="900" strike="noStrike" u="none">
                <a:solidFill>
                  <a:srgbClr val="000000"/>
                </a:solidFill>
                <a:effectLst/>
                <a:uFillTx/>
                <a:latin typeface="Times New Roman"/>
              </a:endParaRPr>
            </a:p>
          </p:txBody>
        </p:sp>
        <p:sp>
          <p:nvSpPr>
            <p:cNvPr id="2741" name=""/>
            <p:cNvSpPr/>
            <p:nvPr/>
          </p:nvSpPr>
          <p:spPr>
            <a:xfrm>
              <a:off x="5245560" y="3048120"/>
              <a:ext cx="38016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MACC</a:t>
              </a:r>
              <a:endParaRPr b="0" lang="en-US" sz="900" strike="noStrike" u="none">
                <a:solidFill>
                  <a:srgbClr val="000000"/>
                </a:solidFill>
                <a:effectLst/>
                <a:uFillTx/>
                <a:latin typeface="Times New Roman"/>
              </a:endParaRPr>
            </a:p>
          </p:txBody>
        </p:sp>
        <p:sp>
          <p:nvSpPr>
            <p:cNvPr id="2742" name=""/>
            <p:cNvSpPr/>
            <p:nvPr/>
          </p:nvSpPr>
          <p:spPr>
            <a:xfrm>
              <a:off x="3964320" y="2440080"/>
              <a:ext cx="32940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MAIN</a:t>
              </a:r>
              <a:endParaRPr b="0" lang="en-US" sz="900" strike="noStrike" u="none">
                <a:solidFill>
                  <a:srgbClr val="000000"/>
                </a:solidFill>
                <a:effectLst/>
                <a:uFillTx/>
                <a:latin typeface="Times New Roman"/>
              </a:endParaRPr>
            </a:p>
          </p:txBody>
        </p:sp>
        <p:sp>
          <p:nvSpPr>
            <p:cNvPr id="2743" name=""/>
            <p:cNvSpPr/>
            <p:nvPr/>
          </p:nvSpPr>
          <p:spPr>
            <a:xfrm>
              <a:off x="4419720" y="2664000"/>
              <a:ext cx="36144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ECAR</a:t>
              </a:r>
              <a:endParaRPr b="0" lang="en-US" sz="900" strike="noStrike" u="none">
                <a:solidFill>
                  <a:srgbClr val="000000"/>
                </a:solidFill>
                <a:effectLst/>
                <a:uFillTx/>
                <a:latin typeface="Times New Roman"/>
              </a:endParaRPr>
            </a:p>
          </p:txBody>
        </p:sp>
        <p:sp>
          <p:nvSpPr>
            <p:cNvPr id="2744" name=""/>
            <p:cNvSpPr/>
            <p:nvPr/>
          </p:nvSpPr>
          <p:spPr>
            <a:xfrm>
              <a:off x="2848320" y="3336840"/>
              <a:ext cx="26604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SPP</a:t>
              </a:r>
              <a:endParaRPr b="0" lang="en-US" sz="900" strike="noStrike" u="none">
                <a:solidFill>
                  <a:srgbClr val="000000"/>
                </a:solidFill>
                <a:effectLst/>
                <a:uFillTx/>
                <a:latin typeface="Times New Roman"/>
              </a:endParaRPr>
            </a:p>
          </p:txBody>
        </p:sp>
        <p:sp>
          <p:nvSpPr>
            <p:cNvPr id="2745" name=""/>
            <p:cNvSpPr/>
            <p:nvPr/>
          </p:nvSpPr>
          <p:spPr>
            <a:xfrm>
              <a:off x="2659320" y="4403880"/>
              <a:ext cx="437400" cy="155880"/>
            </a:xfrm>
            <a:prstGeom prst="rect">
              <a:avLst/>
            </a:prstGeom>
            <a:solidFill>
              <a:srgbClr val="ffffff"/>
            </a:solidFill>
            <a:ln w="12600">
              <a:solidFill>
                <a:srgbClr val="000000"/>
              </a:solidFill>
              <a:miter/>
            </a:ln>
          </p:spPr>
          <p:style>
            <a:lnRef idx="0"/>
            <a:fillRef idx="0"/>
            <a:effectRef idx="0"/>
            <a:fontRef idx="minor"/>
          </p:style>
          <p:txBody>
            <a:bodyPr wrap="none" lIns="18360" rIns="18360" tIns="9000" bIns="90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ERCOT</a:t>
              </a:r>
              <a:endParaRPr b="0" lang="en-US" sz="900" strike="noStrike" u="none">
                <a:solidFill>
                  <a:srgbClr val="000000"/>
                </a:solidFill>
                <a:effectLst/>
                <a:uFillTx/>
                <a:latin typeface="Times New Roman"/>
              </a:endParaRPr>
            </a:p>
          </p:txBody>
        </p:sp>
      </p:grpSp>
      <p:sp>
        <p:nvSpPr>
          <p:cNvPr id="2746" name=""/>
          <p:cNvSpPr/>
          <p:nvPr/>
        </p:nvSpPr>
        <p:spPr>
          <a:xfrm>
            <a:off x="3962520" y="5159880"/>
            <a:ext cx="220968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Generation Site Bank – 51 Sites</a:t>
            </a:r>
            <a:endParaRPr b="0" lang="en-US" sz="1000" strike="noStrike" u="none">
              <a:solidFill>
                <a:srgbClr val="000000"/>
              </a:solidFill>
              <a:effectLst/>
              <a:uFillTx/>
              <a:latin typeface="Times New Roman"/>
            </a:endParaRPr>
          </a:p>
        </p:txBody>
      </p:sp>
      <p:grpSp>
        <p:nvGrpSpPr>
          <p:cNvPr id="2747" name=""/>
          <p:cNvGrpSpPr/>
          <p:nvPr/>
        </p:nvGrpSpPr>
        <p:grpSpPr>
          <a:xfrm>
            <a:off x="838080" y="1600200"/>
            <a:ext cx="273240" cy="236160"/>
            <a:chOff x="838080" y="1600200"/>
            <a:chExt cx="273240" cy="236160"/>
          </a:xfrm>
        </p:grpSpPr>
        <p:sp>
          <p:nvSpPr>
            <p:cNvPr id="2748" name=""/>
            <p:cNvSpPr/>
            <p:nvPr/>
          </p:nvSpPr>
          <p:spPr>
            <a:xfrm>
              <a:off x="866880" y="1600200"/>
              <a:ext cx="12060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9" name=""/>
            <p:cNvSpPr/>
            <p:nvPr/>
          </p:nvSpPr>
          <p:spPr>
            <a:xfrm>
              <a:off x="838080" y="1676880"/>
              <a:ext cx="27324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50" name=""/>
          <p:cNvGrpSpPr/>
          <p:nvPr/>
        </p:nvGrpSpPr>
        <p:grpSpPr>
          <a:xfrm>
            <a:off x="5295960" y="4356000"/>
            <a:ext cx="272880" cy="236160"/>
            <a:chOff x="5295960" y="4356000"/>
            <a:chExt cx="272880" cy="236160"/>
          </a:xfrm>
        </p:grpSpPr>
        <p:sp>
          <p:nvSpPr>
            <p:cNvPr id="2751" name=""/>
            <p:cNvSpPr/>
            <p:nvPr/>
          </p:nvSpPr>
          <p:spPr>
            <a:xfrm>
              <a:off x="5324400" y="4356000"/>
              <a:ext cx="120240" cy="10584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2" name=""/>
            <p:cNvSpPr/>
            <p:nvPr/>
          </p:nvSpPr>
          <p:spPr>
            <a:xfrm>
              <a:off x="5295960" y="4432680"/>
              <a:ext cx="272880" cy="159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53" name=""/>
          <p:cNvGrpSpPr/>
          <p:nvPr/>
        </p:nvGrpSpPr>
        <p:grpSpPr>
          <a:xfrm>
            <a:off x="804960" y="1370160"/>
            <a:ext cx="4949640" cy="3822480"/>
            <a:chOff x="804960" y="1370160"/>
            <a:chExt cx="4949640" cy="3822480"/>
          </a:xfrm>
        </p:grpSpPr>
        <p:sp>
          <p:nvSpPr>
            <p:cNvPr id="2754" name=""/>
            <p:cNvSpPr/>
            <p:nvPr/>
          </p:nvSpPr>
          <p:spPr>
            <a:xfrm>
              <a:off x="4114800" y="2514600"/>
              <a:ext cx="208080" cy="203040"/>
            </a:xfrm>
            <a:custGeom>
              <a:avLst/>
              <a:gdLst/>
              <a:ahLst/>
              <a:rect l="l" t="t" r="r" b="b"/>
              <a:pathLst>
                <a:path w="269" h="257">
                  <a:moveTo>
                    <a:pt x="134" y="0"/>
                  </a:moveTo>
                  <a:lnTo>
                    <a:pt x="102" y="99"/>
                  </a:lnTo>
                  <a:lnTo>
                    <a:pt x="0" y="99"/>
                  </a:lnTo>
                  <a:lnTo>
                    <a:pt x="84" y="160"/>
                  </a:lnTo>
                  <a:lnTo>
                    <a:pt x="52" y="257"/>
                  </a:lnTo>
                  <a:lnTo>
                    <a:pt x="134" y="197"/>
                  </a:lnTo>
                  <a:lnTo>
                    <a:pt x="217" y="257"/>
                  </a:lnTo>
                  <a:lnTo>
                    <a:pt x="185" y="160"/>
                  </a:lnTo>
                  <a:lnTo>
                    <a:pt x="269" y="99"/>
                  </a:lnTo>
                  <a:lnTo>
                    <a:pt x="165" y="99"/>
                  </a:lnTo>
                  <a:lnTo>
                    <a:pt x="134"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5" name=""/>
            <p:cNvSpPr/>
            <p:nvPr/>
          </p:nvSpPr>
          <p:spPr>
            <a:xfrm>
              <a:off x="4842000" y="2268360"/>
              <a:ext cx="207720" cy="203400"/>
            </a:xfrm>
            <a:custGeom>
              <a:avLst/>
              <a:gdLst/>
              <a:ahLst/>
              <a:rect l="l" t="t" r="r" b="b"/>
              <a:pathLst>
                <a:path w="269" h="257">
                  <a:moveTo>
                    <a:pt x="134" y="0"/>
                  </a:moveTo>
                  <a:lnTo>
                    <a:pt x="102" y="99"/>
                  </a:lnTo>
                  <a:lnTo>
                    <a:pt x="0" y="99"/>
                  </a:lnTo>
                  <a:lnTo>
                    <a:pt x="84" y="160"/>
                  </a:lnTo>
                  <a:lnTo>
                    <a:pt x="52" y="257"/>
                  </a:lnTo>
                  <a:lnTo>
                    <a:pt x="134" y="197"/>
                  </a:lnTo>
                  <a:lnTo>
                    <a:pt x="217" y="257"/>
                  </a:lnTo>
                  <a:lnTo>
                    <a:pt x="185" y="160"/>
                  </a:lnTo>
                  <a:lnTo>
                    <a:pt x="269" y="99"/>
                  </a:lnTo>
                  <a:lnTo>
                    <a:pt x="165" y="99"/>
                  </a:lnTo>
                  <a:lnTo>
                    <a:pt x="134"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6" name=""/>
            <p:cNvSpPr/>
            <p:nvPr/>
          </p:nvSpPr>
          <p:spPr>
            <a:xfrm>
              <a:off x="3379680" y="2668680"/>
              <a:ext cx="209520" cy="203040"/>
            </a:xfrm>
            <a:custGeom>
              <a:avLst/>
              <a:gdLst/>
              <a:ahLst/>
              <a:rect l="l" t="t" r="r" b="b"/>
              <a:pathLst>
                <a:path w="269" h="256">
                  <a:moveTo>
                    <a:pt x="134" y="0"/>
                  </a:moveTo>
                  <a:lnTo>
                    <a:pt x="102" y="99"/>
                  </a:lnTo>
                  <a:lnTo>
                    <a:pt x="0" y="99"/>
                  </a:lnTo>
                  <a:lnTo>
                    <a:pt x="84" y="160"/>
                  </a:lnTo>
                  <a:lnTo>
                    <a:pt x="52" y="256"/>
                  </a:lnTo>
                  <a:lnTo>
                    <a:pt x="134" y="197"/>
                  </a:lnTo>
                  <a:lnTo>
                    <a:pt x="217" y="256"/>
                  </a:lnTo>
                  <a:lnTo>
                    <a:pt x="185" y="160"/>
                  </a:lnTo>
                  <a:lnTo>
                    <a:pt x="269" y="99"/>
                  </a:lnTo>
                  <a:lnTo>
                    <a:pt x="165" y="99"/>
                  </a:lnTo>
                  <a:lnTo>
                    <a:pt x="134"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7" name=""/>
            <p:cNvSpPr/>
            <p:nvPr/>
          </p:nvSpPr>
          <p:spPr>
            <a:xfrm>
              <a:off x="3454560" y="2968560"/>
              <a:ext cx="215640" cy="184320"/>
            </a:xfrm>
            <a:custGeom>
              <a:avLst/>
              <a:gdLst/>
              <a:ahLst/>
              <a:rect l="l" t="t" r="r" b="b"/>
              <a:pathLst>
                <a:path w="269" h="256">
                  <a:moveTo>
                    <a:pt x="134" y="0"/>
                  </a:moveTo>
                  <a:lnTo>
                    <a:pt x="102" y="99"/>
                  </a:lnTo>
                  <a:lnTo>
                    <a:pt x="0" y="99"/>
                  </a:lnTo>
                  <a:lnTo>
                    <a:pt x="84" y="160"/>
                  </a:lnTo>
                  <a:lnTo>
                    <a:pt x="52" y="256"/>
                  </a:lnTo>
                  <a:lnTo>
                    <a:pt x="134" y="197"/>
                  </a:lnTo>
                  <a:lnTo>
                    <a:pt x="217" y="256"/>
                  </a:lnTo>
                  <a:lnTo>
                    <a:pt x="185" y="160"/>
                  </a:lnTo>
                  <a:lnTo>
                    <a:pt x="269" y="99"/>
                  </a:lnTo>
                  <a:lnTo>
                    <a:pt x="165" y="99"/>
                  </a:lnTo>
                  <a:lnTo>
                    <a:pt x="134"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8" name=""/>
            <p:cNvSpPr/>
            <p:nvPr/>
          </p:nvSpPr>
          <p:spPr>
            <a:xfrm>
              <a:off x="2647800" y="5008680"/>
              <a:ext cx="214560" cy="183960"/>
            </a:xfrm>
            <a:custGeom>
              <a:avLst/>
              <a:gdLst/>
              <a:ahLst/>
              <a:rect l="l" t="t" r="r" b="b"/>
              <a:pathLst>
                <a:path w="269" h="256">
                  <a:moveTo>
                    <a:pt x="135" y="0"/>
                  </a:moveTo>
                  <a:lnTo>
                    <a:pt x="102" y="98"/>
                  </a:lnTo>
                  <a:lnTo>
                    <a:pt x="0" y="98"/>
                  </a:lnTo>
                  <a:lnTo>
                    <a:pt x="84" y="159"/>
                  </a:lnTo>
                  <a:lnTo>
                    <a:pt x="52" y="256"/>
                  </a:lnTo>
                  <a:lnTo>
                    <a:pt x="135" y="197"/>
                  </a:lnTo>
                  <a:lnTo>
                    <a:pt x="217" y="256"/>
                  </a:lnTo>
                  <a:lnTo>
                    <a:pt x="185" y="159"/>
                  </a:lnTo>
                  <a:lnTo>
                    <a:pt x="269" y="98"/>
                  </a:lnTo>
                  <a:lnTo>
                    <a:pt x="165" y="98"/>
                  </a:lnTo>
                  <a:lnTo>
                    <a:pt x="135"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9" name=""/>
            <p:cNvSpPr/>
            <p:nvPr/>
          </p:nvSpPr>
          <p:spPr>
            <a:xfrm>
              <a:off x="1940040" y="1370160"/>
              <a:ext cx="207720" cy="204480"/>
            </a:xfrm>
            <a:custGeom>
              <a:avLst/>
              <a:gdLst/>
              <a:ahLst/>
              <a:rect l="l" t="t" r="r" b="b"/>
              <a:pathLst>
                <a:path w="269" h="256">
                  <a:moveTo>
                    <a:pt x="134" y="0"/>
                  </a:moveTo>
                  <a:lnTo>
                    <a:pt x="102" y="98"/>
                  </a:lnTo>
                  <a:lnTo>
                    <a:pt x="0" y="98"/>
                  </a:lnTo>
                  <a:lnTo>
                    <a:pt x="84" y="159"/>
                  </a:lnTo>
                  <a:lnTo>
                    <a:pt x="52" y="256"/>
                  </a:lnTo>
                  <a:lnTo>
                    <a:pt x="134" y="197"/>
                  </a:lnTo>
                  <a:lnTo>
                    <a:pt x="217" y="256"/>
                  </a:lnTo>
                  <a:lnTo>
                    <a:pt x="184" y="159"/>
                  </a:lnTo>
                  <a:lnTo>
                    <a:pt x="269" y="98"/>
                  </a:lnTo>
                  <a:lnTo>
                    <a:pt x="165" y="98"/>
                  </a:lnTo>
                  <a:lnTo>
                    <a:pt x="134"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0" name=""/>
            <p:cNvSpPr/>
            <p:nvPr/>
          </p:nvSpPr>
          <p:spPr>
            <a:xfrm>
              <a:off x="1065240" y="1849320"/>
              <a:ext cx="208080" cy="203400"/>
            </a:xfrm>
            <a:custGeom>
              <a:avLst/>
              <a:gdLst/>
              <a:ahLst/>
              <a:rect l="l" t="t" r="r" b="b"/>
              <a:pathLst>
                <a:path w="269" h="257">
                  <a:moveTo>
                    <a:pt x="135" y="0"/>
                  </a:moveTo>
                  <a:lnTo>
                    <a:pt x="102" y="99"/>
                  </a:lnTo>
                  <a:lnTo>
                    <a:pt x="0" y="99"/>
                  </a:lnTo>
                  <a:lnTo>
                    <a:pt x="84" y="160"/>
                  </a:lnTo>
                  <a:lnTo>
                    <a:pt x="52" y="257"/>
                  </a:lnTo>
                  <a:lnTo>
                    <a:pt x="135" y="198"/>
                  </a:lnTo>
                  <a:lnTo>
                    <a:pt x="217" y="257"/>
                  </a:lnTo>
                  <a:lnTo>
                    <a:pt x="185" y="160"/>
                  </a:lnTo>
                  <a:lnTo>
                    <a:pt x="269" y="99"/>
                  </a:lnTo>
                  <a:lnTo>
                    <a:pt x="165" y="99"/>
                  </a:lnTo>
                  <a:lnTo>
                    <a:pt x="135"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1" name=""/>
            <p:cNvSpPr/>
            <p:nvPr/>
          </p:nvSpPr>
          <p:spPr>
            <a:xfrm>
              <a:off x="3619440" y="4210200"/>
              <a:ext cx="208080" cy="203040"/>
            </a:xfrm>
            <a:custGeom>
              <a:avLst/>
              <a:gdLst/>
              <a:ahLst/>
              <a:rect l="l" t="t" r="r" b="b"/>
              <a:pathLst>
                <a:path w="269" h="256">
                  <a:moveTo>
                    <a:pt x="135" y="0"/>
                  </a:moveTo>
                  <a:lnTo>
                    <a:pt x="102" y="99"/>
                  </a:lnTo>
                  <a:lnTo>
                    <a:pt x="0" y="99"/>
                  </a:lnTo>
                  <a:lnTo>
                    <a:pt x="84" y="159"/>
                  </a:lnTo>
                  <a:lnTo>
                    <a:pt x="52" y="256"/>
                  </a:lnTo>
                  <a:lnTo>
                    <a:pt x="135" y="197"/>
                  </a:lnTo>
                  <a:lnTo>
                    <a:pt x="217" y="256"/>
                  </a:lnTo>
                  <a:lnTo>
                    <a:pt x="185" y="159"/>
                  </a:lnTo>
                  <a:lnTo>
                    <a:pt x="269" y="99"/>
                  </a:lnTo>
                  <a:lnTo>
                    <a:pt x="165" y="99"/>
                  </a:lnTo>
                  <a:lnTo>
                    <a:pt x="135"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2" name=""/>
            <p:cNvSpPr/>
            <p:nvPr/>
          </p:nvSpPr>
          <p:spPr>
            <a:xfrm>
              <a:off x="4986360" y="2646360"/>
              <a:ext cx="239760" cy="204840"/>
            </a:xfrm>
            <a:prstGeom prst="star5">
              <a:avLst/>
            </a:prstGeom>
            <a:solidFill>
              <a:srgbClr val="fc0128"/>
            </a:solidFill>
            <a:ln w="9360">
              <a:solidFill>
                <a:srgbClr val="000000"/>
              </a:solidFill>
              <a:miter/>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Times New Roman"/>
              </a:endParaRPr>
            </a:p>
          </p:txBody>
        </p:sp>
        <p:sp>
          <p:nvSpPr>
            <p:cNvPr id="2763" name=""/>
            <p:cNvSpPr/>
            <p:nvPr/>
          </p:nvSpPr>
          <p:spPr>
            <a:xfrm>
              <a:off x="5522760" y="2602080"/>
              <a:ext cx="231840" cy="226800"/>
            </a:xfrm>
            <a:prstGeom prst="star5">
              <a:avLst/>
            </a:prstGeom>
            <a:solidFill>
              <a:srgbClr val="fc0128"/>
            </a:solidFill>
            <a:ln w="93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Times New Roman"/>
              </a:endParaRPr>
            </a:p>
          </p:txBody>
        </p:sp>
        <p:sp>
          <p:nvSpPr>
            <p:cNvPr id="2764" name=""/>
            <p:cNvSpPr/>
            <p:nvPr/>
          </p:nvSpPr>
          <p:spPr>
            <a:xfrm>
              <a:off x="2548080" y="2801880"/>
              <a:ext cx="206280" cy="204840"/>
            </a:xfrm>
            <a:custGeom>
              <a:avLst/>
              <a:gdLst/>
              <a:ahLst/>
              <a:rect l="l" t="t" r="r" b="b"/>
              <a:pathLst>
                <a:path w="269" h="256">
                  <a:moveTo>
                    <a:pt x="135" y="0"/>
                  </a:moveTo>
                  <a:lnTo>
                    <a:pt x="102" y="98"/>
                  </a:lnTo>
                  <a:lnTo>
                    <a:pt x="0" y="98"/>
                  </a:lnTo>
                  <a:lnTo>
                    <a:pt x="85" y="159"/>
                  </a:lnTo>
                  <a:lnTo>
                    <a:pt x="52" y="256"/>
                  </a:lnTo>
                  <a:lnTo>
                    <a:pt x="135" y="197"/>
                  </a:lnTo>
                  <a:lnTo>
                    <a:pt x="217" y="256"/>
                  </a:lnTo>
                  <a:lnTo>
                    <a:pt x="185" y="159"/>
                  </a:lnTo>
                  <a:lnTo>
                    <a:pt x="269" y="98"/>
                  </a:lnTo>
                  <a:lnTo>
                    <a:pt x="165" y="98"/>
                  </a:lnTo>
                  <a:lnTo>
                    <a:pt x="135"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5" name=""/>
            <p:cNvSpPr/>
            <p:nvPr/>
          </p:nvSpPr>
          <p:spPr>
            <a:xfrm>
              <a:off x="804960" y="2989440"/>
              <a:ext cx="215640" cy="185400"/>
            </a:xfrm>
            <a:custGeom>
              <a:avLst/>
              <a:gdLst/>
              <a:ahLst/>
              <a:rect l="l" t="t" r="r" b="b"/>
              <a:pathLst>
                <a:path w="269" h="256">
                  <a:moveTo>
                    <a:pt x="134" y="0"/>
                  </a:moveTo>
                  <a:lnTo>
                    <a:pt x="102" y="98"/>
                  </a:lnTo>
                  <a:lnTo>
                    <a:pt x="0" y="98"/>
                  </a:lnTo>
                  <a:lnTo>
                    <a:pt x="84" y="159"/>
                  </a:lnTo>
                  <a:lnTo>
                    <a:pt x="52" y="256"/>
                  </a:lnTo>
                  <a:lnTo>
                    <a:pt x="134" y="197"/>
                  </a:lnTo>
                  <a:lnTo>
                    <a:pt x="217" y="256"/>
                  </a:lnTo>
                  <a:lnTo>
                    <a:pt x="185" y="159"/>
                  </a:lnTo>
                  <a:lnTo>
                    <a:pt x="269" y="98"/>
                  </a:lnTo>
                  <a:lnTo>
                    <a:pt x="165" y="98"/>
                  </a:lnTo>
                  <a:lnTo>
                    <a:pt x="134" y="0"/>
                  </a:lnTo>
                  <a:close/>
                </a:path>
              </a:pathLst>
            </a:custGeom>
            <a:solidFill>
              <a:srgbClr val="fc0128"/>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66" name=""/>
          <p:cNvGrpSpPr/>
          <p:nvPr/>
        </p:nvGrpSpPr>
        <p:grpSpPr>
          <a:xfrm>
            <a:off x="1474920" y="2906640"/>
            <a:ext cx="277560" cy="231840"/>
            <a:chOff x="1474920" y="2906640"/>
            <a:chExt cx="277560" cy="231840"/>
          </a:xfrm>
        </p:grpSpPr>
        <p:sp>
          <p:nvSpPr>
            <p:cNvPr id="2767" name=""/>
            <p:cNvSpPr/>
            <p:nvPr/>
          </p:nvSpPr>
          <p:spPr>
            <a:xfrm>
              <a:off x="1498320" y="2906640"/>
              <a:ext cx="122040" cy="104760"/>
            </a:xfrm>
            <a:prstGeom prst="rect">
              <a:avLst/>
            </a:prstGeom>
            <a:solidFill>
              <a:srgbClr val="80808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8" name=""/>
            <p:cNvSpPr/>
            <p:nvPr/>
          </p:nvSpPr>
          <p:spPr>
            <a:xfrm>
              <a:off x="1474920" y="2979720"/>
              <a:ext cx="277560" cy="158760"/>
            </a:xfrm>
            <a:prstGeom prst="rect">
              <a:avLst/>
            </a:prstGeom>
            <a:solidFill>
              <a:srgbClr val="80808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69" name=""/>
          <p:cNvGrpSpPr/>
          <p:nvPr/>
        </p:nvGrpSpPr>
        <p:grpSpPr>
          <a:xfrm>
            <a:off x="380880" y="4495680"/>
            <a:ext cx="2057400" cy="1905120"/>
            <a:chOff x="380880" y="4495680"/>
            <a:chExt cx="2057400" cy="1905120"/>
          </a:xfrm>
        </p:grpSpPr>
        <p:sp>
          <p:nvSpPr>
            <p:cNvPr id="2770" name=""/>
            <p:cNvSpPr/>
            <p:nvPr/>
          </p:nvSpPr>
          <p:spPr>
            <a:xfrm>
              <a:off x="695160" y="5553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1" name=""/>
            <p:cNvSpPr/>
            <p:nvPr/>
          </p:nvSpPr>
          <p:spPr>
            <a:xfrm>
              <a:off x="695160" y="5553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2" name=""/>
            <p:cNvSpPr/>
            <p:nvPr/>
          </p:nvSpPr>
          <p:spPr>
            <a:xfrm>
              <a:off x="771480" y="5499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3" name=""/>
            <p:cNvSpPr/>
            <p:nvPr/>
          </p:nvSpPr>
          <p:spPr>
            <a:xfrm>
              <a:off x="771480" y="5499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4" name=""/>
            <p:cNvSpPr/>
            <p:nvPr/>
          </p:nvSpPr>
          <p:spPr>
            <a:xfrm>
              <a:off x="380880" y="4495680"/>
              <a:ext cx="2057400" cy="1905120"/>
            </a:xfrm>
            <a:prstGeom prst="rect">
              <a:avLst/>
            </a:prstGeom>
            <a:solidFill>
              <a:srgbClr val="ffffff"/>
            </a:solidFill>
            <a:ln w="9360">
              <a:solidFill>
                <a:srgbClr val="000000"/>
              </a:solidFill>
              <a:miter/>
            </a:ln>
          </p:spPr>
          <p:style>
            <a:lnRef idx="0"/>
            <a:fillRef idx="0"/>
            <a:effectRef idx="0"/>
            <a:fontRef idx="minor"/>
          </p:style>
          <p:txBody>
            <a:bodyPr lIns="0" rIns="0" tIns="27360" bIns="0" anchor="t">
              <a:noAutofit/>
            </a:bodyPr>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Offices</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Energy Exchanges</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Third-Party Capacity</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Leased Gas Storage</a:t>
              </a:r>
              <a:endParaRPr b="0" lang="en-US" sz="900" strike="noStrike" u="none">
                <a:solidFill>
                  <a:srgbClr val="000000"/>
                </a:solidFill>
                <a:effectLst/>
                <a:uFillTx/>
                <a:latin typeface="Times New Roman"/>
              </a:endParaRPr>
            </a:p>
            <a:p>
              <a:pPr marL="344520">
                <a:lnSpc>
                  <a:spcPct val="100000"/>
                </a:lnSpc>
                <a:spcBef>
                  <a:spcPts val="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Power Plants</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In Operation (310 MW)</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Under Development (3100 MW)</a:t>
              </a:r>
              <a:endParaRPr b="0" lang="en-US" sz="900" strike="noStrike" u="none">
                <a:solidFill>
                  <a:srgbClr val="000000"/>
                </a:solidFill>
                <a:effectLst/>
                <a:uFillTx/>
                <a:latin typeface="Times New Roman"/>
              </a:endParaRPr>
            </a:p>
            <a:p>
              <a:pPr marL="344520">
                <a:lnSpc>
                  <a:spcPct val="100000"/>
                </a:lnSpc>
                <a:spcBef>
                  <a:spcPts val="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Marketing Activity</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Gas</a:t>
              </a:r>
              <a:endParaRPr b="0" lang="en-US" sz="900" strike="noStrike" u="none">
                <a:solidFill>
                  <a:srgbClr val="000000"/>
                </a:solidFill>
                <a:effectLst/>
                <a:uFillTx/>
                <a:latin typeface="Times New Roman"/>
              </a:endParaRPr>
            </a:p>
            <a:p>
              <a:pPr marL="344520">
                <a:lnSpc>
                  <a:spcPct val="100000"/>
                </a:lnSpc>
                <a:spcBef>
                  <a:spcPts val="2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Power</a:t>
              </a:r>
              <a:endParaRPr b="0" lang="en-US" sz="900" strike="noStrike" u="none">
                <a:solidFill>
                  <a:srgbClr val="000000"/>
                </a:solidFill>
                <a:effectLst/>
                <a:uFillTx/>
                <a:latin typeface="Times New Roman"/>
              </a:endParaRPr>
            </a:p>
          </p:txBody>
        </p:sp>
        <p:sp>
          <p:nvSpPr>
            <p:cNvPr id="2775" name=""/>
            <p:cNvSpPr/>
            <p:nvPr/>
          </p:nvSpPr>
          <p:spPr>
            <a:xfrm>
              <a:off x="471600" y="4532400"/>
              <a:ext cx="136440" cy="136440"/>
            </a:xfrm>
            <a:custGeom>
              <a:avLst/>
              <a:gdLst/>
              <a:ahLst/>
              <a:rect l="l" t="t" r="r" b="b"/>
              <a:pathLst>
                <a:path w="202" h="189">
                  <a:moveTo>
                    <a:pt x="99" y="0"/>
                  </a:moveTo>
                  <a:lnTo>
                    <a:pt x="122" y="75"/>
                  </a:lnTo>
                  <a:lnTo>
                    <a:pt x="201" y="73"/>
                  </a:lnTo>
                  <a:lnTo>
                    <a:pt x="135" y="115"/>
                  </a:lnTo>
                  <a:lnTo>
                    <a:pt x="163" y="188"/>
                  </a:lnTo>
                  <a:lnTo>
                    <a:pt x="99" y="138"/>
                  </a:lnTo>
                  <a:lnTo>
                    <a:pt x="38" y="188"/>
                  </a:lnTo>
                  <a:lnTo>
                    <a:pt x="66" y="115"/>
                  </a:lnTo>
                  <a:lnTo>
                    <a:pt x="0" y="73"/>
                  </a:lnTo>
                  <a:lnTo>
                    <a:pt x="79" y="75"/>
                  </a:lnTo>
                  <a:lnTo>
                    <a:pt x="99" y="0"/>
                  </a:lnTo>
                </a:path>
              </a:pathLst>
            </a:custGeom>
            <a:solidFill>
              <a:srgbClr val="fc0128"/>
            </a:solidFill>
            <a:ln w="9360">
              <a:solidFill>
                <a:srgbClr val="000000"/>
              </a:solidFill>
              <a:round/>
            </a:ln>
          </p:spPr>
          <p:style>
            <a:lnRef idx="0"/>
            <a:fillRef idx="0"/>
            <a:effectRef idx="0"/>
            <a:fontRef idx="minor"/>
          </p:style>
          <p:txBody>
            <a:bodyPr anchor="ctr">
              <a:spAutoFit/>
            </a:bodyPr>
            <a:p>
              <a:endParaRPr b="0" lang="en-US" sz="2400" strike="noStrike" u="none">
                <a:solidFill>
                  <a:srgbClr val="000000"/>
                </a:solidFill>
                <a:effectLst/>
                <a:uFillTx/>
                <a:latin typeface="Times New Roman"/>
              </a:endParaRPr>
            </a:p>
          </p:txBody>
        </p:sp>
        <p:grpSp>
          <p:nvGrpSpPr>
            <p:cNvPr id="2776" name=""/>
            <p:cNvGrpSpPr/>
            <p:nvPr/>
          </p:nvGrpSpPr>
          <p:grpSpPr>
            <a:xfrm>
              <a:off x="484200" y="5411880"/>
              <a:ext cx="136080" cy="135720"/>
              <a:chOff x="484200" y="5411880"/>
              <a:chExt cx="136080" cy="135720"/>
            </a:xfrm>
          </p:grpSpPr>
          <p:sp>
            <p:nvSpPr>
              <p:cNvPr id="2777" name=""/>
              <p:cNvSpPr/>
              <p:nvPr/>
            </p:nvSpPr>
            <p:spPr>
              <a:xfrm>
                <a:off x="497160" y="5411880"/>
                <a:ext cx="60120" cy="59040"/>
              </a:xfrm>
              <a:prstGeom prst="rect">
                <a:avLst/>
              </a:prstGeom>
              <a:solidFill>
                <a:srgbClr val="ffe80f"/>
              </a:solidFill>
              <a:ln w="9360">
                <a:solidFill>
                  <a:srgbClr val="000000"/>
                </a:solidFill>
                <a:miter/>
              </a:ln>
            </p:spPr>
            <p:style>
              <a:lnRef idx="0"/>
              <a:fillRef idx="0"/>
              <a:effectRef idx="0"/>
              <a:fontRef idx="minor"/>
            </p:style>
            <p:txBody>
              <a:bodyPr wrap="none" lIns="90000" rIns="90000" tIns="12240" bIns="12240" anchor="ctr">
                <a:noAutofit/>
              </a:bodyPr>
              <a:p>
                <a:endParaRPr b="0" lang="en-US" sz="2400" strike="noStrike" u="none">
                  <a:solidFill>
                    <a:srgbClr val="000000"/>
                  </a:solidFill>
                  <a:effectLst/>
                  <a:uFillTx/>
                  <a:latin typeface="Times New Roman"/>
                </a:endParaRPr>
              </a:p>
            </p:txBody>
          </p:sp>
          <p:sp>
            <p:nvSpPr>
              <p:cNvPr id="2778" name=""/>
              <p:cNvSpPr/>
              <p:nvPr/>
            </p:nvSpPr>
            <p:spPr>
              <a:xfrm>
                <a:off x="484200" y="5455080"/>
                <a:ext cx="136080" cy="92520"/>
              </a:xfrm>
              <a:prstGeom prst="rect">
                <a:avLst/>
              </a:prstGeom>
              <a:solidFill>
                <a:srgbClr val="ffe80f"/>
              </a:solidFill>
              <a:ln w="9360">
                <a:solidFill>
                  <a:srgbClr val="000000"/>
                </a:solidFill>
                <a:miter/>
              </a:ln>
            </p:spPr>
            <p:style>
              <a:lnRef idx="0"/>
              <a:fillRef idx="0"/>
              <a:effectRef idx="0"/>
              <a:fontRef idx="minor"/>
            </p:style>
            <p:txBody>
              <a:bodyPr wrap="none" lIns="90000" rIns="90000" anchor="ctr">
                <a:noAutofit/>
              </a:bodyPr>
              <a:p>
                <a:endParaRPr b="0" lang="en-US" sz="2400" strike="noStrike" u="none">
                  <a:solidFill>
                    <a:srgbClr val="000000"/>
                  </a:solidFill>
                  <a:effectLst/>
                  <a:uFillTx/>
                  <a:latin typeface="Times New Roman"/>
                </a:endParaRPr>
              </a:p>
            </p:txBody>
          </p:sp>
        </p:grpSp>
        <p:sp>
          <p:nvSpPr>
            <p:cNvPr id="2779" name=""/>
            <p:cNvSpPr/>
            <p:nvPr/>
          </p:nvSpPr>
          <p:spPr>
            <a:xfrm>
              <a:off x="452520" y="4716360"/>
              <a:ext cx="182520" cy="131760"/>
            </a:xfrm>
            <a:prstGeom prst="rect">
              <a:avLst/>
            </a:prstGeom>
            <a:solidFill>
              <a:srgbClr val="919191"/>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0" name=""/>
            <p:cNvSpPr/>
            <p:nvPr/>
          </p:nvSpPr>
          <p:spPr>
            <a:xfrm>
              <a:off x="493560" y="6022800"/>
              <a:ext cx="136800" cy="136800"/>
            </a:xfrm>
            <a:prstGeom prst="ellipse">
              <a:avLst/>
            </a:prstGeom>
            <a:solidFill>
              <a:srgbClr val="0091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1" name=""/>
            <p:cNvSpPr/>
            <p:nvPr/>
          </p:nvSpPr>
          <p:spPr>
            <a:xfrm>
              <a:off x="493560" y="6180120"/>
              <a:ext cx="136800" cy="136440"/>
            </a:xfrm>
            <a:prstGeom prst="ellipse">
              <a:avLst/>
            </a:prstGeom>
            <a:solidFill>
              <a:srgbClr val="fc0128"/>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grpSp>
          <p:nvGrpSpPr>
            <p:cNvPr id="2782" name=""/>
            <p:cNvGrpSpPr/>
            <p:nvPr/>
          </p:nvGrpSpPr>
          <p:grpSpPr>
            <a:xfrm>
              <a:off x="488880" y="5605560"/>
              <a:ext cx="136080" cy="135720"/>
              <a:chOff x="488880" y="5605560"/>
              <a:chExt cx="136080" cy="135720"/>
            </a:xfrm>
          </p:grpSpPr>
          <p:sp>
            <p:nvSpPr>
              <p:cNvPr id="2783" name=""/>
              <p:cNvSpPr/>
              <p:nvPr/>
            </p:nvSpPr>
            <p:spPr>
              <a:xfrm>
                <a:off x="501840" y="5605560"/>
                <a:ext cx="60120" cy="59040"/>
              </a:xfrm>
              <a:prstGeom prst="rect">
                <a:avLst/>
              </a:prstGeom>
              <a:solidFill>
                <a:srgbClr val="ffffff"/>
              </a:solidFill>
              <a:ln w="9360">
                <a:solidFill>
                  <a:srgbClr val="000000"/>
                </a:solidFill>
                <a:miter/>
              </a:ln>
            </p:spPr>
            <p:style>
              <a:lnRef idx="0"/>
              <a:fillRef idx="0"/>
              <a:effectRef idx="0"/>
              <a:fontRef idx="minor"/>
            </p:style>
            <p:txBody>
              <a:bodyPr wrap="none" lIns="90000" rIns="90000" tIns="12240" bIns="12240" anchor="ctr">
                <a:noAutofit/>
              </a:bodyPr>
              <a:p>
                <a:endParaRPr b="0" lang="en-US" sz="2400" strike="noStrike" u="none">
                  <a:solidFill>
                    <a:srgbClr val="000000"/>
                  </a:solidFill>
                  <a:effectLst/>
                  <a:uFillTx/>
                  <a:latin typeface="Times New Roman"/>
                </a:endParaRPr>
              </a:p>
            </p:txBody>
          </p:sp>
          <p:sp>
            <p:nvSpPr>
              <p:cNvPr id="2784" name=""/>
              <p:cNvSpPr/>
              <p:nvPr/>
            </p:nvSpPr>
            <p:spPr>
              <a:xfrm>
                <a:off x="488880" y="5648760"/>
                <a:ext cx="136080" cy="92520"/>
              </a:xfrm>
              <a:prstGeom prst="rect">
                <a:avLst/>
              </a:prstGeom>
              <a:solidFill>
                <a:srgbClr val="ffffff"/>
              </a:solidFill>
              <a:ln w="9360">
                <a:solidFill>
                  <a:srgbClr val="000000"/>
                </a:solidFill>
                <a:miter/>
              </a:ln>
            </p:spPr>
            <p:style>
              <a:lnRef idx="0"/>
              <a:fillRef idx="0"/>
              <a:effectRef idx="0"/>
              <a:fontRef idx="minor"/>
            </p:style>
            <p:txBody>
              <a:bodyPr wrap="none" lIns="90000" rIns="90000" anchor="ctr">
                <a:noAutofit/>
              </a:bodyPr>
              <a:p>
                <a:endParaRPr b="0" lang="en-US" sz="2400" strike="noStrike" u="none">
                  <a:solidFill>
                    <a:srgbClr val="000000"/>
                  </a:solidFill>
                  <a:effectLst/>
                  <a:uFillTx/>
                  <a:latin typeface="Times New Roman"/>
                </a:endParaRPr>
              </a:p>
            </p:txBody>
          </p:sp>
        </p:grpSp>
        <p:grpSp>
          <p:nvGrpSpPr>
            <p:cNvPr id="2785" name=""/>
            <p:cNvGrpSpPr/>
            <p:nvPr/>
          </p:nvGrpSpPr>
          <p:grpSpPr>
            <a:xfrm>
              <a:off x="461880" y="5056200"/>
              <a:ext cx="136440" cy="136440"/>
              <a:chOff x="461880" y="5056200"/>
              <a:chExt cx="136440" cy="136440"/>
            </a:xfrm>
          </p:grpSpPr>
          <p:sp>
            <p:nvSpPr>
              <p:cNvPr id="2786" name=""/>
              <p:cNvSpPr/>
              <p:nvPr/>
            </p:nvSpPr>
            <p:spPr>
              <a:xfrm>
                <a:off x="461880" y="5056200"/>
                <a:ext cx="136440" cy="13644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solidFill>
                <a:srgbClr val="9117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7" name=""/>
              <p:cNvSpPr/>
              <p:nvPr/>
            </p:nvSpPr>
            <p:spPr>
              <a:xfrm>
                <a:off x="461880" y="5056200"/>
                <a:ext cx="136440" cy="3456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2" y="59"/>
                    </a:lnTo>
                    <a:lnTo>
                      <a:pt x="136" y="59"/>
                    </a:lnTo>
                    <a:lnTo>
                      <a:pt x="157" y="57"/>
                    </a:lnTo>
                    <a:lnTo>
                      <a:pt x="177" y="53"/>
                    </a:lnTo>
                    <a:lnTo>
                      <a:pt x="195" y="50"/>
                    </a:lnTo>
                    <a:lnTo>
                      <a:pt x="208" y="46"/>
                    </a:lnTo>
                    <a:lnTo>
                      <a:pt x="218" y="41"/>
                    </a:lnTo>
                    <a:lnTo>
                      <a:pt x="225" y="36"/>
                    </a:lnTo>
                    <a:lnTo>
                      <a:pt x="227" y="28"/>
                    </a:lnTo>
                    <a:lnTo>
                      <a:pt x="225" y="23"/>
                    </a:lnTo>
                    <a:lnTo>
                      <a:pt x="218" y="18"/>
                    </a:lnTo>
                    <a:lnTo>
                      <a:pt x="208" y="12"/>
                    </a:lnTo>
                    <a:lnTo>
                      <a:pt x="195" y="9"/>
                    </a:lnTo>
                    <a:lnTo>
                      <a:pt x="177" y="5"/>
                    </a:lnTo>
                    <a:lnTo>
                      <a:pt x="157" y="1"/>
                    </a:lnTo>
                    <a:lnTo>
                      <a:pt x="136" y="0"/>
                    </a:lnTo>
                    <a:lnTo>
                      <a:pt x="112" y="0"/>
                    </a:lnTo>
                    <a:lnTo>
                      <a:pt x="89" y="0"/>
                    </a:lnTo>
                    <a:lnTo>
                      <a:pt x="68" y="1"/>
                    </a:lnTo>
                    <a:lnTo>
                      <a:pt x="50" y="5"/>
                    </a:lnTo>
                    <a:lnTo>
                      <a:pt x="32" y="9"/>
                    </a:lnTo>
                    <a:lnTo>
                      <a:pt x="19" y="12"/>
                    </a:lnTo>
                    <a:lnTo>
                      <a:pt x="9" y="18"/>
                    </a:lnTo>
                    <a:lnTo>
                      <a:pt x="1" y="23"/>
                    </a:lnTo>
                    <a:lnTo>
                      <a:pt x="0" y="28"/>
                    </a:lnTo>
                    <a:close/>
                  </a:path>
                </a:pathLst>
              </a:custGeom>
              <a:solidFill>
                <a:srgbClr val="a744ff"/>
              </a:solidFill>
              <a:ln w="9360">
                <a:solidFill>
                  <a:srgbClr val="000000"/>
                </a:solidFill>
                <a:round/>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788" name=""/>
              <p:cNvSpPr/>
              <p:nvPr/>
            </p:nvSpPr>
            <p:spPr>
              <a:xfrm>
                <a:off x="461880" y="5056200"/>
                <a:ext cx="136440" cy="13644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9" name=""/>
              <p:cNvSpPr/>
              <p:nvPr/>
            </p:nvSpPr>
            <p:spPr>
              <a:xfrm>
                <a:off x="461880" y="5073120"/>
                <a:ext cx="136440" cy="1728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2" y="31"/>
                    </a:lnTo>
                    <a:lnTo>
                      <a:pt x="136" y="31"/>
                    </a:lnTo>
                    <a:lnTo>
                      <a:pt x="157" y="29"/>
                    </a:lnTo>
                    <a:lnTo>
                      <a:pt x="177" y="25"/>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grpSp>
        <p:sp>
          <p:nvSpPr>
            <p:cNvPr id="2790" name=""/>
            <p:cNvSpPr/>
            <p:nvPr/>
          </p:nvSpPr>
          <p:spPr>
            <a:xfrm>
              <a:off x="460440" y="4933800"/>
              <a:ext cx="135000" cy="19080"/>
            </a:xfrm>
            <a:prstGeom prst="rect">
              <a:avLst/>
            </a:prstGeom>
            <a:solidFill>
              <a:srgbClr val="ffe80f"/>
            </a:solidFill>
            <a:ln w="9360">
              <a:solidFill>
                <a:srgbClr val="ffe80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sp>
        <p:nvSpPr>
          <p:cNvPr id="2791" name=""/>
          <p:cNvSpPr/>
          <p:nvPr/>
        </p:nvSpPr>
        <p:spPr>
          <a:xfrm>
            <a:off x="2590920" y="5587920"/>
            <a:ext cx="7315200" cy="1079280"/>
          </a:xfrm>
          <a:prstGeom prst="rect">
            <a:avLst/>
          </a:prstGeom>
          <a:noFill/>
          <a:ln w="0">
            <a:noFill/>
          </a:ln>
        </p:spPr>
        <p:style>
          <a:lnRef idx="0"/>
          <a:fillRef idx="0"/>
          <a:effectRef idx="0"/>
          <a:fontRef idx="minor"/>
        </p:style>
        <p:txBody>
          <a:bodyPr lIns="90000" rIns="90000" tIns="46800" bIns="46800" anchor="t">
            <a:spAutoFit/>
          </a:bodyPr>
          <a:p>
            <a:pPr marL="290520" indent="-290520">
              <a:lnSpc>
                <a:spcPct val="100000"/>
              </a:lnSpc>
              <a:spcBef>
                <a:spcPts val="1001"/>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Lead Role in Providing Liquidity for Gas and Power</a:t>
            </a:r>
            <a:endParaRPr b="0" lang="en-US" sz="1600" strike="noStrike" u="none">
              <a:solidFill>
                <a:srgbClr val="000000"/>
              </a:solidFill>
              <a:effectLst/>
              <a:uFillTx/>
              <a:latin typeface="Times New Roman"/>
            </a:endParaRPr>
          </a:p>
          <a:p>
            <a:pPr marL="290520" indent="-290520">
              <a:lnSpc>
                <a:spcPct val="100000"/>
              </a:lnSpc>
              <a:spcBef>
                <a:spcPts val="1001"/>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Broadest, Deepest Market Knowledge and Delivery Capabilities</a:t>
            </a:r>
            <a:endParaRPr b="0" lang="en-US" sz="1600" strike="noStrike" u="none">
              <a:solidFill>
                <a:srgbClr val="000000"/>
              </a:solidFill>
              <a:effectLst/>
              <a:uFillTx/>
              <a:latin typeface="Times New Roman"/>
            </a:endParaRPr>
          </a:p>
          <a:p>
            <a:pPr marL="290520" indent="-290520">
              <a:lnSpc>
                <a:spcPct val="100000"/>
              </a:lnSpc>
              <a:spcBef>
                <a:spcPts val="1001"/>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Strong Market Share Provides Sustainable Earnings Base</a:t>
            </a: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139EDA8F-3674-43C7-BE34-174AD494183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792" name="" descr=""/>
          <p:cNvPicPr/>
          <p:nvPr/>
        </p:nvPicPr>
        <p:blipFill>
          <a:blip r:embed="rId1"/>
          <a:stretch/>
        </p:blipFill>
        <p:spPr>
          <a:xfrm>
            <a:off x="6710400" y="1028880"/>
            <a:ext cx="2967120" cy="5076720"/>
          </a:xfrm>
          <a:prstGeom prst="rect">
            <a:avLst/>
          </a:prstGeom>
          <a:noFill/>
          <a:ln w="9360">
            <a:solidFill>
              <a:srgbClr val="000000"/>
            </a:solidFill>
            <a:miter/>
          </a:ln>
        </p:spPr>
      </p:pic>
      <p:sp>
        <p:nvSpPr>
          <p:cNvPr id="2793"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Americas Business Expansion</a:t>
            </a:r>
            <a:endParaRPr b="0" lang="en-US" sz="3200" strike="noStrike" u="none">
              <a:solidFill>
                <a:srgbClr val="000000"/>
              </a:solidFill>
              <a:effectLst/>
              <a:uFillTx/>
              <a:latin typeface="Arial Black"/>
            </a:endParaRPr>
          </a:p>
        </p:txBody>
      </p:sp>
      <p:graphicFrame>
        <p:nvGraphicFramePr>
          <p:cNvPr id="2794" name=""/>
          <p:cNvGraphicFramePr/>
          <p:nvPr/>
        </p:nvGraphicFramePr>
        <p:xfrm>
          <a:off x="469800" y="1036800"/>
          <a:ext cx="2967120" cy="5076720"/>
        </p:xfrm>
        <a:graphic>
          <a:graphicData uri="http://schemas.openxmlformats.org/presentationml/2006/ole">
            <p:oleObj r:id="rId2" spid="">
              <p:embed/>
              <p:pic>
                <p:nvPicPr>
                  <p:cNvPr id="2795" name="" descr=""/>
                  <p:cNvPicPr/>
                  <p:nvPr/>
                </p:nvPicPr>
                <p:blipFill>
                  <a:blip r:embed="rId3"/>
                  <a:stretch/>
                </p:blipFill>
                <p:spPr>
                  <a:xfrm>
                    <a:off x="469800" y="1036800"/>
                    <a:ext cx="2967120" cy="5076720"/>
                  </a:xfrm>
                  <a:prstGeom prst="rect">
                    <a:avLst/>
                  </a:prstGeom>
                  <a:noFill/>
                  <a:ln w="9360">
                    <a:solidFill>
                      <a:srgbClr val="000000"/>
                    </a:solidFill>
                    <a:miter/>
                  </a:ln>
                </p:spPr>
              </p:pic>
            </p:oleObj>
          </a:graphicData>
        </a:graphic>
      </p:graphicFrame>
      <p:sp>
        <p:nvSpPr>
          <p:cNvPr id="2796" name=""/>
          <p:cNvSpPr/>
          <p:nvPr/>
        </p:nvSpPr>
        <p:spPr>
          <a:xfrm>
            <a:off x="1519200" y="4881600"/>
            <a:ext cx="88128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35%</a:t>
            </a:r>
            <a:endParaRPr b="0" lang="en-US" sz="1400" strike="noStrike" u="none">
              <a:solidFill>
                <a:srgbClr val="000000"/>
              </a:solidFill>
              <a:effectLst/>
              <a:uFillTx/>
              <a:latin typeface="Times New Roman"/>
            </a:endParaRPr>
          </a:p>
        </p:txBody>
      </p:sp>
      <p:graphicFrame>
        <p:nvGraphicFramePr>
          <p:cNvPr id="2797" name=""/>
          <p:cNvGraphicFramePr/>
          <p:nvPr/>
        </p:nvGraphicFramePr>
        <p:xfrm>
          <a:off x="3586320" y="1028880"/>
          <a:ext cx="2966760" cy="5076720"/>
        </p:xfrm>
        <a:graphic>
          <a:graphicData uri="http://schemas.openxmlformats.org/presentationml/2006/ole">
            <p:oleObj r:id="rId4" spid="">
              <p:embed/>
              <p:pic>
                <p:nvPicPr>
                  <p:cNvPr id="2798" name="" descr=""/>
                  <p:cNvPicPr/>
                  <p:nvPr/>
                </p:nvPicPr>
                <p:blipFill>
                  <a:blip r:embed="rId5"/>
                  <a:stretch/>
                </p:blipFill>
                <p:spPr>
                  <a:xfrm>
                    <a:off x="3586320" y="1028880"/>
                    <a:ext cx="2966760" cy="5076720"/>
                  </a:xfrm>
                  <a:prstGeom prst="rect">
                    <a:avLst/>
                  </a:prstGeom>
                  <a:noFill/>
                  <a:ln w="9360">
                    <a:solidFill>
                      <a:srgbClr val="000000"/>
                    </a:solidFill>
                    <a:miter/>
                  </a:ln>
                </p:spPr>
              </p:pic>
            </p:oleObj>
          </a:graphicData>
        </a:graphic>
      </p:graphicFrame>
      <p:sp>
        <p:nvSpPr>
          <p:cNvPr id="2799" name=""/>
          <p:cNvSpPr/>
          <p:nvPr/>
        </p:nvSpPr>
        <p:spPr>
          <a:xfrm>
            <a:off x="4648320" y="4876920"/>
            <a:ext cx="8809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51%</a:t>
            </a:r>
            <a:endParaRPr b="0" lang="en-US" sz="1400" strike="noStrike" u="none">
              <a:solidFill>
                <a:srgbClr val="000000"/>
              </a:solidFill>
              <a:effectLst/>
              <a:uFillTx/>
              <a:latin typeface="Times New Roman"/>
            </a:endParaRPr>
          </a:p>
        </p:txBody>
      </p:sp>
      <p:sp>
        <p:nvSpPr>
          <p:cNvPr id="2800" name=""/>
          <p:cNvSpPr/>
          <p:nvPr/>
        </p:nvSpPr>
        <p:spPr>
          <a:xfrm>
            <a:off x="7102440" y="2728800"/>
            <a:ext cx="88092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540.8</a:t>
            </a:r>
            <a:endParaRPr b="0" lang="en-US" sz="1500" strike="noStrike" u="none">
              <a:solidFill>
                <a:srgbClr val="000000"/>
              </a:solidFill>
              <a:effectLst/>
              <a:uFillTx/>
              <a:latin typeface="Times New Roman"/>
            </a:endParaRPr>
          </a:p>
        </p:txBody>
      </p:sp>
      <p:sp>
        <p:nvSpPr>
          <p:cNvPr id="2801" name=""/>
          <p:cNvSpPr/>
          <p:nvPr/>
        </p:nvSpPr>
        <p:spPr>
          <a:xfrm>
            <a:off x="8427960" y="1865160"/>
            <a:ext cx="8812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718.9</a:t>
            </a:r>
            <a:endParaRPr b="0" lang="en-US" sz="1500" strike="noStrike" u="none">
              <a:solidFill>
                <a:srgbClr val="000000"/>
              </a:solidFill>
              <a:effectLst/>
              <a:uFillTx/>
              <a:latin typeface="Times New Roman"/>
            </a:endParaRPr>
          </a:p>
        </p:txBody>
      </p:sp>
      <p:sp>
        <p:nvSpPr>
          <p:cNvPr id="2802" name=""/>
          <p:cNvSpPr/>
          <p:nvPr/>
        </p:nvSpPr>
        <p:spPr>
          <a:xfrm>
            <a:off x="7746840" y="4876920"/>
            <a:ext cx="88128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33%</a:t>
            </a:r>
            <a:endParaRPr b="0" lang="en-US" sz="1400" strike="noStrike" u="none">
              <a:solidFill>
                <a:srgbClr val="000000"/>
              </a:solidFill>
              <a:effectLst/>
              <a:uFillTx/>
              <a:latin typeface="Times New Roman"/>
            </a:endParaRPr>
          </a:p>
        </p:txBody>
      </p:sp>
      <p:sp>
        <p:nvSpPr>
          <p:cNvPr id="2803" name=""/>
          <p:cNvSpPr/>
          <p:nvPr/>
        </p:nvSpPr>
        <p:spPr>
          <a:xfrm>
            <a:off x="7010280" y="6219720"/>
            <a:ext cx="136800" cy="1368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2804" name=""/>
          <p:cNvSpPr/>
          <p:nvPr/>
        </p:nvSpPr>
        <p:spPr>
          <a:xfrm>
            <a:off x="8267760" y="6232680"/>
            <a:ext cx="136440" cy="13644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2805" name=""/>
          <p:cNvSpPr/>
          <p:nvPr/>
        </p:nvSpPr>
        <p:spPr>
          <a:xfrm>
            <a:off x="7175520" y="614376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Physical</a:t>
            </a:r>
            <a:endParaRPr b="0" lang="en-US" sz="1500" strike="noStrike" u="none">
              <a:solidFill>
                <a:srgbClr val="000000"/>
              </a:solidFill>
              <a:effectLst/>
              <a:uFillTx/>
              <a:latin typeface="Times New Roman"/>
            </a:endParaRPr>
          </a:p>
        </p:txBody>
      </p:sp>
      <p:sp>
        <p:nvSpPr>
          <p:cNvPr id="2806" name=""/>
          <p:cNvSpPr/>
          <p:nvPr/>
        </p:nvSpPr>
        <p:spPr>
          <a:xfrm>
            <a:off x="8415360" y="614376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 Financial</a:t>
            </a:r>
            <a:endParaRPr b="0" lang="en-US" sz="15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7E95D921-F14E-49C7-A19B-D7931716103C}"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807" name=""/>
          <p:cNvGraphicFramePr/>
          <p:nvPr/>
        </p:nvGraphicFramePr>
        <p:xfrm>
          <a:off x="185760" y="1447920"/>
          <a:ext cx="1803240" cy="4952880"/>
        </p:xfrm>
        <a:graphic>
          <a:graphicData uri="http://schemas.openxmlformats.org/presentationml/2006/ole">
            <p:oleObj r:id="rId1" spid="">
              <p:embed/>
              <p:pic>
                <p:nvPicPr>
                  <p:cNvPr id="2808" name="" descr=""/>
                  <p:cNvPicPr/>
                  <p:nvPr/>
                </p:nvPicPr>
                <p:blipFill>
                  <a:blip r:embed="rId2"/>
                  <a:stretch/>
                </p:blipFill>
                <p:spPr>
                  <a:xfrm>
                    <a:off x="185760" y="1447920"/>
                    <a:ext cx="1803240" cy="4952880"/>
                  </a:xfrm>
                  <a:prstGeom prst="rect">
                    <a:avLst/>
                  </a:prstGeom>
                  <a:noFill/>
                  <a:ln w="0">
                    <a:noFill/>
                  </a:ln>
                </p:spPr>
              </p:pic>
            </p:oleObj>
          </a:graphicData>
        </a:graphic>
      </p:graphicFrame>
      <p:sp>
        <p:nvSpPr>
          <p:cNvPr id="2809"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Business Highlights</a:t>
            </a:r>
            <a:br>
              <a:rPr sz="2400"/>
            </a:br>
            <a:r>
              <a:rPr b="0" lang="en-US" sz="3200" strike="noStrike" u="none">
                <a:solidFill>
                  <a:srgbClr val="000000"/>
                </a:solidFill>
                <a:effectLst/>
                <a:uFillTx/>
                <a:latin typeface="Arial Black"/>
              </a:rPr>
              <a:t>East Power</a:t>
            </a:r>
            <a:endParaRPr b="0" lang="en-US" sz="3200" strike="noStrike" u="none">
              <a:solidFill>
                <a:srgbClr val="000000"/>
              </a:solidFill>
              <a:effectLst/>
              <a:uFillTx/>
              <a:latin typeface="Arial Black"/>
            </a:endParaRPr>
          </a:p>
        </p:txBody>
      </p:sp>
      <p:sp>
        <p:nvSpPr>
          <p:cNvPr id="2810" name="PlaceHolder 2"/>
          <p:cNvSpPr>
            <a:spLocks noGrp="1"/>
          </p:cNvSpPr>
          <p:nvPr>
            <p:ph/>
          </p:nvPr>
        </p:nvSpPr>
        <p:spPr>
          <a:xfrm>
            <a:off x="5943240" y="1371600"/>
            <a:ext cx="3962520" cy="4952880"/>
          </a:xfrm>
          <a:prstGeom prst="rect">
            <a:avLst/>
          </a:prstGeom>
          <a:noFill/>
          <a:ln w="0">
            <a:noFill/>
          </a:ln>
        </p:spPr>
        <p:txBody>
          <a:bodyPr lIns="90000" rIns="90000" tIns="46800" bIns="46800" anchor="t">
            <a:normAutofit/>
          </a:bodyPr>
          <a:p>
            <a:pPr marL="457200" indent="-457200">
              <a:spcBef>
                <a:spcPts val="1250"/>
              </a:spcBef>
              <a:buSzPct val="115136"/>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Making Markets Across the Entire Price Curve </a:t>
            </a:r>
            <a:endParaRPr b="1" lang="en-US" sz="2000" strike="noStrike" u="none">
              <a:solidFill>
                <a:srgbClr val="000000"/>
              </a:solidFill>
              <a:effectLst/>
              <a:uFillTx/>
              <a:latin typeface="Arial"/>
            </a:endParaRPr>
          </a:p>
          <a:p>
            <a:pPr lvl="1" marL="857160" indent="-285480">
              <a:lnSpc>
                <a:spcPct val="85000"/>
              </a:lnSpc>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Key Provider of Liquidity</a:t>
            </a:r>
            <a:endParaRPr b="1" lang="en-US" sz="1800" strike="noStrike" u="none">
              <a:solidFill>
                <a:srgbClr val="000000"/>
              </a:solidFill>
              <a:effectLst/>
              <a:uFillTx/>
              <a:latin typeface="Arial"/>
            </a:endParaRPr>
          </a:p>
          <a:p>
            <a:pPr lvl="1" marL="857160" indent="-285480">
              <a:lnSpc>
                <a:spcPct val="85000"/>
              </a:lnSpc>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Conducts Majority of Industry’s Long-Term Business</a:t>
            </a:r>
            <a:endParaRPr b="1" lang="en-US" sz="1800" strike="noStrike" u="none">
              <a:solidFill>
                <a:srgbClr val="000000"/>
              </a:solidFill>
              <a:effectLst/>
              <a:uFillTx/>
              <a:latin typeface="Arial"/>
            </a:endParaRPr>
          </a:p>
          <a:p>
            <a:pPr lvl="1" marL="857160" indent="-285480">
              <a:lnSpc>
                <a:spcPct val="85000"/>
              </a:lnSpc>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Significant Increase in Long-Term Contracting (Over 40% &gt; One Year)</a:t>
            </a:r>
            <a:endParaRPr b="1" lang="en-US" sz="1800" strike="noStrike" u="none">
              <a:solidFill>
                <a:srgbClr val="000000"/>
              </a:solidFill>
              <a:effectLst/>
              <a:uFillTx/>
              <a:latin typeface="Arial"/>
            </a:endParaRPr>
          </a:p>
          <a:p>
            <a:pPr marL="457200" indent="-457200">
              <a:spcBef>
                <a:spcPts val="1250"/>
              </a:spcBef>
              <a:buSzPct val="115136"/>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Growth Driven by Enron’s Core Competitive Advantages</a:t>
            </a:r>
            <a:endParaRPr b="1" lang="en-US" sz="2000" strike="noStrike" u="none">
              <a:solidFill>
                <a:srgbClr val="000000"/>
              </a:solidFill>
              <a:effectLst/>
              <a:uFillTx/>
              <a:latin typeface="Arial"/>
            </a:endParaRPr>
          </a:p>
          <a:p>
            <a:pPr marL="457200" indent="-457200">
              <a:spcBef>
                <a:spcPts val="1250"/>
              </a:spcBef>
              <a:buSzPct val="115136"/>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Compares Favorably with Most Merchant’s Entire U.S. Power Operations  </a:t>
            </a:r>
            <a:endParaRPr b="1" lang="en-US" sz="2000" strike="noStrike" u="none">
              <a:solidFill>
                <a:srgbClr val="000000"/>
              </a:solidFill>
              <a:effectLst/>
              <a:uFillTx/>
              <a:latin typeface="Arial"/>
            </a:endParaRPr>
          </a:p>
          <a:p>
            <a:pPr marL="457200" indent="-457200">
              <a:spcBef>
                <a:spcPts val="12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2811" name=""/>
          <p:cNvSpPr/>
          <p:nvPr/>
        </p:nvSpPr>
        <p:spPr>
          <a:xfrm>
            <a:off x="1109520" y="196992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196</a:t>
            </a:r>
            <a:endParaRPr b="0" lang="en-US" sz="1400" strike="noStrike" u="none">
              <a:solidFill>
                <a:srgbClr val="000000"/>
              </a:solidFill>
              <a:effectLst/>
              <a:uFillTx/>
              <a:latin typeface="Times New Roman"/>
            </a:endParaRPr>
          </a:p>
        </p:txBody>
      </p:sp>
      <p:sp>
        <p:nvSpPr>
          <p:cNvPr id="2812" name=""/>
          <p:cNvSpPr/>
          <p:nvPr/>
        </p:nvSpPr>
        <p:spPr>
          <a:xfrm>
            <a:off x="358920" y="4224240"/>
            <a:ext cx="7617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73</a:t>
            </a:r>
            <a:endParaRPr b="0" lang="en-US" sz="1400" strike="noStrike" u="none">
              <a:solidFill>
                <a:srgbClr val="000000"/>
              </a:solidFill>
              <a:effectLst/>
              <a:uFillTx/>
              <a:latin typeface="Times New Roman"/>
            </a:endParaRPr>
          </a:p>
        </p:txBody>
      </p:sp>
      <p:graphicFrame>
        <p:nvGraphicFramePr>
          <p:cNvPr id="2813" name=""/>
          <p:cNvGraphicFramePr/>
          <p:nvPr/>
        </p:nvGraphicFramePr>
        <p:xfrm>
          <a:off x="2103480" y="1447920"/>
          <a:ext cx="1803240" cy="4952880"/>
        </p:xfrm>
        <a:graphic>
          <a:graphicData uri="http://schemas.openxmlformats.org/presentationml/2006/ole">
            <p:oleObj r:id="rId6" spid="">
              <p:embed/>
              <p:pic>
                <p:nvPicPr>
                  <p:cNvPr id="2814" name="" descr=""/>
                  <p:cNvPicPr/>
                  <p:nvPr/>
                </p:nvPicPr>
                <p:blipFill>
                  <a:blip r:embed="rId7"/>
                  <a:stretch/>
                </p:blipFill>
                <p:spPr>
                  <a:xfrm>
                    <a:off x="2103480" y="1447920"/>
                    <a:ext cx="1803240" cy="4952880"/>
                  </a:xfrm>
                  <a:prstGeom prst="rect">
                    <a:avLst/>
                  </a:prstGeom>
                  <a:noFill/>
                  <a:ln w="0">
                    <a:noFill/>
                  </a:ln>
                </p:spPr>
              </p:pic>
            </p:oleObj>
          </a:graphicData>
        </a:graphic>
      </p:graphicFrame>
      <p:sp>
        <p:nvSpPr>
          <p:cNvPr id="2815" name=""/>
          <p:cNvSpPr/>
          <p:nvPr/>
        </p:nvSpPr>
        <p:spPr>
          <a:xfrm>
            <a:off x="3014640" y="196992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816</a:t>
            </a:r>
            <a:endParaRPr b="0" lang="en-US" sz="1400" strike="noStrike" u="none">
              <a:solidFill>
                <a:srgbClr val="000000"/>
              </a:solidFill>
              <a:effectLst/>
              <a:uFillTx/>
              <a:latin typeface="Times New Roman"/>
            </a:endParaRPr>
          </a:p>
        </p:txBody>
      </p:sp>
      <p:sp>
        <p:nvSpPr>
          <p:cNvPr id="2816" name=""/>
          <p:cNvSpPr/>
          <p:nvPr/>
        </p:nvSpPr>
        <p:spPr>
          <a:xfrm>
            <a:off x="2243160" y="461016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224</a:t>
            </a:r>
            <a:endParaRPr b="0" lang="en-US" sz="1400" strike="noStrike" u="none">
              <a:solidFill>
                <a:srgbClr val="000000"/>
              </a:solidFill>
              <a:effectLst/>
              <a:uFillTx/>
              <a:latin typeface="Times New Roman"/>
            </a:endParaRPr>
          </a:p>
        </p:txBody>
      </p:sp>
      <p:sp>
        <p:nvSpPr>
          <p:cNvPr id="2817" name=""/>
          <p:cNvSpPr/>
          <p:nvPr/>
        </p:nvSpPr>
        <p:spPr>
          <a:xfrm>
            <a:off x="787320" y="5181480"/>
            <a:ext cx="60984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168%</a:t>
            </a:r>
            <a:endParaRPr b="0" lang="en-US" sz="1400" strike="noStrike" u="none">
              <a:solidFill>
                <a:srgbClr val="000000"/>
              </a:solidFill>
              <a:effectLst/>
              <a:uFillTx/>
              <a:latin typeface="Times New Roman"/>
            </a:endParaRPr>
          </a:p>
        </p:txBody>
      </p:sp>
      <p:sp>
        <p:nvSpPr>
          <p:cNvPr id="2818" name=""/>
          <p:cNvSpPr/>
          <p:nvPr/>
        </p:nvSpPr>
        <p:spPr>
          <a:xfrm>
            <a:off x="2700360" y="5181480"/>
            <a:ext cx="60948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264%</a:t>
            </a:r>
            <a:endParaRPr b="0" lang="en-US" sz="1400" strike="noStrike" u="none">
              <a:solidFill>
                <a:srgbClr val="000000"/>
              </a:solidFill>
              <a:effectLst/>
              <a:uFillTx/>
              <a:latin typeface="Times New Roman"/>
            </a:endParaRPr>
          </a:p>
        </p:txBody>
      </p:sp>
      <p:graphicFrame>
        <p:nvGraphicFramePr>
          <p:cNvPr id="2819" name=""/>
          <p:cNvGraphicFramePr/>
          <p:nvPr/>
        </p:nvGraphicFramePr>
        <p:xfrm>
          <a:off x="3987720" y="1447920"/>
          <a:ext cx="1803600" cy="4952880"/>
        </p:xfrm>
        <a:graphic>
          <a:graphicData uri="http://schemas.openxmlformats.org/presentationml/2006/ole">
            <p:oleObj r:id="rId8" spid="">
              <p:embed/>
              <p:pic>
                <p:nvPicPr>
                  <p:cNvPr id="2820" name="" descr=""/>
                  <p:cNvPicPr/>
                  <p:nvPr/>
                </p:nvPicPr>
                <p:blipFill>
                  <a:blip r:embed="rId9"/>
                  <a:stretch/>
                </p:blipFill>
                <p:spPr>
                  <a:xfrm>
                    <a:off x="3987720" y="1447920"/>
                    <a:ext cx="1803600" cy="4952880"/>
                  </a:xfrm>
                  <a:prstGeom prst="rect">
                    <a:avLst/>
                  </a:prstGeom>
                  <a:noFill/>
                  <a:ln w="0">
                    <a:noFill/>
                  </a:ln>
                </p:spPr>
              </p:pic>
            </p:oleObj>
          </a:graphicData>
        </a:graphic>
      </p:graphicFrame>
      <p:sp>
        <p:nvSpPr>
          <p:cNvPr id="2821" name=""/>
          <p:cNvSpPr/>
          <p:nvPr/>
        </p:nvSpPr>
        <p:spPr>
          <a:xfrm>
            <a:off x="4038480" y="1219320"/>
            <a:ext cx="1752840" cy="502920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2822" name=""/>
          <p:cNvSpPr/>
          <p:nvPr/>
        </p:nvSpPr>
        <p:spPr>
          <a:xfrm>
            <a:off x="3962520" y="1206360"/>
            <a:ext cx="1904760" cy="76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Number of Transactions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(Per Day)</a:t>
            </a:r>
            <a:endParaRPr b="0" lang="en-US" sz="1200" strike="noStrike" u="none">
              <a:solidFill>
                <a:srgbClr val="000000"/>
              </a:solidFill>
              <a:effectLst/>
              <a:uFillTx/>
              <a:latin typeface="Times New Roman"/>
            </a:endParaRPr>
          </a:p>
        </p:txBody>
      </p:sp>
      <p:sp>
        <p:nvSpPr>
          <p:cNvPr id="2823" name=""/>
          <p:cNvSpPr/>
          <p:nvPr/>
        </p:nvSpPr>
        <p:spPr>
          <a:xfrm>
            <a:off x="4145040" y="4178160"/>
            <a:ext cx="7617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249</a:t>
            </a:r>
            <a:endParaRPr b="0" lang="en-US" sz="1400" strike="noStrike" u="none">
              <a:solidFill>
                <a:srgbClr val="000000"/>
              </a:solidFill>
              <a:effectLst/>
              <a:uFillTx/>
              <a:latin typeface="Times New Roman"/>
            </a:endParaRPr>
          </a:p>
        </p:txBody>
      </p:sp>
      <p:sp>
        <p:nvSpPr>
          <p:cNvPr id="2824" name=""/>
          <p:cNvSpPr/>
          <p:nvPr/>
        </p:nvSpPr>
        <p:spPr>
          <a:xfrm>
            <a:off x="4898880" y="1968480"/>
            <a:ext cx="762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631</a:t>
            </a:r>
            <a:endParaRPr b="0" lang="en-US" sz="1400" strike="noStrike" u="none">
              <a:solidFill>
                <a:srgbClr val="000000"/>
              </a:solidFill>
              <a:effectLst/>
              <a:uFillTx/>
              <a:latin typeface="Times New Roman"/>
            </a:endParaRPr>
          </a:p>
        </p:txBody>
      </p:sp>
      <p:grpSp>
        <p:nvGrpSpPr>
          <p:cNvPr id="2825" name=""/>
          <p:cNvGrpSpPr/>
          <p:nvPr/>
        </p:nvGrpSpPr>
        <p:grpSpPr>
          <a:xfrm>
            <a:off x="2133720" y="6323400"/>
            <a:ext cx="3657600" cy="306000"/>
            <a:chOff x="2133720" y="6323400"/>
            <a:chExt cx="3657600" cy="306000"/>
          </a:xfrm>
        </p:grpSpPr>
        <p:sp>
          <p:nvSpPr>
            <p:cNvPr id="2826" name=""/>
            <p:cNvSpPr/>
            <p:nvPr/>
          </p:nvSpPr>
          <p:spPr>
            <a:xfrm>
              <a:off x="3124080" y="6400800"/>
              <a:ext cx="173160" cy="1350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27" name=""/>
            <p:cNvSpPr/>
            <p:nvPr/>
          </p:nvSpPr>
          <p:spPr>
            <a:xfrm>
              <a:off x="3276720" y="6323400"/>
              <a:ext cx="50256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OTC</a:t>
              </a:r>
              <a:endParaRPr b="0" lang="en-US" sz="1200" strike="noStrike" u="none">
                <a:solidFill>
                  <a:srgbClr val="000000"/>
                </a:solidFill>
                <a:effectLst/>
                <a:uFillTx/>
                <a:latin typeface="Times New Roman"/>
              </a:endParaRPr>
            </a:p>
          </p:txBody>
        </p:sp>
        <p:sp>
          <p:nvSpPr>
            <p:cNvPr id="2828" name=""/>
            <p:cNvSpPr/>
            <p:nvPr/>
          </p:nvSpPr>
          <p:spPr>
            <a:xfrm>
              <a:off x="4290120" y="6334560"/>
              <a:ext cx="49392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EOL</a:t>
              </a:r>
              <a:endParaRPr b="0" lang="en-US" sz="1200" strike="noStrike" u="none">
                <a:solidFill>
                  <a:srgbClr val="000000"/>
                </a:solidFill>
                <a:effectLst/>
                <a:uFillTx/>
                <a:latin typeface="Times New Roman"/>
              </a:endParaRPr>
            </a:p>
          </p:txBody>
        </p:sp>
        <p:sp>
          <p:nvSpPr>
            <p:cNvPr id="2829" name=""/>
            <p:cNvSpPr/>
            <p:nvPr/>
          </p:nvSpPr>
          <p:spPr>
            <a:xfrm>
              <a:off x="4114800" y="6400800"/>
              <a:ext cx="173160" cy="135000"/>
            </a:xfrm>
            <a:prstGeom prst="rect">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0" name=""/>
            <p:cNvSpPr/>
            <p:nvPr/>
          </p:nvSpPr>
          <p:spPr>
            <a:xfrm>
              <a:off x="2133720" y="6324480"/>
              <a:ext cx="3657600" cy="304920"/>
            </a:xfrm>
            <a:prstGeom prst="rect">
              <a:avLst/>
            </a:prstGeom>
            <a:no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grpSp>
      <p:sp>
        <p:nvSpPr>
          <p:cNvPr id="2831" name=""/>
          <p:cNvSpPr/>
          <p:nvPr/>
        </p:nvSpPr>
        <p:spPr>
          <a:xfrm>
            <a:off x="4597560" y="5181480"/>
            <a:ext cx="60948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153%</a:t>
            </a:r>
            <a:endParaRPr b="0" lang="en-US" sz="1400" strike="noStrike" u="none">
              <a:solidFill>
                <a:srgbClr val="000000"/>
              </a:solidFill>
              <a:effectLst/>
              <a:uFillTx/>
              <a:latin typeface="Times New Roman"/>
            </a:endParaRPr>
          </a:p>
        </p:txBody>
      </p:sp>
      <p:sp>
        <p:nvSpPr>
          <p:cNvPr id="2832" name=""/>
          <p:cNvSpPr/>
          <p:nvPr/>
        </p:nvSpPr>
        <p:spPr>
          <a:xfrm>
            <a:off x="76320" y="1676520"/>
            <a:ext cx="190476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Settled</a:t>
            </a:r>
            <a:endParaRPr b="0" lang="en-US" sz="1400" strike="noStrike" u="none">
              <a:solidFill>
                <a:srgbClr val="000000"/>
              </a:solidFill>
              <a:effectLst/>
              <a:uFillTx/>
              <a:latin typeface="Times New Roman"/>
            </a:endParaRPr>
          </a:p>
        </p:txBody>
      </p:sp>
      <p:sp>
        <p:nvSpPr>
          <p:cNvPr id="2833" name=""/>
          <p:cNvSpPr/>
          <p:nvPr/>
        </p:nvSpPr>
        <p:spPr>
          <a:xfrm>
            <a:off x="1015920" y="1208160"/>
            <a:ext cx="2210040" cy="520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Physical Volumes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(Million MWh)</a:t>
            </a:r>
            <a:endParaRPr b="0" lang="en-US" sz="1200" strike="noStrike" u="none">
              <a:solidFill>
                <a:srgbClr val="000000"/>
              </a:solidFill>
              <a:effectLst/>
              <a:uFillTx/>
              <a:latin typeface="Times New Roman"/>
            </a:endParaRPr>
          </a:p>
        </p:txBody>
      </p:sp>
      <p:sp>
        <p:nvSpPr>
          <p:cNvPr id="2834" name=""/>
          <p:cNvSpPr/>
          <p:nvPr/>
        </p:nvSpPr>
        <p:spPr>
          <a:xfrm>
            <a:off x="228600" y="1219320"/>
            <a:ext cx="3733920" cy="50162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2835" name=""/>
          <p:cNvSpPr/>
          <p:nvPr/>
        </p:nvSpPr>
        <p:spPr>
          <a:xfrm>
            <a:off x="2108160" y="1663560"/>
            <a:ext cx="1905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Transacted</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51C9DF9-AF03-47D8-9539-208C832C6D85}"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36"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Regional Transmission Organizations</a:t>
            </a:r>
            <a:endParaRPr b="0" lang="en-US" sz="3200" strike="noStrike" u="none">
              <a:solidFill>
                <a:srgbClr val="000000"/>
              </a:solidFill>
              <a:effectLst/>
              <a:uFillTx/>
              <a:latin typeface="Arial Black"/>
            </a:endParaRPr>
          </a:p>
        </p:txBody>
      </p:sp>
      <p:sp>
        <p:nvSpPr>
          <p:cNvPr id="2837" name=""/>
          <p:cNvSpPr/>
          <p:nvPr/>
        </p:nvSpPr>
        <p:spPr>
          <a:xfrm>
            <a:off x="1667520" y="5952240"/>
            <a:ext cx="6824520" cy="3682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Significant Increase in Available Market with Improved RTO’s</a:t>
            </a:r>
            <a:endParaRPr b="0" lang="en-US" sz="1800" strike="noStrike" u="none">
              <a:solidFill>
                <a:srgbClr val="000000"/>
              </a:solidFill>
              <a:effectLst/>
              <a:uFillTx/>
              <a:latin typeface="Times New Roman"/>
            </a:endParaRPr>
          </a:p>
        </p:txBody>
      </p:sp>
      <p:sp>
        <p:nvSpPr>
          <p:cNvPr id="2838" name=""/>
          <p:cNvSpPr/>
          <p:nvPr/>
        </p:nvSpPr>
        <p:spPr>
          <a:xfrm>
            <a:off x="3048120" y="1023840"/>
            <a:ext cx="3352680" cy="34776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Current</a:t>
            </a:r>
            <a:endParaRPr b="0" lang="en-US" sz="1800" strike="noStrike" u="none">
              <a:solidFill>
                <a:srgbClr val="000000"/>
              </a:solidFill>
              <a:effectLst/>
              <a:uFillTx/>
              <a:latin typeface="Times New Roman"/>
            </a:endParaRPr>
          </a:p>
        </p:txBody>
      </p:sp>
      <p:sp>
        <p:nvSpPr>
          <p:cNvPr id="2839" name=""/>
          <p:cNvSpPr/>
          <p:nvPr/>
        </p:nvSpPr>
        <p:spPr>
          <a:xfrm>
            <a:off x="333360" y="1492200"/>
            <a:ext cx="3048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Regions/ISO’s</a:t>
            </a:r>
            <a:endParaRPr b="0" lang="en-US" sz="1600" strike="noStrike" u="none">
              <a:solidFill>
                <a:srgbClr val="000000"/>
              </a:solidFill>
              <a:effectLst/>
              <a:uFillTx/>
              <a:latin typeface="Times New Roman"/>
            </a:endParaRPr>
          </a:p>
        </p:txBody>
      </p:sp>
      <p:sp>
        <p:nvSpPr>
          <p:cNvPr id="2840" name=""/>
          <p:cNvSpPr/>
          <p:nvPr/>
        </p:nvSpPr>
        <p:spPr>
          <a:xfrm>
            <a:off x="3024360" y="1492200"/>
            <a:ext cx="33764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15+</a:t>
            </a:r>
            <a:endParaRPr b="0" lang="en-US" sz="1600" strike="noStrike" u="none">
              <a:solidFill>
                <a:srgbClr val="000000"/>
              </a:solidFill>
              <a:effectLst/>
              <a:uFillTx/>
              <a:latin typeface="Times New Roman"/>
            </a:endParaRPr>
          </a:p>
        </p:txBody>
      </p:sp>
      <p:sp>
        <p:nvSpPr>
          <p:cNvPr id="2841" name=""/>
          <p:cNvSpPr/>
          <p:nvPr/>
        </p:nvSpPr>
        <p:spPr>
          <a:xfrm>
            <a:off x="6591240" y="1255680"/>
            <a:ext cx="3390840" cy="825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842" name=""/>
          <p:cNvSpPr/>
          <p:nvPr/>
        </p:nvSpPr>
        <p:spPr>
          <a:xfrm>
            <a:off x="6553080" y="1023840"/>
            <a:ext cx="3354480" cy="34776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Proposed</a:t>
            </a:r>
            <a:endParaRPr b="0" lang="en-US" sz="1800" strike="noStrike" u="none">
              <a:solidFill>
                <a:srgbClr val="000000"/>
              </a:solidFill>
              <a:effectLst/>
              <a:uFillTx/>
              <a:latin typeface="Times New Roman"/>
            </a:endParaRPr>
          </a:p>
        </p:txBody>
      </p:sp>
      <p:sp>
        <p:nvSpPr>
          <p:cNvPr id="2843" name=""/>
          <p:cNvSpPr/>
          <p:nvPr/>
        </p:nvSpPr>
        <p:spPr>
          <a:xfrm>
            <a:off x="333360" y="2087640"/>
            <a:ext cx="3048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Access to Transmission</a:t>
            </a:r>
            <a:endParaRPr b="0" lang="en-US" sz="1600" strike="noStrike" u="none">
              <a:solidFill>
                <a:srgbClr val="000000"/>
              </a:solidFill>
              <a:effectLst/>
              <a:uFillTx/>
              <a:latin typeface="Times New Roman"/>
            </a:endParaRPr>
          </a:p>
        </p:txBody>
      </p:sp>
      <p:sp>
        <p:nvSpPr>
          <p:cNvPr id="2844" name=""/>
          <p:cNvSpPr/>
          <p:nvPr/>
        </p:nvSpPr>
        <p:spPr>
          <a:xfrm>
            <a:off x="3048120" y="1900080"/>
            <a:ext cx="373356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Not all Users on the System Take Service in a Nondiscriminatory Manner</a:t>
            </a:r>
            <a:endParaRPr b="0" lang="en-US" sz="1600" strike="noStrike" u="none">
              <a:solidFill>
                <a:srgbClr val="000000"/>
              </a:solidFill>
              <a:effectLst/>
              <a:uFillTx/>
              <a:latin typeface="Times New Roman"/>
            </a:endParaRPr>
          </a:p>
        </p:txBody>
      </p:sp>
      <p:sp>
        <p:nvSpPr>
          <p:cNvPr id="2845" name=""/>
          <p:cNvSpPr/>
          <p:nvPr/>
        </p:nvSpPr>
        <p:spPr>
          <a:xfrm>
            <a:off x="6591240" y="1911240"/>
            <a:ext cx="346716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Non-Discriminatory Access for All Market Participants</a:t>
            </a:r>
            <a:endParaRPr b="0" lang="en-US" sz="1600" strike="noStrike" u="none">
              <a:solidFill>
                <a:srgbClr val="000000"/>
              </a:solidFill>
              <a:effectLst/>
              <a:uFillTx/>
              <a:latin typeface="Times New Roman"/>
            </a:endParaRPr>
          </a:p>
        </p:txBody>
      </p:sp>
      <p:sp>
        <p:nvSpPr>
          <p:cNvPr id="2846" name=""/>
          <p:cNvSpPr/>
          <p:nvPr/>
        </p:nvSpPr>
        <p:spPr>
          <a:xfrm>
            <a:off x="333360" y="3016080"/>
            <a:ext cx="3048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Operations</a:t>
            </a:r>
            <a:endParaRPr b="0" lang="en-US" sz="1600" strike="noStrike" u="none">
              <a:solidFill>
                <a:srgbClr val="000000"/>
              </a:solidFill>
              <a:effectLst/>
              <a:uFillTx/>
              <a:latin typeface="Times New Roman"/>
            </a:endParaRPr>
          </a:p>
        </p:txBody>
      </p:sp>
      <p:sp>
        <p:nvSpPr>
          <p:cNvPr id="2847" name=""/>
          <p:cNvSpPr/>
          <p:nvPr/>
        </p:nvSpPr>
        <p:spPr>
          <a:xfrm>
            <a:off x="3048120" y="2751120"/>
            <a:ext cx="350496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Very Little Coordination of  Service and Planning for Transmission Between Regions</a:t>
            </a:r>
            <a:endParaRPr b="0" lang="en-US" sz="1600" strike="noStrike" u="none">
              <a:solidFill>
                <a:srgbClr val="000000"/>
              </a:solidFill>
              <a:effectLst/>
              <a:uFillTx/>
              <a:latin typeface="Times New Roman"/>
            </a:endParaRPr>
          </a:p>
        </p:txBody>
      </p:sp>
      <p:sp>
        <p:nvSpPr>
          <p:cNvPr id="2848" name=""/>
          <p:cNvSpPr/>
          <p:nvPr/>
        </p:nvSpPr>
        <p:spPr>
          <a:xfrm>
            <a:off x="6591240" y="2722680"/>
            <a:ext cx="354348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System-wide Planning, Outage Coordination and Congestion Management</a:t>
            </a:r>
            <a:endParaRPr b="0" lang="en-US" sz="1600" strike="noStrike" u="none">
              <a:solidFill>
                <a:srgbClr val="000000"/>
              </a:solidFill>
              <a:effectLst/>
              <a:uFillTx/>
              <a:latin typeface="Times New Roman"/>
            </a:endParaRPr>
          </a:p>
        </p:txBody>
      </p:sp>
      <p:sp>
        <p:nvSpPr>
          <p:cNvPr id="2849" name=""/>
          <p:cNvSpPr/>
          <p:nvPr/>
        </p:nvSpPr>
        <p:spPr>
          <a:xfrm>
            <a:off x="333360" y="3809880"/>
            <a:ext cx="3048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a:t>
            </a:r>
            <a:endParaRPr b="0" lang="en-US" sz="1600" strike="noStrike" u="none">
              <a:solidFill>
                <a:srgbClr val="000000"/>
              </a:solidFill>
              <a:effectLst/>
              <a:uFillTx/>
              <a:latin typeface="Times New Roman"/>
            </a:endParaRPr>
          </a:p>
        </p:txBody>
      </p:sp>
      <p:sp>
        <p:nvSpPr>
          <p:cNvPr id="2850" name=""/>
          <p:cNvSpPr/>
          <p:nvPr/>
        </p:nvSpPr>
        <p:spPr>
          <a:xfrm>
            <a:off x="3062160" y="3594240"/>
            <a:ext cx="333864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Inefficiency and Lack of Price Transparency Increases Costs Unnecessarily</a:t>
            </a:r>
            <a:endParaRPr b="0" lang="en-US" sz="1600" strike="noStrike" u="none">
              <a:solidFill>
                <a:srgbClr val="000000"/>
              </a:solidFill>
              <a:effectLst/>
              <a:uFillTx/>
              <a:latin typeface="Times New Roman"/>
            </a:endParaRPr>
          </a:p>
        </p:txBody>
      </p:sp>
      <p:sp>
        <p:nvSpPr>
          <p:cNvPr id="2851" name=""/>
          <p:cNvSpPr/>
          <p:nvPr/>
        </p:nvSpPr>
        <p:spPr>
          <a:xfrm>
            <a:off x="6605640" y="3581280"/>
            <a:ext cx="346716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Cheapest and Most Effective Products for More Customers</a:t>
            </a:r>
            <a:endParaRPr b="0" lang="en-US" sz="1600" strike="noStrike" u="none">
              <a:solidFill>
                <a:srgbClr val="000000"/>
              </a:solidFill>
              <a:effectLst/>
              <a:uFillTx/>
              <a:latin typeface="Times New Roman"/>
            </a:endParaRPr>
          </a:p>
        </p:txBody>
      </p:sp>
      <p:sp>
        <p:nvSpPr>
          <p:cNvPr id="2852" name=""/>
          <p:cNvSpPr/>
          <p:nvPr/>
        </p:nvSpPr>
        <p:spPr>
          <a:xfrm>
            <a:off x="304920" y="4648320"/>
            <a:ext cx="30477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Generation</a:t>
            </a:r>
            <a:endParaRPr b="0" lang="en-US" sz="1600" strike="noStrike" u="none">
              <a:solidFill>
                <a:srgbClr val="000000"/>
              </a:solidFill>
              <a:effectLst/>
              <a:uFillTx/>
              <a:latin typeface="Times New Roman"/>
            </a:endParaRPr>
          </a:p>
        </p:txBody>
      </p:sp>
      <p:sp>
        <p:nvSpPr>
          <p:cNvPr id="2853" name=""/>
          <p:cNvSpPr/>
          <p:nvPr/>
        </p:nvSpPr>
        <p:spPr>
          <a:xfrm>
            <a:off x="3062160" y="4524480"/>
            <a:ext cx="373392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Lack of Grid Information Hinders Best Siting Decisions</a:t>
            </a:r>
            <a:endParaRPr b="0" lang="en-US" sz="1600" strike="noStrike" u="none">
              <a:solidFill>
                <a:srgbClr val="000000"/>
              </a:solidFill>
              <a:effectLst/>
              <a:uFillTx/>
              <a:latin typeface="Times New Roman"/>
            </a:endParaRPr>
          </a:p>
        </p:txBody>
      </p:sp>
      <p:sp>
        <p:nvSpPr>
          <p:cNvPr id="2854" name=""/>
          <p:cNvSpPr/>
          <p:nvPr/>
        </p:nvSpPr>
        <p:spPr>
          <a:xfrm>
            <a:off x="6605640" y="4524480"/>
            <a:ext cx="346716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Optimal Siting &amp; Development Decisions Facilitated</a:t>
            </a:r>
            <a:endParaRPr b="0" lang="en-US" sz="1600" strike="noStrike" u="none">
              <a:solidFill>
                <a:srgbClr val="000000"/>
              </a:solidFill>
              <a:effectLst/>
              <a:uFillTx/>
              <a:latin typeface="Times New Roman"/>
            </a:endParaRPr>
          </a:p>
        </p:txBody>
      </p:sp>
      <p:sp>
        <p:nvSpPr>
          <p:cNvPr id="2855" name=""/>
          <p:cNvSpPr/>
          <p:nvPr/>
        </p:nvSpPr>
        <p:spPr>
          <a:xfrm>
            <a:off x="318960" y="5181480"/>
            <a:ext cx="2881440" cy="58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 Portion of Wholesale Market Open</a:t>
            </a:r>
            <a:endParaRPr b="0" lang="en-US" sz="1600" strike="noStrike" u="none">
              <a:solidFill>
                <a:srgbClr val="000000"/>
              </a:solidFill>
              <a:effectLst/>
              <a:uFillTx/>
              <a:latin typeface="Times New Roman"/>
            </a:endParaRPr>
          </a:p>
        </p:txBody>
      </p:sp>
      <p:sp>
        <p:nvSpPr>
          <p:cNvPr id="2856" name=""/>
          <p:cNvSpPr/>
          <p:nvPr/>
        </p:nvSpPr>
        <p:spPr>
          <a:xfrm>
            <a:off x="3062160" y="5257800"/>
            <a:ext cx="326232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20%-25%</a:t>
            </a:r>
            <a:endParaRPr b="0" lang="en-US" sz="1600" strike="noStrike" u="none">
              <a:solidFill>
                <a:srgbClr val="000000"/>
              </a:solidFill>
              <a:effectLst/>
              <a:uFillTx/>
              <a:latin typeface="Times New Roman"/>
            </a:endParaRPr>
          </a:p>
        </p:txBody>
      </p:sp>
      <p:sp>
        <p:nvSpPr>
          <p:cNvPr id="2857" name=""/>
          <p:cNvSpPr/>
          <p:nvPr/>
        </p:nvSpPr>
        <p:spPr>
          <a:xfrm>
            <a:off x="6467400" y="5257800"/>
            <a:ext cx="33768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100%</a:t>
            </a:r>
            <a:endParaRPr b="0" lang="en-US" sz="1600" strike="noStrike" u="none">
              <a:solidFill>
                <a:srgbClr val="000000"/>
              </a:solidFill>
              <a:effectLst/>
              <a:uFillTx/>
              <a:latin typeface="Times New Roman"/>
            </a:endParaRPr>
          </a:p>
        </p:txBody>
      </p:sp>
      <p:sp>
        <p:nvSpPr>
          <p:cNvPr id="2858" name=""/>
          <p:cNvSpPr/>
          <p:nvPr/>
        </p:nvSpPr>
        <p:spPr>
          <a:xfrm>
            <a:off x="304920" y="1828800"/>
            <a:ext cx="960120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9" name=""/>
          <p:cNvSpPr/>
          <p:nvPr/>
        </p:nvSpPr>
        <p:spPr>
          <a:xfrm>
            <a:off x="304920" y="2728800"/>
            <a:ext cx="960120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0" name=""/>
          <p:cNvSpPr/>
          <p:nvPr/>
        </p:nvSpPr>
        <p:spPr>
          <a:xfrm>
            <a:off x="304920" y="3581280"/>
            <a:ext cx="960120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1" name=""/>
          <p:cNvSpPr/>
          <p:nvPr/>
        </p:nvSpPr>
        <p:spPr>
          <a:xfrm>
            <a:off x="304920" y="4495680"/>
            <a:ext cx="960120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2" name=""/>
          <p:cNvSpPr/>
          <p:nvPr/>
        </p:nvSpPr>
        <p:spPr>
          <a:xfrm>
            <a:off x="304920" y="5181480"/>
            <a:ext cx="960120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3" name=""/>
          <p:cNvSpPr/>
          <p:nvPr/>
        </p:nvSpPr>
        <p:spPr>
          <a:xfrm>
            <a:off x="6477120" y="1523880"/>
            <a:ext cx="0" cy="41148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26C7682-3BED-422D-93B2-9E630E3CBC6C}"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864" name=""/>
          <p:cNvGrpSpPr/>
          <p:nvPr/>
        </p:nvGrpSpPr>
        <p:grpSpPr>
          <a:xfrm>
            <a:off x="609480" y="152280"/>
            <a:ext cx="9219240" cy="6400440"/>
            <a:chOff x="609480" y="152280"/>
            <a:chExt cx="9219240" cy="6400440"/>
          </a:xfrm>
        </p:grpSpPr>
        <p:grpSp>
          <p:nvGrpSpPr>
            <p:cNvPr id="2865" name=""/>
            <p:cNvGrpSpPr/>
            <p:nvPr/>
          </p:nvGrpSpPr>
          <p:grpSpPr>
            <a:xfrm>
              <a:off x="4559400" y="932760"/>
              <a:ext cx="1504800" cy="1784160"/>
              <a:chOff x="4559400" y="932760"/>
              <a:chExt cx="1504800" cy="1784160"/>
            </a:xfrm>
          </p:grpSpPr>
          <p:sp>
            <p:nvSpPr>
              <p:cNvPr id="2866" name="4982230.625441.87597.5745"/>
              <p:cNvSpPr/>
              <p:nvPr/>
            </p:nvSpPr>
            <p:spPr>
              <a:xfrm>
                <a:off x="4559400" y="932760"/>
                <a:ext cx="1504800" cy="1784160"/>
              </a:xfrm>
              <a:custGeom>
                <a:avLst/>
                <a:gdLst/>
                <a:ahLst/>
                <a:rect l="l" t="t" r="r" b="b"/>
                <a:pathLst>
                  <a:path w="1552" h="2043">
                    <a:moveTo>
                      <a:pt x="947" y="176"/>
                    </a:moveTo>
                    <a:lnTo>
                      <a:pt x="888" y="181"/>
                    </a:lnTo>
                    <a:lnTo>
                      <a:pt x="910" y="156"/>
                    </a:lnTo>
                    <a:lnTo>
                      <a:pt x="915" y="0"/>
                    </a:lnTo>
                    <a:lnTo>
                      <a:pt x="254" y="1"/>
                    </a:lnTo>
                    <a:lnTo>
                      <a:pt x="0" y="2023"/>
                    </a:lnTo>
                    <a:lnTo>
                      <a:pt x="144" y="2035"/>
                    </a:lnTo>
                    <a:lnTo>
                      <a:pt x="350" y="2039"/>
                    </a:lnTo>
                    <a:lnTo>
                      <a:pt x="856" y="2043"/>
                    </a:lnTo>
                    <a:lnTo>
                      <a:pt x="868" y="1785"/>
                    </a:lnTo>
                    <a:lnTo>
                      <a:pt x="994" y="1183"/>
                    </a:lnTo>
                    <a:lnTo>
                      <a:pt x="1552" y="547"/>
                    </a:lnTo>
                    <a:lnTo>
                      <a:pt x="1349" y="498"/>
                    </a:lnTo>
                    <a:lnTo>
                      <a:pt x="1156" y="556"/>
                    </a:lnTo>
                    <a:lnTo>
                      <a:pt x="1188" y="521"/>
                    </a:lnTo>
                    <a:lnTo>
                      <a:pt x="1185" y="464"/>
                    </a:lnTo>
                    <a:lnTo>
                      <a:pt x="1157" y="430"/>
                    </a:lnTo>
                    <a:lnTo>
                      <a:pt x="1156" y="370"/>
                    </a:lnTo>
                    <a:lnTo>
                      <a:pt x="1101" y="239"/>
                    </a:lnTo>
                    <a:lnTo>
                      <a:pt x="984" y="227"/>
                    </a:lnTo>
                    <a:lnTo>
                      <a:pt x="970" y="284"/>
                    </a:lnTo>
                    <a:lnTo>
                      <a:pt x="962" y="227"/>
                    </a:lnTo>
                    <a:lnTo>
                      <a:pt x="947" y="176"/>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7" name="4983285456.12534.5175"/>
              <p:cNvSpPr/>
              <p:nvPr/>
            </p:nvSpPr>
            <p:spPr>
              <a:xfrm>
                <a:off x="4849200" y="1927800"/>
                <a:ext cx="345600" cy="631440"/>
              </a:xfrm>
              <a:custGeom>
                <a:avLst/>
                <a:gdLst/>
                <a:ahLst/>
                <a:rect l="l" t="t" r="r" b="b"/>
                <a:pathLst>
                  <a:path w="358" h="721">
                    <a:moveTo>
                      <a:pt x="139" y="59"/>
                    </a:moveTo>
                    <a:lnTo>
                      <a:pt x="165" y="63"/>
                    </a:lnTo>
                    <a:lnTo>
                      <a:pt x="184" y="70"/>
                    </a:lnTo>
                    <a:lnTo>
                      <a:pt x="157" y="122"/>
                    </a:lnTo>
                    <a:lnTo>
                      <a:pt x="186" y="226"/>
                    </a:lnTo>
                    <a:lnTo>
                      <a:pt x="217" y="259"/>
                    </a:lnTo>
                    <a:lnTo>
                      <a:pt x="258" y="421"/>
                    </a:lnTo>
                    <a:lnTo>
                      <a:pt x="292" y="498"/>
                    </a:lnTo>
                    <a:lnTo>
                      <a:pt x="333" y="544"/>
                    </a:lnTo>
                    <a:lnTo>
                      <a:pt x="358" y="584"/>
                    </a:lnTo>
                    <a:lnTo>
                      <a:pt x="340" y="678"/>
                    </a:lnTo>
                    <a:lnTo>
                      <a:pt x="310" y="696"/>
                    </a:lnTo>
                    <a:lnTo>
                      <a:pt x="275" y="721"/>
                    </a:lnTo>
                    <a:lnTo>
                      <a:pt x="262" y="669"/>
                    </a:lnTo>
                    <a:lnTo>
                      <a:pt x="290" y="588"/>
                    </a:lnTo>
                    <a:lnTo>
                      <a:pt x="282" y="571"/>
                    </a:lnTo>
                    <a:lnTo>
                      <a:pt x="282" y="498"/>
                    </a:lnTo>
                    <a:lnTo>
                      <a:pt x="260" y="486"/>
                    </a:lnTo>
                    <a:lnTo>
                      <a:pt x="237" y="532"/>
                    </a:lnTo>
                    <a:lnTo>
                      <a:pt x="223" y="528"/>
                    </a:lnTo>
                    <a:lnTo>
                      <a:pt x="172" y="421"/>
                    </a:lnTo>
                    <a:lnTo>
                      <a:pt x="154" y="454"/>
                    </a:lnTo>
                    <a:lnTo>
                      <a:pt x="127" y="449"/>
                    </a:lnTo>
                    <a:lnTo>
                      <a:pt x="127" y="395"/>
                    </a:lnTo>
                    <a:lnTo>
                      <a:pt x="53" y="328"/>
                    </a:lnTo>
                    <a:lnTo>
                      <a:pt x="43" y="288"/>
                    </a:lnTo>
                    <a:lnTo>
                      <a:pt x="64" y="259"/>
                    </a:lnTo>
                    <a:lnTo>
                      <a:pt x="6" y="228"/>
                    </a:lnTo>
                    <a:lnTo>
                      <a:pt x="0" y="207"/>
                    </a:lnTo>
                    <a:lnTo>
                      <a:pt x="20" y="130"/>
                    </a:lnTo>
                    <a:lnTo>
                      <a:pt x="44" y="105"/>
                    </a:lnTo>
                    <a:lnTo>
                      <a:pt x="137" y="122"/>
                    </a:lnTo>
                    <a:lnTo>
                      <a:pt x="139" y="114"/>
                    </a:lnTo>
                    <a:lnTo>
                      <a:pt x="127" y="105"/>
                    </a:lnTo>
                    <a:lnTo>
                      <a:pt x="115" y="40"/>
                    </a:lnTo>
                    <a:lnTo>
                      <a:pt x="78" y="18"/>
                    </a:lnTo>
                    <a:lnTo>
                      <a:pt x="107" y="0"/>
                    </a:lnTo>
                    <a:lnTo>
                      <a:pt x="143" y="27"/>
                    </a:lnTo>
                    <a:lnTo>
                      <a:pt x="139" y="5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68" name="4987188247.5129117.8756"/>
            <p:cNvGrpSpPr/>
            <p:nvPr/>
          </p:nvGrpSpPr>
          <p:grpSpPr>
            <a:xfrm>
              <a:off x="609480" y="152280"/>
              <a:ext cx="2396160" cy="2360880"/>
              <a:chOff x="609480" y="152280"/>
              <a:chExt cx="2396160" cy="2360880"/>
            </a:xfrm>
          </p:grpSpPr>
          <p:sp>
            <p:nvSpPr>
              <p:cNvPr id="2869" name="4985276.25293.87531.12518.255"/>
              <p:cNvSpPr/>
              <p:nvPr/>
            </p:nvSpPr>
            <p:spPr>
              <a:xfrm>
                <a:off x="1551960" y="1767240"/>
                <a:ext cx="370800" cy="569880"/>
              </a:xfrm>
              <a:custGeom>
                <a:avLst/>
                <a:gdLst/>
                <a:ahLst/>
                <a:rect l="l" t="t" r="r" b="b"/>
                <a:pathLst>
                  <a:path w="384" h="651">
                    <a:moveTo>
                      <a:pt x="234" y="195"/>
                    </a:moveTo>
                    <a:lnTo>
                      <a:pt x="273" y="236"/>
                    </a:lnTo>
                    <a:lnTo>
                      <a:pt x="305" y="413"/>
                    </a:lnTo>
                    <a:lnTo>
                      <a:pt x="375" y="503"/>
                    </a:lnTo>
                    <a:lnTo>
                      <a:pt x="384" y="648"/>
                    </a:lnTo>
                    <a:lnTo>
                      <a:pt x="344" y="651"/>
                    </a:lnTo>
                    <a:lnTo>
                      <a:pt x="233" y="535"/>
                    </a:lnTo>
                    <a:lnTo>
                      <a:pt x="212" y="492"/>
                    </a:lnTo>
                    <a:lnTo>
                      <a:pt x="234" y="473"/>
                    </a:lnTo>
                    <a:lnTo>
                      <a:pt x="176" y="450"/>
                    </a:lnTo>
                    <a:lnTo>
                      <a:pt x="164" y="442"/>
                    </a:lnTo>
                    <a:lnTo>
                      <a:pt x="180" y="413"/>
                    </a:lnTo>
                    <a:lnTo>
                      <a:pt x="129" y="340"/>
                    </a:lnTo>
                    <a:lnTo>
                      <a:pt x="102" y="315"/>
                    </a:lnTo>
                    <a:lnTo>
                      <a:pt x="118" y="299"/>
                    </a:lnTo>
                    <a:lnTo>
                      <a:pt x="147" y="307"/>
                    </a:lnTo>
                    <a:lnTo>
                      <a:pt x="156" y="307"/>
                    </a:lnTo>
                    <a:lnTo>
                      <a:pt x="100" y="226"/>
                    </a:lnTo>
                    <a:lnTo>
                      <a:pt x="67" y="214"/>
                    </a:lnTo>
                    <a:lnTo>
                      <a:pt x="71" y="170"/>
                    </a:lnTo>
                    <a:lnTo>
                      <a:pt x="7" y="132"/>
                    </a:lnTo>
                    <a:lnTo>
                      <a:pt x="24" y="96"/>
                    </a:lnTo>
                    <a:lnTo>
                      <a:pt x="43" y="89"/>
                    </a:lnTo>
                    <a:lnTo>
                      <a:pt x="53" y="96"/>
                    </a:lnTo>
                    <a:lnTo>
                      <a:pt x="62" y="100"/>
                    </a:lnTo>
                    <a:lnTo>
                      <a:pt x="78" y="81"/>
                    </a:lnTo>
                    <a:lnTo>
                      <a:pt x="43" y="37"/>
                    </a:lnTo>
                    <a:lnTo>
                      <a:pt x="7" y="38"/>
                    </a:lnTo>
                    <a:lnTo>
                      <a:pt x="0" y="31"/>
                    </a:lnTo>
                    <a:lnTo>
                      <a:pt x="14" y="0"/>
                    </a:lnTo>
                    <a:lnTo>
                      <a:pt x="50" y="13"/>
                    </a:lnTo>
                    <a:lnTo>
                      <a:pt x="234" y="19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0" name="4986188247.5129117.8755"/>
              <p:cNvSpPr/>
              <p:nvPr/>
            </p:nvSpPr>
            <p:spPr>
              <a:xfrm>
                <a:off x="609480" y="152280"/>
                <a:ext cx="2396160" cy="2360880"/>
              </a:xfrm>
              <a:custGeom>
                <a:avLst/>
                <a:gdLst/>
                <a:ahLst/>
                <a:rect l="l" t="t" r="r" b="b"/>
                <a:pathLst>
                  <a:path w="2467" h="2701">
                    <a:moveTo>
                      <a:pt x="88" y="131"/>
                    </a:moveTo>
                    <a:lnTo>
                      <a:pt x="0" y="0"/>
                    </a:lnTo>
                    <a:lnTo>
                      <a:pt x="1900" y="401"/>
                    </a:lnTo>
                    <a:lnTo>
                      <a:pt x="2318" y="489"/>
                    </a:lnTo>
                    <a:lnTo>
                      <a:pt x="2095" y="1538"/>
                    </a:lnTo>
                    <a:lnTo>
                      <a:pt x="2075" y="1556"/>
                    </a:lnTo>
                    <a:lnTo>
                      <a:pt x="2075" y="1576"/>
                    </a:lnTo>
                    <a:lnTo>
                      <a:pt x="2049" y="1617"/>
                    </a:lnTo>
                    <a:lnTo>
                      <a:pt x="2063" y="1626"/>
                    </a:lnTo>
                    <a:lnTo>
                      <a:pt x="2051" y="1643"/>
                    </a:lnTo>
                    <a:lnTo>
                      <a:pt x="2060" y="1662"/>
                    </a:lnTo>
                    <a:lnTo>
                      <a:pt x="2048" y="1683"/>
                    </a:lnTo>
                    <a:lnTo>
                      <a:pt x="2078" y="1682"/>
                    </a:lnTo>
                    <a:lnTo>
                      <a:pt x="2079" y="1709"/>
                    </a:lnTo>
                    <a:lnTo>
                      <a:pt x="2131" y="1763"/>
                    </a:lnTo>
                    <a:lnTo>
                      <a:pt x="2213" y="1886"/>
                    </a:lnTo>
                    <a:lnTo>
                      <a:pt x="2276" y="2050"/>
                    </a:lnTo>
                    <a:lnTo>
                      <a:pt x="2299" y="2132"/>
                    </a:lnTo>
                    <a:lnTo>
                      <a:pt x="2371" y="2204"/>
                    </a:lnTo>
                    <a:lnTo>
                      <a:pt x="2393" y="2313"/>
                    </a:lnTo>
                    <a:lnTo>
                      <a:pt x="2467" y="2456"/>
                    </a:lnTo>
                    <a:lnTo>
                      <a:pt x="2428" y="2662"/>
                    </a:lnTo>
                    <a:lnTo>
                      <a:pt x="2446" y="2701"/>
                    </a:lnTo>
                    <a:lnTo>
                      <a:pt x="2303" y="2677"/>
                    </a:lnTo>
                    <a:lnTo>
                      <a:pt x="2188" y="2653"/>
                    </a:lnTo>
                    <a:lnTo>
                      <a:pt x="1869" y="2575"/>
                    </a:lnTo>
                    <a:lnTo>
                      <a:pt x="1685" y="2525"/>
                    </a:lnTo>
                    <a:lnTo>
                      <a:pt x="1489" y="2473"/>
                    </a:lnTo>
                    <a:lnTo>
                      <a:pt x="1450" y="2434"/>
                    </a:lnTo>
                    <a:lnTo>
                      <a:pt x="1448" y="2405"/>
                    </a:lnTo>
                    <a:lnTo>
                      <a:pt x="1465" y="2390"/>
                    </a:lnTo>
                    <a:lnTo>
                      <a:pt x="1437" y="2363"/>
                    </a:lnTo>
                    <a:lnTo>
                      <a:pt x="1450" y="2294"/>
                    </a:lnTo>
                    <a:lnTo>
                      <a:pt x="1405" y="2302"/>
                    </a:lnTo>
                    <a:lnTo>
                      <a:pt x="1393" y="2294"/>
                    </a:lnTo>
                    <a:lnTo>
                      <a:pt x="1397" y="2226"/>
                    </a:lnTo>
                    <a:lnTo>
                      <a:pt x="1376" y="2217"/>
                    </a:lnTo>
                    <a:lnTo>
                      <a:pt x="1335" y="2219"/>
                    </a:lnTo>
                    <a:lnTo>
                      <a:pt x="1312" y="2169"/>
                    </a:lnTo>
                    <a:lnTo>
                      <a:pt x="1343" y="2109"/>
                    </a:lnTo>
                    <a:lnTo>
                      <a:pt x="1312" y="2085"/>
                    </a:lnTo>
                    <a:lnTo>
                      <a:pt x="1315" y="2074"/>
                    </a:lnTo>
                    <a:lnTo>
                      <a:pt x="1175" y="1999"/>
                    </a:lnTo>
                    <a:lnTo>
                      <a:pt x="1205" y="1983"/>
                    </a:lnTo>
                    <a:lnTo>
                      <a:pt x="1221" y="1936"/>
                    </a:lnTo>
                    <a:lnTo>
                      <a:pt x="1184" y="1916"/>
                    </a:lnTo>
                    <a:lnTo>
                      <a:pt x="1166" y="1914"/>
                    </a:lnTo>
                    <a:lnTo>
                      <a:pt x="1136" y="1889"/>
                    </a:lnTo>
                    <a:lnTo>
                      <a:pt x="1113" y="1893"/>
                    </a:lnTo>
                    <a:lnTo>
                      <a:pt x="1105" y="1835"/>
                    </a:lnTo>
                    <a:lnTo>
                      <a:pt x="1105" y="1818"/>
                    </a:lnTo>
                    <a:lnTo>
                      <a:pt x="1046" y="1767"/>
                    </a:lnTo>
                    <a:lnTo>
                      <a:pt x="1045" y="1745"/>
                    </a:lnTo>
                    <a:lnTo>
                      <a:pt x="1085" y="1745"/>
                    </a:lnTo>
                    <a:lnTo>
                      <a:pt x="1050" y="1720"/>
                    </a:lnTo>
                    <a:lnTo>
                      <a:pt x="1108" y="1720"/>
                    </a:lnTo>
                    <a:lnTo>
                      <a:pt x="1085" y="1710"/>
                    </a:lnTo>
                    <a:lnTo>
                      <a:pt x="1092" y="1673"/>
                    </a:lnTo>
                    <a:lnTo>
                      <a:pt x="1049" y="1686"/>
                    </a:lnTo>
                    <a:lnTo>
                      <a:pt x="1058" y="1553"/>
                    </a:lnTo>
                    <a:lnTo>
                      <a:pt x="1018" y="1557"/>
                    </a:lnTo>
                    <a:lnTo>
                      <a:pt x="1023" y="1527"/>
                    </a:lnTo>
                    <a:lnTo>
                      <a:pt x="964" y="1517"/>
                    </a:lnTo>
                    <a:lnTo>
                      <a:pt x="935" y="1433"/>
                    </a:lnTo>
                    <a:lnTo>
                      <a:pt x="961" y="1365"/>
                    </a:lnTo>
                    <a:lnTo>
                      <a:pt x="932" y="1362"/>
                    </a:lnTo>
                    <a:lnTo>
                      <a:pt x="859" y="1260"/>
                    </a:lnTo>
                    <a:lnTo>
                      <a:pt x="886" y="1220"/>
                    </a:lnTo>
                    <a:lnTo>
                      <a:pt x="846" y="1209"/>
                    </a:lnTo>
                    <a:lnTo>
                      <a:pt x="828" y="1180"/>
                    </a:lnTo>
                    <a:lnTo>
                      <a:pt x="855" y="1135"/>
                    </a:lnTo>
                    <a:lnTo>
                      <a:pt x="882" y="1139"/>
                    </a:lnTo>
                    <a:lnTo>
                      <a:pt x="932" y="923"/>
                    </a:lnTo>
                    <a:lnTo>
                      <a:pt x="730" y="773"/>
                    </a:lnTo>
                    <a:lnTo>
                      <a:pt x="581" y="380"/>
                    </a:lnTo>
                    <a:lnTo>
                      <a:pt x="521" y="332"/>
                    </a:lnTo>
                    <a:lnTo>
                      <a:pt x="536" y="296"/>
                    </a:lnTo>
                    <a:lnTo>
                      <a:pt x="456" y="233"/>
                    </a:lnTo>
                    <a:lnTo>
                      <a:pt x="434" y="145"/>
                    </a:lnTo>
                    <a:lnTo>
                      <a:pt x="319" y="160"/>
                    </a:lnTo>
                    <a:lnTo>
                      <a:pt x="262" y="225"/>
                    </a:lnTo>
                    <a:lnTo>
                      <a:pt x="158" y="243"/>
                    </a:lnTo>
                    <a:lnTo>
                      <a:pt x="103" y="144"/>
                    </a:lnTo>
                    <a:lnTo>
                      <a:pt x="88" y="131"/>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71" name="4988211.375345.375110.567.755"/>
            <p:cNvSpPr/>
            <p:nvPr/>
          </p:nvSpPr>
          <p:spPr>
            <a:xfrm>
              <a:off x="2599200" y="580320"/>
              <a:ext cx="1375920" cy="2022840"/>
            </a:xfrm>
            <a:custGeom>
              <a:avLst/>
              <a:gdLst/>
              <a:ahLst/>
              <a:rect l="l" t="t" r="r" b="b"/>
              <a:pathLst>
                <a:path w="1419" h="2313">
                  <a:moveTo>
                    <a:pt x="1185" y="1318"/>
                  </a:moveTo>
                  <a:lnTo>
                    <a:pt x="987" y="2313"/>
                  </a:lnTo>
                  <a:lnTo>
                    <a:pt x="777" y="2281"/>
                  </a:lnTo>
                  <a:lnTo>
                    <a:pt x="398" y="2212"/>
                  </a:lnTo>
                  <a:lnTo>
                    <a:pt x="380" y="2173"/>
                  </a:lnTo>
                  <a:lnTo>
                    <a:pt x="419" y="1967"/>
                  </a:lnTo>
                  <a:lnTo>
                    <a:pt x="345" y="1824"/>
                  </a:lnTo>
                  <a:lnTo>
                    <a:pt x="323" y="1715"/>
                  </a:lnTo>
                  <a:lnTo>
                    <a:pt x="251" y="1643"/>
                  </a:lnTo>
                  <a:lnTo>
                    <a:pt x="228" y="1561"/>
                  </a:lnTo>
                  <a:lnTo>
                    <a:pt x="165" y="1397"/>
                  </a:lnTo>
                  <a:lnTo>
                    <a:pt x="102" y="1316"/>
                  </a:lnTo>
                  <a:lnTo>
                    <a:pt x="86" y="1275"/>
                  </a:lnTo>
                  <a:lnTo>
                    <a:pt x="34" y="1220"/>
                  </a:lnTo>
                  <a:lnTo>
                    <a:pt x="28" y="1194"/>
                  </a:lnTo>
                  <a:lnTo>
                    <a:pt x="1" y="1197"/>
                  </a:lnTo>
                  <a:lnTo>
                    <a:pt x="14" y="1173"/>
                  </a:lnTo>
                  <a:lnTo>
                    <a:pt x="3" y="1157"/>
                  </a:lnTo>
                  <a:lnTo>
                    <a:pt x="16" y="1138"/>
                  </a:lnTo>
                  <a:lnTo>
                    <a:pt x="0" y="1130"/>
                  </a:lnTo>
                  <a:lnTo>
                    <a:pt x="27" y="1088"/>
                  </a:lnTo>
                  <a:lnTo>
                    <a:pt x="26" y="1068"/>
                  </a:lnTo>
                  <a:lnTo>
                    <a:pt x="47" y="1053"/>
                  </a:lnTo>
                  <a:lnTo>
                    <a:pt x="269" y="0"/>
                  </a:lnTo>
                  <a:lnTo>
                    <a:pt x="1419" y="241"/>
                  </a:lnTo>
                  <a:lnTo>
                    <a:pt x="1227" y="1139"/>
                  </a:lnTo>
                  <a:lnTo>
                    <a:pt x="1185" y="1318"/>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2" name="4989222.875391104.375635"/>
            <p:cNvSpPr/>
            <p:nvPr/>
          </p:nvSpPr>
          <p:spPr>
            <a:xfrm>
              <a:off x="3525480" y="790920"/>
              <a:ext cx="1281960" cy="1910520"/>
            </a:xfrm>
            <a:custGeom>
              <a:avLst/>
              <a:gdLst/>
              <a:ahLst/>
              <a:rect l="l" t="t" r="r" b="b"/>
              <a:pathLst>
                <a:path w="1318" h="2184">
                  <a:moveTo>
                    <a:pt x="1064" y="2184"/>
                  </a:moveTo>
                  <a:lnTo>
                    <a:pt x="805" y="2164"/>
                  </a:lnTo>
                  <a:lnTo>
                    <a:pt x="201" y="2099"/>
                  </a:lnTo>
                  <a:lnTo>
                    <a:pt x="0" y="2072"/>
                  </a:lnTo>
                  <a:lnTo>
                    <a:pt x="461" y="0"/>
                  </a:lnTo>
                  <a:lnTo>
                    <a:pt x="1318" y="161"/>
                  </a:lnTo>
                  <a:lnTo>
                    <a:pt x="1064" y="2184"/>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73" name="4992256.875481.875128.51316"/>
            <p:cNvGrpSpPr/>
            <p:nvPr/>
          </p:nvGrpSpPr>
          <p:grpSpPr>
            <a:xfrm>
              <a:off x="5373360" y="1411920"/>
              <a:ext cx="2662560" cy="2354400"/>
              <a:chOff x="5373360" y="1411920"/>
              <a:chExt cx="2662560" cy="2354400"/>
            </a:xfrm>
          </p:grpSpPr>
          <p:sp>
            <p:nvSpPr>
              <p:cNvPr id="2874" name="4990285.125548.1253.257.255"/>
              <p:cNvSpPr/>
              <p:nvPr/>
            </p:nvSpPr>
            <p:spPr>
              <a:xfrm>
                <a:off x="6720120" y="1929600"/>
                <a:ext cx="146880" cy="59040"/>
              </a:xfrm>
              <a:custGeom>
                <a:avLst/>
                <a:gdLst/>
                <a:ahLst/>
                <a:rect l="l" t="t" r="r" b="b"/>
                <a:pathLst>
                  <a:path w="152" h="67">
                    <a:moveTo>
                      <a:pt x="152" y="50"/>
                    </a:moveTo>
                    <a:lnTo>
                      <a:pt x="124" y="67"/>
                    </a:lnTo>
                    <a:lnTo>
                      <a:pt x="34" y="49"/>
                    </a:lnTo>
                    <a:lnTo>
                      <a:pt x="11" y="50"/>
                    </a:lnTo>
                    <a:lnTo>
                      <a:pt x="0" y="31"/>
                    </a:lnTo>
                    <a:lnTo>
                      <a:pt x="41" y="0"/>
                    </a:lnTo>
                    <a:lnTo>
                      <a:pt x="117" y="0"/>
                    </a:lnTo>
                    <a:lnTo>
                      <a:pt x="152" y="50"/>
                    </a:lnTo>
                    <a:close/>
                  </a:path>
                </a:pathLst>
              </a:custGeom>
              <a:solidFill>
                <a:srgbClr val="00f008"/>
              </a:solidFill>
              <a:ln w="3240">
                <a:solidFill>
                  <a:srgbClr val="808080"/>
                </a:solidFill>
                <a:round/>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2875" name="4991256.875481.875128.51315"/>
              <p:cNvSpPr/>
              <p:nvPr/>
            </p:nvSpPr>
            <p:spPr>
              <a:xfrm>
                <a:off x="5373360" y="1411920"/>
                <a:ext cx="2662560" cy="2354400"/>
              </a:xfrm>
              <a:custGeom>
                <a:avLst/>
                <a:gdLst/>
                <a:ahLst/>
                <a:rect l="l" t="t" r="r" b="b"/>
                <a:pathLst>
                  <a:path w="2743" h="2690">
                    <a:moveTo>
                      <a:pt x="1284" y="367"/>
                    </a:moveTo>
                    <a:lnTo>
                      <a:pt x="1289" y="414"/>
                    </a:lnTo>
                    <a:lnTo>
                      <a:pt x="1351" y="577"/>
                    </a:lnTo>
                    <a:lnTo>
                      <a:pt x="1350" y="612"/>
                    </a:lnTo>
                    <a:lnTo>
                      <a:pt x="1368" y="657"/>
                    </a:lnTo>
                    <a:lnTo>
                      <a:pt x="1428" y="700"/>
                    </a:lnTo>
                    <a:lnTo>
                      <a:pt x="1484" y="744"/>
                    </a:lnTo>
                    <a:lnTo>
                      <a:pt x="1429" y="787"/>
                    </a:lnTo>
                    <a:lnTo>
                      <a:pt x="1430" y="798"/>
                    </a:lnTo>
                    <a:lnTo>
                      <a:pt x="1434" y="798"/>
                    </a:lnTo>
                    <a:lnTo>
                      <a:pt x="1504" y="776"/>
                    </a:lnTo>
                    <a:lnTo>
                      <a:pt x="1598" y="822"/>
                    </a:lnTo>
                    <a:lnTo>
                      <a:pt x="1633" y="868"/>
                    </a:lnTo>
                    <a:lnTo>
                      <a:pt x="1625" y="900"/>
                    </a:lnTo>
                    <a:lnTo>
                      <a:pt x="1616" y="933"/>
                    </a:lnTo>
                    <a:lnTo>
                      <a:pt x="1648" y="897"/>
                    </a:lnTo>
                    <a:lnTo>
                      <a:pt x="1728" y="889"/>
                    </a:lnTo>
                    <a:lnTo>
                      <a:pt x="1735" y="831"/>
                    </a:lnTo>
                    <a:lnTo>
                      <a:pt x="1763" y="808"/>
                    </a:lnTo>
                    <a:lnTo>
                      <a:pt x="1992" y="1698"/>
                    </a:lnTo>
                    <a:lnTo>
                      <a:pt x="2123" y="1849"/>
                    </a:lnTo>
                    <a:lnTo>
                      <a:pt x="2189" y="1891"/>
                    </a:lnTo>
                    <a:lnTo>
                      <a:pt x="2239" y="1870"/>
                    </a:lnTo>
                    <a:lnTo>
                      <a:pt x="2387" y="1913"/>
                    </a:lnTo>
                    <a:lnTo>
                      <a:pt x="2450" y="1915"/>
                    </a:lnTo>
                    <a:lnTo>
                      <a:pt x="2530" y="1946"/>
                    </a:lnTo>
                    <a:lnTo>
                      <a:pt x="2696" y="1851"/>
                    </a:lnTo>
                    <a:lnTo>
                      <a:pt x="2714" y="1867"/>
                    </a:lnTo>
                    <a:lnTo>
                      <a:pt x="2743" y="1930"/>
                    </a:lnTo>
                    <a:lnTo>
                      <a:pt x="2733" y="1941"/>
                    </a:lnTo>
                    <a:lnTo>
                      <a:pt x="2684" y="1982"/>
                    </a:lnTo>
                    <a:lnTo>
                      <a:pt x="2643" y="2039"/>
                    </a:lnTo>
                    <a:lnTo>
                      <a:pt x="2637" y="2051"/>
                    </a:lnTo>
                    <a:lnTo>
                      <a:pt x="2525" y="2153"/>
                    </a:lnTo>
                    <a:lnTo>
                      <a:pt x="2490" y="2153"/>
                    </a:lnTo>
                    <a:lnTo>
                      <a:pt x="2474" y="2161"/>
                    </a:lnTo>
                    <a:lnTo>
                      <a:pt x="2491" y="2184"/>
                    </a:lnTo>
                    <a:lnTo>
                      <a:pt x="2491" y="2209"/>
                    </a:lnTo>
                    <a:lnTo>
                      <a:pt x="2410" y="2203"/>
                    </a:lnTo>
                    <a:lnTo>
                      <a:pt x="2278" y="2252"/>
                    </a:lnTo>
                    <a:lnTo>
                      <a:pt x="2188" y="2332"/>
                    </a:lnTo>
                    <a:lnTo>
                      <a:pt x="2170" y="2383"/>
                    </a:lnTo>
                    <a:lnTo>
                      <a:pt x="2196" y="2400"/>
                    </a:lnTo>
                    <a:lnTo>
                      <a:pt x="2250" y="2383"/>
                    </a:lnTo>
                    <a:lnTo>
                      <a:pt x="2250" y="2401"/>
                    </a:lnTo>
                    <a:lnTo>
                      <a:pt x="2281" y="2432"/>
                    </a:lnTo>
                    <a:lnTo>
                      <a:pt x="2248" y="2432"/>
                    </a:lnTo>
                    <a:lnTo>
                      <a:pt x="2153" y="2446"/>
                    </a:lnTo>
                    <a:lnTo>
                      <a:pt x="2066" y="2522"/>
                    </a:lnTo>
                    <a:lnTo>
                      <a:pt x="1998" y="2512"/>
                    </a:lnTo>
                    <a:lnTo>
                      <a:pt x="1926" y="2556"/>
                    </a:lnTo>
                    <a:lnTo>
                      <a:pt x="1904" y="2592"/>
                    </a:lnTo>
                    <a:lnTo>
                      <a:pt x="1800" y="2686"/>
                    </a:lnTo>
                    <a:lnTo>
                      <a:pt x="1715" y="2690"/>
                    </a:lnTo>
                    <a:lnTo>
                      <a:pt x="1712" y="2662"/>
                    </a:lnTo>
                    <a:lnTo>
                      <a:pt x="1723" y="2632"/>
                    </a:lnTo>
                    <a:lnTo>
                      <a:pt x="1747" y="2616"/>
                    </a:lnTo>
                    <a:lnTo>
                      <a:pt x="1758" y="2623"/>
                    </a:lnTo>
                    <a:lnTo>
                      <a:pt x="1793" y="2616"/>
                    </a:lnTo>
                    <a:lnTo>
                      <a:pt x="1794" y="2596"/>
                    </a:lnTo>
                    <a:lnTo>
                      <a:pt x="1771" y="2572"/>
                    </a:lnTo>
                    <a:lnTo>
                      <a:pt x="1773" y="2576"/>
                    </a:lnTo>
                    <a:lnTo>
                      <a:pt x="1781" y="2567"/>
                    </a:lnTo>
                    <a:lnTo>
                      <a:pt x="1786" y="2565"/>
                    </a:lnTo>
                    <a:lnTo>
                      <a:pt x="1792" y="2553"/>
                    </a:lnTo>
                    <a:lnTo>
                      <a:pt x="1785" y="2526"/>
                    </a:lnTo>
                    <a:lnTo>
                      <a:pt x="1790" y="2493"/>
                    </a:lnTo>
                    <a:lnTo>
                      <a:pt x="1777" y="2471"/>
                    </a:lnTo>
                    <a:lnTo>
                      <a:pt x="1786" y="2447"/>
                    </a:lnTo>
                    <a:lnTo>
                      <a:pt x="1831" y="2422"/>
                    </a:lnTo>
                    <a:lnTo>
                      <a:pt x="1851" y="2399"/>
                    </a:lnTo>
                    <a:lnTo>
                      <a:pt x="1844" y="2286"/>
                    </a:lnTo>
                    <a:lnTo>
                      <a:pt x="1832" y="2250"/>
                    </a:lnTo>
                    <a:lnTo>
                      <a:pt x="1857" y="2102"/>
                    </a:lnTo>
                    <a:lnTo>
                      <a:pt x="1808" y="2013"/>
                    </a:lnTo>
                    <a:lnTo>
                      <a:pt x="1822" y="2012"/>
                    </a:lnTo>
                    <a:lnTo>
                      <a:pt x="1886" y="2054"/>
                    </a:lnTo>
                    <a:lnTo>
                      <a:pt x="1907" y="2094"/>
                    </a:lnTo>
                    <a:lnTo>
                      <a:pt x="1953" y="2101"/>
                    </a:lnTo>
                    <a:lnTo>
                      <a:pt x="2012" y="2107"/>
                    </a:lnTo>
                    <a:lnTo>
                      <a:pt x="2031" y="2083"/>
                    </a:lnTo>
                    <a:lnTo>
                      <a:pt x="2021" y="2048"/>
                    </a:lnTo>
                    <a:lnTo>
                      <a:pt x="2051" y="2039"/>
                    </a:lnTo>
                    <a:lnTo>
                      <a:pt x="2056" y="2025"/>
                    </a:lnTo>
                    <a:lnTo>
                      <a:pt x="2016" y="2001"/>
                    </a:lnTo>
                    <a:lnTo>
                      <a:pt x="1998" y="1950"/>
                    </a:lnTo>
                    <a:lnTo>
                      <a:pt x="1941" y="1919"/>
                    </a:lnTo>
                    <a:lnTo>
                      <a:pt x="1910" y="1870"/>
                    </a:lnTo>
                    <a:lnTo>
                      <a:pt x="1792" y="1864"/>
                    </a:lnTo>
                    <a:lnTo>
                      <a:pt x="1612" y="1870"/>
                    </a:lnTo>
                    <a:lnTo>
                      <a:pt x="1479" y="1863"/>
                    </a:lnTo>
                    <a:lnTo>
                      <a:pt x="1434" y="1816"/>
                    </a:lnTo>
                    <a:lnTo>
                      <a:pt x="1424" y="1770"/>
                    </a:lnTo>
                    <a:lnTo>
                      <a:pt x="1390" y="1746"/>
                    </a:lnTo>
                    <a:lnTo>
                      <a:pt x="1387" y="1698"/>
                    </a:lnTo>
                    <a:lnTo>
                      <a:pt x="1351" y="1653"/>
                    </a:lnTo>
                    <a:lnTo>
                      <a:pt x="1335" y="1589"/>
                    </a:lnTo>
                    <a:lnTo>
                      <a:pt x="1328" y="1571"/>
                    </a:lnTo>
                    <a:lnTo>
                      <a:pt x="1272" y="1591"/>
                    </a:lnTo>
                    <a:lnTo>
                      <a:pt x="1229" y="1583"/>
                    </a:lnTo>
                    <a:lnTo>
                      <a:pt x="1151" y="1452"/>
                    </a:lnTo>
                    <a:lnTo>
                      <a:pt x="1082" y="1448"/>
                    </a:lnTo>
                    <a:lnTo>
                      <a:pt x="1078" y="1512"/>
                    </a:lnTo>
                    <a:lnTo>
                      <a:pt x="1035" y="1440"/>
                    </a:lnTo>
                    <a:lnTo>
                      <a:pt x="963" y="1424"/>
                    </a:lnTo>
                    <a:lnTo>
                      <a:pt x="947" y="1437"/>
                    </a:lnTo>
                    <a:lnTo>
                      <a:pt x="956" y="1467"/>
                    </a:lnTo>
                    <a:lnTo>
                      <a:pt x="932" y="1516"/>
                    </a:lnTo>
                    <a:lnTo>
                      <a:pt x="914" y="1497"/>
                    </a:lnTo>
                    <a:lnTo>
                      <a:pt x="882" y="1549"/>
                    </a:lnTo>
                    <a:lnTo>
                      <a:pt x="866" y="1527"/>
                    </a:lnTo>
                    <a:lnTo>
                      <a:pt x="862" y="1536"/>
                    </a:lnTo>
                    <a:lnTo>
                      <a:pt x="837" y="1601"/>
                    </a:lnTo>
                    <a:lnTo>
                      <a:pt x="792" y="1636"/>
                    </a:lnTo>
                    <a:lnTo>
                      <a:pt x="759" y="1651"/>
                    </a:lnTo>
                    <a:lnTo>
                      <a:pt x="722" y="1652"/>
                    </a:lnTo>
                    <a:lnTo>
                      <a:pt x="709" y="1657"/>
                    </a:lnTo>
                    <a:lnTo>
                      <a:pt x="690" y="1645"/>
                    </a:lnTo>
                    <a:lnTo>
                      <a:pt x="681" y="1640"/>
                    </a:lnTo>
                    <a:lnTo>
                      <a:pt x="669" y="1638"/>
                    </a:lnTo>
                    <a:lnTo>
                      <a:pt x="593" y="1640"/>
                    </a:lnTo>
                    <a:lnTo>
                      <a:pt x="577" y="1621"/>
                    </a:lnTo>
                    <a:lnTo>
                      <a:pt x="572" y="1618"/>
                    </a:lnTo>
                    <a:lnTo>
                      <a:pt x="521" y="1652"/>
                    </a:lnTo>
                    <a:lnTo>
                      <a:pt x="505" y="1656"/>
                    </a:lnTo>
                    <a:lnTo>
                      <a:pt x="487" y="1656"/>
                    </a:lnTo>
                    <a:lnTo>
                      <a:pt x="474" y="1645"/>
                    </a:lnTo>
                    <a:lnTo>
                      <a:pt x="464" y="1634"/>
                    </a:lnTo>
                    <a:lnTo>
                      <a:pt x="434" y="1626"/>
                    </a:lnTo>
                    <a:lnTo>
                      <a:pt x="421" y="1606"/>
                    </a:lnTo>
                    <a:lnTo>
                      <a:pt x="409" y="1604"/>
                    </a:lnTo>
                    <a:lnTo>
                      <a:pt x="399" y="1606"/>
                    </a:lnTo>
                    <a:lnTo>
                      <a:pt x="387" y="1626"/>
                    </a:lnTo>
                    <a:lnTo>
                      <a:pt x="376" y="1620"/>
                    </a:lnTo>
                    <a:lnTo>
                      <a:pt x="369" y="1597"/>
                    </a:lnTo>
                    <a:lnTo>
                      <a:pt x="361" y="1591"/>
                    </a:lnTo>
                    <a:lnTo>
                      <a:pt x="357" y="1593"/>
                    </a:lnTo>
                    <a:lnTo>
                      <a:pt x="346" y="1583"/>
                    </a:lnTo>
                    <a:lnTo>
                      <a:pt x="350" y="1571"/>
                    </a:lnTo>
                    <a:lnTo>
                      <a:pt x="344" y="1571"/>
                    </a:lnTo>
                    <a:lnTo>
                      <a:pt x="305" y="1558"/>
                    </a:lnTo>
                    <a:lnTo>
                      <a:pt x="252" y="1559"/>
                    </a:lnTo>
                    <a:lnTo>
                      <a:pt x="237" y="1581"/>
                    </a:lnTo>
                    <a:lnTo>
                      <a:pt x="204" y="1583"/>
                    </a:lnTo>
                    <a:lnTo>
                      <a:pt x="204" y="1571"/>
                    </a:lnTo>
                    <a:lnTo>
                      <a:pt x="197" y="1559"/>
                    </a:lnTo>
                    <a:lnTo>
                      <a:pt x="165" y="1555"/>
                    </a:lnTo>
                    <a:lnTo>
                      <a:pt x="149" y="1559"/>
                    </a:lnTo>
                    <a:lnTo>
                      <a:pt x="142" y="1549"/>
                    </a:lnTo>
                    <a:lnTo>
                      <a:pt x="122" y="1544"/>
                    </a:lnTo>
                    <a:lnTo>
                      <a:pt x="111" y="1549"/>
                    </a:lnTo>
                    <a:lnTo>
                      <a:pt x="82" y="1530"/>
                    </a:lnTo>
                    <a:lnTo>
                      <a:pt x="83" y="1501"/>
                    </a:lnTo>
                    <a:lnTo>
                      <a:pt x="78" y="1473"/>
                    </a:lnTo>
                    <a:lnTo>
                      <a:pt x="74" y="1436"/>
                    </a:lnTo>
                    <a:lnTo>
                      <a:pt x="49" y="1425"/>
                    </a:lnTo>
                    <a:lnTo>
                      <a:pt x="14" y="1433"/>
                    </a:lnTo>
                    <a:lnTo>
                      <a:pt x="0" y="821"/>
                    </a:lnTo>
                    <a:lnTo>
                      <a:pt x="710" y="0"/>
                    </a:lnTo>
                    <a:lnTo>
                      <a:pt x="925" y="98"/>
                    </a:lnTo>
                    <a:lnTo>
                      <a:pt x="996" y="181"/>
                    </a:lnTo>
                    <a:lnTo>
                      <a:pt x="1187" y="235"/>
                    </a:lnTo>
                    <a:lnTo>
                      <a:pt x="1253" y="274"/>
                    </a:lnTo>
                    <a:lnTo>
                      <a:pt x="1284" y="367"/>
                    </a:lnTo>
                    <a:close/>
                  </a:path>
                </a:pathLst>
              </a:custGeom>
              <a:solidFill>
                <a:srgbClr val="00f008"/>
              </a:solidFill>
              <a:ln w="3240">
                <a:solidFill>
                  <a:srgbClr val="80808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grpSp>
        <p:sp>
          <p:nvSpPr>
            <p:cNvPr id="2876" name="4993312.5673.58.87513.3755"/>
            <p:cNvSpPr/>
            <p:nvPr/>
          </p:nvSpPr>
          <p:spPr>
            <a:xfrm>
              <a:off x="9267120" y="2431440"/>
              <a:ext cx="271080" cy="163080"/>
            </a:xfrm>
            <a:custGeom>
              <a:avLst/>
              <a:gdLst/>
              <a:ahLst/>
              <a:rect l="l" t="t" r="r" b="b"/>
              <a:pathLst>
                <a:path w="280" h="187">
                  <a:moveTo>
                    <a:pt x="110" y="97"/>
                  </a:moveTo>
                  <a:lnTo>
                    <a:pt x="112" y="106"/>
                  </a:lnTo>
                  <a:lnTo>
                    <a:pt x="125" y="99"/>
                  </a:lnTo>
                  <a:lnTo>
                    <a:pt x="139" y="116"/>
                  </a:lnTo>
                  <a:lnTo>
                    <a:pt x="152" y="109"/>
                  </a:lnTo>
                  <a:lnTo>
                    <a:pt x="167" y="122"/>
                  </a:lnTo>
                  <a:lnTo>
                    <a:pt x="164" y="112"/>
                  </a:lnTo>
                  <a:lnTo>
                    <a:pt x="208" y="106"/>
                  </a:lnTo>
                  <a:lnTo>
                    <a:pt x="198" y="102"/>
                  </a:lnTo>
                  <a:lnTo>
                    <a:pt x="208" y="99"/>
                  </a:lnTo>
                  <a:lnTo>
                    <a:pt x="280" y="91"/>
                  </a:lnTo>
                  <a:lnTo>
                    <a:pt x="261" y="112"/>
                  </a:lnTo>
                  <a:lnTo>
                    <a:pt x="239" y="116"/>
                  </a:lnTo>
                  <a:lnTo>
                    <a:pt x="234" y="132"/>
                  </a:lnTo>
                  <a:lnTo>
                    <a:pt x="223" y="129"/>
                  </a:lnTo>
                  <a:lnTo>
                    <a:pt x="231" y="133"/>
                  </a:lnTo>
                  <a:lnTo>
                    <a:pt x="208" y="142"/>
                  </a:lnTo>
                  <a:lnTo>
                    <a:pt x="219" y="155"/>
                  </a:lnTo>
                  <a:lnTo>
                    <a:pt x="223" y="149"/>
                  </a:lnTo>
                  <a:lnTo>
                    <a:pt x="226" y="159"/>
                  </a:lnTo>
                  <a:lnTo>
                    <a:pt x="223" y="169"/>
                  </a:lnTo>
                  <a:lnTo>
                    <a:pt x="208" y="176"/>
                  </a:lnTo>
                  <a:lnTo>
                    <a:pt x="226" y="176"/>
                  </a:lnTo>
                  <a:lnTo>
                    <a:pt x="208" y="183"/>
                  </a:lnTo>
                  <a:lnTo>
                    <a:pt x="186" y="187"/>
                  </a:lnTo>
                  <a:lnTo>
                    <a:pt x="172" y="172"/>
                  </a:lnTo>
                  <a:lnTo>
                    <a:pt x="156" y="176"/>
                  </a:lnTo>
                  <a:lnTo>
                    <a:pt x="178" y="153"/>
                  </a:lnTo>
                  <a:lnTo>
                    <a:pt x="172" y="159"/>
                  </a:lnTo>
                  <a:lnTo>
                    <a:pt x="172" y="149"/>
                  </a:lnTo>
                  <a:lnTo>
                    <a:pt x="152" y="149"/>
                  </a:lnTo>
                  <a:lnTo>
                    <a:pt x="161" y="132"/>
                  </a:lnTo>
                  <a:lnTo>
                    <a:pt x="152" y="142"/>
                  </a:lnTo>
                  <a:lnTo>
                    <a:pt x="141" y="133"/>
                  </a:lnTo>
                  <a:lnTo>
                    <a:pt x="145" y="142"/>
                  </a:lnTo>
                  <a:lnTo>
                    <a:pt x="139" y="153"/>
                  </a:lnTo>
                  <a:lnTo>
                    <a:pt x="149" y="149"/>
                  </a:lnTo>
                  <a:lnTo>
                    <a:pt x="139" y="160"/>
                  </a:lnTo>
                  <a:lnTo>
                    <a:pt x="110" y="149"/>
                  </a:lnTo>
                  <a:lnTo>
                    <a:pt x="90" y="149"/>
                  </a:lnTo>
                  <a:lnTo>
                    <a:pt x="70" y="132"/>
                  </a:lnTo>
                  <a:lnTo>
                    <a:pt x="75" y="125"/>
                  </a:lnTo>
                  <a:lnTo>
                    <a:pt x="75" y="120"/>
                  </a:lnTo>
                  <a:lnTo>
                    <a:pt x="55" y="116"/>
                  </a:lnTo>
                  <a:lnTo>
                    <a:pt x="51" y="122"/>
                  </a:lnTo>
                  <a:lnTo>
                    <a:pt x="35" y="122"/>
                  </a:lnTo>
                  <a:lnTo>
                    <a:pt x="41" y="78"/>
                  </a:lnTo>
                  <a:lnTo>
                    <a:pt x="35" y="85"/>
                  </a:lnTo>
                  <a:lnTo>
                    <a:pt x="23" y="78"/>
                  </a:lnTo>
                  <a:lnTo>
                    <a:pt x="10" y="82"/>
                  </a:lnTo>
                  <a:lnTo>
                    <a:pt x="0" y="75"/>
                  </a:lnTo>
                  <a:lnTo>
                    <a:pt x="30" y="28"/>
                  </a:lnTo>
                  <a:lnTo>
                    <a:pt x="51" y="0"/>
                  </a:lnTo>
                  <a:lnTo>
                    <a:pt x="54" y="34"/>
                  </a:lnTo>
                  <a:lnTo>
                    <a:pt x="38" y="55"/>
                  </a:lnTo>
                  <a:lnTo>
                    <a:pt x="41" y="65"/>
                  </a:lnTo>
                  <a:lnTo>
                    <a:pt x="49" y="65"/>
                  </a:lnTo>
                  <a:lnTo>
                    <a:pt x="43" y="61"/>
                  </a:lnTo>
                  <a:lnTo>
                    <a:pt x="62" y="71"/>
                  </a:lnTo>
                  <a:lnTo>
                    <a:pt x="62" y="82"/>
                  </a:lnTo>
                  <a:lnTo>
                    <a:pt x="66" y="89"/>
                  </a:lnTo>
                  <a:lnTo>
                    <a:pt x="55" y="106"/>
                  </a:lnTo>
                  <a:lnTo>
                    <a:pt x="70" y="99"/>
                  </a:lnTo>
                  <a:lnTo>
                    <a:pt x="70" y="112"/>
                  </a:lnTo>
                  <a:lnTo>
                    <a:pt x="79" y="112"/>
                  </a:lnTo>
                  <a:lnTo>
                    <a:pt x="78" y="97"/>
                  </a:lnTo>
                  <a:lnTo>
                    <a:pt x="82" y="89"/>
                  </a:lnTo>
                  <a:lnTo>
                    <a:pt x="90" y="97"/>
                  </a:lnTo>
                  <a:lnTo>
                    <a:pt x="90" y="89"/>
                  </a:lnTo>
                  <a:lnTo>
                    <a:pt x="110" y="97"/>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77" name="4999309668.2536.62532.8756"/>
            <p:cNvGrpSpPr/>
            <p:nvPr/>
          </p:nvGrpSpPr>
          <p:grpSpPr>
            <a:xfrm>
              <a:off x="9161640" y="2368080"/>
              <a:ext cx="667080" cy="667440"/>
              <a:chOff x="9161640" y="2368080"/>
              <a:chExt cx="667080" cy="667440"/>
            </a:xfrm>
          </p:grpSpPr>
          <p:sp>
            <p:nvSpPr>
              <p:cNvPr id="2878" name="4997320.375668.2525.2527.6255"/>
              <p:cNvSpPr/>
              <p:nvPr/>
            </p:nvSpPr>
            <p:spPr>
              <a:xfrm>
                <a:off x="9161640" y="2575080"/>
                <a:ext cx="560880" cy="460440"/>
              </a:xfrm>
              <a:custGeom>
                <a:avLst/>
                <a:gdLst/>
                <a:ahLst/>
                <a:rect l="l" t="t" r="r" b="b"/>
                <a:pathLst>
                  <a:path w="579" h="526">
                    <a:moveTo>
                      <a:pt x="160" y="103"/>
                    </a:moveTo>
                    <a:lnTo>
                      <a:pt x="145" y="133"/>
                    </a:lnTo>
                    <a:lnTo>
                      <a:pt x="161" y="161"/>
                    </a:lnTo>
                    <a:lnTo>
                      <a:pt x="191" y="146"/>
                    </a:lnTo>
                    <a:lnTo>
                      <a:pt x="228" y="153"/>
                    </a:lnTo>
                    <a:lnTo>
                      <a:pt x="273" y="133"/>
                    </a:lnTo>
                    <a:lnTo>
                      <a:pt x="297" y="136"/>
                    </a:lnTo>
                    <a:lnTo>
                      <a:pt x="235" y="181"/>
                    </a:lnTo>
                    <a:lnTo>
                      <a:pt x="160" y="192"/>
                    </a:lnTo>
                    <a:lnTo>
                      <a:pt x="68" y="302"/>
                    </a:lnTo>
                    <a:lnTo>
                      <a:pt x="7" y="345"/>
                    </a:lnTo>
                    <a:lnTo>
                      <a:pt x="0" y="380"/>
                    </a:lnTo>
                    <a:lnTo>
                      <a:pt x="27" y="360"/>
                    </a:lnTo>
                    <a:lnTo>
                      <a:pt x="7" y="400"/>
                    </a:lnTo>
                    <a:lnTo>
                      <a:pt x="29" y="461"/>
                    </a:lnTo>
                    <a:lnTo>
                      <a:pt x="105" y="526"/>
                    </a:lnTo>
                    <a:lnTo>
                      <a:pt x="138" y="514"/>
                    </a:lnTo>
                    <a:lnTo>
                      <a:pt x="140" y="498"/>
                    </a:lnTo>
                    <a:lnTo>
                      <a:pt x="171" y="475"/>
                    </a:lnTo>
                    <a:lnTo>
                      <a:pt x="234" y="371"/>
                    </a:lnTo>
                    <a:lnTo>
                      <a:pt x="244" y="309"/>
                    </a:lnTo>
                    <a:lnTo>
                      <a:pt x="303" y="289"/>
                    </a:lnTo>
                    <a:lnTo>
                      <a:pt x="314" y="256"/>
                    </a:lnTo>
                    <a:lnTo>
                      <a:pt x="325" y="255"/>
                    </a:lnTo>
                    <a:lnTo>
                      <a:pt x="434" y="183"/>
                    </a:lnTo>
                    <a:lnTo>
                      <a:pt x="553" y="79"/>
                    </a:lnTo>
                    <a:lnTo>
                      <a:pt x="579" y="63"/>
                    </a:lnTo>
                    <a:lnTo>
                      <a:pt x="543" y="54"/>
                    </a:lnTo>
                    <a:lnTo>
                      <a:pt x="543" y="32"/>
                    </a:lnTo>
                    <a:lnTo>
                      <a:pt x="516" y="16"/>
                    </a:lnTo>
                    <a:lnTo>
                      <a:pt x="470" y="33"/>
                    </a:lnTo>
                    <a:lnTo>
                      <a:pt x="446" y="0"/>
                    </a:lnTo>
                    <a:lnTo>
                      <a:pt x="377" y="56"/>
                    </a:lnTo>
                    <a:lnTo>
                      <a:pt x="266" y="56"/>
                    </a:lnTo>
                    <a:lnTo>
                      <a:pt x="204" y="46"/>
                    </a:lnTo>
                    <a:lnTo>
                      <a:pt x="160" y="10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9" name="4998309692.37512.258.755"/>
              <p:cNvSpPr/>
              <p:nvPr/>
            </p:nvSpPr>
            <p:spPr>
              <a:xfrm>
                <a:off x="9651240" y="2368080"/>
                <a:ext cx="177480" cy="223200"/>
              </a:xfrm>
              <a:custGeom>
                <a:avLst/>
                <a:gdLst/>
                <a:ahLst/>
                <a:rect l="l" t="t" r="r" b="b"/>
                <a:pathLst>
                  <a:path w="182" h="257">
                    <a:moveTo>
                      <a:pt x="88" y="135"/>
                    </a:moveTo>
                    <a:lnTo>
                      <a:pt x="78" y="42"/>
                    </a:lnTo>
                    <a:lnTo>
                      <a:pt x="41" y="0"/>
                    </a:lnTo>
                    <a:lnTo>
                      <a:pt x="0" y="152"/>
                    </a:lnTo>
                    <a:lnTo>
                      <a:pt x="4" y="238"/>
                    </a:lnTo>
                    <a:lnTo>
                      <a:pt x="16" y="249"/>
                    </a:lnTo>
                    <a:lnTo>
                      <a:pt x="46" y="257"/>
                    </a:lnTo>
                    <a:lnTo>
                      <a:pt x="125" y="229"/>
                    </a:lnTo>
                    <a:lnTo>
                      <a:pt x="182" y="152"/>
                    </a:lnTo>
                    <a:lnTo>
                      <a:pt x="172" y="120"/>
                    </a:lnTo>
                    <a:lnTo>
                      <a:pt x="151" y="117"/>
                    </a:lnTo>
                    <a:lnTo>
                      <a:pt x="133" y="132"/>
                    </a:lnTo>
                    <a:lnTo>
                      <a:pt x="112" y="125"/>
                    </a:lnTo>
                    <a:lnTo>
                      <a:pt x="94" y="144"/>
                    </a:lnTo>
                    <a:lnTo>
                      <a:pt x="88" y="13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80" name="5000309.125642.87526.2535.1255"/>
            <p:cNvSpPr/>
            <p:nvPr/>
          </p:nvSpPr>
          <p:spPr>
            <a:xfrm>
              <a:off x="8645400" y="2369880"/>
              <a:ext cx="714600" cy="480600"/>
            </a:xfrm>
            <a:custGeom>
              <a:avLst/>
              <a:gdLst/>
              <a:ahLst/>
              <a:rect l="l" t="t" r="r" b="b"/>
              <a:pathLst>
                <a:path w="735" h="548">
                  <a:moveTo>
                    <a:pt x="4" y="211"/>
                  </a:moveTo>
                  <a:lnTo>
                    <a:pt x="0" y="235"/>
                  </a:lnTo>
                  <a:lnTo>
                    <a:pt x="11" y="246"/>
                  </a:lnTo>
                  <a:lnTo>
                    <a:pt x="20" y="239"/>
                  </a:lnTo>
                  <a:lnTo>
                    <a:pt x="49" y="216"/>
                  </a:lnTo>
                  <a:lnTo>
                    <a:pt x="69" y="208"/>
                  </a:lnTo>
                  <a:lnTo>
                    <a:pt x="74" y="208"/>
                  </a:lnTo>
                  <a:lnTo>
                    <a:pt x="77" y="196"/>
                  </a:lnTo>
                  <a:lnTo>
                    <a:pt x="86" y="190"/>
                  </a:lnTo>
                  <a:lnTo>
                    <a:pt x="98" y="190"/>
                  </a:lnTo>
                  <a:lnTo>
                    <a:pt x="112" y="191"/>
                  </a:lnTo>
                  <a:lnTo>
                    <a:pt x="168" y="231"/>
                  </a:lnTo>
                  <a:lnTo>
                    <a:pt x="239" y="434"/>
                  </a:lnTo>
                  <a:lnTo>
                    <a:pt x="239" y="441"/>
                  </a:lnTo>
                  <a:lnTo>
                    <a:pt x="246" y="466"/>
                  </a:lnTo>
                  <a:lnTo>
                    <a:pt x="254" y="472"/>
                  </a:lnTo>
                  <a:lnTo>
                    <a:pt x="264" y="472"/>
                  </a:lnTo>
                  <a:lnTo>
                    <a:pt x="288" y="482"/>
                  </a:lnTo>
                  <a:lnTo>
                    <a:pt x="290" y="476"/>
                  </a:lnTo>
                  <a:lnTo>
                    <a:pt x="301" y="476"/>
                  </a:lnTo>
                  <a:lnTo>
                    <a:pt x="303" y="485"/>
                  </a:lnTo>
                  <a:lnTo>
                    <a:pt x="304" y="494"/>
                  </a:lnTo>
                  <a:lnTo>
                    <a:pt x="303" y="498"/>
                  </a:lnTo>
                  <a:lnTo>
                    <a:pt x="313" y="544"/>
                  </a:lnTo>
                  <a:lnTo>
                    <a:pt x="328" y="548"/>
                  </a:lnTo>
                  <a:lnTo>
                    <a:pt x="340" y="547"/>
                  </a:lnTo>
                  <a:lnTo>
                    <a:pt x="344" y="540"/>
                  </a:lnTo>
                  <a:lnTo>
                    <a:pt x="355" y="539"/>
                  </a:lnTo>
                  <a:lnTo>
                    <a:pt x="382" y="521"/>
                  </a:lnTo>
                  <a:lnTo>
                    <a:pt x="453" y="515"/>
                  </a:lnTo>
                  <a:lnTo>
                    <a:pt x="507" y="472"/>
                  </a:lnTo>
                  <a:lnTo>
                    <a:pt x="558" y="458"/>
                  </a:lnTo>
                  <a:lnTo>
                    <a:pt x="652" y="356"/>
                  </a:lnTo>
                  <a:lnTo>
                    <a:pt x="667" y="324"/>
                  </a:lnTo>
                  <a:lnTo>
                    <a:pt x="691" y="341"/>
                  </a:lnTo>
                  <a:lnTo>
                    <a:pt x="735" y="284"/>
                  </a:lnTo>
                  <a:lnTo>
                    <a:pt x="728" y="257"/>
                  </a:lnTo>
                  <a:lnTo>
                    <a:pt x="667" y="249"/>
                  </a:lnTo>
                  <a:lnTo>
                    <a:pt x="607" y="216"/>
                  </a:lnTo>
                  <a:lnTo>
                    <a:pt x="564" y="122"/>
                  </a:lnTo>
                  <a:lnTo>
                    <a:pt x="547" y="129"/>
                  </a:lnTo>
                  <a:lnTo>
                    <a:pt x="532" y="122"/>
                  </a:lnTo>
                  <a:lnTo>
                    <a:pt x="546" y="85"/>
                  </a:lnTo>
                  <a:lnTo>
                    <a:pt x="536" y="10"/>
                  </a:lnTo>
                  <a:lnTo>
                    <a:pt x="501" y="0"/>
                  </a:lnTo>
                  <a:lnTo>
                    <a:pt x="442" y="42"/>
                  </a:lnTo>
                  <a:lnTo>
                    <a:pt x="418" y="20"/>
                  </a:lnTo>
                  <a:lnTo>
                    <a:pt x="386" y="8"/>
                  </a:lnTo>
                  <a:lnTo>
                    <a:pt x="343" y="0"/>
                  </a:lnTo>
                  <a:lnTo>
                    <a:pt x="312" y="39"/>
                  </a:lnTo>
                  <a:lnTo>
                    <a:pt x="222" y="82"/>
                  </a:lnTo>
                  <a:lnTo>
                    <a:pt x="139" y="81"/>
                  </a:lnTo>
                  <a:lnTo>
                    <a:pt x="106" y="122"/>
                  </a:lnTo>
                  <a:lnTo>
                    <a:pt x="73" y="157"/>
                  </a:lnTo>
                  <a:lnTo>
                    <a:pt x="4" y="211"/>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1" name="5039372.375562.37517.528.755"/>
            <p:cNvSpPr/>
            <p:nvPr/>
          </p:nvSpPr>
          <p:spPr>
            <a:xfrm>
              <a:off x="7009560" y="3528000"/>
              <a:ext cx="583920" cy="319320"/>
            </a:xfrm>
            <a:custGeom>
              <a:avLst/>
              <a:gdLst/>
              <a:ahLst/>
              <a:rect l="l" t="t" r="r" b="b"/>
              <a:pathLst>
                <a:path w="600" h="367">
                  <a:moveTo>
                    <a:pt x="399" y="220"/>
                  </a:moveTo>
                  <a:lnTo>
                    <a:pt x="328" y="256"/>
                  </a:lnTo>
                  <a:lnTo>
                    <a:pt x="299" y="273"/>
                  </a:lnTo>
                  <a:lnTo>
                    <a:pt x="285" y="285"/>
                  </a:lnTo>
                  <a:lnTo>
                    <a:pt x="246" y="329"/>
                  </a:lnTo>
                  <a:lnTo>
                    <a:pt x="231" y="337"/>
                  </a:lnTo>
                  <a:lnTo>
                    <a:pt x="223" y="336"/>
                  </a:lnTo>
                  <a:lnTo>
                    <a:pt x="199" y="336"/>
                  </a:lnTo>
                  <a:lnTo>
                    <a:pt x="187" y="338"/>
                  </a:lnTo>
                  <a:lnTo>
                    <a:pt x="146" y="367"/>
                  </a:lnTo>
                  <a:lnTo>
                    <a:pt x="134" y="364"/>
                  </a:lnTo>
                  <a:lnTo>
                    <a:pt x="113" y="354"/>
                  </a:lnTo>
                  <a:lnTo>
                    <a:pt x="106" y="360"/>
                  </a:lnTo>
                  <a:lnTo>
                    <a:pt x="94" y="356"/>
                  </a:lnTo>
                  <a:lnTo>
                    <a:pt x="102" y="346"/>
                  </a:lnTo>
                  <a:lnTo>
                    <a:pt x="95" y="345"/>
                  </a:lnTo>
                  <a:lnTo>
                    <a:pt x="76" y="340"/>
                  </a:lnTo>
                  <a:lnTo>
                    <a:pt x="25" y="326"/>
                  </a:lnTo>
                  <a:lnTo>
                    <a:pt x="19" y="318"/>
                  </a:lnTo>
                  <a:lnTo>
                    <a:pt x="0" y="329"/>
                  </a:lnTo>
                  <a:lnTo>
                    <a:pt x="0" y="317"/>
                  </a:lnTo>
                  <a:lnTo>
                    <a:pt x="1" y="309"/>
                  </a:lnTo>
                  <a:lnTo>
                    <a:pt x="23" y="267"/>
                  </a:lnTo>
                  <a:lnTo>
                    <a:pt x="32" y="256"/>
                  </a:lnTo>
                  <a:lnTo>
                    <a:pt x="119" y="252"/>
                  </a:lnTo>
                  <a:lnTo>
                    <a:pt x="221" y="162"/>
                  </a:lnTo>
                  <a:lnTo>
                    <a:pt x="244" y="122"/>
                  </a:lnTo>
                  <a:lnTo>
                    <a:pt x="315" y="83"/>
                  </a:lnTo>
                  <a:lnTo>
                    <a:pt x="381" y="90"/>
                  </a:lnTo>
                  <a:lnTo>
                    <a:pt x="471" y="11"/>
                  </a:lnTo>
                  <a:lnTo>
                    <a:pt x="567" y="0"/>
                  </a:lnTo>
                  <a:lnTo>
                    <a:pt x="595" y="0"/>
                  </a:lnTo>
                  <a:lnTo>
                    <a:pt x="599" y="7"/>
                  </a:lnTo>
                  <a:lnTo>
                    <a:pt x="600" y="17"/>
                  </a:lnTo>
                  <a:lnTo>
                    <a:pt x="595" y="32"/>
                  </a:lnTo>
                  <a:lnTo>
                    <a:pt x="590" y="39"/>
                  </a:lnTo>
                  <a:lnTo>
                    <a:pt x="577" y="66"/>
                  </a:lnTo>
                  <a:lnTo>
                    <a:pt x="518" y="125"/>
                  </a:lnTo>
                  <a:lnTo>
                    <a:pt x="497" y="142"/>
                  </a:lnTo>
                  <a:lnTo>
                    <a:pt x="463" y="174"/>
                  </a:lnTo>
                  <a:lnTo>
                    <a:pt x="458" y="177"/>
                  </a:lnTo>
                  <a:lnTo>
                    <a:pt x="453" y="172"/>
                  </a:lnTo>
                  <a:lnTo>
                    <a:pt x="447" y="172"/>
                  </a:lnTo>
                  <a:lnTo>
                    <a:pt x="436" y="189"/>
                  </a:lnTo>
                  <a:lnTo>
                    <a:pt x="414" y="212"/>
                  </a:lnTo>
                  <a:lnTo>
                    <a:pt x="399" y="220"/>
                  </a:lnTo>
                  <a:close/>
                </a:path>
              </a:pathLst>
            </a:custGeom>
            <a:solidFill>
              <a:srgbClr val="00f008"/>
            </a:solidFill>
            <a:ln w="3240">
              <a:solidFill>
                <a:srgbClr val="80808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882" name="5045395.25617.2512.57.8755"/>
            <p:cNvSpPr/>
            <p:nvPr/>
          </p:nvSpPr>
          <p:spPr>
            <a:xfrm>
              <a:off x="8124120" y="3945240"/>
              <a:ext cx="160200" cy="229680"/>
            </a:xfrm>
            <a:custGeom>
              <a:avLst/>
              <a:gdLst/>
              <a:ahLst/>
              <a:rect l="l" t="t" r="r" b="b"/>
              <a:pathLst>
                <a:path w="165" h="263">
                  <a:moveTo>
                    <a:pt x="165" y="239"/>
                  </a:moveTo>
                  <a:lnTo>
                    <a:pt x="159" y="224"/>
                  </a:lnTo>
                  <a:lnTo>
                    <a:pt x="146" y="199"/>
                  </a:lnTo>
                  <a:lnTo>
                    <a:pt x="134" y="177"/>
                  </a:lnTo>
                  <a:lnTo>
                    <a:pt x="107" y="159"/>
                  </a:lnTo>
                  <a:lnTo>
                    <a:pt x="95" y="152"/>
                  </a:lnTo>
                  <a:lnTo>
                    <a:pt x="90" y="140"/>
                  </a:lnTo>
                  <a:lnTo>
                    <a:pt x="73" y="101"/>
                  </a:lnTo>
                  <a:lnTo>
                    <a:pt x="60" y="87"/>
                  </a:lnTo>
                  <a:lnTo>
                    <a:pt x="47" y="67"/>
                  </a:lnTo>
                  <a:lnTo>
                    <a:pt x="36" y="52"/>
                  </a:lnTo>
                  <a:lnTo>
                    <a:pt x="35" y="42"/>
                  </a:lnTo>
                  <a:lnTo>
                    <a:pt x="36" y="42"/>
                  </a:lnTo>
                  <a:lnTo>
                    <a:pt x="36" y="35"/>
                  </a:lnTo>
                  <a:lnTo>
                    <a:pt x="50" y="1"/>
                  </a:lnTo>
                  <a:lnTo>
                    <a:pt x="35" y="0"/>
                  </a:lnTo>
                  <a:lnTo>
                    <a:pt x="24" y="1"/>
                  </a:lnTo>
                  <a:lnTo>
                    <a:pt x="8" y="13"/>
                  </a:lnTo>
                  <a:lnTo>
                    <a:pt x="7" y="20"/>
                  </a:lnTo>
                  <a:lnTo>
                    <a:pt x="1" y="24"/>
                  </a:lnTo>
                  <a:lnTo>
                    <a:pt x="0" y="26"/>
                  </a:lnTo>
                  <a:lnTo>
                    <a:pt x="67" y="263"/>
                  </a:lnTo>
                  <a:lnTo>
                    <a:pt x="165" y="23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3" name="5052411620.759.1253.55"/>
            <p:cNvSpPr/>
            <p:nvPr/>
          </p:nvSpPr>
          <p:spPr>
            <a:xfrm>
              <a:off x="8195400" y="4233600"/>
              <a:ext cx="70560" cy="168120"/>
            </a:xfrm>
            <a:custGeom>
              <a:avLst/>
              <a:gdLst/>
              <a:ahLst/>
              <a:rect l="l" t="t" r="r" b="b"/>
              <a:pathLst>
                <a:path w="72" h="191">
                  <a:moveTo>
                    <a:pt x="13" y="30"/>
                  </a:moveTo>
                  <a:lnTo>
                    <a:pt x="17" y="33"/>
                  </a:lnTo>
                  <a:lnTo>
                    <a:pt x="18" y="50"/>
                  </a:lnTo>
                  <a:lnTo>
                    <a:pt x="17" y="60"/>
                  </a:lnTo>
                  <a:lnTo>
                    <a:pt x="8" y="72"/>
                  </a:lnTo>
                  <a:lnTo>
                    <a:pt x="2" y="84"/>
                  </a:lnTo>
                  <a:lnTo>
                    <a:pt x="0" y="116"/>
                  </a:lnTo>
                  <a:lnTo>
                    <a:pt x="2" y="141"/>
                  </a:lnTo>
                  <a:lnTo>
                    <a:pt x="2" y="170"/>
                  </a:lnTo>
                  <a:lnTo>
                    <a:pt x="9" y="191"/>
                  </a:lnTo>
                  <a:lnTo>
                    <a:pt x="13" y="162"/>
                  </a:lnTo>
                  <a:lnTo>
                    <a:pt x="20" y="132"/>
                  </a:lnTo>
                  <a:lnTo>
                    <a:pt x="40" y="89"/>
                  </a:lnTo>
                  <a:lnTo>
                    <a:pt x="49" y="76"/>
                  </a:lnTo>
                  <a:lnTo>
                    <a:pt x="55" y="58"/>
                  </a:lnTo>
                  <a:lnTo>
                    <a:pt x="53" y="33"/>
                  </a:lnTo>
                  <a:lnTo>
                    <a:pt x="55" y="26"/>
                  </a:lnTo>
                  <a:lnTo>
                    <a:pt x="69" y="7"/>
                  </a:lnTo>
                  <a:lnTo>
                    <a:pt x="72" y="0"/>
                  </a:lnTo>
                  <a:lnTo>
                    <a:pt x="29" y="18"/>
                  </a:lnTo>
                  <a:lnTo>
                    <a:pt x="13" y="3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4" name="5002313.75337.87569.542.8755"/>
            <p:cNvSpPr/>
            <p:nvPr/>
          </p:nvSpPr>
          <p:spPr>
            <a:xfrm>
              <a:off x="2445120" y="2454120"/>
              <a:ext cx="871560" cy="1271880"/>
            </a:xfrm>
            <a:custGeom>
              <a:avLst/>
              <a:gdLst/>
              <a:ahLst/>
              <a:rect l="l" t="t" r="r" b="b"/>
              <a:pathLst>
                <a:path w="898" h="1456">
                  <a:moveTo>
                    <a:pt x="293" y="0"/>
                  </a:moveTo>
                  <a:lnTo>
                    <a:pt x="407" y="27"/>
                  </a:lnTo>
                  <a:lnTo>
                    <a:pt x="376" y="203"/>
                  </a:lnTo>
                  <a:lnTo>
                    <a:pt x="399" y="258"/>
                  </a:lnTo>
                  <a:lnTo>
                    <a:pt x="405" y="286"/>
                  </a:lnTo>
                  <a:lnTo>
                    <a:pt x="399" y="308"/>
                  </a:lnTo>
                  <a:lnTo>
                    <a:pt x="390" y="316"/>
                  </a:lnTo>
                  <a:lnTo>
                    <a:pt x="401" y="325"/>
                  </a:lnTo>
                  <a:lnTo>
                    <a:pt x="411" y="347"/>
                  </a:lnTo>
                  <a:lnTo>
                    <a:pt x="445" y="382"/>
                  </a:lnTo>
                  <a:lnTo>
                    <a:pt x="468" y="431"/>
                  </a:lnTo>
                  <a:lnTo>
                    <a:pt x="474" y="453"/>
                  </a:lnTo>
                  <a:lnTo>
                    <a:pt x="485" y="474"/>
                  </a:lnTo>
                  <a:lnTo>
                    <a:pt x="505" y="476"/>
                  </a:lnTo>
                  <a:lnTo>
                    <a:pt x="508" y="493"/>
                  </a:lnTo>
                  <a:lnTo>
                    <a:pt x="534" y="497"/>
                  </a:lnTo>
                  <a:lnTo>
                    <a:pt x="543" y="507"/>
                  </a:lnTo>
                  <a:lnTo>
                    <a:pt x="513" y="568"/>
                  </a:lnTo>
                  <a:lnTo>
                    <a:pt x="516" y="578"/>
                  </a:lnTo>
                  <a:lnTo>
                    <a:pt x="505" y="591"/>
                  </a:lnTo>
                  <a:lnTo>
                    <a:pt x="503" y="618"/>
                  </a:lnTo>
                  <a:lnTo>
                    <a:pt x="508" y="621"/>
                  </a:lnTo>
                  <a:lnTo>
                    <a:pt x="505" y="638"/>
                  </a:lnTo>
                  <a:lnTo>
                    <a:pt x="483" y="653"/>
                  </a:lnTo>
                  <a:lnTo>
                    <a:pt x="483" y="668"/>
                  </a:lnTo>
                  <a:lnTo>
                    <a:pt x="485" y="680"/>
                  </a:lnTo>
                  <a:lnTo>
                    <a:pt x="476" y="696"/>
                  </a:lnTo>
                  <a:lnTo>
                    <a:pt x="503" y="722"/>
                  </a:lnTo>
                  <a:lnTo>
                    <a:pt x="512" y="722"/>
                  </a:lnTo>
                  <a:lnTo>
                    <a:pt x="550" y="688"/>
                  </a:lnTo>
                  <a:lnTo>
                    <a:pt x="558" y="683"/>
                  </a:lnTo>
                  <a:lnTo>
                    <a:pt x="562" y="688"/>
                  </a:lnTo>
                  <a:lnTo>
                    <a:pt x="569" y="700"/>
                  </a:lnTo>
                  <a:lnTo>
                    <a:pt x="571" y="704"/>
                  </a:lnTo>
                  <a:lnTo>
                    <a:pt x="581" y="712"/>
                  </a:lnTo>
                  <a:lnTo>
                    <a:pt x="579" y="736"/>
                  </a:lnTo>
                  <a:lnTo>
                    <a:pt x="579" y="771"/>
                  </a:lnTo>
                  <a:lnTo>
                    <a:pt x="585" y="798"/>
                  </a:lnTo>
                  <a:lnTo>
                    <a:pt x="599" y="820"/>
                  </a:lnTo>
                  <a:lnTo>
                    <a:pt x="599" y="833"/>
                  </a:lnTo>
                  <a:lnTo>
                    <a:pt x="591" y="845"/>
                  </a:lnTo>
                  <a:lnTo>
                    <a:pt x="607" y="868"/>
                  </a:lnTo>
                  <a:lnTo>
                    <a:pt x="624" y="868"/>
                  </a:lnTo>
                  <a:lnTo>
                    <a:pt x="636" y="891"/>
                  </a:lnTo>
                  <a:lnTo>
                    <a:pt x="641" y="900"/>
                  </a:lnTo>
                  <a:lnTo>
                    <a:pt x="634" y="927"/>
                  </a:lnTo>
                  <a:lnTo>
                    <a:pt x="634" y="935"/>
                  </a:lnTo>
                  <a:lnTo>
                    <a:pt x="646" y="955"/>
                  </a:lnTo>
                  <a:lnTo>
                    <a:pt x="661" y="965"/>
                  </a:lnTo>
                  <a:lnTo>
                    <a:pt x="669" y="950"/>
                  </a:lnTo>
                  <a:lnTo>
                    <a:pt x="679" y="944"/>
                  </a:lnTo>
                  <a:lnTo>
                    <a:pt x="710" y="955"/>
                  </a:lnTo>
                  <a:lnTo>
                    <a:pt x="719" y="955"/>
                  </a:lnTo>
                  <a:lnTo>
                    <a:pt x="738" y="946"/>
                  </a:lnTo>
                  <a:lnTo>
                    <a:pt x="745" y="944"/>
                  </a:lnTo>
                  <a:lnTo>
                    <a:pt x="751" y="950"/>
                  </a:lnTo>
                  <a:lnTo>
                    <a:pt x="783" y="951"/>
                  </a:lnTo>
                  <a:lnTo>
                    <a:pt x="802" y="959"/>
                  </a:lnTo>
                  <a:lnTo>
                    <a:pt x="809" y="957"/>
                  </a:lnTo>
                  <a:lnTo>
                    <a:pt x="848" y="957"/>
                  </a:lnTo>
                  <a:lnTo>
                    <a:pt x="848" y="944"/>
                  </a:lnTo>
                  <a:lnTo>
                    <a:pt x="864" y="928"/>
                  </a:lnTo>
                  <a:lnTo>
                    <a:pt x="880" y="950"/>
                  </a:lnTo>
                  <a:lnTo>
                    <a:pt x="887" y="973"/>
                  </a:lnTo>
                  <a:lnTo>
                    <a:pt x="898" y="985"/>
                  </a:lnTo>
                  <a:lnTo>
                    <a:pt x="898" y="982"/>
                  </a:lnTo>
                  <a:lnTo>
                    <a:pt x="833" y="1456"/>
                  </a:lnTo>
                  <a:lnTo>
                    <a:pt x="832" y="1456"/>
                  </a:lnTo>
                  <a:lnTo>
                    <a:pt x="411" y="1380"/>
                  </a:lnTo>
                  <a:lnTo>
                    <a:pt x="0" y="1294"/>
                  </a:lnTo>
                  <a:lnTo>
                    <a:pt x="77" y="958"/>
                  </a:lnTo>
                  <a:lnTo>
                    <a:pt x="93" y="935"/>
                  </a:lnTo>
                  <a:lnTo>
                    <a:pt x="94" y="910"/>
                  </a:lnTo>
                  <a:lnTo>
                    <a:pt x="100" y="906"/>
                  </a:lnTo>
                  <a:lnTo>
                    <a:pt x="101" y="901"/>
                  </a:lnTo>
                  <a:lnTo>
                    <a:pt x="108" y="893"/>
                  </a:lnTo>
                  <a:lnTo>
                    <a:pt x="96" y="875"/>
                  </a:lnTo>
                  <a:lnTo>
                    <a:pt x="77" y="865"/>
                  </a:lnTo>
                  <a:lnTo>
                    <a:pt x="74" y="859"/>
                  </a:lnTo>
                  <a:lnTo>
                    <a:pt x="78" y="833"/>
                  </a:lnTo>
                  <a:lnTo>
                    <a:pt x="110" y="779"/>
                  </a:lnTo>
                  <a:lnTo>
                    <a:pt x="136" y="770"/>
                  </a:lnTo>
                  <a:lnTo>
                    <a:pt x="152" y="754"/>
                  </a:lnTo>
                  <a:lnTo>
                    <a:pt x="152" y="740"/>
                  </a:lnTo>
                  <a:lnTo>
                    <a:pt x="162" y="732"/>
                  </a:lnTo>
                  <a:lnTo>
                    <a:pt x="226" y="632"/>
                  </a:lnTo>
                  <a:lnTo>
                    <a:pt x="221" y="609"/>
                  </a:lnTo>
                  <a:lnTo>
                    <a:pt x="206" y="594"/>
                  </a:lnTo>
                  <a:lnTo>
                    <a:pt x="195" y="591"/>
                  </a:lnTo>
                  <a:lnTo>
                    <a:pt x="184" y="574"/>
                  </a:lnTo>
                  <a:lnTo>
                    <a:pt x="182" y="554"/>
                  </a:lnTo>
                  <a:lnTo>
                    <a:pt x="180" y="529"/>
                  </a:lnTo>
                  <a:lnTo>
                    <a:pt x="186" y="523"/>
                  </a:lnTo>
                  <a:lnTo>
                    <a:pt x="187" y="512"/>
                  </a:lnTo>
                  <a:lnTo>
                    <a:pt x="180" y="496"/>
                  </a:lnTo>
                  <a:lnTo>
                    <a:pt x="180" y="482"/>
                  </a:lnTo>
                  <a:lnTo>
                    <a:pt x="186" y="470"/>
                  </a:lnTo>
                  <a:lnTo>
                    <a:pt x="293"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5" name="5003327.25290.548.2558.1255"/>
            <p:cNvSpPr/>
            <p:nvPr/>
          </p:nvSpPr>
          <p:spPr>
            <a:xfrm>
              <a:off x="1482480" y="2701440"/>
              <a:ext cx="1182600" cy="882360"/>
            </a:xfrm>
            <a:custGeom>
              <a:avLst/>
              <a:gdLst/>
              <a:ahLst/>
              <a:rect l="l" t="t" r="r" b="b"/>
              <a:pathLst>
                <a:path w="1217" h="1012">
                  <a:moveTo>
                    <a:pt x="21" y="763"/>
                  </a:moveTo>
                  <a:lnTo>
                    <a:pt x="12" y="752"/>
                  </a:lnTo>
                  <a:lnTo>
                    <a:pt x="0" y="711"/>
                  </a:lnTo>
                  <a:lnTo>
                    <a:pt x="11" y="696"/>
                  </a:lnTo>
                  <a:lnTo>
                    <a:pt x="11" y="677"/>
                  </a:lnTo>
                  <a:lnTo>
                    <a:pt x="21" y="648"/>
                  </a:lnTo>
                  <a:lnTo>
                    <a:pt x="19" y="586"/>
                  </a:lnTo>
                  <a:lnTo>
                    <a:pt x="21" y="578"/>
                  </a:lnTo>
                  <a:lnTo>
                    <a:pt x="35" y="571"/>
                  </a:lnTo>
                  <a:lnTo>
                    <a:pt x="42" y="559"/>
                  </a:lnTo>
                  <a:lnTo>
                    <a:pt x="47" y="540"/>
                  </a:lnTo>
                  <a:lnTo>
                    <a:pt x="58" y="534"/>
                  </a:lnTo>
                  <a:lnTo>
                    <a:pt x="59" y="501"/>
                  </a:lnTo>
                  <a:lnTo>
                    <a:pt x="67" y="500"/>
                  </a:lnTo>
                  <a:lnTo>
                    <a:pt x="103" y="458"/>
                  </a:lnTo>
                  <a:lnTo>
                    <a:pt x="120" y="421"/>
                  </a:lnTo>
                  <a:lnTo>
                    <a:pt x="152" y="364"/>
                  </a:lnTo>
                  <a:lnTo>
                    <a:pt x="187" y="257"/>
                  </a:lnTo>
                  <a:lnTo>
                    <a:pt x="215" y="213"/>
                  </a:lnTo>
                  <a:lnTo>
                    <a:pt x="235" y="149"/>
                  </a:lnTo>
                  <a:lnTo>
                    <a:pt x="259" y="65"/>
                  </a:lnTo>
                  <a:lnTo>
                    <a:pt x="273" y="37"/>
                  </a:lnTo>
                  <a:lnTo>
                    <a:pt x="277" y="8"/>
                  </a:lnTo>
                  <a:lnTo>
                    <a:pt x="277" y="3"/>
                  </a:lnTo>
                  <a:lnTo>
                    <a:pt x="289" y="0"/>
                  </a:lnTo>
                  <a:lnTo>
                    <a:pt x="305" y="3"/>
                  </a:lnTo>
                  <a:lnTo>
                    <a:pt x="314" y="0"/>
                  </a:lnTo>
                  <a:lnTo>
                    <a:pt x="338" y="8"/>
                  </a:lnTo>
                  <a:lnTo>
                    <a:pt x="356" y="23"/>
                  </a:lnTo>
                  <a:lnTo>
                    <a:pt x="357" y="33"/>
                  </a:lnTo>
                  <a:lnTo>
                    <a:pt x="372" y="33"/>
                  </a:lnTo>
                  <a:lnTo>
                    <a:pt x="400" y="54"/>
                  </a:lnTo>
                  <a:lnTo>
                    <a:pt x="404" y="86"/>
                  </a:lnTo>
                  <a:lnTo>
                    <a:pt x="402" y="96"/>
                  </a:lnTo>
                  <a:lnTo>
                    <a:pt x="400" y="140"/>
                  </a:lnTo>
                  <a:lnTo>
                    <a:pt x="404" y="153"/>
                  </a:lnTo>
                  <a:lnTo>
                    <a:pt x="449" y="178"/>
                  </a:lnTo>
                  <a:lnTo>
                    <a:pt x="490" y="180"/>
                  </a:lnTo>
                  <a:lnTo>
                    <a:pt x="524" y="178"/>
                  </a:lnTo>
                  <a:lnTo>
                    <a:pt x="545" y="180"/>
                  </a:lnTo>
                  <a:lnTo>
                    <a:pt x="600" y="191"/>
                  </a:lnTo>
                  <a:lnTo>
                    <a:pt x="611" y="211"/>
                  </a:lnTo>
                  <a:lnTo>
                    <a:pt x="670" y="204"/>
                  </a:lnTo>
                  <a:lnTo>
                    <a:pt x="696" y="211"/>
                  </a:lnTo>
                  <a:lnTo>
                    <a:pt x="701" y="215"/>
                  </a:lnTo>
                  <a:lnTo>
                    <a:pt x="732" y="221"/>
                  </a:lnTo>
                  <a:lnTo>
                    <a:pt x="745" y="219"/>
                  </a:lnTo>
                  <a:lnTo>
                    <a:pt x="764" y="210"/>
                  </a:lnTo>
                  <a:lnTo>
                    <a:pt x="783" y="210"/>
                  </a:lnTo>
                  <a:lnTo>
                    <a:pt x="802" y="213"/>
                  </a:lnTo>
                  <a:lnTo>
                    <a:pt x="819" y="210"/>
                  </a:lnTo>
                  <a:lnTo>
                    <a:pt x="831" y="210"/>
                  </a:lnTo>
                  <a:lnTo>
                    <a:pt x="838" y="213"/>
                  </a:lnTo>
                  <a:lnTo>
                    <a:pt x="857" y="214"/>
                  </a:lnTo>
                  <a:lnTo>
                    <a:pt x="872" y="221"/>
                  </a:lnTo>
                  <a:lnTo>
                    <a:pt x="883" y="221"/>
                  </a:lnTo>
                  <a:lnTo>
                    <a:pt x="905" y="211"/>
                  </a:lnTo>
                  <a:lnTo>
                    <a:pt x="1173" y="272"/>
                  </a:lnTo>
                  <a:lnTo>
                    <a:pt x="1175" y="292"/>
                  </a:lnTo>
                  <a:lnTo>
                    <a:pt x="1186" y="309"/>
                  </a:lnTo>
                  <a:lnTo>
                    <a:pt x="1197" y="312"/>
                  </a:lnTo>
                  <a:lnTo>
                    <a:pt x="1212" y="327"/>
                  </a:lnTo>
                  <a:lnTo>
                    <a:pt x="1217" y="350"/>
                  </a:lnTo>
                  <a:lnTo>
                    <a:pt x="1153" y="450"/>
                  </a:lnTo>
                  <a:lnTo>
                    <a:pt x="1143" y="458"/>
                  </a:lnTo>
                  <a:lnTo>
                    <a:pt x="1143" y="472"/>
                  </a:lnTo>
                  <a:lnTo>
                    <a:pt x="1127" y="488"/>
                  </a:lnTo>
                  <a:lnTo>
                    <a:pt x="1101" y="497"/>
                  </a:lnTo>
                  <a:lnTo>
                    <a:pt x="1069" y="551"/>
                  </a:lnTo>
                  <a:lnTo>
                    <a:pt x="1065" y="577"/>
                  </a:lnTo>
                  <a:lnTo>
                    <a:pt x="1068" y="583"/>
                  </a:lnTo>
                  <a:lnTo>
                    <a:pt x="1087" y="593"/>
                  </a:lnTo>
                  <a:lnTo>
                    <a:pt x="1099" y="611"/>
                  </a:lnTo>
                  <a:lnTo>
                    <a:pt x="1092" y="619"/>
                  </a:lnTo>
                  <a:lnTo>
                    <a:pt x="1091" y="624"/>
                  </a:lnTo>
                  <a:lnTo>
                    <a:pt x="1085" y="628"/>
                  </a:lnTo>
                  <a:lnTo>
                    <a:pt x="1084" y="653"/>
                  </a:lnTo>
                  <a:lnTo>
                    <a:pt x="1068" y="676"/>
                  </a:lnTo>
                  <a:lnTo>
                    <a:pt x="991" y="1012"/>
                  </a:lnTo>
                  <a:lnTo>
                    <a:pt x="587" y="915"/>
                  </a:lnTo>
                  <a:lnTo>
                    <a:pt x="21" y="76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6" name="5004363.625286.2598.2557.1255"/>
            <p:cNvSpPr/>
            <p:nvPr/>
          </p:nvSpPr>
          <p:spPr>
            <a:xfrm>
              <a:off x="1396800" y="3366360"/>
              <a:ext cx="1162800" cy="1800360"/>
            </a:xfrm>
            <a:custGeom>
              <a:avLst/>
              <a:gdLst/>
              <a:ahLst/>
              <a:rect l="l" t="t" r="r" b="b"/>
              <a:pathLst>
                <a:path w="1197" h="2058">
                  <a:moveTo>
                    <a:pt x="1040" y="2047"/>
                  </a:moveTo>
                  <a:lnTo>
                    <a:pt x="678" y="2012"/>
                  </a:lnTo>
                  <a:lnTo>
                    <a:pt x="677" y="2008"/>
                  </a:lnTo>
                  <a:lnTo>
                    <a:pt x="673" y="1987"/>
                  </a:lnTo>
                  <a:lnTo>
                    <a:pt x="677" y="1979"/>
                  </a:lnTo>
                  <a:lnTo>
                    <a:pt x="678" y="1979"/>
                  </a:lnTo>
                  <a:lnTo>
                    <a:pt x="677" y="1968"/>
                  </a:lnTo>
                  <a:lnTo>
                    <a:pt x="673" y="1968"/>
                  </a:lnTo>
                  <a:lnTo>
                    <a:pt x="665" y="1957"/>
                  </a:lnTo>
                  <a:lnTo>
                    <a:pt x="666" y="1948"/>
                  </a:lnTo>
                  <a:lnTo>
                    <a:pt x="665" y="1893"/>
                  </a:lnTo>
                  <a:lnTo>
                    <a:pt x="633" y="1822"/>
                  </a:lnTo>
                  <a:lnTo>
                    <a:pt x="614" y="1804"/>
                  </a:lnTo>
                  <a:lnTo>
                    <a:pt x="598" y="1776"/>
                  </a:lnTo>
                  <a:lnTo>
                    <a:pt x="564" y="1742"/>
                  </a:lnTo>
                  <a:lnTo>
                    <a:pt x="539" y="1744"/>
                  </a:lnTo>
                  <a:lnTo>
                    <a:pt x="524" y="1730"/>
                  </a:lnTo>
                  <a:lnTo>
                    <a:pt x="535" y="1714"/>
                  </a:lnTo>
                  <a:lnTo>
                    <a:pt x="529" y="1701"/>
                  </a:lnTo>
                  <a:lnTo>
                    <a:pt x="531" y="1691"/>
                  </a:lnTo>
                  <a:lnTo>
                    <a:pt x="516" y="1676"/>
                  </a:lnTo>
                  <a:lnTo>
                    <a:pt x="480" y="1672"/>
                  </a:lnTo>
                  <a:lnTo>
                    <a:pt x="457" y="1660"/>
                  </a:lnTo>
                  <a:lnTo>
                    <a:pt x="430" y="1636"/>
                  </a:lnTo>
                  <a:lnTo>
                    <a:pt x="416" y="1595"/>
                  </a:lnTo>
                  <a:lnTo>
                    <a:pt x="390" y="1578"/>
                  </a:lnTo>
                  <a:lnTo>
                    <a:pt x="364" y="1573"/>
                  </a:lnTo>
                  <a:lnTo>
                    <a:pt x="295" y="1539"/>
                  </a:lnTo>
                  <a:lnTo>
                    <a:pt x="274" y="1539"/>
                  </a:lnTo>
                  <a:lnTo>
                    <a:pt x="244" y="1522"/>
                  </a:lnTo>
                  <a:lnTo>
                    <a:pt x="228" y="1506"/>
                  </a:lnTo>
                  <a:lnTo>
                    <a:pt x="228" y="1490"/>
                  </a:lnTo>
                  <a:lnTo>
                    <a:pt x="235" y="1479"/>
                  </a:lnTo>
                  <a:lnTo>
                    <a:pt x="243" y="1444"/>
                  </a:lnTo>
                  <a:lnTo>
                    <a:pt x="247" y="1424"/>
                  </a:lnTo>
                  <a:lnTo>
                    <a:pt x="250" y="1417"/>
                  </a:lnTo>
                  <a:lnTo>
                    <a:pt x="244" y="1389"/>
                  </a:lnTo>
                  <a:lnTo>
                    <a:pt x="230" y="1380"/>
                  </a:lnTo>
                  <a:lnTo>
                    <a:pt x="228" y="1359"/>
                  </a:lnTo>
                  <a:lnTo>
                    <a:pt x="231" y="1354"/>
                  </a:lnTo>
                  <a:lnTo>
                    <a:pt x="235" y="1354"/>
                  </a:lnTo>
                  <a:lnTo>
                    <a:pt x="235" y="1337"/>
                  </a:lnTo>
                  <a:lnTo>
                    <a:pt x="226" y="1319"/>
                  </a:lnTo>
                  <a:lnTo>
                    <a:pt x="173" y="1241"/>
                  </a:lnTo>
                  <a:lnTo>
                    <a:pt x="169" y="1221"/>
                  </a:lnTo>
                  <a:lnTo>
                    <a:pt x="163" y="1200"/>
                  </a:lnTo>
                  <a:lnTo>
                    <a:pt x="158" y="1185"/>
                  </a:lnTo>
                  <a:lnTo>
                    <a:pt x="125" y="1132"/>
                  </a:lnTo>
                  <a:lnTo>
                    <a:pt x="128" y="1090"/>
                  </a:lnTo>
                  <a:lnTo>
                    <a:pt x="137" y="1076"/>
                  </a:lnTo>
                  <a:lnTo>
                    <a:pt x="146" y="1075"/>
                  </a:lnTo>
                  <a:lnTo>
                    <a:pt x="164" y="1055"/>
                  </a:lnTo>
                  <a:lnTo>
                    <a:pt x="165" y="1024"/>
                  </a:lnTo>
                  <a:lnTo>
                    <a:pt x="156" y="1016"/>
                  </a:lnTo>
                  <a:lnTo>
                    <a:pt x="129" y="1006"/>
                  </a:lnTo>
                  <a:lnTo>
                    <a:pt x="111" y="982"/>
                  </a:lnTo>
                  <a:lnTo>
                    <a:pt x="101" y="962"/>
                  </a:lnTo>
                  <a:lnTo>
                    <a:pt x="102" y="896"/>
                  </a:lnTo>
                  <a:lnTo>
                    <a:pt x="109" y="887"/>
                  </a:lnTo>
                  <a:lnTo>
                    <a:pt x="103" y="873"/>
                  </a:lnTo>
                  <a:lnTo>
                    <a:pt x="111" y="868"/>
                  </a:lnTo>
                  <a:lnTo>
                    <a:pt x="111" y="836"/>
                  </a:lnTo>
                  <a:lnTo>
                    <a:pt x="118" y="834"/>
                  </a:lnTo>
                  <a:lnTo>
                    <a:pt x="125" y="849"/>
                  </a:lnTo>
                  <a:lnTo>
                    <a:pt x="125" y="873"/>
                  </a:lnTo>
                  <a:lnTo>
                    <a:pt x="128" y="877"/>
                  </a:lnTo>
                  <a:lnTo>
                    <a:pt x="149" y="895"/>
                  </a:lnTo>
                  <a:lnTo>
                    <a:pt x="156" y="888"/>
                  </a:lnTo>
                  <a:lnTo>
                    <a:pt x="157" y="873"/>
                  </a:lnTo>
                  <a:lnTo>
                    <a:pt x="146" y="834"/>
                  </a:lnTo>
                  <a:lnTo>
                    <a:pt x="144" y="815"/>
                  </a:lnTo>
                  <a:lnTo>
                    <a:pt x="146" y="787"/>
                  </a:lnTo>
                  <a:lnTo>
                    <a:pt x="140" y="786"/>
                  </a:lnTo>
                  <a:lnTo>
                    <a:pt x="125" y="802"/>
                  </a:lnTo>
                  <a:lnTo>
                    <a:pt x="125" y="815"/>
                  </a:lnTo>
                  <a:lnTo>
                    <a:pt x="118" y="820"/>
                  </a:lnTo>
                  <a:lnTo>
                    <a:pt x="101" y="815"/>
                  </a:lnTo>
                  <a:lnTo>
                    <a:pt x="78" y="785"/>
                  </a:lnTo>
                  <a:lnTo>
                    <a:pt x="54" y="774"/>
                  </a:lnTo>
                  <a:lnTo>
                    <a:pt x="66" y="754"/>
                  </a:lnTo>
                  <a:lnTo>
                    <a:pt x="66" y="681"/>
                  </a:lnTo>
                  <a:lnTo>
                    <a:pt x="36" y="650"/>
                  </a:lnTo>
                  <a:lnTo>
                    <a:pt x="21" y="629"/>
                  </a:lnTo>
                  <a:lnTo>
                    <a:pt x="0" y="566"/>
                  </a:lnTo>
                  <a:lnTo>
                    <a:pt x="12" y="551"/>
                  </a:lnTo>
                  <a:lnTo>
                    <a:pt x="5" y="533"/>
                  </a:lnTo>
                  <a:lnTo>
                    <a:pt x="3" y="520"/>
                  </a:lnTo>
                  <a:lnTo>
                    <a:pt x="16" y="476"/>
                  </a:lnTo>
                  <a:lnTo>
                    <a:pt x="31" y="456"/>
                  </a:lnTo>
                  <a:lnTo>
                    <a:pt x="36" y="449"/>
                  </a:lnTo>
                  <a:lnTo>
                    <a:pt x="31" y="410"/>
                  </a:lnTo>
                  <a:lnTo>
                    <a:pt x="12" y="370"/>
                  </a:lnTo>
                  <a:lnTo>
                    <a:pt x="12" y="359"/>
                  </a:lnTo>
                  <a:lnTo>
                    <a:pt x="4" y="348"/>
                  </a:lnTo>
                  <a:lnTo>
                    <a:pt x="0" y="336"/>
                  </a:lnTo>
                  <a:lnTo>
                    <a:pt x="0" y="319"/>
                  </a:lnTo>
                  <a:lnTo>
                    <a:pt x="0" y="298"/>
                  </a:lnTo>
                  <a:lnTo>
                    <a:pt x="0" y="286"/>
                  </a:lnTo>
                  <a:lnTo>
                    <a:pt x="0" y="272"/>
                  </a:lnTo>
                  <a:lnTo>
                    <a:pt x="12" y="241"/>
                  </a:lnTo>
                  <a:lnTo>
                    <a:pt x="66" y="179"/>
                  </a:lnTo>
                  <a:lnTo>
                    <a:pt x="66" y="164"/>
                  </a:lnTo>
                  <a:lnTo>
                    <a:pt x="71" y="145"/>
                  </a:lnTo>
                  <a:lnTo>
                    <a:pt x="81" y="133"/>
                  </a:lnTo>
                  <a:lnTo>
                    <a:pt x="95" y="113"/>
                  </a:lnTo>
                  <a:lnTo>
                    <a:pt x="102" y="58"/>
                  </a:lnTo>
                  <a:lnTo>
                    <a:pt x="90" y="35"/>
                  </a:lnTo>
                  <a:lnTo>
                    <a:pt x="102" y="8"/>
                  </a:lnTo>
                  <a:lnTo>
                    <a:pt x="111" y="0"/>
                  </a:lnTo>
                  <a:lnTo>
                    <a:pt x="677" y="152"/>
                  </a:lnTo>
                  <a:lnTo>
                    <a:pt x="535" y="711"/>
                  </a:lnTo>
                  <a:lnTo>
                    <a:pt x="1158" y="1629"/>
                  </a:lnTo>
                  <a:lnTo>
                    <a:pt x="1157" y="1655"/>
                  </a:lnTo>
                  <a:lnTo>
                    <a:pt x="1158" y="1668"/>
                  </a:lnTo>
                  <a:lnTo>
                    <a:pt x="1157" y="1676"/>
                  </a:lnTo>
                  <a:lnTo>
                    <a:pt x="1165" y="1697"/>
                  </a:lnTo>
                  <a:lnTo>
                    <a:pt x="1165" y="1715"/>
                  </a:lnTo>
                  <a:lnTo>
                    <a:pt x="1171" y="1730"/>
                  </a:lnTo>
                  <a:lnTo>
                    <a:pt x="1177" y="1752"/>
                  </a:lnTo>
                  <a:lnTo>
                    <a:pt x="1189" y="1756"/>
                  </a:lnTo>
                  <a:lnTo>
                    <a:pt x="1194" y="1770"/>
                  </a:lnTo>
                  <a:lnTo>
                    <a:pt x="1197" y="1792"/>
                  </a:lnTo>
                  <a:lnTo>
                    <a:pt x="1194" y="1795"/>
                  </a:lnTo>
                  <a:lnTo>
                    <a:pt x="1189" y="1792"/>
                  </a:lnTo>
                  <a:lnTo>
                    <a:pt x="1170" y="1805"/>
                  </a:lnTo>
                  <a:lnTo>
                    <a:pt x="1150" y="1813"/>
                  </a:lnTo>
                  <a:lnTo>
                    <a:pt x="1134" y="1835"/>
                  </a:lnTo>
                  <a:lnTo>
                    <a:pt x="1120" y="1889"/>
                  </a:lnTo>
                  <a:lnTo>
                    <a:pt x="1088" y="1928"/>
                  </a:lnTo>
                  <a:lnTo>
                    <a:pt x="1073" y="1928"/>
                  </a:lnTo>
                  <a:lnTo>
                    <a:pt x="1072" y="1934"/>
                  </a:lnTo>
                  <a:lnTo>
                    <a:pt x="1076" y="1948"/>
                  </a:lnTo>
                  <a:lnTo>
                    <a:pt x="1075" y="1963"/>
                  </a:lnTo>
                  <a:lnTo>
                    <a:pt x="1067" y="1983"/>
                  </a:lnTo>
                  <a:lnTo>
                    <a:pt x="1073" y="1996"/>
                  </a:lnTo>
                  <a:lnTo>
                    <a:pt x="1093" y="2012"/>
                  </a:lnTo>
                  <a:lnTo>
                    <a:pt x="1099" y="2019"/>
                  </a:lnTo>
                  <a:lnTo>
                    <a:pt x="1089" y="2027"/>
                  </a:lnTo>
                  <a:lnTo>
                    <a:pt x="1087" y="2044"/>
                  </a:lnTo>
                  <a:lnTo>
                    <a:pt x="1075" y="2058"/>
                  </a:lnTo>
                  <a:lnTo>
                    <a:pt x="1067" y="2057"/>
                  </a:lnTo>
                  <a:lnTo>
                    <a:pt x="1040" y="2047"/>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7" name="5005424.5335.62556.75495"/>
            <p:cNvSpPr/>
            <p:nvPr/>
          </p:nvSpPr>
          <p:spPr>
            <a:xfrm>
              <a:off x="2399040" y="4482720"/>
              <a:ext cx="997200" cy="1038240"/>
            </a:xfrm>
            <a:custGeom>
              <a:avLst/>
              <a:gdLst/>
              <a:ahLst/>
              <a:rect l="l" t="t" r="r" b="b"/>
              <a:pathLst>
                <a:path w="1025" h="1187">
                  <a:moveTo>
                    <a:pt x="873" y="1185"/>
                  </a:moveTo>
                  <a:lnTo>
                    <a:pt x="1025" y="114"/>
                  </a:lnTo>
                  <a:lnTo>
                    <a:pt x="281" y="0"/>
                  </a:lnTo>
                  <a:lnTo>
                    <a:pt x="262" y="95"/>
                  </a:lnTo>
                  <a:lnTo>
                    <a:pt x="233" y="176"/>
                  </a:lnTo>
                  <a:lnTo>
                    <a:pt x="219" y="176"/>
                  </a:lnTo>
                  <a:lnTo>
                    <a:pt x="207" y="168"/>
                  </a:lnTo>
                  <a:lnTo>
                    <a:pt x="209" y="160"/>
                  </a:lnTo>
                  <a:lnTo>
                    <a:pt x="199" y="146"/>
                  </a:lnTo>
                  <a:lnTo>
                    <a:pt x="163" y="140"/>
                  </a:lnTo>
                  <a:lnTo>
                    <a:pt x="141" y="144"/>
                  </a:lnTo>
                  <a:lnTo>
                    <a:pt x="133" y="152"/>
                  </a:lnTo>
                  <a:lnTo>
                    <a:pt x="140" y="187"/>
                  </a:lnTo>
                  <a:lnTo>
                    <a:pt x="131" y="279"/>
                  </a:lnTo>
                  <a:lnTo>
                    <a:pt x="137" y="291"/>
                  </a:lnTo>
                  <a:lnTo>
                    <a:pt x="127" y="333"/>
                  </a:lnTo>
                  <a:lnTo>
                    <a:pt x="123" y="344"/>
                  </a:lnTo>
                  <a:lnTo>
                    <a:pt x="124" y="354"/>
                  </a:lnTo>
                  <a:lnTo>
                    <a:pt x="123" y="380"/>
                  </a:lnTo>
                  <a:lnTo>
                    <a:pt x="124" y="393"/>
                  </a:lnTo>
                  <a:lnTo>
                    <a:pt x="123" y="401"/>
                  </a:lnTo>
                  <a:lnTo>
                    <a:pt x="131" y="422"/>
                  </a:lnTo>
                  <a:lnTo>
                    <a:pt x="131" y="440"/>
                  </a:lnTo>
                  <a:lnTo>
                    <a:pt x="137" y="455"/>
                  </a:lnTo>
                  <a:lnTo>
                    <a:pt x="143" y="477"/>
                  </a:lnTo>
                  <a:lnTo>
                    <a:pt x="155" y="481"/>
                  </a:lnTo>
                  <a:lnTo>
                    <a:pt x="160" y="495"/>
                  </a:lnTo>
                  <a:lnTo>
                    <a:pt x="163" y="517"/>
                  </a:lnTo>
                  <a:lnTo>
                    <a:pt x="160" y="520"/>
                  </a:lnTo>
                  <a:lnTo>
                    <a:pt x="155" y="517"/>
                  </a:lnTo>
                  <a:lnTo>
                    <a:pt x="136" y="530"/>
                  </a:lnTo>
                  <a:lnTo>
                    <a:pt x="116" y="538"/>
                  </a:lnTo>
                  <a:lnTo>
                    <a:pt x="100" y="560"/>
                  </a:lnTo>
                  <a:lnTo>
                    <a:pt x="86" y="614"/>
                  </a:lnTo>
                  <a:lnTo>
                    <a:pt x="54" y="653"/>
                  </a:lnTo>
                  <a:lnTo>
                    <a:pt x="39" y="653"/>
                  </a:lnTo>
                  <a:lnTo>
                    <a:pt x="38" y="659"/>
                  </a:lnTo>
                  <a:lnTo>
                    <a:pt x="42" y="673"/>
                  </a:lnTo>
                  <a:lnTo>
                    <a:pt x="41" y="688"/>
                  </a:lnTo>
                  <a:lnTo>
                    <a:pt x="33" y="708"/>
                  </a:lnTo>
                  <a:lnTo>
                    <a:pt x="39" y="721"/>
                  </a:lnTo>
                  <a:lnTo>
                    <a:pt x="59" y="737"/>
                  </a:lnTo>
                  <a:lnTo>
                    <a:pt x="65" y="744"/>
                  </a:lnTo>
                  <a:lnTo>
                    <a:pt x="55" y="752"/>
                  </a:lnTo>
                  <a:lnTo>
                    <a:pt x="53" y="769"/>
                  </a:lnTo>
                  <a:lnTo>
                    <a:pt x="41" y="783"/>
                  </a:lnTo>
                  <a:lnTo>
                    <a:pt x="33" y="782"/>
                  </a:lnTo>
                  <a:lnTo>
                    <a:pt x="6" y="772"/>
                  </a:lnTo>
                  <a:lnTo>
                    <a:pt x="0" y="817"/>
                  </a:lnTo>
                  <a:lnTo>
                    <a:pt x="552" y="1138"/>
                  </a:lnTo>
                  <a:lnTo>
                    <a:pt x="873" y="1187"/>
                  </a:lnTo>
                  <a:lnTo>
                    <a:pt x="873" y="118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8" name="5006370.875311.7570.62545.755"/>
            <p:cNvSpPr/>
            <p:nvPr/>
          </p:nvSpPr>
          <p:spPr>
            <a:xfrm>
              <a:off x="1914480" y="3499560"/>
              <a:ext cx="929520" cy="1293120"/>
            </a:xfrm>
            <a:custGeom>
              <a:avLst/>
              <a:gdLst/>
              <a:ahLst/>
              <a:rect l="l" t="t" r="r" b="b"/>
              <a:pathLst>
                <a:path w="957" h="1477">
                  <a:moveTo>
                    <a:pt x="142" y="0"/>
                  </a:moveTo>
                  <a:lnTo>
                    <a:pt x="0" y="559"/>
                  </a:lnTo>
                  <a:lnTo>
                    <a:pt x="623" y="1477"/>
                  </a:lnTo>
                  <a:lnTo>
                    <a:pt x="622" y="1467"/>
                  </a:lnTo>
                  <a:lnTo>
                    <a:pt x="626" y="1456"/>
                  </a:lnTo>
                  <a:lnTo>
                    <a:pt x="636" y="1414"/>
                  </a:lnTo>
                  <a:lnTo>
                    <a:pt x="630" y="1402"/>
                  </a:lnTo>
                  <a:lnTo>
                    <a:pt x="639" y="1310"/>
                  </a:lnTo>
                  <a:lnTo>
                    <a:pt x="632" y="1275"/>
                  </a:lnTo>
                  <a:lnTo>
                    <a:pt x="640" y="1267"/>
                  </a:lnTo>
                  <a:lnTo>
                    <a:pt x="662" y="1263"/>
                  </a:lnTo>
                  <a:lnTo>
                    <a:pt x="698" y="1269"/>
                  </a:lnTo>
                  <a:lnTo>
                    <a:pt x="708" y="1283"/>
                  </a:lnTo>
                  <a:lnTo>
                    <a:pt x="706" y="1291"/>
                  </a:lnTo>
                  <a:lnTo>
                    <a:pt x="718" y="1299"/>
                  </a:lnTo>
                  <a:lnTo>
                    <a:pt x="732" y="1299"/>
                  </a:lnTo>
                  <a:lnTo>
                    <a:pt x="761" y="1218"/>
                  </a:lnTo>
                  <a:lnTo>
                    <a:pt x="780" y="1123"/>
                  </a:lnTo>
                  <a:lnTo>
                    <a:pt x="957" y="183"/>
                  </a:lnTo>
                  <a:lnTo>
                    <a:pt x="546" y="97"/>
                  </a:lnTo>
                  <a:lnTo>
                    <a:pt x="142"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9" name="5007379.625349.12550.37540.55"/>
            <p:cNvSpPr/>
            <p:nvPr/>
          </p:nvSpPr>
          <p:spPr>
            <a:xfrm>
              <a:off x="2673720" y="3659760"/>
              <a:ext cx="823680" cy="922680"/>
            </a:xfrm>
            <a:custGeom>
              <a:avLst/>
              <a:gdLst/>
              <a:ahLst/>
              <a:rect l="l" t="t" r="r" b="b"/>
              <a:pathLst>
                <a:path w="849" h="1054">
                  <a:moveTo>
                    <a:pt x="744" y="1054"/>
                  </a:moveTo>
                  <a:lnTo>
                    <a:pt x="849" y="301"/>
                  </a:lnTo>
                  <a:lnTo>
                    <a:pt x="567" y="258"/>
                  </a:lnTo>
                  <a:lnTo>
                    <a:pt x="598" y="76"/>
                  </a:lnTo>
                  <a:lnTo>
                    <a:pt x="177" y="0"/>
                  </a:lnTo>
                  <a:lnTo>
                    <a:pt x="0" y="940"/>
                  </a:lnTo>
                  <a:lnTo>
                    <a:pt x="744" y="1054"/>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0" name="5008315355.87546.62573.6255"/>
            <p:cNvSpPr/>
            <p:nvPr/>
          </p:nvSpPr>
          <p:spPr>
            <a:xfrm>
              <a:off x="2810880" y="2477160"/>
              <a:ext cx="1498320" cy="852480"/>
            </a:xfrm>
            <a:custGeom>
              <a:avLst/>
              <a:gdLst/>
              <a:ahLst/>
              <a:rect l="l" t="t" r="r" b="b"/>
              <a:pathLst>
                <a:path w="1541" h="977">
                  <a:moveTo>
                    <a:pt x="1477" y="977"/>
                  </a:moveTo>
                  <a:lnTo>
                    <a:pt x="538" y="862"/>
                  </a:lnTo>
                  <a:lnTo>
                    <a:pt x="522" y="955"/>
                  </a:lnTo>
                  <a:lnTo>
                    <a:pt x="522" y="958"/>
                  </a:lnTo>
                  <a:lnTo>
                    <a:pt x="511" y="946"/>
                  </a:lnTo>
                  <a:lnTo>
                    <a:pt x="504" y="923"/>
                  </a:lnTo>
                  <a:lnTo>
                    <a:pt x="488" y="901"/>
                  </a:lnTo>
                  <a:lnTo>
                    <a:pt x="472" y="917"/>
                  </a:lnTo>
                  <a:lnTo>
                    <a:pt x="472" y="930"/>
                  </a:lnTo>
                  <a:lnTo>
                    <a:pt x="433" y="930"/>
                  </a:lnTo>
                  <a:lnTo>
                    <a:pt x="426" y="932"/>
                  </a:lnTo>
                  <a:lnTo>
                    <a:pt x="407" y="924"/>
                  </a:lnTo>
                  <a:lnTo>
                    <a:pt x="375" y="923"/>
                  </a:lnTo>
                  <a:lnTo>
                    <a:pt x="369" y="917"/>
                  </a:lnTo>
                  <a:lnTo>
                    <a:pt x="362" y="919"/>
                  </a:lnTo>
                  <a:lnTo>
                    <a:pt x="343" y="928"/>
                  </a:lnTo>
                  <a:lnTo>
                    <a:pt x="334" y="928"/>
                  </a:lnTo>
                  <a:lnTo>
                    <a:pt x="303" y="917"/>
                  </a:lnTo>
                  <a:lnTo>
                    <a:pt x="293" y="923"/>
                  </a:lnTo>
                  <a:lnTo>
                    <a:pt x="285" y="938"/>
                  </a:lnTo>
                  <a:lnTo>
                    <a:pt x="270" y="928"/>
                  </a:lnTo>
                  <a:lnTo>
                    <a:pt x="258" y="908"/>
                  </a:lnTo>
                  <a:lnTo>
                    <a:pt x="258" y="900"/>
                  </a:lnTo>
                  <a:lnTo>
                    <a:pt x="265" y="873"/>
                  </a:lnTo>
                  <a:lnTo>
                    <a:pt x="260" y="864"/>
                  </a:lnTo>
                  <a:lnTo>
                    <a:pt x="248" y="841"/>
                  </a:lnTo>
                  <a:lnTo>
                    <a:pt x="231" y="841"/>
                  </a:lnTo>
                  <a:lnTo>
                    <a:pt x="215" y="818"/>
                  </a:lnTo>
                  <a:lnTo>
                    <a:pt x="223" y="806"/>
                  </a:lnTo>
                  <a:lnTo>
                    <a:pt x="223" y="793"/>
                  </a:lnTo>
                  <a:lnTo>
                    <a:pt x="209" y="771"/>
                  </a:lnTo>
                  <a:lnTo>
                    <a:pt x="203" y="744"/>
                  </a:lnTo>
                  <a:lnTo>
                    <a:pt x="203" y="709"/>
                  </a:lnTo>
                  <a:lnTo>
                    <a:pt x="205" y="685"/>
                  </a:lnTo>
                  <a:lnTo>
                    <a:pt x="195" y="677"/>
                  </a:lnTo>
                  <a:lnTo>
                    <a:pt x="193" y="673"/>
                  </a:lnTo>
                  <a:lnTo>
                    <a:pt x="186" y="661"/>
                  </a:lnTo>
                  <a:lnTo>
                    <a:pt x="182" y="656"/>
                  </a:lnTo>
                  <a:lnTo>
                    <a:pt x="174" y="661"/>
                  </a:lnTo>
                  <a:lnTo>
                    <a:pt x="136" y="695"/>
                  </a:lnTo>
                  <a:lnTo>
                    <a:pt x="127" y="695"/>
                  </a:lnTo>
                  <a:lnTo>
                    <a:pt x="100" y="669"/>
                  </a:lnTo>
                  <a:lnTo>
                    <a:pt x="109" y="653"/>
                  </a:lnTo>
                  <a:lnTo>
                    <a:pt x="107" y="641"/>
                  </a:lnTo>
                  <a:lnTo>
                    <a:pt x="107" y="626"/>
                  </a:lnTo>
                  <a:lnTo>
                    <a:pt x="129" y="611"/>
                  </a:lnTo>
                  <a:lnTo>
                    <a:pt x="132" y="594"/>
                  </a:lnTo>
                  <a:lnTo>
                    <a:pt x="127" y="591"/>
                  </a:lnTo>
                  <a:lnTo>
                    <a:pt x="129" y="564"/>
                  </a:lnTo>
                  <a:lnTo>
                    <a:pt x="140" y="551"/>
                  </a:lnTo>
                  <a:lnTo>
                    <a:pt x="137" y="541"/>
                  </a:lnTo>
                  <a:lnTo>
                    <a:pt x="167" y="480"/>
                  </a:lnTo>
                  <a:lnTo>
                    <a:pt x="158" y="470"/>
                  </a:lnTo>
                  <a:lnTo>
                    <a:pt x="132" y="466"/>
                  </a:lnTo>
                  <a:lnTo>
                    <a:pt x="129" y="449"/>
                  </a:lnTo>
                  <a:lnTo>
                    <a:pt x="109" y="447"/>
                  </a:lnTo>
                  <a:lnTo>
                    <a:pt x="98" y="426"/>
                  </a:lnTo>
                  <a:lnTo>
                    <a:pt x="92" y="404"/>
                  </a:lnTo>
                  <a:lnTo>
                    <a:pt x="69" y="355"/>
                  </a:lnTo>
                  <a:lnTo>
                    <a:pt x="35" y="320"/>
                  </a:lnTo>
                  <a:lnTo>
                    <a:pt x="25" y="298"/>
                  </a:lnTo>
                  <a:lnTo>
                    <a:pt x="14" y="289"/>
                  </a:lnTo>
                  <a:lnTo>
                    <a:pt x="23" y="281"/>
                  </a:lnTo>
                  <a:lnTo>
                    <a:pt x="29" y="259"/>
                  </a:lnTo>
                  <a:lnTo>
                    <a:pt x="23" y="231"/>
                  </a:lnTo>
                  <a:lnTo>
                    <a:pt x="0" y="176"/>
                  </a:lnTo>
                  <a:lnTo>
                    <a:pt x="31" y="0"/>
                  </a:lnTo>
                  <a:lnTo>
                    <a:pt x="168" y="22"/>
                  </a:lnTo>
                  <a:lnTo>
                    <a:pt x="549" y="90"/>
                  </a:lnTo>
                  <a:lnTo>
                    <a:pt x="937" y="152"/>
                  </a:lnTo>
                  <a:lnTo>
                    <a:pt x="1541" y="218"/>
                  </a:lnTo>
                  <a:lnTo>
                    <a:pt x="1490" y="793"/>
                  </a:lnTo>
                  <a:lnTo>
                    <a:pt x="1477" y="977"/>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1" name="5009356.125376.12541.37550.255"/>
            <p:cNvSpPr/>
            <p:nvPr/>
          </p:nvSpPr>
          <p:spPr>
            <a:xfrm>
              <a:off x="3222720" y="3229560"/>
              <a:ext cx="1022040" cy="757800"/>
            </a:xfrm>
            <a:custGeom>
              <a:avLst/>
              <a:gdLst/>
              <a:ahLst/>
              <a:rect l="l" t="t" r="r" b="b"/>
              <a:pathLst>
                <a:path w="1052" h="864">
                  <a:moveTo>
                    <a:pt x="987" y="864"/>
                  </a:moveTo>
                  <a:lnTo>
                    <a:pt x="1019" y="489"/>
                  </a:lnTo>
                  <a:lnTo>
                    <a:pt x="1052" y="115"/>
                  </a:lnTo>
                  <a:lnTo>
                    <a:pt x="113" y="0"/>
                  </a:lnTo>
                  <a:lnTo>
                    <a:pt x="97" y="93"/>
                  </a:lnTo>
                  <a:lnTo>
                    <a:pt x="32" y="567"/>
                  </a:lnTo>
                  <a:lnTo>
                    <a:pt x="31" y="567"/>
                  </a:lnTo>
                  <a:lnTo>
                    <a:pt x="0" y="749"/>
                  </a:lnTo>
                  <a:lnTo>
                    <a:pt x="282" y="792"/>
                  </a:lnTo>
                  <a:lnTo>
                    <a:pt x="987" y="864"/>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2" name="5010430377.37551.87550.3755"/>
            <p:cNvSpPr/>
            <p:nvPr/>
          </p:nvSpPr>
          <p:spPr>
            <a:xfrm>
              <a:off x="3249360" y="4582440"/>
              <a:ext cx="1022040" cy="949320"/>
            </a:xfrm>
            <a:custGeom>
              <a:avLst/>
              <a:gdLst/>
              <a:ahLst/>
              <a:rect l="l" t="t" r="r" b="b"/>
              <a:pathLst>
                <a:path w="1055" h="1088">
                  <a:moveTo>
                    <a:pt x="152" y="0"/>
                  </a:moveTo>
                  <a:lnTo>
                    <a:pt x="0" y="1071"/>
                  </a:lnTo>
                  <a:lnTo>
                    <a:pt x="0" y="1073"/>
                  </a:lnTo>
                  <a:lnTo>
                    <a:pt x="137" y="1088"/>
                  </a:lnTo>
                  <a:lnTo>
                    <a:pt x="150" y="1005"/>
                  </a:lnTo>
                  <a:lnTo>
                    <a:pt x="410" y="1037"/>
                  </a:lnTo>
                  <a:lnTo>
                    <a:pt x="409" y="1034"/>
                  </a:lnTo>
                  <a:lnTo>
                    <a:pt x="403" y="1024"/>
                  </a:lnTo>
                  <a:lnTo>
                    <a:pt x="409" y="1007"/>
                  </a:lnTo>
                  <a:lnTo>
                    <a:pt x="409" y="1005"/>
                  </a:lnTo>
                  <a:lnTo>
                    <a:pt x="403" y="1003"/>
                  </a:lnTo>
                  <a:lnTo>
                    <a:pt x="407" y="1001"/>
                  </a:lnTo>
                  <a:lnTo>
                    <a:pt x="978" y="1049"/>
                  </a:lnTo>
                  <a:lnTo>
                    <a:pt x="1040" y="196"/>
                  </a:lnTo>
                  <a:lnTo>
                    <a:pt x="1047" y="196"/>
                  </a:lnTo>
                  <a:lnTo>
                    <a:pt x="1055" y="103"/>
                  </a:lnTo>
                  <a:lnTo>
                    <a:pt x="152"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3" name="5012394384.62541.552.3755"/>
            <p:cNvSpPr/>
            <p:nvPr/>
          </p:nvSpPr>
          <p:spPr>
            <a:xfrm>
              <a:off x="3396600" y="3922560"/>
              <a:ext cx="1063800" cy="761400"/>
            </a:xfrm>
            <a:custGeom>
              <a:avLst/>
              <a:gdLst/>
              <a:ahLst/>
              <a:rect l="l" t="t" r="r" b="b"/>
              <a:pathLst>
                <a:path w="1096" h="867">
                  <a:moveTo>
                    <a:pt x="0" y="753"/>
                  </a:moveTo>
                  <a:lnTo>
                    <a:pt x="105" y="0"/>
                  </a:lnTo>
                  <a:lnTo>
                    <a:pt x="810" y="72"/>
                  </a:lnTo>
                  <a:lnTo>
                    <a:pt x="1096" y="99"/>
                  </a:lnTo>
                  <a:lnTo>
                    <a:pt x="1084" y="290"/>
                  </a:lnTo>
                  <a:lnTo>
                    <a:pt x="1052" y="867"/>
                  </a:lnTo>
                  <a:lnTo>
                    <a:pt x="903" y="856"/>
                  </a:lnTo>
                  <a:lnTo>
                    <a:pt x="0" y="75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4" name="5023305.25303.62534.87548.255"/>
            <p:cNvSpPr/>
            <p:nvPr/>
          </p:nvSpPr>
          <p:spPr>
            <a:xfrm>
              <a:off x="1748880" y="2297880"/>
              <a:ext cx="982440" cy="638640"/>
            </a:xfrm>
            <a:custGeom>
              <a:avLst/>
              <a:gdLst/>
              <a:ahLst/>
              <a:rect l="l" t="t" r="r" b="b"/>
              <a:pathLst>
                <a:path w="1010" h="731">
                  <a:moveTo>
                    <a:pt x="904" y="689"/>
                  </a:moveTo>
                  <a:lnTo>
                    <a:pt x="903" y="700"/>
                  </a:lnTo>
                  <a:lnTo>
                    <a:pt x="897" y="706"/>
                  </a:lnTo>
                  <a:lnTo>
                    <a:pt x="899" y="731"/>
                  </a:lnTo>
                  <a:lnTo>
                    <a:pt x="631" y="670"/>
                  </a:lnTo>
                  <a:lnTo>
                    <a:pt x="609" y="680"/>
                  </a:lnTo>
                  <a:lnTo>
                    <a:pt x="598" y="680"/>
                  </a:lnTo>
                  <a:lnTo>
                    <a:pt x="583" y="673"/>
                  </a:lnTo>
                  <a:lnTo>
                    <a:pt x="564" y="672"/>
                  </a:lnTo>
                  <a:lnTo>
                    <a:pt x="557" y="669"/>
                  </a:lnTo>
                  <a:lnTo>
                    <a:pt x="545" y="669"/>
                  </a:lnTo>
                  <a:lnTo>
                    <a:pt x="528" y="672"/>
                  </a:lnTo>
                  <a:lnTo>
                    <a:pt x="509" y="669"/>
                  </a:lnTo>
                  <a:lnTo>
                    <a:pt x="490" y="669"/>
                  </a:lnTo>
                  <a:lnTo>
                    <a:pt x="471" y="678"/>
                  </a:lnTo>
                  <a:lnTo>
                    <a:pt x="458" y="680"/>
                  </a:lnTo>
                  <a:lnTo>
                    <a:pt x="427" y="674"/>
                  </a:lnTo>
                  <a:lnTo>
                    <a:pt x="422" y="670"/>
                  </a:lnTo>
                  <a:lnTo>
                    <a:pt x="396" y="663"/>
                  </a:lnTo>
                  <a:lnTo>
                    <a:pt x="337" y="670"/>
                  </a:lnTo>
                  <a:lnTo>
                    <a:pt x="326" y="650"/>
                  </a:lnTo>
                  <a:lnTo>
                    <a:pt x="271" y="639"/>
                  </a:lnTo>
                  <a:lnTo>
                    <a:pt x="250" y="637"/>
                  </a:lnTo>
                  <a:lnTo>
                    <a:pt x="216" y="639"/>
                  </a:lnTo>
                  <a:lnTo>
                    <a:pt x="175" y="637"/>
                  </a:lnTo>
                  <a:lnTo>
                    <a:pt x="130" y="612"/>
                  </a:lnTo>
                  <a:lnTo>
                    <a:pt x="126" y="599"/>
                  </a:lnTo>
                  <a:lnTo>
                    <a:pt x="128" y="555"/>
                  </a:lnTo>
                  <a:lnTo>
                    <a:pt x="130" y="545"/>
                  </a:lnTo>
                  <a:lnTo>
                    <a:pt x="126" y="513"/>
                  </a:lnTo>
                  <a:lnTo>
                    <a:pt x="98" y="492"/>
                  </a:lnTo>
                  <a:lnTo>
                    <a:pt x="83" y="492"/>
                  </a:lnTo>
                  <a:lnTo>
                    <a:pt x="82" y="482"/>
                  </a:lnTo>
                  <a:lnTo>
                    <a:pt x="64" y="467"/>
                  </a:lnTo>
                  <a:lnTo>
                    <a:pt x="40" y="459"/>
                  </a:lnTo>
                  <a:lnTo>
                    <a:pt x="35" y="458"/>
                  </a:lnTo>
                  <a:lnTo>
                    <a:pt x="12" y="445"/>
                  </a:lnTo>
                  <a:lnTo>
                    <a:pt x="4" y="442"/>
                  </a:lnTo>
                  <a:lnTo>
                    <a:pt x="0" y="440"/>
                  </a:lnTo>
                  <a:lnTo>
                    <a:pt x="0" y="435"/>
                  </a:lnTo>
                  <a:lnTo>
                    <a:pt x="5" y="414"/>
                  </a:lnTo>
                  <a:lnTo>
                    <a:pt x="8" y="399"/>
                  </a:lnTo>
                  <a:lnTo>
                    <a:pt x="8" y="391"/>
                  </a:lnTo>
                  <a:lnTo>
                    <a:pt x="8" y="380"/>
                  </a:lnTo>
                  <a:lnTo>
                    <a:pt x="15" y="380"/>
                  </a:lnTo>
                  <a:lnTo>
                    <a:pt x="17" y="380"/>
                  </a:lnTo>
                  <a:lnTo>
                    <a:pt x="17" y="396"/>
                  </a:lnTo>
                  <a:lnTo>
                    <a:pt x="17" y="406"/>
                  </a:lnTo>
                  <a:lnTo>
                    <a:pt x="17" y="414"/>
                  </a:lnTo>
                  <a:lnTo>
                    <a:pt x="17" y="416"/>
                  </a:lnTo>
                  <a:lnTo>
                    <a:pt x="35" y="399"/>
                  </a:lnTo>
                  <a:lnTo>
                    <a:pt x="34" y="392"/>
                  </a:lnTo>
                  <a:lnTo>
                    <a:pt x="34" y="380"/>
                  </a:lnTo>
                  <a:lnTo>
                    <a:pt x="46" y="376"/>
                  </a:lnTo>
                  <a:lnTo>
                    <a:pt x="35" y="364"/>
                  </a:lnTo>
                  <a:lnTo>
                    <a:pt x="27" y="361"/>
                  </a:lnTo>
                  <a:lnTo>
                    <a:pt x="26" y="336"/>
                  </a:lnTo>
                  <a:lnTo>
                    <a:pt x="31" y="333"/>
                  </a:lnTo>
                  <a:lnTo>
                    <a:pt x="40" y="336"/>
                  </a:lnTo>
                  <a:lnTo>
                    <a:pt x="46" y="332"/>
                  </a:lnTo>
                  <a:lnTo>
                    <a:pt x="62" y="329"/>
                  </a:lnTo>
                  <a:lnTo>
                    <a:pt x="52" y="314"/>
                  </a:lnTo>
                  <a:lnTo>
                    <a:pt x="52" y="310"/>
                  </a:lnTo>
                  <a:lnTo>
                    <a:pt x="47" y="302"/>
                  </a:lnTo>
                  <a:lnTo>
                    <a:pt x="31" y="314"/>
                  </a:lnTo>
                  <a:lnTo>
                    <a:pt x="31" y="295"/>
                  </a:lnTo>
                  <a:lnTo>
                    <a:pt x="31" y="277"/>
                  </a:lnTo>
                  <a:lnTo>
                    <a:pt x="34" y="255"/>
                  </a:lnTo>
                  <a:lnTo>
                    <a:pt x="32" y="238"/>
                  </a:lnTo>
                  <a:lnTo>
                    <a:pt x="31" y="223"/>
                  </a:lnTo>
                  <a:lnTo>
                    <a:pt x="34" y="183"/>
                  </a:lnTo>
                  <a:lnTo>
                    <a:pt x="36" y="165"/>
                  </a:lnTo>
                  <a:lnTo>
                    <a:pt x="21" y="114"/>
                  </a:lnTo>
                  <a:lnTo>
                    <a:pt x="24" y="81"/>
                  </a:lnTo>
                  <a:lnTo>
                    <a:pt x="31" y="59"/>
                  </a:lnTo>
                  <a:lnTo>
                    <a:pt x="34" y="31"/>
                  </a:lnTo>
                  <a:lnTo>
                    <a:pt x="126" y="95"/>
                  </a:lnTo>
                  <a:lnTo>
                    <a:pt x="177" y="125"/>
                  </a:lnTo>
                  <a:lnTo>
                    <a:pt x="215" y="138"/>
                  </a:lnTo>
                  <a:lnTo>
                    <a:pt x="236" y="150"/>
                  </a:lnTo>
                  <a:lnTo>
                    <a:pt x="259" y="150"/>
                  </a:lnTo>
                  <a:lnTo>
                    <a:pt x="263" y="154"/>
                  </a:lnTo>
                  <a:lnTo>
                    <a:pt x="270" y="165"/>
                  </a:lnTo>
                  <a:lnTo>
                    <a:pt x="273" y="213"/>
                  </a:lnTo>
                  <a:lnTo>
                    <a:pt x="270" y="224"/>
                  </a:lnTo>
                  <a:lnTo>
                    <a:pt x="259" y="235"/>
                  </a:lnTo>
                  <a:lnTo>
                    <a:pt x="251" y="255"/>
                  </a:lnTo>
                  <a:lnTo>
                    <a:pt x="251" y="271"/>
                  </a:lnTo>
                  <a:lnTo>
                    <a:pt x="253" y="277"/>
                  </a:lnTo>
                  <a:lnTo>
                    <a:pt x="251" y="293"/>
                  </a:lnTo>
                  <a:lnTo>
                    <a:pt x="249" y="297"/>
                  </a:lnTo>
                  <a:lnTo>
                    <a:pt x="249" y="302"/>
                  </a:lnTo>
                  <a:lnTo>
                    <a:pt x="257" y="314"/>
                  </a:lnTo>
                  <a:lnTo>
                    <a:pt x="271" y="301"/>
                  </a:lnTo>
                  <a:lnTo>
                    <a:pt x="289" y="258"/>
                  </a:lnTo>
                  <a:lnTo>
                    <a:pt x="294" y="251"/>
                  </a:lnTo>
                  <a:lnTo>
                    <a:pt x="302" y="231"/>
                  </a:lnTo>
                  <a:lnTo>
                    <a:pt x="329" y="211"/>
                  </a:lnTo>
                  <a:lnTo>
                    <a:pt x="330" y="197"/>
                  </a:lnTo>
                  <a:lnTo>
                    <a:pt x="321" y="158"/>
                  </a:lnTo>
                  <a:lnTo>
                    <a:pt x="301" y="109"/>
                  </a:lnTo>
                  <a:lnTo>
                    <a:pt x="298" y="95"/>
                  </a:lnTo>
                  <a:lnTo>
                    <a:pt x="305" y="94"/>
                  </a:lnTo>
                  <a:lnTo>
                    <a:pt x="314" y="95"/>
                  </a:lnTo>
                  <a:lnTo>
                    <a:pt x="326" y="76"/>
                  </a:lnTo>
                  <a:lnTo>
                    <a:pt x="324" y="43"/>
                  </a:lnTo>
                  <a:lnTo>
                    <a:pt x="310" y="43"/>
                  </a:lnTo>
                  <a:lnTo>
                    <a:pt x="309" y="28"/>
                  </a:lnTo>
                  <a:lnTo>
                    <a:pt x="309" y="0"/>
                  </a:lnTo>
                  <a:lnTo>
                    <a:pt x="505" y="48"/>
                  </a:lnTo>
                  <a:lnTo>
                    <a:pt x="689" y="102"/>
                  </a:lnTo>
                  <a:lnTo>
                    <a:pt x="1010" y="177"/>
                  </a:lnTo>
                  <a:lnTo>
                    <a:pt x="903" y="647"/>
                  </a:lnTo>
                  <a:lnTo>
                    <a:pt x="897" y="659"/>
                  </a:lnTo>
                  <a:lnTo>
                    <a:pt x="897" y="673"/>
                  </a:lnTo>
                  <a:lnTo>
                    <a:pt x="904" y="68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5" name="5011439.375396.62598.25100.55"/>
            <p:cNvSpPr/>
            <p:nvPr/>
          </p:nvSpPr>
          <p:spPr>
            <a:xfrm>
              <a:off x="3641400" y="4752720"/>
              <a:ext cx="2042640" cy="1800000"/>
            </a:xfrm>
            <a:custGeom>
              <a:avLst/>
              <a:gdLst/>
              <a:ahLst/>
              <a:rect l="l" t="t" r="r" b="b"/>
              <a:pathLst>
                <a:path w="2105" h="2057">
                  <a:moveTo>
                    <a:pt x="1944" y="571"/>
                  </a:moveTo>
                  <a:lnTo>
                    <a:pt x="1936" y="571"/>
                  </a:lnTo>
                  <a:lnTo>
                    <a:pt x="1927" y="564"/>
                  </a:lnTo>
                  <a:lnTo>
                    <a:pt x="1917" y="560"/>
                  </a:lnTo>
                  <a:lnTo>
                    <a:pt x="1838" y="525"/>
                  </a:lnTo>
                  <a:lnTo>
                    <a:pt x="1835" y="528"/>
                  </a:lnTo>
                  <a:lnTo>
                    <a:pt x="1813" y="535"/>
                  </a:lnTo>
                  <a:lnTo>
                    <a:pt x="1778" y="529"/>
                  </a:lnTo>
                  <a:lnTo>
                    <a:pt x="1761" y="529"/>
                  </a:lnTo>
                  <a:lnTo>
                    <a:pt x="1752" y="531"/>
                  </a:lnTo>
                  <a:lnTo>
                    <a:pt x="1721" y="540"/>
                  </a:lnTo>
                  <a:lnTo>
                    <a:pt x="1692" y="544"/>
                  </a:lnTo>
                  <a:lnTo>
                    <a:pt x="1681" y="548"/>
                  </a:lnTo>
                  <a:lnTo>
                    <a:pt x="1655" y="566"/>
                  </a:lnTo>
                  <a:lnTo>
                    <a:pt x="1630" y="551"/>
                  </a:lnTo>
                  <a:lnTo>
                    <a:pt x="1620" y="544"/>
                  </a:lnTo>
                  <a:lnTo>
                    <a:pt x="1620" y="540"/>
                  </a:lnTo>
                  <a:lnTo>
                    <a:pt x="1616" y="537"/>
                  </a:lnTo>
                  <a:lnTo>
                    <a:pt x="1608" y="535"/>
                  </a:lnTo>
                  <a:lnTo>
                    <a:pt x="1603" y="544"/>
                  </a:lnTo>
                  <a:lnTo>
                    <a:pt x="1591" y="544"/>
                  </a:lnTo>
                  <a:lnTo>
                    <a:pt x="1573" y="539"/>
                  </a:lnTo>
                  <a:lnTo>
                    <a:pt x="1572" y="528"/>
                  </a:lnTo>
                  <a:lnTo>
                    <a:pt x="1567" y="528"/>
                  </a:lnTo>
                  <a:lnTo>
                    <a:pt x="1552" y="535"/>
                  </a:lnTo>
                  <a:lnTo>
                    <a:pt x="1537" y="549"/>
                  </a:lnTo>
                  <a:lnTo>
                    <a:pt x="1538" y="559"/>
                  </a:lnTo>
                  <a:lnTo>
                    <a:pt x="1529" y="566"/>
                  </a:lnTo>
                  <a:lnTo>
                    <a:pt x="1522" y="556"/>
                  </a:lnTo>
                  <a:lnTo>
                    <a:pt x="1525" y="540"/>
                  </a:lnTo>
                  <a:lnTo>
                    <a:pt x="1525" y="533"/>
                  </a:lnTo>
                  <a:lnTo>
                    <a:pt x="1512" y="533"/>
                  </a:lnTo>
                  <a:lnTo>
                    <a:pt x="1494" y="544"/>
                  </a:lnTo>
                  <a:lnTo>
                    <a:pt x="1490" y="544"/>
                  </a:lnTo>
                  <a:lnTo>
                    <a:pt x="1453" y="519"/>
                  </a:lnTo>
                  <a:lnTo>
                    <a:pt x="1440" y="523"/>
                  </a:lnTo>
                  <a:lnTo>
                    <a:pt x="1435" y="540"/>
                  </a:lnTo>
                  <a:lnTo>
                    <a:pt x="1401" y="535"/>
                  </a:lnTo>
                  <a:lnTo>
                    <a:pt x="1401" y="519"/>
                  </a:lnTo>
                  <a:lnTo>
                    <a:pt x="1400" y="516"/>
                  </a:lnTo>
                  <a:lnTo>
                    <a:pt x="1383" y="498"/>
                  </a:lnTo>
                  <a:lnTo>
                    <a:pt x="1383" y="494"/>
                  </a:lnTo>
                  <a:lnTo>
                    <a:pt x="1340" y="486"/>
                  </a:lnTo>
                  <a:lnTo>
                    <a:pt x="1328" y="498"/>
                  </a:lnTo>
                  <a:lnTo>
                    <a:pt x="1311" y="492"/>
                  </a:lnTo>
                  <a:lnTo>
                    <a:pt x="1298" y="477"/>
                  </a:lnTo>
                  <a:lnTo>
                    <a:pt x="1289" y="478"/>
                  </a:lnTo>
                  <a:lnTo>
                    <a:pt x="1283" y="482"/>
                  </a:lnTo>
                  <a:lnTo>
                    <a:pt x="1278" y="482"/>
                  </a:lnTo>
                  <a:lnTo>
                    <a:pt x="1263" y="477"/>
                  </a:lnTo>
                  <a:lnTo>
                    <a:pt x="1221" y="472"/>
                  </a:lnTo>
                  <a:lnTo>
                    <a:pt x="1217" y="464"/>
                  </a:lnTo>
                  <a:lnTo>
                    <a:pt x="1212" y="455"/>
                  </a:lnTo>
                  <a:lnTo>
                    <a:pt x="1213" y="442"/>
                  </a:lnTo>
                  <a:lnTo>
                    <a:pt x="1208" y="434"/>
                  </a:lnTo>
                  <a:lnTo>
                    <a:pt x="1187" y="425"/>
                  </a:lnTo>
                  <a:lnTo>
                    <a:pt x="1176" y="434"/>
                  </a:lnTo>
                  <a:lnTo>
                    <a:pt x="1146" y="435"/>
                  </a:lnTo>
                  <a:lnTo>
                    <a:pt x="1138" y="433"/>
                  </a:lnTo>
                  <a:lnTo>
                    <a:pt x="1117" y="402"/>
                  </a:lnTo>
                  <a:lnTo>
                    <a:pt x="1109" y="396"/>
                  </a:lnTo>
                  <a:lnTo>
                    <a:pt x="1093" y="394"/>
                  </a:lnTo>
                  <a:lnTo>
                    <a:pt x="1102" y="27"/>
                  </a:lnTo>
                  <a:lnTo>
                    <a:pt x="644" y="0"/>
                  </a:lnTo>
                  <a:lnTo>
                    <a:pt x="637" y="0"/>
                  </a:lnTo>
                  <a:lnTo>
                    <a:pt x="575" y="853"/>
                  </a:lnTo>
                  <a:lnTo>
                    <a:pt x="4" y="805"/>
                  </a:lnTo>
                  <a:lnTo>
                    <a:pt x="0" y="807"/>
                  </a:lnTo>
                  <a:lnTo>
                    <a:pt x="6" y="809"/>
                  </a:lnTo>
                  <a:lnTo>
                    <a:pt x="6" y="811"/>
                  </a:lnTo>
                  <a:lnTo>
                    <a:pt x="0" y="828"/>
                  </a:lnTo>
                  <a:lnTo>
                    <a:pt x="6" y="838"/>
                  </a:lnTo>
                  <a:lnTo>
                    <a:pt x="7" y="841"/>
                  </a:lnTo>
                  <a:lnTo>
                    <a:pt x="35" y="860"/>
                  </a:lnTo>
                  <a:lnTo>
                    <a:pt x="43" y="877"/>
                  </a:lnTo>
                  <a:lnTo>
                    <a:pt x="57" y="909"/>
                  </a:lnTo>
                  <a:lnTo>
                    <a:pt x="89" y="930"/>
                  </a:lnTo>
                  <a:lnTo>
                    <a:pt x="175" y="1034"/>
                  </a:lnTo>
                  <a:lnTo>
                    <a:pt x="246" y="1091"/>
                  </a:lnTo>
                  <a:lnTo>
                    <a:pt x="254" y="1100"/>
                  </a:lnTo>
                  <a:lnTo>
                    <a:pt x="258" y="1116"/>
                  </a:lnTo>
                  <a:lnTo>
                    <a:pt x="257" y="1135"/>
                  </a:lnTo>
                  <a:lnTo>
                    <a:pt x="261" y="1143"/>
                  </a:lnTo>
                  <a:lnTo>
                    <a:pt x="280" y="1170"/>
                  </a:lnTo>
                  <a:lnTo>
                    <a:pt x="276" y="1230"/>
                  </a:lnTo>
                  <a:lnTo>
                    <a:pt x="284" y="1249"/>
                  </a:lnTo>
                  <a:lnTo>
                    <a:pt x="311" y="1291"/>
                  </a:lnTo>
                  <a:lnTo>
                    <a:pt x="422" y="1376"/>
                  </a:lnTo>
                  <a:lnTo>
                    <a:pt x="497" y="1416"/>
                  </a:lnTo>
                  <a:lnTo>
                    <a:pt x="518" y="1421"/>
                  </a:lnTo>
                  <a:lnTo>
                    <a:pt x="535" y="1412"/>
                  </a:lnTo>
                  <a:lnTo>
                    <a:pt x="554" y="1392"/>
                  </a:lnTo>
                  <a:lnTo>
                    <a:pt x="561" y="1385"/>
                  </a:lnTo>
                  <a:lnTo>
                    <a:pt x="591" y="1308"/>
                  </a:lnTo>
                  <a:lnTo>
                    <a:pt x="610" y="1288"/>
                  </a:lnTo>
                  <a:lnTo>
                    <a:pt x="624" y="1282"/>
                  </a:lnTo>
                  <a:lnTo>
                    <a:pt x="645" y="1290"/>
                  </a:lnTo>
                  <a:lnTo>
                    <a:pt x="656" y="1288"/>
                  </a:lnTo>
                  <a:lnTo>
                    <a:pt x="661" y="1279"/>
                  </a:lnTo>
                  <a:lnTo>
                    <a:pt x="667" y="1267"/>
                  </a:lnTo>
                  <a:lnTo>
                    <a:pt x="683" y="1273"/>
                  </a:lnTo>
                  <a:lnTo>
                    <a:pt x="696" y="1282"/>
                  </a:lnTo>
                  <a:lnTo>
                    <a:pt x="738" y="1288"/>
                  </a:lnTo>
                  <a:lnTo>
                    <a:pt x="750" y="1291"/>
                  </a:lnTo>
                  <a:lnTo>
                    <a:pt x="778" y="1299"/>
                  </a:lnTo>
                  <a:lnTo>
                    <a:pt x="794" y="1291"/>
                  </a:lnTo>
                  <a:lnTo>
                    <a:pt x="828" y="1311"/>
                  </a:lnTo>
                  <a:lnTo>
                    <a:pt x="833" y="1330"/>
                  </a:lnTo>
                  <a:lnTo>
                    <a:pt x="840" y="1333"/>
                  </a:lnTo>
                  <a:lnTo>
                    <a:pt x="844" y="1343"/>
                  </a:lnTo>
                  <a:lnTo>
                    <a:pt x="847" y="1347"/>
                  </a:lnTo>
                  <a:lnTo>
                    <a:pt x="864" y="1351"/>
                  </a:lnTo>
                  <a:lnTo>
                    <a:pt x="884" y="1381"/>
                  </a:lnTo>
                  <a:lnTo>
                    <a:pt x="917" y="1406"/>
                  </a:lnTo>
                  <a:lnTo>
                    <a:pt x="931" y="1431"/>
                  </a:lnTo>
                  <a:lnTo>
                    <a:pt x="933" y="1445"/>
                  </a:lnTo>
                  <a:lnTo>
                    <a:pt x="980" y="1561"/>
                  </a:lnTo>
                  <a:lnTo>
                    <a:pt x="989" y="1584"/>
                  </a:lnTo>
                  <a:lnTo>
                    <a:pt x="1046" y="1644"/>
                  </a:lnTo>
                  <a:lnTo>
                    <a:pt x="1051" y="1660"/>
                  </a:lnTo>
                  <a:lnTo>
                    <a:pt x="1084" y="1702"/>
                  </a:lnTo>
                  <a:lnTo>
                    <a:pt x="1097" y="1711"/>
                  </a:lnTo>
                  <a:lnTo>
                    <a:pt x="1113" y="1725"/>
                  </a:lnTo>
                  <a:lnTo>
                    <a:pt x="1117" y="1737"/>
                  </a:lnTo>
                  <a:lnTo>
                    <a:pt x="1114" y="1772"/>
                  </a:lnTo>
                  <a:lnTo>
                    <a:pt x="1126" y="1792"/>
                  </a:lnTo>
                  <a:lnTo>
                    <a:pt x="1134" y="1839"/>
                  </a:lnTo>
                  <a:lnTo>
                    <a:pt x="1141" y="1850"/>
                  </a:lnTo>
                  <a:lnTo>
                    <a:pt x="1176" y="1926"/>
                  </a:lnTo>
                  <a:lnTo>
                    <a:pt x="1180" y="1945"/>
                  </a:lnTo>
                  <a:lnTo>
                    <a:pt x="1208" y="1948"/>
                  </a:lnTo>
                  <a:lnTo>
                    <a:pt x="1239" y="1971"/>
                  </a:lnTo>
                  <a:lnTo>
                    <a:pt x="1274" y="1977"/>
                  </a:lnTo>
                  <a:lnTo>
                    <a:pt x="1325" y="2012"/>
                  </a:lnTo>
                  <a:lnTo>
                    <a:pt x="1400" y="2020"/>
                  </a:lnTo>
                  <a:lnTo>
                    <a:pt x="1408" y="2022"/>
                  </a:lnTo>
                  <a:lnTo>
                    <a:pt x="1453" y="2051"/>
                  </a:lnTo>
                  <a:lnTo>
                    <a:pt x="1469" y="2057"/>
                  </a:lnTo>
                  <a:lnTo>
                    <a:pt x="1490" y="2032"/>
                  </a:lnTo>
                  <a:lnTo>
                    <a:pt x="1506" y="2042"/>
                  </a:lnTo>
                  <a:lnTo>
                    <a:pt x="1512" y="2031"/>
                  </a:lnTo>
                  <a:lnTo>
                    <a:pt x="1512" y="2023"/>
                  </a:lnTo>
                  <a:lnTo>
                    <a:pt x="1494" y="2015"/>
                  </a:lnTo>
                  <a:lnTo>
                    <a:pt x="1501" y="2011"/>
                  </a:lnTo>
                  <a:lnTo>
                    <a:pt x="1482" y="1989"/>
                  </a:lnTo>
                  <a:lnTo>
                    <a:pt x="1461" y="1901"/>
                  </a:lnTo>
                  <a:lnTo>
                    <a:pt x="1447" y="1864"/>
                  </a:lnTo>
                  <a:lnTo>
                    <a:pt x="1465" y="1809"/>
                  </a:lnTo>
                  <a:lnTo>
                    <a:pt x="1463" y="1795"/>
                  </a:lnTo>
                  <a:lnTo>
                    <a:pt x="1459" y="1792"/>
                  </a:lnTo>
                  <a:lnTo>
                    <a:pt x="1453" y="1789"/>
                  </a:lnTo>
                  <a:lnTo>
                    <a:pt x="1448" y="1785"/>
                  </a:lnTo>
                  <a:lnTo>
                    <a:pt x="1448" y="1780"/>
                  </a:lnTo>
                  <a:lnTo>
                    <a:pt x="1453" y="1777"/>
                  </a:lnTo>
                  <a:lnTo>
                    <a:pt x="1475" y="1760"/>
                  </a:lnTo>
                  <a:lnTo>
                    <a:pt x="1491" y="1718"/>
                  </a:lnTo>
                  <a:lnTo>
                    <a:pt x="1481" y="1714"/>
                  </a:lnTo>
                  <a:lnTo>
                    <a:pt x="1474" y="1686"/>
                  </a:lnTo>
                  <a:lnTo>
                    <a:pt x="1487" y="1671"/>
                  </a:lnTo>
                  <a:lnTo>
                    <a:pt x="1505" y="1683"/>
                  </a:lnTo>
                  <a:lnTo>
                    <a:pt x="1529" y="1660"/>
                  </a:lnTo>
                  <a:lnTo>
                    <a:pt x="1536" y="1636"/>
                  </a:lnTo>
                  <a:lnTo>
                    <a:pt x="1522" y="1628"/>
                  </a:lnTo>
                  <a:lnTo>
                    <a:pt x="1529" y="1619"/>
                  </a:lnTo>
                  <a:lnTo>
                    <a:pt x="1536" y="1621"/>
                  </a:lnTo>
                  <a:lnTo>
                    <a:pt x="1543" y="1623"/>
                  </a:lnTo>
                  <a:lnTo>
                    <a:pt x="1548" y="1616"/>
                  </a:lnTo>
                  <a:lnTo>
                    <a:pt x="1557" y="1620"/>
                  </a:lnTo>
                  <a:lnTo>
                    <a:pt x="1568" y="1620"/>
                  </a:lnTo>
                  <a:lnTo>
                    <a:pt x="1575" y="1619"/>
                  </a:lnTo>
                  <a:lnTo>
                    <a:pt x="1579" y="1608"/>
                  </a:lnTo>
                  <a:lnTo>
                    <a:pt x="1579" y="1590"/>
                  </a:lnTo>
                  <a:lnTo>
                    <a:pt x="1581" y="1584"/>
                  </a:lnTo>
                  <a:lnTo>
                    <a:pt x="1588" y="1580"/>
                  </a:lnTo>
                  <a:lnTo>
                    <a:pt x="1591" y="1584"/>
                  </a:lnTo>
                  <a:lnTo>
                    <a:pt x="1598" y="1584"/>
                  </a:lnTo>
                  <a:lnTo>
                    <a:pt x="1631" y="1577"/>
                  </a:lnTo>
                  <a:lnTo>
                    <a:pt x="1638" y="1576"/>
                  </a:lnTo>
                  <a:lnTo>
                    <a:pt x="1642" y="1568"/>
                  </a:lnTo>
                  <a:lnTo>
                    <a:pt x="1635" y="1561"/>
                  </a:lnTo>
                  <a:lnTo>
                    <a:pt x="1620" y="1547"/>
                  </a:lnTo>
                  <a:lnTo>
                    <a:pt x="1620" y="1541"/>
                  </a:lnTo>
                  <a:lnTo>
                    <a:pt x="1654" y="1530"/>
                  </a:lnTo>
                  <a:lnTo>
                    <a:pt x="1661" y="1522"/>
                  </a:lnTo>
                  <a:lnTo>
                    <a:pt x="1670" y="1518"/>
                  </a:lnTo>
                  <a:lnTo>
                    <a:pt x="1673" y="1522"/>
                  </a:lnTo>
                  <a:lnTo>
                    <a:pt x="1670" y="1525"/>
                  </a:lnTo>
                  <a:lnTo>
                    <a:pt x="1674" y="1537"/>
                  </a:lnTo>
                  <a:lnTo>
                    <a:pt x="1681" y="1537"/>
                  </a:lnTo>
                  <a:lnTo>
                    <a:pt x="1690" y="1530"/>
                  </a:lnTo>
                  <a:lnTo>
                    <a:pt x="1748" y="1515"/>
                  </a:lnTo>
                  <a:lnTo>
                    <a:pt x="1841" y="1449"/>
                  </a:lnTo>
                  <a:lnTo>
                    <a:pt x="1847" y="1429"/>
                  </a:lnTo>
                  <a:lnTo>
                    <a:pt x="1896" y="1389"/>
                  </a:lnTo>
                  <a:lnTo>
                    <a:pt x="1896" y="1385"/>
                  </a:lnTo>
                  <a:lnTo>
                    <a:pt x="1876" y="1355"/>
                  </a:lnTo>
                  <a:lnTo>
                    <a:pt x="1878" y="1334"/>
                  </a:lnTo>
                  <a:lnTo>
                    <a:pt x="1911" y="1323"/>
                  </a:lnTo>
                  <a:lnTo>
                    <a:pt x="1917" y="1323"/>
                  </a:lnTo>
                  <a:lnTo>
                    <a:pt x="1915" y="1350"/>
                  </a:lnTo>
                  <a:lnTo>
                    <a:pt x="1917" y="1354"/>
                  </a:lnTo>
                  <a:lnTo>
                    <a:pt x="1955" y="1350"/>
                  </a:lnTo>
                  <a:lnTo>
                    <a:pt x="1958" y="1362"/>
                  </a:lnTo>
                  <a:lnTo>
                    <a:pt x="2023" y="1329"/>
                  </a:lnTo>
                  <a:lnTo>
                    <a:pt x="2066" y="1324"/>
                  </a:lnTo>
                  <a:lnTo>
                    <a:pt x="2068" y="1323"/>
                  </a:lnTo>
                  <a:lnTo>
                    <a:pt x="2066" y="1315"/>
                  </a:lnTo>
                  <a:lnTo>
                    <a:pt x="2057" y="1311"/>
                  </a:lnTo>
                  <a:lnTo>
                    <a:pt x="2052" y="1299"/>
                  </a:lnTo>
                  <a:lnTo>
                    <a:pt x="2057" y="1291"/>
                  </a:lnTo>
                  <a:lnTo>
                    <a:pt x="2062" y="1286"/>
                  </a:lnTo>
                  <a:lnTo>
                    <a:pt x="2072" y="1273"/>
                  </a:lnTo>
                  <a:lnTo>
                    <a:pt x="2091" y="1230"/>
                  </a:lnTo>
                  <a:lnTo>
                    <a:pt x="2074" y="1209"/>
                  </a:lnTo>
                  <a:lnTo>
                    <a:pt x="2074" y="1197"/>
                  </a:lnTo>
                  <a:lnTo>
                    <a:pt x="2081" y="1189"/>
                  </a:lnTo>
                  <a:lnTo>
                    <a:pt x="2078" y="1175"/>
                  </a:lnTo>
                  <a:lnTo>
                    <a:pt x="2087" y="1157"/>
                  </a:lnTo>
                  <a:lnTo>
                    <a:pt x="2093" y="1146"/>
                  </a:lnTo>
                  <a:lnTo>
                    <a:pt x="2100" y="1127"/>
                  </a:lnTo>
                  <a:lnTo>
                    <a:pt x="2105" y="1091"/>
                  </a:lnTo>
                  <a:lnTo>
                    <a:pt x="2105" y="1068"/>
                  </a:lnTo>
                  <a:lnTo>
                    <a:pt x="2100" y="1041"/>
                  </a:lnTo>
                  <a:lnTo>
                    <a:pt x="2092" y="1021"/>
                  </a:lnTo>
                  <a:lnTo>
                    <a:pt x="2087" y="1014"/>
                  </a:lnTo>
                  <a:lnTo>
                    <a:pt x="2089" y="1003"/>
                  </a:lnTo>
                  <a:lnTo>
                    <a:pt x="2084" y="994"/>
                  </a:lnTo>
                  <a:lnTo>
                    <a:pt x="2072" y="977"/>
                  </a:lnTo>
                  <a:lnTo>
                    <a:pt x="2062" y="969"/>
                  </a:lnTo>
                  <a:lnTo>
                    <a:pt x="2061" y="960"/>
                  </a:lnTo>
                  <a:lnTo>
                    <a:pt x="2068" y="943"/>
                  </a:lnTo>
                  <a:lnTo>
                    <a:pt x="2050" y="916"/>
                  </a:lnTo>
                  <a:lnTo>
                    <a:pt x="2029" y="896"/>
                  </a:lnTo>
                  <a:lnTo>
                    <a:pt x="2023" y="885"/>
                  </a:lnTo>
                  <a:lnTo>
                    <a:pt x="2018" y="691"/>
                  </a:lnTo>
                  <a:lnTo>
                    <a:pt x="2018" y="592"/>
                  </a:lnTo>
                  <a:lnTo>
                    <a:pt x="1991" y="587"/>
                  </a:lnTo>
                  <a:lnTo>
                    <a:pt x="1976" y="595"/>
                  </a:lnTo>
                  <a:lnTo>
                    <a:pt x="1964" y="592"/>
                  </a:lnTo>
                  <a:lnTo>
                    <a:pt x="1944" y="571"/>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6" name="5013407.875434.87528.553.3755"/>
            <p:cNvSpPr/>
            <p:nvPr/>
          </p:nvSpPr>
          <p:spPr>
            <a:xfrm>
              <a:off x="4417200" y="4177440"/>
              <a:ext cx="1085040" cy="522720"/>
            </a:xfrm>
            <a:custGeom>
              <a:avLst/>
              <a:gdLst/>
              <a:ahLst/>
              <a:rect l="l" t="t" r="r" b="b"/>
              <a:pathLst>
                <a:path w="1118" h="599">
                  <a:moveTo>
                    <a:pt x="32" y="0"/>
                  </a:moveTo>
                  <a:lnTo>
                    <a:pt x="1002" y="20"/>
                  </a:lnTo>
                  <a:lnTo>
                    <a:pt x="1064" y="71"/>
                  </a:lnTo>
                  <a:lnTo>
                    <a:pt x="1042" y="92"/>
                  </a:lnTo>
                  <a:lnTo>
                    <a:pt x="1038" y="116"/>
                  </a:lnTo>
                  <a:lnTo>
                    <a:pt x="1053" y="127"/>
                  </a:lnTo>
                  <a:lnTo>
                    <a:pt x="1065" y="137"/>
                  </a:lnTo>
                  <a:lnTo>
                    <a:pt x="1076" y="170"/>
                  </a:lnTo>
                  <a:lnTo>
                    <a:pt x="1089" y="181"/>
                  </a:lnTo>
                  <a:lnTo>
                    <a:pt x="1106" y="182"/>
                  </a:lnTo>
                  <a:lnTo>
                    <a:pt x="1115" y="186"/>
                  </a:lnTo>
                  <a:lnTo>
                    <a:pt x="1118" y="599"/>
                  </a:lnTo>
                  <a:lnTo>
                    <a:pt x="0" y="577"/>
                  </a:lnTo>
                  <a:lnTo>
                    <a:pt x="32"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7" name="5014379.625423.37529.12559.3755"/>
            <p:cNvSpPr/>
            <p:nvPr/>
          </p:nvSpPr>
          <p:spPr>
            <a:xfrm>
              <a:off x="4183920" y="3659760"/>
              <a:ext cx="1207440" cy="534960"/>
            </a:xfrm>
            <a:custGeom>
              <a:avLst/>
              <a:gdLst/>
              <a:ahLst/>
              <a:rect l="l" t="t" r="r" b="b"/>
              <a:pathLst>
                <a:path w="1245" h="613">
                  <a:moveTo>
                    <a:pt x="0" y="375"/>
                  </a:moveTo>
                  <a:lnTo>
                    <a:pt x="32" y="0"/>
                  </a:lnTo>
                  <a:lnTo>
                    <a:pt x="799" y="41"/>
                  </a:lnTo>
                  <a:lnTo>
                    <a:pt x="824" y="70"/>
                  </a:lnTo>
                  <a:lnTo>
                    <a:pt x="845" y="70"/>
                  </a:lnTo>
                  <a:lnTo>
                    <a:pt x="868" y="67"/>
                  </a:lnTo>
                  <a:lnTo>
                    <a:pt x="881" y="78"/>
                  </a:lnTo>
                  <a:lnTo>
                    <a:pt x="894" y="102"/>
                  </a:lnTo>
                  <a:lnTo>
                    <a:pt x="910" y="106"/>
                  </a:lnTo>
                  <a:lnTo>
                    <a:pt x="934" y="102"/>
                  </a:lnTo>
                  <a:lnTo>
                    <a:pt x="953" y="88"/>
                  </a:lnTo>
                  <a:lnTo>
                    <a:pt x="977" y="88"/>
                  </a:lnTo>
                  <a:lnTo>
                    <a:pt x="993" y="90"/>
                  </a:lnTo>
                  <a:lnTo>
                    <a:pt x="1056" y="128"/>
                  </a:lnTo>
                  <a:lnTo>
                    <a:pt x="1083" y="149"/>
                  </a:lnTo>
                  <a:lnTo>
                    <a:pt x="1083" y="167"/>
                  </a:lnTo>
                  <a:lnTo>
                    <a:pt x="1103" y="183"/>
                  </a:lnTo>
                  <a:lnTo>
                    <a:pt x="1103" y="196"/>
                  </a:lnTo>
                  <a:lnTo>
                    <a:pt x="1094" y="221"/>
                  </a:lnTo>
                  <a:lnTo>
                    <a:pt x="1110" y="233"/>
                  </a:lnTo>
                  <a:lnTo>
                    <a:pt x="1117" y="268"/>
                  </a:lnTo>
                  <a:lnTo>
                    <a:pt x="1135" y="280"/>
                  </a:lnTo>
                  <a:lnTo>
                    <a:pt x="1130" y="296"/>
                  </a:lnTo>
                  <a:lnTo>
                    <a:pt x="1135" y="312"/>
                  </a:lnTo>
                  <a:lnTo>
                    <a:pt x="1155" y="328"/>
                  </a:lnTo>
                  <a:lnTo>
                    <a:pt x="1161" y="341"/>
                  </a:lnTo>
                  <a:lnTo>
                    <a:pt x="1155" y="354"/>
                  </a:lnTo>
                  <a:lnTo>
                    <a:pt x="1151" y="386"/>
                  </a:lnTo>
                  <a:lnTo>
                    <a:pt x="1169" y="398"/>
                  </a:lnTo>
                  <a:lnTo>
                    <a:pt x="1176" y="413"/>
                  </a:lnTo>
                  <a:lnTo>
                    <a:pt x="1162" y="426"/>
                  </a:lnTo>
                  <a:lnTo>
                    <a:pt x="1169" y="441"/>
                  </a:lnTo>
                  <a:lnTo>
                    <a:pt x="1181" y="456"/>
                  </a:lnTo>
                  <a:lnTo>
                    <a:pt x="1176" y="470"/>
                  </a:lnTo>
                  <a:lnTo>
                    <a:pt x="1181" y="489"/>
                  </a:lnTo>
                  <a:lnTo>
                    <a:pt x="1186" y="501"/>
                  </a:lnTo>
                  <a:lnTo>
                    <a:pt x="1194" y="520"/>
                  </a:lnTo>
                  <a:lnTo>
                    <a:pt x="1213" y="534"/>
                  </a:lnTo>
                  <a:lnTo>
                    <a:pt x="1216" y="559"/>
                  </a:lnTo>
                  <a:lnTo>
                    <a:pt x="1237" y="585"/>
                  </a:lnTo>
                  <a:lnTo>
                    <a:pt x="1245" y="590"/>
                  </a:lnTo>
                  <a:lnTo>
                    <a:pt x="1241" y="606"/>
                  </a:lnTo>
                  <a:lnTo>
                    <a:pt x="1244" y="613"/>
                  </a:lnTo>
                  <a:lnTo>
                    <a:pt x="274" y="593"/>
                  </a:lnTo>
                  <a:lnTo>
                    <a:pt x="286" y="402"/>
                  </a:lnTo>
                  <a:lnTo>
                    <a:pt x="0" y="37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8" name="5015352.875424.87533.7550.3755"/>
            <p:cNvSpPr/>
            <p:nvPr/>
          </p:nvSpPr>
          <p:spPr>
            <a:xfrm>
              <a:off x="4213440" y="3169800"/>
              <a:ext cx="1025280" cy="617760"/>
            </a:xfrm>
            <a:custGeom>
              <a:avLst/>
              <a:gdLst/>
              <a:ahLst/>
              <a:rect l="l" t="t" r="r" b="b"/>
              <a:pathLst>
                <a:path w="1058" h="707">
                  <a:moveTo>
                    <a:pt x="0" y="558"/>
                  </a:moveTo>
                  <a:lnTo>
                    <a:pt x="33" y="184"/>
                  </a:lnTo>
                  <a:lnTo>
                    <a:pt x="46" y="0"/>
                  </a:lnTo>
                  <a:lnTo>
                    <a:pt x="1037" y="41"/>
                  </a:lnTo>
                  <a:lnTo>
                    <a:pt x="1037" y="55"/>
                  </a:lnTo>
                  <a:lnTo>
                    <a:pt x="1033" y="76"/>
                  </a:lnTo>
                  <a:lnTo>
                    <a:pt x="1012" y="100"/>
                  </a:lnTo>
                  <a:lnTo>
                    <a:pt x="1013" y="122"/>
                  </a:lnTo>
                  <a:lnTo>
                    <a:pt x="1055" y="165"/>
                  </a:lnTo>
                  <a:lnTo>
                    <a:pt x="1058" y="509"/>
                  </a:lnTo>
                  <a:lnTo>
                    <a:pt x="1044" y="507"/>
                  </a:lnTo>
                  <a:lnTo>
                    <a:pt x="1036" y="509"/>
                  </a:lnTo>
                  <a:lnTo>
                    <a:pt x="1037" y="525"/>
                  </a:lnTo>
                  <a:lnTo>
                    <a:pt x="1040" y="533"/>
                  </a:lnTo>
                  <a:lnTo>
                    <a:pt x="1037" y="556"/>
                  </a:lnTo>
                  <a:lnTo>
                    <a:pt x="1047" y="561"/>
                  </a:lnTo>
                  <a:lnTo>
                    <a:pt x="1055" y="593"/>
                  </a:lnTo>
                  <a:lnTo>
                    <a:pt x="1040" y="601"/>
                  </a:lnTo>
                  <a:lnTo>
                    <a:pt x="1044" y="617"/>
                  </a:lnTo>
                  <a:lnTo>
                    <a:pt x="1035" y="654"/>
                  </a:lnTo>
                  <a:lnTo>
                    <a:pt x="1044" y="685"/>
                  </a:lnTo>
                  <a:lnTo>
                    <a:pt x="1051" y="702"/>
                  </a:lnTo>
                  <a:lnTo>
                    <a:pt x="1051" y="707"/>
                  </a:lnTo>
                  <a:lnTo>
                    <a:pt x="1024" y="686"/>
                  </a:lnTo>
                  <a:lnTo>
                    <a:pt x="961" y="648"/>
                  </a:lnTo>
                  <a:lnTo>
                    <a:pt x="945" y="646"/>
                  </a:lnTo>
                  <a:lnTo>
                    <a:pt x="921" y="646"/>
                  </a:lnTo>
                  <a:lnTo>
                    <a:pt x="902" y="660"/>
                  </a:lnTo>
                  <a:lnTo>
                    <a:pt x="878" y="664"/>
                  </a:lnTo>
                  <a:lnTo>
                    <a:pt x="862" y="660"/>
                  </a:lnTo>
                  <a:lnTo>
                    <a:pt x="849" y="636"/>
                  </a:lnTo>
                  <a:lnTo>
                    <a:pt x="836" y="625"/>
                  </a:lnTo>
                  <a:lnTo>
                    <a:pt x="813" y="628"/>
                  </a:lnTo>
                  <a:lnTo>
                    <a:pt x="792" y="628"/>
                  </a:lnTo>
                  <a:lnTo>
                    <a:pt x="767" y="599"/>
                  </a:lnTo>
                  <a:lnTo>
                    <a:pt x="0" y="558"/>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9" name="5016324470.7553.2547.3755"/>
            <p:cNvSpPr/>
            <p:nvPr/>
          </p:nvSpPr>
          <p:spPr>
            <a:xfrm>
              <a:off x="5146920" y="2641680"/>
              <a:ext cx="962280" cy="973440"/>
            </a:xfrm>
            <a:custGeom>
              <a:avLst/>
              <a:gdLst/>
              <a:ahLst/>
              <a:rect l="l" t="t" r="r" b="b"/>
              <a:pathLst>
                <a:path w="993" h="1114">
                  <a:moveTo>
                    <a:pt x="97" y="1114"/>
                  </a:moveTo>
                  <a:lnTo>
                    <a:pt x="94" y="770"/>
                  </a:lnTo>
                  <a:lnTo>
                    <a:pt x="52" y="727"/>
                  </a:lnTo>
                  <a:lnTo>
                    <a:pt x="51" y="705"/>
                  </a:lnTo>
                  <a:lnTo>
                    <a:pt x="72" y="681"/>
                  </a:lnTo>
                  <a:lnTo>
                    <a:pt x="76" y="660"/>
                  </a:lnTo>
                  <a:lnTo>
                    <a:pt x="76" y="646"/>
                  </a:lnTo>
                  <a:lnTo>
                    <a:pt x="75" y="618"/>
                  </a:lnTo>
                  <a:lnTo>
                    <a:pt x="76" y="592"/>
                  </a:lnTo>
                  <a:lnTo>
                    <a:pt x="59" y="525"/>
                  </a:lnTo>
                  <a:lnTo>
                    <a:pt x="56" y="511"/>
                  </a:lnTo>
                  <a:lnTo>
                    <a:pt x="56" y="476"/>
                  </a:lnTo>
                  <a:lnTo>
                    <a:pt x="56" y="458"/>
                  </a:lnTo>
                  <a:lnTo>
                    <a:pt x="51" y="363"/>
                  </a:lnTo>
                  <a:lnTo>
                    <a:pt x="38" y="308"/>
                  </a:lnTo>
                  <a:lnTo>
                    <a:pt x="20" y="290"/>
                  </a:lnTo>
                  <a:lnTo>
                    <a:pt x="8" y="228"/>
                  </a:lnTo>
                  <a:lnTo>
                    <a:pt x="5" y="176"/>
                  </a:lnTo>
                  <a:lnTo>
                    <a:pt x="13" y="144"/>
                  </a:lnTo>
                  <a:lnTo>
                    <a:pt x="16" y="129"/>
                  </a:lnTo>
                  <a:lnTo>
                    <a:pt x="0" y="86"/>
                  </a:lnTo>
                  <a:lnTo>
                    <a:pt x="0" y="69"/>
                  </a:lnTo>
                  <a:lnTo>
                    <a:pt x="250" y="67"/>
                  </a:lnTo>
                  <a:lnTo>
                    <a:pt x="252" y="30"/>
                  </a:lnTo>
                  <a:lnTo>
                    <a:pt x="256" y="0"/>
                  </a:lnTo>
                  <a:lnTo>
                    <a:pt x="283" y="0"/>
                  </a:lnTo>
                  <a:lnTo>
                    <a:pt x="309" y="11"/>
                  </a:lnTo>
                  <a:lnTo>
                    <a:pt x="312" y="54"/>
                  </a:lnTo>
                  <a:lnTo>
                    <a:pt x="316" y="75"/>
                  </a:lnTo>
                  <a:lnTo>
                    <a:pt x="314" y="104"/>
                  </a:lnTo>
                  <a:lnTo>
                    <a:pt x="344" y="125"/>
                  </a:lnTo>
                  <a:lnTo>
                    <a:pt x="355" y="122"/>
                  </a:lnTo>
                  <a:lnTo>
                    <a:pt x="375" y="125"/>
                  </a:lnTo>
                  <a:lnTo>
                    <a:pt x="385" y="137"/>
                  </a:lnTo>
                  <a:lnTo>
                    <a:pt x="406" y="132"/>
                  </a:lnTo>
                  <a:lnTo>
                    <a:pt x="431" y="137"/>
                  </a:lnTo>
                  <a:lnTo>
                    <a:pt x="436" y="148"/>
                  </a:lnTo>
                  <a:lnTo>
                    <a:pt x="436" y="159"/>
                  </a:lnTo>
                  <a:lnTo>
                    <a:pt x="471" y="156"/>
                  </a:lnTo>
                  <a:lnTo>
                    <a:pt x="486" y="137"/>
                  </a:lnTo>
                  <a:lnTo>
                    <a:pt x="540" y="136"/>
                  </a:lnTo>
                  <a:lnTo>
                    <a:pt x="572" y="148"/>
                  </a:lnTo>
                  <a:lnTo>
                    <a:pt x="582" y="148"/>
                  </a:lnTo>
                  <a:lnTo>
                    <a:pt x="576" y="159"/>
                  </a:lnTo>
                  <a:lnTo>
                    <a:pt x="590" y="169"/>
                  </a:lnTo>
                  <a:lnTo>
                    <a:pt x="594" y="167"/>
                  </a:lnTo>
                  <a:lnTo>
                    <a:pt x="602" y="175"/>
                  </a:lnTo>
                  <a:lnTo>
                    <a:pt x="607" y="195"/>
                  </a:lnTo>
                  <a:lnTo>
                    <a:pt x="621" y="203"/>
                  </a:lnTo>
                  <a:lnTo>
                    <a:pt x="633" y="185"/>
                  </a:lnTo>
                  <a:lnTo>
                    <a:pt x="643" y="183"/>
                  </a:lnTo>
                  <a:lnTo>
                    <a:pt x="657" y="185"/>
                  </a:lnTo>
                  <a:lnTo>
                    <a:pt x="664" y="203"/>
                  </a:lnTo>
                  <a:lnTo>
                    <a:pt x="697" y="210"/>
                  </a:lnTo>
                  <a:lnTo>
                    <a:pt x="705" y="220"/>
                  </a:lnTo>
                  <a:lnTo>
                    <a:pt x="720" y="232"/>
                  </a:lnTo>
                  <a:lnTo>
                    <a:pt x="740" y="232"/>
                  </a:lnTo>
                  <a:lnTo>
                    <a:pt x="759" y="228"/>
                  </a:lnTo>
                  <a:lnTo>
                    <a:pt x="806" y="194"/>
                  </a:lnTo>
                  <a:lnTo>
                    <a:pt x="811" y="196"/>
                  </a:lnTo>
                  <a:lnTo>
                    <a:pt x="827" y="216"/>
                  </a:lnTo>
                  <a:lnTo>
                    <a:pt x="903" y="214"/>
                  </a:lnTo>
                  <a:lnTo>
                    <a:pt x="913" y="216"/>
                  </a:lnTo>
                  <a:lnTo>
                    <a:pt x="923" y="220"/>
                  </a:lnTo>
                  <a:lnTo>
                    <a:pt x="946" y="235"/>
                  </a:lnTo>
                  <a:lnTo>
                    <a:pt x="960" y="228"/>
                  </a:lnTo>
                  <a:lnTo>
                    <a:pt x="993" y="226"/>
                  </a:lnTo>
                  <a:lnTo>
                    <a:pt x="974" y="245"/>
                  </a:lnTo>
                  <a:lnTo>
                    <a:pt x="927" y="271"/>
                  </a:lnTo>
                  <a:lnTo>
                    <a:pt x="907" y="277"/>
                  </a:lnTo>
                  <a:lnTo>
                    <a:pt x="888" y="282"/>
                  </a:lnTo>
                  <a:lnTo>
                    <a:pt x="868" y="304"/>
                  </a:lnTo>
                  <a:lnTo>
                    <a:pt x="829" y="317"/>
                  </a:lnTo>
                  <a:lnTo>
                    <a:pt x="810" y="332"/>
                  </a:lnTo>
                  <a:lnTo>
                    <a:pt x="751" y="400"/>
                  </a:lnTo>
                  <a:lnTo>
                    <a:pt x="658" y="484"/>
                  </a:lnTo>
                  <a:lnTo>
                    <a:pt x="655" y="497"/>
                  </a:lnTo>
                  <a:lnTo>
                    <a:pt x="642" y="507"/>
                  </a:lnTo>
                  <a:lnTo>
                    <a:pt x="647" y="607"/>
                  </a:lnTo>
                  <a:lnTo>
                    <a:pt x="630" y="619"/>
                  </a:lnTo>
                  <a:lnTo>
                    <a:pt x="621" y="625"/>
                  </a:lnTo>
                  <a:lnTo>
                    <a:pt x="582" y="653"/>
                  </a:lnTo>
                  <a:lnTo>
                    <a:pt x="580" y="674"/>
                  </a:lnTo>
                  <a:lnTo>
                    <a:pt x="576" y="678"/>
                  </a:lnTo>
                  <a:lnTo>
                    <a:pt x="569" y="704"/>
                  </a:lnTo>
                  <a:lnTo>
                    <a:pt x="587" y="715"/>
                  </a:lnTo>
                  <a:lnTo>
                    <a:pt x="602" y="740"/>
                  </a:lnTo>
                  <a:lnTo>
                    <a:pt x="590" y="763"/>
                  </a:lnTo>
                  <a:lnTo>
                    <a:pt x="591" y="778"/>
                  </a:lnTo>
                  <a:lnTo>
                    <a:pt x="587" y="814"/>
                  </a:lnTo>
                  <a:lnTo>
                    <a:pt x="587" y="864"/>
                  </a:lnTo>
                  <a:lnTo>
                    <a:pt x="594" y="873"/>
                  </a:lnTo>
                  <a:lnTo>
                    <a:pt x="611" y="883"/>
                  </a:lnTo>
                  <a:lnTo>
                    <a:pt x="615" y="892"/>
                  </a:lnTo>
                  <a:lnTo>
                    <a:pt x="653" y="897"/>
                  </a:lnTo>
                  <a:lnTo>
                    <a:pt x="657" y="901"/>
                  </a:lnTo>
                  <a:lnTo>
                    <a:pt x="657" y="913"/>
                  </a:lnTo>
                  <a:lnTo>
                    <a:pt x="661" y="918"/>
                  </a:lnTo>
                  <a:lnTo>
                    <a:pt x="706" y="939"/>
                  </a:lnTo>
                  <a:lnTo>
                    <a:pt x="721" y="965"/>
                  </a:lnTo>
                  <a:lnTo>
                    <a:pt x="759" y="991"/>
                  </a:lnTo>
                  <a:lnTo>
                    <a:pt x="801" y="1024"/>
                  </a:lnTo>
                  <a:lnTo>
                    <a:pt x="806" y="1032"/>
                  </a:lnTo>
                  <a:lnTo>
                    <a:pt x="805" y="1059"/>
                  </a:lnTo>
                  <a:lnTo>
                    <a:pt x="807" y="1092"/>
                  </a:lnTo>
                  <a:lnTo>
                    <a:pt x="97" y="1114"/>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0" name="5017376.125474.2528.62543.255"/>
            <p:cNvSpPr/>
            <p:nvPr/>
          </p:nvSpPr>
          <p:spPr>
            <a:xfrm>
              <a:off x="5219640" y="3596400"/>
              <a:ext cx="878040" cy="524160"/>
            </a:xfrm>
            <a:custGeom>
              <a:avLst/>
              <a:gdLst/>
              <a:ahLst/>
              <a:rect l="l" t="t" r="r" b="b"/>
              <a:pathLst>
                <a:path w="907" h="598">
                  <a:moveTo>
                    <a:pt x="23" y="22"/>
                  </a:moveTo>
                  <a:lnTo>
                    <a:pt x="733" y="0"/>
                  </a:lnTo>
                  <a:lnTo>
                    <a:pt x="745" y="22"/>
                  </a:lnTo>
                  <a:lnTo>
                    <a:pt x="759" y="40"/>
                  </a:lnTo>
                  <a:lnTo>
                    <a:pt x="759" y="53"/>
                  </a:lnTo>
                  <a:lnTo>
                    <a:pt x="749" y="70"/>
                  </a:lnTo>
                  <a:lnTo>
                    <a:pt x="755" y="95"/>
                  </a:lnTo>
                  <a:lnTo>
                    <a:pt x="768" y="147"/>
                  </a:lnTo>
                  <a:lnTo>
                    <a:pt x="814" y="159"/>
                  </a:lnTo>
                  <a:lnTo>
                    <a:pt x="825" y="173"/>
                  </a:lnTo>
                  <a:lnTo>
                    <a:pt x="833" y="188"/>
                  </a:lnTo>
                  <a:lnTo>
                    <a:pt x="837" y="198"/>
                  </a:lnTo>
                  <a:lnTo>
                    <a:pt x="869" y="215"/>
                  </a:lnTo>
                  <a:lnTo>
                    <a:pt x="872" y="234"/>
                  </a:lnTo>
                  <a:lnTo>
                    <a:pt x="900" y="251"/>
                  </a:lnTo>
                  <a:lnTo>
                    <a:pt x="907" y="285"/>
                  </a:lnTo>
                  <a:lnTo>
                    <a:pt x="904" y="298"/>
                  </a:lnTo>
                  <a:lnTo>
                    <a:pt x="898" y="320"/>
                  </a:lnTo>
                  <a:lnTo>
                    <a:pt x="886" y="331"/>
                  </a:lnTo>
                  <a:lnTo>
                    <a:pt x="886" y="344"/>
                  </a:lnTo>
                  <a:lnTo>
                    <a:pt x="860" y="374"/>
                  </a:lnTo>
                  <a:lnTo>
                    <a:pt x="837" y="382"/>
                  </a:lnTo>
                  <a:lnTo>
                    <a:pt x="831" y="386"/>
                  </a:lnTo>
                  <a:lnTo>
                    <a:pt x="802" y="386"/>
                  </a:lnTo>
                  <a:lnTo>
                    <a:pt x="788" y="399"/>
                  </a:lnTo>
                  <a:lnTo>
                    <a:pt x="776" y="414"/>
                  </a:lnTo>
                  <a:lnTo>
                    <a:pt x="778" y="431"/>
                  </a:lnTo>
                  <a:lnTo>
                    <a:pt x="796" y="449"/>
                  </a:lnTo>
                  <a:lnTo>
                    <a:pt x="802" y="462"/>
                  </a:lnTo>
                  <a:lnTo>
                    <a:pt x="796" y="490"/>
                  </a:lnTo>
                  <a:lnTo>
                    <a:pt x="774" y="539"/>
                  </a:lnTo>
                  <a:lnTo>
                    <a:pt x="753" y="553"/>
                  </a:lnTo>
                  <a:lnTo>
                    <a:pt x="748" y="566"/>
                  </a:lnTo>
                  <a:lnTo>
                    <a:pt x="749" y="584"/>
                  </a:lnTo>
                  <a:lnTo>
                    <a:pt x="733" y="598"/>
                  </a:lnTo>
                  <a:lnTo>
                    <a:pt x="696" y="553"/>
                  </a:lnTo>
                  <a:lnTo>
                    <a:pt x="119" y="572"/>
                  </a:lnTo>
                  <a:lnTo>
                    <a:pt x="114" y="560"/>
                  </a:lnTo>
                  <a:lnTo>
                    <a:pt x="109" y="541"/>
                  </a:lnTo>
                  <a:lnTo>
                    <a:pt x="114" y="527"/>
                  </a:lnTo>
                  <a:lnTo>
                    <a:pt x="102" y="512"/>
                  </a:lnTo>
                  <a:lnTo>
                    <a:pt x="95" y="497"/>
                  </a:lnTo>
                  <a:lnTo>
                    <a:pt x="109" y="484"/>
                  </a:lnTo>
                  <a:lnTo>
                    <a:pt x="102" y="469"/>
                  </a:lnTo>
                  <a:lnTo>
                    <a:pt x="84" y="457"/>
                  </a:lnTo>
                  <a:lnTo>
                    <a:pt x="88" y="425"/>
                  </a:lnTo>
                  <a:lnTo>
                    <a:pt x="94" y="412"/>
                  </a:lnTo>
                  <a:lnTo>
                    <a:pt x="88" y="399"/>
                  </a:lnTo>
                  <a:lnTo>
                    <a:pt x="68" y="383"/>
                  </a:lnTo>
                  <a:lnTo>
                    <a:pt x="63" y="367"/>
                  </a:lnTo>
                  <a:lnTo>
                    <a:pt x="68" y="351"/>
                  </a:lnTo>
                  <a:lnTo>
                    <a:pt x="50" y="339"/>
                  </a:lnTo>
                  <a:lnTo>
                    <a:pt x="43" y="304"/>
                  </a:lnTo>
                  <a:lnTo>
                    <a:pt x="27" y="292"/>
                  </a:lnTo>
                  <a:lnTo>
                    <a:pt x="36" y="267"/>
                  </a:lnTo>
                  <a:lnTo>
                    <a:pt x="36" y="254"/>
                  </a:lnTo>
                  <a:lnTo>
                    <a:pt x="16" y="238"/>
                  </a:lnTo>
                  <a:lnTo>
                    <a:pt x="16" y="220"/>
                  </a:lnTo>
                  <a:lnTo>
                    <a:pt x="16" y="215"/>
                  </a:lnTo>
                  <a:lnTo>
                    <a:pt x="9" y="198"/>
                  </a:lnTo>
                  <a:lnTo>
                    <a:pt x="0" y="167"/>
                  </a:lnTo>
                  <a:lnTo>
                    <a:pt x="9" y="130"/>
                  </a:lnTo>
                  <a:lnTo>
                    <a:pt x="5" y="114"/>
                  </a:lnTo>
                  <a:lnTo>
                    <a:pt x="20" y="106"/>
                  </a:lnTo>
                  <a:lnTo>
                    <a:pt x="12" y="74"/>
                  </a:lnTo>
                  <a:lnTo>
                    <a:pt x="2" y="69"/>
                  </a:lnTo>
                  <a:lnTo>
                    <a:pt x="5" y="46"/>
                  </a:lnTo>
                  <a:lnTo>
                    <a:pt x="2" y="38"/>
                  </a:lnTo>
                  <a:lnTo>
                    <a:pt x="1" y="22"/>
                  </a:lnTo>
                  <a:lnTo>
                    <a:pt x="9" y="20"/>
                  </a:lnTo>
                  <a:lnTo>
                    <a:pt x="23" y="22"/>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1" name="5018402.62548041.87548.1255"/>
            <p:cNvSpPr/>
            <p:nvPr/>
          </p:nvSpPr>
          <p:spPr>
            <a:xfrm>
              <a:off x="5333760" y="4080600"/>
              <a:ext cx="978840" cy="766440"/>
            </a:xfrm>
            <a:custGeom>
              <a:avLst/>
              <a:gdLst/>
              <a:ahLst/>
              <a:rect l="l" t="t" r="r" b="b"/>
              <a:pathLst>
                <a:path w="1009" h="876">
                  <a:moveTo>
                    <a:pt x="176" y="804"/>
                  </a:moveTo>
                  <a:lnTo>
                    <a:pt x="848" y="774"/>
                  </a:lnTo>
                  <a:lnTo>
                    <a:pt x="847" y="780"/>
                  </a:lnTo>
                  <a:lnTo>
                    <a:pt x="861" y="794"/>
                  </a:lnTo>
                  <a:lnTo>
                    <a:pt x="865" y="810"/>
                  </a:lnTo>
                  <a:lnTo>
                    <a:pt x="864" y="825"/>
                  </a:lnTo>
                  <a:lnTo>
                    <a:pt x="843" y="840"/>
                  </a:lnTo>
                  <a:lnTo>
                    <a:pt x="825" y="861"/>
                  </a:lnTo>
                  <a:lnTo>
                    <a:pt x="824" y="876"/>
                  </a:lnTo>
                  <a:lnTo>
                    <a:pt x="927" y="867"/>
                  </a:lnTo>
                  <a:lnTo>
                    <a:pt x="934" y="840"/>
                  </a:lnTo>
                  <a:lnTo>
                    <a:pt x="933" y="831"/>
                  </a:lnTo>
                  <a:lnTo>
                    <a:pt x="938" y="797"/>
                  </a:lnTo>
                  <a:lnTo>
                    <a:pt x="949" y="770"/>
                  </a:lnTo>
                  <a:lnTo>
                    <a:pt x="958" y="758"/>
                  </a:lnTo>
                  <a:lnTo>
                    <a:pt x="977" y="747"/>
                  </a:lnTo>
                  <a:lnTo>
                    <a:pt x="982" y="751"/>
                  </a:lnTo>
                  <a:lnTo>
                    <a:pt x="994" y="746"/>
                  </a:lnTo>
                  <a:lnTo>
                    <a:pt x="1009" y="695"/>
                  </a:lnTo>
                  <a:lnTo>
                    <a:pt x="1004" y="680"/>
                  </a:lnTo>
                  <a:lnTo>
                    <a:pt x="998" y="673"/>
                  </a:lnTo>
                  <a:lnTo>
                    <a:pt x="989" y="672"/>
                  </a:lnTo>
                  <a:lnTo>
                    <a:pt x="985" y="667"/>
                  </a:lnTo>
                  <a:lnTo>
                    <a:pt x="982" y="665"/>
                  </a:lnTo>
                  <a:lnTo>
                    <a:pt x="976" y="665"/>
                  </a:lnTo>
                  <a:lnTo>
                    <a:pt x="974" y="672"/>
                  </a:lnTo>
                  <a:lnTo>
                    <a:pt x="966" y="673"/>
                  </a:lnTo>
                  <a:lnTo>
                    <a:pt x="938" y="626"/>
                  </a:lnTo>
                  <a:lnTo>
                    <a:pt x="938" y="614"/>
                  </a:lnTo>
                  <a:lnTo>
                    <a:pt x="949" y="604"/>
                  </a:lnTo>
                  <a:lnTo>
                    <a:pt x="949" y="594"/>
                  </a:lnTo>
                  <a:lnTo>
                    <a:pt x="937" y="579"/>
                  </a:lnTo>
                  <a:lnTo>
                    <a:pt x="929" y="544"/>
                  </a:lnTo>
                  <a:lnTo>
                    <a:pt x="888" y="508"/>
                  </a:lnTo>
                  <a:lnTo>
                    <a:pt x="865" y="501"/>
                  </a:lnTo>
                  <a:lnTo>
                    <a:pt x="824" y="473"/>
                  </a:lnTo>
                  <a:lnTo>
                    <a:pt x="800" y="453"/>
                  </a:lnTo>
                  <a:lnTo>
                    <a:pt x="790" y="430"/>
                  </a:lnTo>
                  <a:lnTo>
                    <a:pt x="796" y="418"/>
                  </a:lnTo>
                  <a:lnTo>
                    <a:pt x="821" y="386"/>
                  </a:lnTo>
                  <a:lnTo>
                    <a:pt x="817" y="359"/>
                  </a:lnTo>
                  <a:lnTo>
                    <a:pt x="825" y="338"/>
                  </a:lnTo>
                  <a:lnTo>
                    <a:pt x="820" y="322"/>
                  </a:lnTo>
                  <a:lnTo>
                    <a:pt x="783" y="307"/>
                  </a:lnTo>
                  <a:lnTo>
                    <a:pt x="771" y="311"/>
                  </a:lnTo>
                  <a:lnTo>
                    <a:pt x="758" y="323"/>
                  </a:lnTo>
                  <a:lnTo>
                    <a:pt x="753" y="317"/>
                  </a:lnTo>
                  <a:lnTo>
                    <a:pt x="726" y="253"/>
                  </a:lnTo>
                  <a:lnTo>
                    <a:pt x="714" y="238"/>
                  </a:lnTo>
                  <a:lnTo>
                    <a:pt x="673" y="203"/>
                  </a:lnTo>
                  <a:lnTo>
                    <a:pt x="629" y="156"/>
                  </a:lnTo>
                  <a:lnTo>
                    <a:pt x="626" y="142"/>
                  </a:lnTo>
                  <a:lnTo>
                    <a:pt x="613" y="109"/>
                  </a:lnTo>
                  <a:lnTo>
                    <a:pt x="610" y="73"/>
                  </a:lnTo>
                  <a:lnTo>
                    <a:pt x="614" y="53"/>
                  </a:lnTo>
                  <a:lnTo>
                    <a:pt x="614" y="45"/>
                  </a:lnTo>
                  <a:lnTo>
                    <a:pt x="577" y="0"/>
                  </a:lnTo>
                  <a:lnTo>
                    <a:pt x="0" y="19"/>
                  </a:lnTo>
                  <a:lnTo>
                    <a:pt x="8" y="38"/>
                  </a:lnTo>
                  <a:lnTo>
                    <a:pt x="27" y="52"/>
                  </a:lnTo>
                  <a:lnTo>
                    <a:pt x="30" y="77"/>
                  </a:lnTo>
                  <a:lnTo>
                    <a:pt x="51" y="103"/>
                  </a:lnTo>
                  <a:lnTo>
                    <a:pt x="59" y="108"/>
                  </a:lnTo>
                  <a:lnTo>
                    <a:pt x="55" y="124"/>
                  </a:lnTo>
                  <a:lnTo>
                    <a:pt x="58" y="131"/>
                  </a:lnTo>
                  <a:lnTo>
                    <a:pt x="120" y="182"/>
                  </a:lnTo>
                  <a:lnTo>
                    <a:pt x="98" y="203"/>
                  </a:lnTo>
                  <a:lnTo>
                    <a:pt x="94" y="227"/>
                  </a:lnTo>
                  <a:lnTo>
                    <a:pt x="109" y="238"/>
                  </a:lnTo>
                  <a:lnTo>
                    <a:pt x="121" y="248"/>
                  </a:lnTo>
                  <a:lnTo>
                    <a:pt x="132" y="281"/>
                  </a:lnTo>
                  <a:lnTo>
                    <a:pt x="145" y="292"/>
                  </a:lnTo>
                  <a:lnTo>
                    <a:pt x="162" y="293"/>
                  </a:lnTo>
                  <a:lnTo>
                    <a:pt x="171" y="297"/>
                  </a:lnTo>
                  <a:lnTo>
                    <a:pt x="174" y="710"/>
                  </a:lnTo>
                  <a:lnTo>
                    <a:pt x="176" y="804"/>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2" name="5019439.625488.37532.7535.8755"/>
            <p:cNvSpPr/>
            <p:nvPr/>
          </p:nvSpPr>
          <p:spPr>
            <a:xfrm>
              <a:off x="5504040" y="4757760"/>
              <a:ext cx="730800" cy="599760"/>
            </a:xfrm>
            <a:custGeom>
              <a:avLst/>
              <a:gdLst/>
              <a:ahLst/>
              <a:rect l="l" t="t" r="r" b="b"/>
              <a:pathLst>
                <a:path w="751" h="687">
                  <a:moveTo>
                    <a:pt x="0" y="30"/>
                  </a:moveTo>
                  <a:lnTo>
                    <a:pt x="672" y="0"/>
                  </a:lnTo>
                  <a:lnTo>
                    <a:pt x="671" y="6"/>
                  </a:lnTo>
                  <a:lnTo>
                    <a:pt x="685" y="20"/>
                  </a:lnTo>
                  <a:lnTo>
                    <a:pt x="689" y="36"/>
                  </a:lnTo>
                  <a:lnTo>
                    <a:pt x="688" y="51"/>
                  </a:lnTo>
                  <a:lnTo>
                    <a:pt x="667" y="66"/>
                  </a:lnTo>
                  <a:lnTo>
                    <a:pt x="649" y="87"/>
                  </a:lnTo>
                  <a:lnTo>
                    <a:pt x="648" y="102"/>
                  </a:lnTo>
                  <a:lnTo>
                    <a:pt x="751" y="93"/>
                  </a:lnTo>
                  <a:lnTo>
                    <a:pt x="743" y="105"/>
                  </a:lnTo>
                  <a:lnTo>
                    <a:pt x="746" y="112"/>
                  </a:lnTo>
                  <a:lnTo>
                    <a:pt x="742" y="128"/>
                  </a:lnTo>
                  <a:lnTo>
                    <a:pt x="723" y="149"/>
                  </a:lnTo>
                  <a:lnTo>
                    <a:pt x="718" y="188"/>
                  </a:lnTo>
                  <a:lnTo>
                    <a:pt x="695" y="214"/>
                  </a:lnTo>
                  <a:lnTo>
                    <a:pt x="699" y="242"/>
                  </a:lnTo>
                  <a:lnTo>
                    <a:pt x="695" y="271"/>
                  </a:lnTo>
                  <a:lnTo>
                    <a:pt x="689" y="273"/>
                  </a:lnTo>
                  <a:lnTo>
                    <a:pt x="672" y="289"/>
                  </a:lnTo>
                  <a:lnTo>
                    <a:pt x="672" y="304"/>
                  </a:lnTo>
                  <a:lnTo>
                    <a:pt x="644" y="328"/>
                  </a:lnTo>
                  <a:lnTo>
                    <a:pt x="636" y="357"/>
                  </a:lnTo>
                  <a:lnTo>
                    <a:pt x="637" y="388"/>
                  </a:lnTo>
                  <a:lnTo>
                    <a:pt x="634" y="402"/>
                  </a:lnTo>
                  <a:lnTo>
                    <a:pt x="605" y="421"/>
                  </a:lnTo>
                  <a:lnTo>
                    <a:pt x="585" y="451"/>
                  </a:lnTo>
                  <a:lnTo>
                    <a:pt x="577" y="457"/>
                  </a:lnTo>
                  <a:lnTo>
                    <a:pt x="577" y="481"/>
                  </a:lnTo>
                  <a:lnTo>
                    <a:pt x="559" y="497"/>
                  </a:lnTo>
                  <a:lnTo>
                    <a:pt x="559" y="517"/>
                  </a:lnTo>
                  <a:lnTo>
                    <a:pt x="554" y="540"/>
                  </a:lnTo>
                  <a:lnTo>
                    <a:pt x="538" y="564"/>
                  </a:lnTo>
                  <a:lnTo>
                    <a:pt x="544" y="594"/>
                  </a:lnTo>
                  <a:lnTo>
                    <a:pt x="556" y="606"/>
                  </a:lnTo>
                  <a:lnTo>
                    <a:pt x="558" y="627"/>
                  </a:lnTo>
                  <a:lnTo>
                    <a:pt x="566" y="635"/>
                  </a:lnTo>
                  <a:lnTo>
                    <a:pt x="566" y="642"/>
                  </a:lnTo>
                  <a:lnTo>
                    <a:pt x="555" y="646"/>
                  </a:lnTo>
                  <a:lnTo>
                    <a:pt x="554" y="668"/>
                  </a:lnTo>
                  <a:lnTo>
                    <a:pt x="554" y="678"/>
                  </a:lnTo>
                  <a:lnTo>
                    <a:pt x="97" y="687"/>
                  </a:lnTo>
                  <a:lnTo>
                    <a:pt x="97" y="588"/>
                  </a:lnTo>
                  <a:lnTo>
                    <a:pt x="70" y="583"/>
                  </a:lnTo>
                  <a:lnTo>
                    <a:pt x="55" y="591"/>
                  </a:lnTo>
                  <a:lnTo>
                    <a:pt x="43" y="588"/>
                  </a:lnTo>
                  <a:lnTo>
                    <a:pt x="23" y="567"/>
                  </a:lnTo>
                  <a:lnTo>
                    <a:pt x="29" y="242"/>
                  </a:lnTo>
                  <a:lnTo>
                    <a:pt x="0" y="3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3" name="502047249335.2540.755"/>
            <p:cNvSpPr/>
            <p:nvPr/>
          </p:nvSpPr>
          <p:spPr>
            <a:xfrm>
              <a:off x="5600160" y="5351040"/>
              <a:ext cx="826920" cy="645120"/>
            </a:xfrm>
            <a:custGeom>
              <a:avLst/>
              <a:gdLst/>
              <a:ahLst/>
              <a:rect l="l" t="t" r="r" b="b"/>
              <a:pathLst>
                <a:path w="854" h="741">
                  <a:moveTo>
                    <a:pt x="0" y="9"/>
                  </a:moveTo>
                  <a:lnTo>
                    <a:pt x="457" y="0"/>
                  </a:lnTo>
                  <a:lnTo>
                    <a:pt x="457" y="11"/>
                  </a:lnTo>
                  <a:lnTo>
                    <a:pt x="480" y="49"/>
                  </a:lnTo>
                  <a:lnTo>
                    <a:pt x="480" y="88"/>
                  </a:lnTo>
                  <a:lnTo>
                    <a:pt x="489" y="109"/>
                  </a:lnTo>
                  <a:lnTo>
                    <a:pt x="498" y="123"/>
                  </a:lnTo>
                  <a:lnTo>
                    <a:pt x="500" y="139"/>
                  </a:lnTo>
                  <a:lnTo>
                    <a:pt x="480" y="148"/>
                  </a:lnTo>
                  <a:lnTo>
                    <a:pt x="478" y="152"/>
                  </a:lnTo>
                  <a:lnTo>
                    <a:pt x="462" y="193"/>
                  </a:lnTo>
                  <a:lnTo>
                    <a:pt x="435" y="241"/>
                  </a:lnTo>
                  <a:lnTo>
                    <a:pt x="410" y="320"/>
                  </a:lnTo>
                  <a:lnTo>
                    <a:pt x="406" y="377"/>
                  </a:lnTo>
                  <a:lnTo>
                    <a:pt x="704" y="364"/>
                  </a:lnTo>
                  <a:lnTo>
                    <a:pt x="709" y="375"/>
                  </a:lnTo>
                  <a:lnTo>
                    <a:pt x="703" y="405"/>
                  </a:lnTo>
                  <a:lnTo>
                    <a:pt x="703" y="448"/>
                  </a:lnTo>
                  <a:lnTo>
                    <a:pt x="736" y="480"/>
                  </a:lnTo>
                  <a:lnTo>
                    <a:pt x="744" y="514"/>
                  </a:lnTo>
                  <a:lnTo>
                    <a:pt x="700" y="503"/>
                  </a:lnTo>
                  <a:lnTo>
                    <a:pt x="661" y="488"/>
                  </a:lnTo>
                  <a:lnTo>
                    <a:pt x="649" y="488"/>
                  </a:lnTo>
                  <a:lnTo>
                    <a:pt x="641" y="493"/>
                  </a:lnTo>
                  <a:lnTo>
                    <a:pt x="611" y="516"/>
                  </a:lnTo>
                  <a:lnTo>
                    <a:pt x="610" y="534"/>
                  </a:lnTo>
                  <a:lnTo>
                    <a:pt x="622" y="547"/>
                  </a:lnTo>
                  <a:lnTo>
                    <a:pt x="637" y="552"/>
                  </a:lnTo>
                  <a:lnTo>
                    <a:pt x="670" y="548"/>
                  </a:lnTo>
                  <a:lnTo>
                    <a:pt x="686" y="535"/>
                  </a:lnTo>
                  <a:lnTo>
                    <a:pt x="700" y="527"/>
                  </a:lnTo>
                  <a:lnTo>
                    <a:pt x="716" y="527"/>
                  </a:lnTo>
                  <a:lnTo>
                    <a:pt x="731" y="526"/>
                  </a:lnTo>
                  <a:lnTo>
                    <a:pt x="731" y="535"/>
                  </a:lnTo>
                  <a:lnTo>
                    <a:pt x="727" y="543"/>
                  </a:lnTo>
                  <a:lnTo>
                    <a:pt x="709" y="552"/>
                  </a:lnTo>
                  <a:lnTo>
                    <a:pt x="712" y="567"/>
                  </a:lnTo>
                  <a:lnTo>
                    <a:pt x="731" y="574"/>
                  </a:lnTo>
                  <a:lnTo>
                    <a:pt x="736" y="575"/>
                  </a:lnTo>
                  <a:lnTo>
                    <a:pt x="744" y="569"/>
                  </a:lnTo>
                  <a:lnTo>
                    <a:pt x="758" y="543"/>
                  </a:lnTo>
                  <a:lnTo>
                    <a:pt x="789" y="527"/>
                  </a:lnTo>
                  <a:lnTo>
                    <a:pt x="801" y="520"/>
                  </a:lnTo>
                  <a:lnTo>
                    <a:pt x="807" y="520"/>
                  </a:lnTo>
                  <a:lnTo>
                    <a:pt x="814" y="534"/>
                  </a:lnTo>
                  <a:lnTo>
                    <a:pt x="813" y="548"/>
                  </a:lnTo>
                  <a:lnTo>
                    <a:pt x="814" y="555"/>
                  </a:lnTo>
                  <a:lnTo>
                    <a:pt x="814" y="567"/>
                  </a:lnTo>
                  <a:lnTo>
                    <a:pt x="798" y="577"/>
                  </a:lnTo>
                  <a:lnTo>
                    <a:pt x="772" y="609"/>
                  </a:lnTo>
                  <a:lnTo>
                    <a:pt x="752" y="622"/>
                  </a:lnTo>
                  <a:lnTo>
                    <a:pt x="751" y="641"/>
                  </a:lnTo>
                  <a:lnTo>
                    <a:pt x="760" y="653"/>
                  </a:lnTo>
                  <a:lnTo>
                    <a:pt x="789" y="673"/>
                  </a:lnTo>
                  <a:lnTo>
                    <a:pt x="849" y="699"/>
                  </a:lnTo>
                  <a:lnTo>
                    <a:pt x="854" y="707"/>
                  </a:lnTo>
                  <a:lnTo>
                    <a:pt x="850" y="722"/>
                  </a:lnTo>
                  <a:lnTo>
                    <a:pt x="840" y="723"/>
                  </a:lnTo>
                  <a:lnTo>
                    <a:pt x="791" y="741"/>
                  </a:lnTo>
                  <a:lnTo>
                    <a:pt x="789" y="707"/>
                  </a:lnTo>
                  <a:lnTo>
                    <a:pt x="767" y="696"/>
                  </a:lnTo>
                  <a:lnTo>
                    <a:pt x="712" y="677"/>
                  </a:lnTo>
                  <a:lnTo>
                    <a:pt x="708" y="661"/>
                  </a:lnTo>
                  <a:lnTo>
                    <a:pt x="701" y="652"/>
                  </a:lnTo>
                  <a:lnTo>
                    <a:pt x="686" y="665"/>
                  </a:lnTo>
                  <a:lnTo>
                    <a:pt x="680" y="696"/>
                  </a:lnTo>
                  <a:lnTo>
                    <a:pt x="684" y="703"/>
                  </a:lnTo>
                  <a:lnTo>
                    <a:pt x="685" y="707"/>
                  </a:lnTo>
                  <a:lnTo>
                    <a:pt x="661" y="724"/>
                  </a:lnTo>
                  <a:lnTo>
                    <a:pt x="649" y="723"/>
                  </a:lnTo>
                  <a:lnTo>
                    <a:pt x="637" y="704"/>
                  </a:lnTo>
                  <a:lnTo>
                    <a:pt x="631" y="703"/>
                  </a:lnTo>
                  <a:lnTo>
                    <a:pt x="615" y="707"/>
                  </a:lnTo>
                  <a:lnTo>
                    <a:pt x="607" y="703"/>
                  </a:lnTo>
                  <a:lnTo>
                    <a:pt x="598" y="703"/>
                  </a:lnTo>
                  <a:lnTo>
                    <a:pt x="575" y="724"/>
                  </a:lnTo>
                  <a:lnTo>
                    <a:pt x="551" y="726"/>
                  </a:lnTo>
                  <a:lnTo>
                    <a:pt x="543" y="722"/>
                  </a:lnTo>
                  <a:lnTo>
                    <a:pt x="516" y="712"/>
                  </a:lnTo>
                  <a:lnTo>
                    <a:pt x="478" y="668"/>
                  </a:lnTo>
                  <a:lnTo>
                    <a:pt x="453" y="665"/>
                  </a:lnTo>
                  <a:lnTo>
                    <a:pt x="427" y="648"/>
                  </a:lnTo>
                  <a:lnTo>
                    <a:pt x="422" y="633"/>
                  </a:lnTo>
                  <a:lnTo>
                    <a:pt x="419" y="633"/>
                  </a:lnTo>
                  <a:lnTo>
                    <a:pt x="418" y="630"/>
                  </a:lnTo>
                  <a:lnTo>
                    <a:pt x="411" y="629"/>
                  </a:lnTo>
                  <a:lnTo>
                    <a:pt x="418" y="620"/>
                  </a:lnTo>
                  <a:lnTo>
                    <a:pt x="403" y="617"/>
                  </a:lnTo>
                  <a:lnTo>
                    <a:pt x="400" y="620"/>
                  </a:lnTo>
                  <a:lnTo>
                    <a:pt x="379" y="617"/>
                  </a:lnTo>
                  <a:lnTo>
                    <a:pt x="373" y="616"/>
                  </a:lnTo>
                  <a:lnTo>
                    <a:pt x="372" y="606"/>
                  </a:lnTo>
                  <a:lnTo>
                    <a:pt x="361" y="606"/>
                  </a:lnTo>
                  <a:lnTo>
                    <a:pt x="329" y="630"/>
                  </a:lnTo>
                  <a:lnTo>
                    <a:pt x="341" y="647"/>
                  </a:lnTo>
                  <a:lnTo>
                    <a:pt x="339" y="652"/>
                  </a:lnTo>
                  <a:lnTo>
                    <a:pt x="293" y="653"/>
                  </a:lnTo>
                  <a:lnTo>
                    <a:pt x="206" y="638"/>
                  </a:lnTo>
                  <a:lnTo>
                    <a:pt x="155" y="620"/>
                  </a:lnTo>
                  <a:lnTo>
                    <a:pt x="48" y="633"/>
                  </a:lnTo>
                  <a:lnTo>
                    <a:pt x="39" y="629"/>
                  </a:lnTo>
                  <a:lnTo>
                    <a:pt x="34" y="617"/>
                  </a:lnTo>
                  <a:lnTo>
                    <a:pt x="39" y="609"/>
                  </a:lnTo>
                  <a:lnTo>
                    <a:pt x="44" y="604"/>
                  </a:lnTo>
                  <a:lnTo>
                    <a:pt x="54" y="591"/>
                  </a:lnTo>
                  <a:lnTo>
                    <a:pt x="73" y="548"/>
                  </a:lnTo>
                  <a:lnTo>
                    <a:pt x="56" y="527"/>
                  </a:lnTo>
                  <a:lnTo>
                    <a:pt x="56" y="515"/>
                  </a:lnTo>
                  <a:lnTo>
                    <a:pt x="63" y="507"/>
                  </a:lnTo>
                  <a:lnTo>
                    <a:pt x="60" y="493"/>
                  </a:lnTo>
                  <a:lnTo>
                    <a:pt x="69" y="475"/>
                  </a:lnTo>
                  <a:lnTo>
                    <a:pt x="75" y="464"/>
                  </a:lnTo>
                  <a:lnTo>
                    <a:pt x="82" y="445"/>
                  </a:lnTo>
                  <a:lnTo>
                    <a:pt x="87" y="409"/>
                  </a:lnTo>
                  <a:lnTo>
                    <a:pt x="87" y="386"/>
                  </a:lnTo>
                  <a:lnTo>
                    <a:pt x="82" y="359"/>
                  </a:lnTo>
                  <a:lnTo>
                    <a:pt x="74" y="339"/>
                  </a:lnTo>
                  <a:lnTo>
                    <a:pt x="69" y="332"/>
                  </a:lnTo>
                  <a:lnTo>
                    <a:pt x="71" y="321"/>
                  </a:lnTo>
                  <a:lnTo>
                    <a:pt x="66" y="312"/>
                  </a:lnTo>
                  <a:lnTo>
                    <a:pt x="54" y="295"/>
                  </a:lnTo>
                  <a:lnTo>
                    <a:pt x="44" y="287"/>
                  </a:lnTo>
                  <a:lnTo>
                    <a:pt x="43" y="278"/>
                  </a:lnTo>
                  <a:lnTo>
                    <a:pt x="50" y="261"/>
                  </a:lnTo>
                  <a:lnTo>
                    <a:pt x="32" y="234"/>
                  </a:lnTo>
                  <a:lnTo>
                    <a:pt x="11" y="214"/>
                  </a:lnTo>
                  <a:lnTo>
                    <a:pt x="5" y="203"/>
                  </a:lnTo>
                  <a:lnTo>
                    <a:pt x="0" y="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4" name="5021434.875427.37531.7562.3755"/>
            <p:cNvSpPr/>
            <p:nvPr/>
          </p:nvSpPr>
          <p:spPr>
            <a:xfrm>
              <a:off x="4264920" y="4672080"/>
              <a:ext cx="1268640" cy="580680"/>
            </a:xfrm>
            <a:custGeom>
              <a:avLst/>
              <a:gdLst/>
              <a:ahLst/>
              <a:rect l="l" t="t" r="r" b="b"/>
              <a:pathLst>
                <a:path w="1306" h="664">
                  <a:moveTo>
                    <a:pt x="1275" y="33"/>
                  </a:moveTo>
                  <a:lnTo>
                    <a:pt x="157" y="11"/>
                  </a:lnTo>
                  <a:lnTo>
                    <a:pt x="8" y="0"/>
                  </a:lnTo>
                  <a:lnTo>
                    <a:pt x="0" y="93"/>
                  </a:lnTo>
                  <a:lnTo>
                    <a:pt x="458" y="120"/>
                  </a:lnTo>
                  <a:lnTo>
                    <a:pt x="449" y="487"/>
                  </a:lnTo>
                  <a:lnTo>
                    <a:pt x="465" y="489"/>
                  </a:lnTo>
                  <a:lnTo>
                    <a:pt x="473" y="495"/>
                  </a:lnTo>
                  <a:lnTo>
                    <a:pt x="494" y="526"/>
                  </a:lnTo>
                  <a:lnTo>
                    <a:pt x="502" y="528"/>
                  </a:lnTo>
                  <a:lnTo>
                    <a:pt x="532" y="527"/>
                  </a:lnTo>
                  <a:lnTo>
                    <a:pt x="543" y="518"/>
                  </a:lnTo>
                  <a:lnTo>
                    <a:pt x="564" y="527"/>
                  </a:lnTo>
                  <a:lnTo>
                    <a:pt x="569" y="535"/>
                  </a:lnTo>
                  <a:lnTo>
                    <a:pt x="568" y="548"/>
                  </a:lnTo>
                  <a:lnTo>
                    <a:pt x="573" y="557"/>
                  </a:lnTo>
                  <a:lnTo>
                    <a:pt x="577" y="565"/>
                  </a:lnTo>
                  <a:lnTo>
                    <a:pt x="619" y="570"/>
                  </a:lnTo>
                  <a:lnTo>
                    <a:pt x="634" y="575"/>
                  </a:lnTo>
                  <a:lnTo>
                    <a:pt x="639" y="575"/>
                  </a:lnTo>
                  <a:lnTo>
                    <a:pt x="645" y="571"/>
                  </a:lnTo>
                  <a:lnTo>
                    <a:pt x="654" y="570"/>
                  </a:lnTo>
                  <a:lnTo>
                    <a:pt x="667" y="585"/>
                  </a:lnTo>
                  <a:lnTo>
                    <a:pt x="684" y="591"/>
                  </a:lnTo>
                  <a:lnTo>
                    <a:pt x="696" y="579"/>
                  </a:lnTo>
                  <a:lnTo>
                    <a:pt x="739" y="587"/>
                  </a:lnTo>
                  <a:lnTo>
                    <a:pt x="739" y="591"/>
                  </a:lnTo>
                  <a:lnTo>
                    <a:pt x="756" y="609"/>
                  </a:lnTo>
                  <a:lnTo>
                    <a:pt x="757" y="612"/>
                  </a:lnTo>
                  <a:lnTo>
                    <a:pt x="757" y="628"/>
                  </a:lnTo>
                  <a:lnTo>
                    <a:pt x="791" y="633"/>
                  </a:lnTo>
                  <a:lnTo>
                    <a:pt x="796" y="616"/>
                  </a:lnTo>
                  <a:lnTo>
                    <a:pt x="809" y="612"/>
                  </a:lnTo>
                  <a:lnTo>
                    <a:pt x="846" y="637"/>
                  </a:lnTo>
                  <a:lnTo>
                    <a:pt x="850" y="637"/>
                  </a:lnTo>
                  <a:lnTo>
                    <a:pt x="868" y="626"/>
                  </a:lnTo>
                  <a:lnTo>
                    <a:pt x="881" y="626"/>
                  </a:lnTo>
                  <a:lnTo>
                    <a:pt x="881" y="633"/>
                  </a:lnTo>
                  <a:lnTo>
                    <a:pt x="878" y="649"/>
                  </a:lnTo>
                  <a:lnTo>
                    <a:pt x="885" y="659"/>
                  </a:lnTo>
                  <a:lnTo>
                    <a:pt x="894" y="652"/>
                  </a:lnTo>
                  <a:lnTo>
                    <a:pt x="893" y="642"/>
                  </a:lnTo>
                  <a:lnTo>
                    <a:pt x="908" y="628"/>
                  </a:lnTo>
                  <a:lnTo>
                    <a:pt x="923" y="621"/>
                  </a:lnTo>
                  <a:lnTo>
                    <a:pt x="928" y="621"/>
                  </a:lnTo>
                  <a:lnTo>
                    <a:pt x="929" y="632"/>
                  </a:lnTo>
                  <a:lnTo>
                    <a:pt x="947" y="637"/>
                  </a:lnTo>
                  <a:lnTo>
                    <a:pt x="959" y="637"/>
                  </a:lnTo>
                  <a:lnTo>
                    <a:pt x="964" y="628"/>
                  </a:lnTo>
                  <a:lnTo>
                    <a:pt x="972" y="630"/>
                  </a:lnTo>
                  <a:lnTo>
                    <a:pt x="976" y="633"/>
                  </a:lnTo>
                  <a:lnTo>
                    <a:pt x="976" y="637"/>
                  </a:lnTo>
                  <a:lnTo>
                    <a:pt x="986" y="644"/>
                  </a:lnTo>
                  <a:lnTo>
                    <a:pt x="1011" y="659"/>
                  </a:lnTo>
                  <a:lnTo>
                    <a:pt x="1037" y="641"/>
                  </a:lnTo>
                  <a:lnTo>
                    <a:pt x="1048" y="637"/>
                  </a:lnTo>
                  <a:lnTo>
                    <a:pt x="1077" y="633"/>
                  </a:lnTo>
                  <a:lnTo>
                    <a:pt x="1108" y="624"/>
                  </a:lnTo>
                  <a:lnTo>
                    <a:pt x="1117" y="622"/>
                  </a:lnTo>
                  <a:lnTo>
                    <a:pt x="1134" y="622"/>
                  </a:lnTo>
                  <a:lnTo>
                    <a:pt x="1169" y="628"/>
                  </a:lnTo>
                  <a:lnTo>
                    <a:pt x="1191" y="621"/>
                  </a:lnTo>
                  <a:lnTo>
                    <a:pt x="1194" y="618"/>
                  </a:lnTo>
                  <a:lnTo>
                    <a:pt x="1273" y="653"/>
                  </a:lnTo>
                  <a:lnTo>
                    <a:pt x="1283" y="657"/>
                  </a:lnTo>
                  <a:lnTo>
                    <a:pt x="1292" y="664"/>
                  </a:lnTo>
                  <a:lnTo>
                    <a:pt x="1300" y="664"/>
                  </a:lnTo>
                  <a:lnTo>
                    <a:pt x="1306" y="339"/>
                  </a:lnTo>
                  <a:lnTo>
                    <a:pt x="1277" y="127"/>
                  </a:lnTo>
                  <a:lnTo>
                    <a:pt x="1275" y="3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5" name="5022325.37542729.547.3755"/>
            <p:cNvSpPr/>
            <p:nvPr/>
          </p:nvSpPr>
          <p:spPr>
            <a:xfrm>
              <a:off x="4258440" y="2667960"/>
              <a:ext cx="962280" cy="538560"/>
            </a:xfrm>
            <a:custGeom>
              <a:avLst/>
              <a:gdLst/>
              <a:ahLst/>
              <a:rect l="l" t="t" r="r" b="b"/>
              <a:pathLst>
                <a:path w="991" h="616">
                  <a:moveTo>
                    <a:pt x="0" y="575"/>
                  </a:moveTo>
                  <a:lnTo>
                    <a:pt x="51" y="0"/>
                  </a:lnTo>
                  <a:lnTo>
                    <a:pt x="308" y="18"/>
                  </a:lnTo>
                  <a:lnTo>
                    <a:pt x="493" y="32"/>
                  </a:lnTo>
                  <a:lnTo>
                    <a:pt x="915" y="36"/>
                  </a:lnTo>
                  <a:lnTo>
                    <a:pt x="915" y="56"/>
                  </a:lnTo>
                  <a:lnTo>
                    <a:pt x="931" y="99"/>
                  </a:lnTo>
                  <a:lnTo>
                    <a:pt x="928" y="114"/>
                  </a:lnTo>
                  <a:lnTo>
                    <a:pt x="920" y="146"/>
                  </a:lnTo>
                  <a:lnTo>
                    <a:pt x="923" y="198"/>
                  </a:lnTo>
                  <a:lnTo>
                    <a:pt x="935" y="260"/>
                  </a:lnTo>
                  <a:lnTo>
                    <a:pt x="953" y="278"/>
                  </a:lnTo>
                  <a:lnTo>
                    <a:pt x="966" y="333"/>
                  </a:lnTo>
                  <a:lnTo>
                    <a:pt x="971" y="428"/>
                  </a:lnTo>
                  <a:lnTo>
                    <a:pt x="971" y="446"/>
                  </a:lnTo>
                  <a:lnTo>
                    <a:pt x="971" y="481"/>
                  </a:lnTo>
                  <a:lnTo>
                    <a:pt x="974" y="495"/>
                  </a:lnTo>
                  <a:lnTo>
                    <a:pt x="991" y="562"/>
                  </a:lnTo>
                  <a:lnTo>
                    <a:pt x="990" y="588"/>
                  </a:lnTo>
                  <a:lnTo>
                    <a:pt x="991" y="616"/>
                  </a:lnTo>
                  <a:lnTo>
                    <a:pt x="0" y="57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6" name="5028344.7549840.37537.755"/>
            <p:cNvSpPr/>
            <p:nvPr/>
          </p:nvSpPr>
          <p:spPr>
            <a:xfrm>
              <a:off x="5700960" y="3022560"/>
              <a:ext cx="765360" cy="738360"/>
            </a:xfrm>
            <a:custGeom>
              <a:avLst/>
              <a:gdLst/>
              <a:ahLst/>
              <a:rect l="l" t="t" r="r" b="b"/>
              <a:pathLst>
                <a:path w="793" h="843">
                  <a:moveTo>
                    <a:pt x="338" y="843"/>
                  </a:moveTo>
                  <a:lnTo>
                    <a:pt x="330" y="828"/>
                  </a:lnTo>
                  <a:lnTo>
                    <a:pt x="319" y="814"/>
                  </a:lnTo>
                  <a:lnTo>
                    <a:pt x="273" y="802"/>
                  </a:lnTo>
                  <a:lnTo>
                    <a:pt x="260" y="750"/>
                  </a:lnTo>
                  <a:lnTo>
                    <a:pt x="254" y="725"/>
                  </a:lnTo>
                  <a:lnTo>
                    <a:pt x="264" y="708"/>
                  </a:lnTo>
                  <a:lnTo>
                    <a:pt x="264" y="695"/>
                  </a:lnTo>
                  <a:lnTo>
                    <a:pt x="250" y="677"/>
                  </a:lnTo>
                  <a:lnTo>
                    <a:pt x="238" y="655"/>
                  </a:lnTo>
                  <a:lnTo>
                    <a:pt x="236" y="622"/>
                  </a:lnTo>
                  <a:lnTo>
                    <a:pt x="237" y="595"/>
                  </a:lnTo>
                  <a:lnTo>
                    <a:pt x="232" y="587"/>
                  </a:lnTo>
                  <a:lnTo>
                    <a:pt x="190" y="554"/>
                  </a:lnTo>
                  <a:lnTo>
                    <a:pt x="152" y="528"/>
                  </a:lnTo>
                  <a:lnTo>
                    <a:pt x="137" y="502"/>
                  </a:lnTo>
                  <a:lnTo>
                    <a:pt x="92" y="481"/>
                  </a:lnTo>
                  <a:lnTo>
                    <a:pt x="88" y="476"/>
                  </a:lnTo>
                  <a:lnTo>
                    <a:pt x="88" y="464"/>
                  </a:lnTo>
                  <a:lnTo>
                    <a:pt x="84" y="460"/>
                  </a:lnTo>
                  <a:lnTo>
                    <a:pt x="46" y="455"/>
                  </a:lnTo>
                  <a:lnTo>
                    <a:pt x="42" y="446"/>
                  </a:lnTo>
                  <a:lnTo>
                    <a:pt x="25" y="436"/>
                  </a:lnTo>
                  <a:lnTo>
                    <a:pt x="18" y="427"/>
                  </a:lnTo>
                  <a:lnTo>
                    <a:pt x="18" y="377"/>
                  </a:lnTo>
                  <a:lnTo>
                    <a:pt x="22" y="341"/>
                  </a:lnTo>
                  <a:lnTo>
                    <a:pt x="21" y="326"/>
                  </a:lnTo>
                  <a:lnTo>
                    <a:pt x="33" y="303"/>
                  </a:lnTo>
                  <a:lnTo>
                    <a:pt x="18" y="278"/>
                  </a:lnTo>
                  <a:lnTo>
                    <a:pt x="0" y="267"/>
                  </a:lnTo>
                  <a:lnTo>
                    <a:pt x="7" y="241"/>
                  </a:lnTo>
                  <a:lnTo>
                    <a:pt x="11" y="237"/>
                  </a:lnTo>
                  <a:lnTo>
                    <a:pt x="13" y="216"/>
                  </a:lnTo>
                  <a:lnTo>
                    <a:pt x="52" y="188"/>
                  </a:lnTo>
                  <a:lnTo>
                    <a:pt x="61" y="182"/>
                  </a:lnTo>
                  <a:lnTo>
                    <a:pt x="78" y="170"/>
                  </a:lnTo>
                  <a:lnTo>
                    <a:pt x="73" y="70"/>
                  </a:lnTo>
                  <a:lnTo>
                    <a:pt x="86" y="60"/>
                  </a:lnTo>
                  <a:lnTo>
                    <a:pt x="89" y="47"/>
                  </a:lnTo>
                  <a:lnTo>
                    <a:pt x="105" y="52"/>
                  </a:lnTo>
                  <a:lnTo>
                    <a:pt x="121" y="56"/>
                  </a:lnTo>
                  <a:lnTo>
                    <a:pt x="146" y="56"/>
                  </a:lnTo>
                  <a:lnTo>
                    <a:pt x="182" y="32"/>
                  </a:lnTo>
                  <a:lnTo>
                    <a:pt x="250" y="1"/>
                  </a:lnTo>
                  <a:lnTo>
                    <a:pt x="260" y="0"/>
                  </a:lnTo>
                  <a:lnTo>
                    <a:pt x="264" y="5"/>
                  </a:lnTo>
                  <a:lnTo>
                    <a:pt x="264" y="21"/>
                  </a:lnTo>
                  <a:lnTo>
                    <a:pt x="258" y="28"/>
                  </a:lnTo>
                  <a:lnTo>
                    <a:pt x="258" y="37"/>
                  </a:lnTo>
                  <a:lnTo>
                    <a:pt x="253" y="65"/>
                  </a:lnTo>
                  <a:lnTo>
                    <a:pt x="276" y="52"/>
                  </a:lnTo>
                  <a:lnTo>
                    <a:pt x="289" y="52"/>
                  </a:lnTo>
                  <a:lnTo>
                    <a:pt x="307" y="70"/>
                  </a:lnTo>
                  <a:lnTo>
                    <a:pt x="322" y="65"/>
                  </a:lnTo>
                  <a:lnTo>
                    <a:pt x="326" y="76"/>
                  </a:lnTo>
                  <a:lnTo>
                    <a:pt x="347" y="80"/>
                  </a:lnTo>
                  <a:lnTo>
                    <a:pt x="355" y="84"/>
                  </a:lnTo>
                  <a:lnTo>
                    <a:pt x="359" y="107"/>
                  </a:lnTo>
                  <a:lnTo>
                    <a:pt x="375" y="110"/>
                  </a:lnTo>
                  <a:lnTo>
                    <a:pt x="495" y="133"/>
                  </a:lnTo>
                  <a:lnTo>
                    <a:pt x="515" y="133"/>
                  </a:lnTo>
                  <a:lnTo>
                    <a:pt x="539" y="159"/>
                  </a:lnTo>
                  <a:lnTo>
                    <a:pt x="557" y="159"/>
                  </a:lnTo>
                  <a:lnTo>
                    <a:pt x="562" y="168"/>
                  </a:lnTo>
                  <a:lnTo>
                    <a:pt x="567" y="159"/>
                  </a:lnTo>
                  <a:lnTo>
                    <a:pt x="577" y="159"/>
                  </a:lnTo>
                  <a:lnTo>
                    <a:pt x="606" y="168"/>
                  </a:lnTo>
                  <a:lnTo>
                    <a:pt x="628" y="173"/>
                  </a:lnTo>
                  <a:lnTo>
                    <a:pt x="635" y="181"/>
                  </a:lnTo>
                  <a:lnTo>
                    <a:pt x="633" y="182"/>
                  </a:lnTo>
                  <a:lnTo>
                    <a:pt x="630" y="189"/>
                  </a:lnTo>
                  <a:lnTo>
                    <a:pt x="652" y="193"/>
                  </a:lnTo>
                  <a:lnTo>
                    <a:pt x="669" y="208"/>
                  </a:lnTo>
                  <a:lnTo>
                    <a:pt x="672" y="223"/>
                  </a:lnTo>
                  <a:lnTo>
                    <a:pt x="669" y="271"/>
                  </a:lnTo>
                  <a:lnTo>
                    <a:pt x="669" y="275"/>
                  </a:lnTo>
                  <a:lnTo>
                    <a:pt x="698" y="268"/>
                  </a:lnTo>
                  <a:lnTo>
                    <a:pt x="700" y="271"/>
                  </a:lnTo>
                  <a:lnTo>
                    <a:pt x="698" y="286"/>
                  </a:lnTo>
                  <a:lnTo>
                    <a:pt x="688" y="294"/>
                  </a:lnTo>
                  <a:lnTo>
                    <a:pt x="695" y="313"/>
                  </a:lnTo>
                  <a:lnTo>
                    <a:pt x="715" y="326"/>
                  </a:lnTo>
                  <a:lnTo>
                    <a:pt x="714" y="327"/>
                  </a:lnTo>
                  <a:lnTo>
                    <a:pt x="686" y="357"/>
                  </a:lnTo>
                  <a:lnTo>
                    <a:pt x="668" y="393"/>
                  </a:lnTo>
                  <a:lnTo>
                    <a:pt x="665" y="420"/>
                  </a:lnTo>
                  <a:lnTo>
                    <a:pt x="664" y="429"/>
                  </a:lnTo>
                  <a:lnTo>
                    <a:pt x="667" y="435"/>
                  </a:lnTo>
                  <a:lnTo>
                    <a:pt x="686" y="424"/>
                  </a:lnTo>
                  <a:lnTo>
                    <a:pt x="710" y="381"/>
                  </a:lnTo>
                  <a:lnTo>
                    <a:pt x="735" y="361"/>
                  </a:lnTo>
                  <a:lnTo>
                    <a:pt x="746" y="357"/>
                  </a:lnTo>
                  <a:lnTo>
                    <a:pt x="749" y="344"/>
                  </a:lnTo>
                  <a:lnTo>
                    <a:pt x="757" y="338"/>
                  </a:lnTo>
                  <a:lnTo>
                    <a:pt x="763" y="326"/>
                  </a:lnTo>
                  <a:lnTo>
                    <a:pt x="763" y="310"/>
                  </a:lnTo>
                  <a:lnTo>
                    <a:pt x="763" y="303"/>
                  </a:lnTo>
                  <a:lnTo>
                    <a:pt x="773" y="298"/>
                  </a:lnTo>
                  <a:lnTo>
                    <a:pt x="777" y="288"/>
                  </a:lnTo>
                  <a:lnTo>
                    <a:pt x="781" y="278"/>
                  </a:lnTo>
                  <a:lnTo>
                    <a:pt x="789" y="278"/>
                  </a:lnTo>
                  <a:lnTo>
                    <a:pt x="793" y="288"/>
                  </a:lnTo>
                  <a:lnTo>
                    <a:pt x="790" y="307"/>
                  </a:lnTo>
                  <a:lnTo>
                    <a:pt x="776" y="357"/>
                  </a:lnTo>
                  <a:lnTo>
                    <a:pt x="763" y="370"/>
                  </a:lnTo>
                  <a:lnTo>
                    <a:pt x="757" y="386"/>
                  </a:lnTo>
                  <a:lnTo>
                    <a:pt x="757" y="397"/>
                  </a:lnTo>
                  <a:lnTo>
                    <a:pt x="743" y="435"/>
                  </a:lnTo>
                  <a:lnTo>
                    <a:pt x="743" y="468"/>
                  </a:lnTo>
                  <a:lnTo>
                    <a:pt x="743" y="494"/>
                  </a:lnTo>
                  <a:lnTo>
                    <a:pt x="722" y="511"/>
                  </a:lnTo>
                  <a:lnTo>
                    <a:pt x="715" y="521"/>
                  </a:lnTo>
                  <a:lnTo>
                    <a:pt x="723" y="548"/>
                  </a:lnTo>
                  <a:lnTo>
                    <a:pt x="723" y="593"/>
                  </a:lnTo>
                  <a:lnTo>
                    <a:pt x="715" y="607"/>
                  </a:lnTo>
                  <a:lnTo>
                    <a:pt x="700" y="652"/>
                  </a:lnTo>
                  <a:lnTo>
                    <a:pt x="711" y="725"/>
                  </a:lnTo>
                  <a:lnTo>
                    <a:pt x="727" y="771"/>
                  </a:lnTo>
                  <a:lnTo>
                    <a:pt x="723" y="780"/>
                  </a:lnTo>
                  <a:lnTo>
                    <a:pt x="726" y="788"/>
                  </a:lnTo>
                  <a:lnTo>
                    <a:pt x="725" y="796"/>
                  </a:lnTo>
                  <a:lnTo>
                    <a:pt x="726" y="816"/>
                  </a:lnTo>
                  <a:lnTo>
                    <a:pt x="338" y="84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7" name="5030338.75513.2521.7543.8755"/>
            <p:cNvSpPr/>
            <p:nvPr/>
          </p:nvSpPr>
          <p:spPr>
            <a:xfrm>
              <a:off x="6012000" y="2912040"/>
              <a:ext cx="891360" cy="398160"/>
            </a:xfrm>
            <a:custGeom>
              <a:avLst/>
              <a:gdLst/>
              <a:ahLst/>
              <a:rect l="l" t="t" r="r" b="b"/>
              <a:pathLst>
                <a:path w="917" h="454">
                  <a:moveTo>
                    <a:pt x="0" y="193"/>
                  </a:moveTo>
                  <a:lnTo>
                    <a:pt x="25" y="184"/>
                  </a:lnTo>
                  <a:lnTo>
                    <a:pt x="37" y="176"/>
                  </a:lnTo>
                  <a:lnTo>
                    <a:pt x="69" y="159"/>
                  </a:lnTo>
                  <a:lnTo>
                    <a:pt x="73" y="144"/>
                  </a:lnTo>
                  <a:lnTo>
                    <a:pt x="85" y="142"/>
                  </a:lnTo>
                  <a:lnTo>
                    <a:pt x="137" y="125"/>
                  </a:lnTo>
                  <a:lnTo>
                    <a:pt x="173" y="106"/>
                  </a:lnTo>
                  <a:lnTo>
                    <a:pt x="214" y="63"/>
                  </a:lnTo>
                  <a:lnTo>
                    <a:pt x="229" y="60"/>
                  </a:lnTo>
                  <a:lnTo>
                    <a:pt x="261" y="20"/>
                  </a:lnTo>
                  <a:lnTo>
                    <a:pt x="284" y="7"/>
                  </a:lnTo>
                  <a:lnTo>
                    <a:pt x="326" y="0"/>
                  </a:lnTo>
                  <a:lnTo>
                    <a:pt x="339" y="3"/>
                  </a:lnTo>
                  <a:lnTo>
                    <a:pt x="341" y="7"/>
                  </a:lnTo>
                  <a:lnTo>
                    <a:pt x="318" y="23"/>
                  </a:lnTo>
                  <a:lnTo>
                    <a:pt x="311" y="23"/>
                  </a:lnTo>
                  <a:lnTo>
                    <a:pt x="304" y="43"/>
                  </a:lnTo>
                  <a:lnTo>
                    <a:pt x="271" y="75"/>
                  </a:lnTo>
                  <a:lnTo>
                    <a:pt x="259" y="86"/>
                  </a:lnTo>
                  <a:lnTo>
                    <a:pt x="251" y="95"/>
                  </a:lnTo>
                  <a:lnTo>
                    <a:pt x="245" y="124"/>
                  </a:lnTo>
                  <a:lnTo>
                    <a:pt x="251" y="137"/>
                  </a:lnTo>
                  <a:lnTo>
                    <a:pt x="256" y="130"/>
                  </a:lnTo>
                  <a:lnTo>
                    <a:pt x="279" y="112"/>
                  </a:lnTo>
                  <a:lnTo>
                    <a:pt x="296" y="113"/>
                  </a:lnTo>
                  <a:lnTo>
                    <a:pt x="306" y="112"/>
                  </a:lnTo>
                  <a:lnTo>
                    <a:pt x="355" y="133"/>
                  </a:lnTo>
                  <a:lnTo>
                    <a:pt x="401" y="176"/>
                  </a:lnTo>
                  <a:lnTo>
                    <a:pt x="431" y="172"/>
                  </a:lnTo>
                  <a:lnTo>
                    <a:pt x="454" y="176"/>
                  </a:lnTo>
                  <a:lnTo>
                    <a:pt x="462" y="180"/>
                  </a:lnTo>
                  <a:lnTo>
                    <a:pt x="471" y="180"/>
                  </a:lnTo>
                  <a:lnTo>
                    <a:pt x="472" y="179"/>
                  </a:lnTo>
                  <a:lnTo>
                    <a:pt x="487" y="184"/>
                  </a:lnTo>
                  <a:lnTo>
                    <a:pt x="487" y="191"/>
                  </a:lnTo>
                  <a:lnTo>
                    <a:pt x="495" y="184"/>
                  </a:lnTo>
                  <a:lnTo>
                    <a:pt x="502" y="172"/>
                  </a:lnTo>
                  <a:lnTo>
                    <a:pt x="541" y="144"/>
                  </a:lnTo>
                  <a:lnTo>
                    <a:pt x="658" y="116"/>
                  </a:lnTo>
                  <a:lnTo>
                    <a:pt x="691" y="97"/>
                  </a:lnTo>
                  <a:lnTo>
                    <a:pt x="703" y="94"/>
                  </a:lnTo>
                  <a:lnTo>
                    <a:pt x="711" y="102"/>
                  </a:lnTo>
                  <a:lnTo>
                    <a:pt x="699" y="116"/>
                  </a:lnTo>
                  <a:lnTo>
                    <a:pt x="699" y="129"/>
                  </a:lnTo>
                  <a:lnTo>
                    <a:pt x="715" y="155"/>
                  </a:lnTo>
                  <a:lnTo>
                    <a:pt x="722" y="159"/>
                  </a:lnTo>
                  <a:lnTo>
                    <a:pt x="728" y="153"/>
                  </a:lnTo>
                  <a:lnTo>
                    <a:pt x="754" y="155"/>
                  </a:lnTo>
                  <a:lnTo>
                    <a:pt x="763" y="150"/>
                  </a:lnTo>
                  <a:lnTo>
                    <a:pt x="799" y="145"/>
                  </a:lnTo>
                  <a:lnTo>
                    <a:pt x="814" y="156"/>
                  </a:lnTo>
                  <a:lnTo>
                    <a:pt x="828" y="188"/>
                  </a:lnTo>
                  <a:lnTo>
                    <a:pt x="839" y="198"/>
                  </a:lnTo>
                  <a:lnTo>
                    <a:pt x="870" y="212"/>
                  </a:lnTo>
                  <a:lnTo>
                    <a:pt x="901" y="206"/>
                  </a:lnTo>
                  <a:lnTo>
                    <a:pt x="909" y="206"/>
                  </a:lnTo>
                  <a:lnTo>
                    <a:pt x="916" y="212"/>
                  </a:lnTo>
                  <a:lnTo>
                    <a:pt x="917" y="220"/>
                  </a:lnTo>
                  <a:lnTo>
                    <a:pt x="908" y="234"/>
                  </a:lnTo>
                  <a:lnTo>
                    <a:pt x="887" y="235"/>
                  </a:lnTo>
                  <a:lnTo>
                    <a:pt x="878" y="234"/>
                  </a:lnTo>
                  <a:lnTo>
                    <a:pt x="877" y="224"/>
                  </a:lnTo>
                  <a:lnTo>
                    <a:pt x="866" y="224"/>
                  </a:lnTo>
                  <a:lnTo>
                    <a:pt x="847" y="236"/>
                  </a:lnTo>
                  <a:lnTo>
                    <a:pt x="832" y="234"/>
                  </a:lnTo>
                  <a:lnTo>
                    <a:pt x="822" y="232"/>
                  </a:lnTo>
                  <a:lnTo>
                    <a:pt x="793" y="238"/>
                  </a:lnTo>
                  <a:lnTo>
                    <a:pt x="771" y="234"/>
                  </a:lnTo>
                  <a:lnTo>
                    <a:pt x="765" y="238"/>
                  </a:lnTo>
                  <a:lnTo>
                    <a:pt x="771" y="255"/>
                  </a:lnTo>
                  <a:lnTo>
                    <a:pt x="765" y="259"/>
                  </a:lnTo>
                  <a:lnTo>
                    <a:pt x="756" y="257"/>
                  </a:lnTo>
                  <a:lnTo>
                    <a:pt x="733" y="240"/>
                  </a:lnTo>
                  <a:lnTo>
                    <a:pt x="685" y="235"/>
                  </a:lnTo>
                  <a:lnTo>
                    <a:pt x="675" y="238"/>
                  </a:lnTo>
                  <a:lnTo>
                    <a:pt x="663" y="234"/>
                  </a:lnTo>
                  <a:lnTo>
                    <a:pt x="632" y="257"/>
                  </a:lnTo>
                  <a:lnTo>
                    <a:pt x="620" y="257"/>
                  </a:lnTo>
                  <a:lnTo>
                    <a:pt x="607" y="267"/>
                  </a:lnTo>
                  <a:lnTo>
                    <a:pt x="603" y="273"/>
                  </a:lnTo>
                  <a:lnTo>
                    <a:pt x="595" y="275"/>
                  </a:lnTo>
                  <a:lnTo>
                    <a:pt x="578" y="271"/>
                  </a:lnTo>
                  <a:lnTo>
                    <a:pt x="556" y="275"/>
                  </a:lnTo>
                  <a:lnTo>
                    <a:pt x="556" y="296"/>
                  </a:lnTo>
                  <a:lnTo>
                    <a:pt x="550" y="301"/>
                  </a:lnTo>
                  <a:lnTo>
                    <a:pt x="509" y="339"/>
                  </a:lnTo>
                  <a:lnTo>
                    <a:pt x="499" y="336"/>
                  </a:lnTo>
                  <a:lnTo>
                    <a:pt x="495" y="332"/>
                  </a:lnTo>
                  <a:lnTo>
                    <a:pt x="513" y="304"/>
                  </a:lnTo>
                  <a:lnTo>
                    <a:pt x="513" y="296"/>
                  </a:lnTo>
                  <a:lnTo>
                    <a:pt x="488" y="296"/>
                  </a:lnTo>
                  <a:lnTo>
                    <a:pt x="478" y="317"/>
                  </a:lnTo>
                  <a:lnTo>
                    <a:pt x="471" y="325"/>
                  </a:lnTo>
                  <a:lnTo>
                    <a:pt x="462" y="316"/>
                  </a:lnTo>
                  <a:lnTo>
                    <a:pt x="459" y="296"/>
                  </a:lnTo>
                  <a:lnTo>
                    <a:pt x="456" y="298"/>
                  </a:lnTo>
                  <a:lnTo>
                    <a:pt x="454" y="324"/>
                  </a:lnTo>
                  <a:lnTo>
                    <a:pt x="435" y="349"/>
                  </a:lnTo>
                  <a:lnTo>
                    <a:pt x="427" y="377"/>
                  </a:lnTo>
                  <a:lnTo>
                    <a:pt x="421" y="394"/>
                  </a:lnTo>
                  <a:lnTo>
                    <a:pt x="400" y="426"/>
                  </a:lnTo>
                  <a:lnTo>
                    <a:pt x="400" y="447"/>
                  </a:lnTo>
                  <a:lnTo>
                    <a:pt x="393" y="454"/>
                  </a:lnTo>
                  <a:lnTo>
                    <a:pt x="373" y="441"/>
                  </a:lnTo>
                  <a:lnTo>
                    <a:pt x="366" y="422"/>
                  </a:lnTo>
                  <a:lnTo>
                    <a:pt x="376" y="414"/>
                  </a:lnTo>
                  <a:lnTo>
                    <a:pt x="378" y="399"/>
                  </a:lnTo>
                  <a:lnTo>
                    <a:pt x="376" y="396"/>
                  </a:lnTo>
                  <a:lnTo>
                    <a:pt x="347" y="403"/>
                  </a:lnTo>
                  <a:lnTo>
                    <a:pt x="347" y="399"/>
                  </a:lnTo>
                  <a:lnTo>
                    <a:pt x="350" y="351"/>
                  </a:lnTo>
                  <a:lnTo>
                    <a:pt x="347" y="336"/>
                  </a:lnTo>
                  <a:lnTo>
                    <a:pt x="330" y="321"/>
                  </a:lnTo>
                  <a:lnTo>
                    <a:pt x="308" y="317"/>
                  </a:lnTo>
                  <a:lnTo>
                    <a:pt x="311" y="310"/>
                  </a:lnTo>
                  <a:lnTo>
                    <a:pt x="313" y="309"/>
                  </a:lnTo>
                  <a:lnTo>
                    <a:pt x="306" y="301"/>
                  </a:lnTo>
                  <a:lnTo>
                    <a:pt x="284" y="296"/>
                  </a:lnTo>
                  <a:lnTo>
                    <a:pt x="255" y="287"/>
                  </a:lnTo>
                  <a:lnTo>
                    <a:pt x="245" y="287"/>
                  </a:lnTo>
                  <a:lnTo>
                    <a:pt x="240" y="296"/>
                  </a:lnTo>
                  <a:lnTo>
                    <a:pt x="235" y="287"/>
                  </a:lnTo>
                  <a:lnTo>
                    <a:pt x="217" y="287"/>
                  </a:lnTo>
                  <a:lnTo>
                    <a:pt x="193" y="261"/>
                  </a:lnTo>
                  <a:lnTo>
                    <a:pt x="173" y="261"/>
                  </a:lnTo>
                  <a:lnTo>
                    <a:pt x="53" y="238"/>
                  </a:lnTo>
                  <a:lnTo>
                    <a:pt x="37" y="235"/>
                  </a:lnTo>
                  <a:lnTo>
                    <a:pt x="33" y="212"/>
                  </a:lnTo>
                  <a:lnTo>
                    <a:pt x="25" y="208"/>
                  </a:lnTo>
                  <a:lnTo>
                    <a:pt x="4" y="204"/>
                  </a:lnTo>
                  <a:lnTo>
                    <a:pt x="0" y="19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8" name="5031383.875509.12550.87528.6255"/>
            <p:cNvSpPr/>
            <p:nvPr/>
          </p:nvSpPr>
          <p:spPr>
            <a:xfrm>
              <a:off x="5927400" y="3738600"/>
              <a:ext cx="582120" cy="931680"/>
            </a:xfrm>
            <a:custGeom>
              <a:avLst/>
              <a:gdLst/>
              <a:ahLst/>
              <a:rect l="l" t="t" r="r" b="b"/>
              <a:pathLst>
                <a:path w="601" h="1065">
                  <a:moveTo>
                    <a:pt x="492" y="0"/>
                  </a:moveTo>
                  <a:lnTo>
                    <a:pt x="104" y="27"/>
                  </a:lnTo>
                  <a:lnTo>
                    <a:pt x="108" y="37"/>
                  </a:lnTo>
                  <a:lnTo>
                    <a:pt x="140" y="54"/>
                  </a:lnTo>
                  <a:lnTo>
                    <a:pt x="143" y="73"/>
                  </a:lnTo>
                  <a:lnTo>
                    <a:pt x="171" y="90"/>
                  </a:lnTo>
                  <a:lnTo>
                    <a:pt x="178" y="124"/>
                  </a:lnTo>
                  <a:lnTo>
                    <a:pt x="175" y="137"/>
                  </a:lnTo>
                  <a:lnTo>
                    <a:pt x="169" y="159"/>
                  </a:lnTo>
                  <a:lnTo>
                    <a:pt x="157" y="170"/>
                  </a:lnTo>
                  <a:lnTo>
                    <a:pt x="157" y="183"/>
                  </a:lnTo>
                  <a:lnTo>
                    <a:pt x="131" y="213"/>
                  </a:lnTo>
                  <a:lnTo>
                    <a:pt x="108" y="221"/>
                  </a:lnTo>
                  <a:lnTo>
                    <a:pt x="102" y="225"/>
                  </a:lnTo>
                  <a:lnTo>
                    <a:pt x="73" y="225"/>
                  </a:lnTo>
                  <a:lnTo>
                    <a:pt x="59" y="238"/>
                  </a:lnTo>
                  <a:lnTo>
                    <a:pt x="47" y="253"/>
                  </a:lnTo>
                  <a:lnTo>
                    <a:pt x="49" y="270"/>
                  </a:lnTo>
                  <a:lnTo>
                    <a:pt x="67" y="288"/>
                  </a:lnTo>
                  <a:lnTo>
                    <a:pt x="73" y="301"/>
                  </a:lnTo>
                  <a:lnTo>
                    <a:pt x="67" y="329"/>
                  </a:lnTo>
                  <a:lnTo>
                    <a:pt x="45" y="378"/>
                  </a:lnTo>
                  <a:lnTo>
                    <a:pt x="24" y="392"/>
                  </a:lnTo>
                  <a:lnTo>
                    <a:pt x="19" y="405"/>
                  </a:lnTo>
                  <a:lnTo>
                    <a:pt x="20" y="423"/>
                  </a:lnTo>
                  <a:lnTo>
                    <a:pt x="4" y="437"/>
                  </a:lnTo>
                  <a:lnTo>
                    <a:pt x="4" y="445"/>
                  </a:lnTo>
                  <a:lnTo>
                    <a:pt x="0" y="465"/>
                  </a:lnTo>
                  <a:lnTo>
                    <a:pt x="3" y="501"/>
                  </a:lnTo>
                  <a:lnTo>
                    <a:pt x="16" y="534"/>
                  </a:lnTo>
                  <a:lnTo>
                    <a:pt x="19" y="548"/>
                  </a:lnTo>
                  <a:lnTo>
                    <a:pt x="63" y="595"/>
                  </a:lnTo>
                  <a:lnTo>
                    <a:pt x="104" y="630"/>
                  </a:lnTo>
                  <a:lnTo>
                    <a:pt x="116" y="645"/>
                  </a:lnTo>
                  <a:lnTo>
                    <a:pt x="143" y="709"/>
                  </a:lnTo>
                  <a:lnTo>
                    <a:pt x="148" y="715"/>
                  </a:lnTo>
                  <a:lnTo>
                    <a:pt x="161" y="703"/>
                  </a:lnTo>
                  <a:lnTo>
                    <a:pt x="173" y="699"/>
                  </a:lnTo>
                  <a:lnTo>
                    <a:pt x="210" y="714"/>
                  </a:lnTo>
                  <a:lnTo>
                    <a:pt x="215" y="730"/>
                  </a:lnTo>
                  <a:lnTo>
                    <a:pt x="207" y="751"/>
                  </a:lnTo>
                  <a:lnTo>
                    <a:pt x="211" y="778"/>
                  </a:lnTo>
                  <a:lnTo>
                    <a:pt x="186" y="810"/>
                  </a:lnTo>
                  <a:lnTo>
                    <a:pt x="180" y="822"/>
                  </a:lnTo>
                  <a:lnTo>
                    <a:pt x="190" y="845"/>
                  </a:lnTo>
                  <a:lnTo>
                    <a:pt x="214" y="865"/>
                  </a:lnTo>
                  <a:lnTo>
                    <a:pt x="255" y="893"/>
                  </a:lnTo>
                  <a:lnTo>
                    <a:pt x="278" y="900"/>
                  </a:lnTo>
                  <a:lnTo>
                    <a:pt x="319" y="936"/>
                  </a:lnTo>
                  <a:lnTo>
                    <a:pt x="327" y="971"/>
                  </a:lnTo>
                  <a:lnTo>
                    <a:pt x="339" y="986"/>
                  </a:lnTo>
                  <a:lnTo>
                    <a:pt x="339" y="996"/>
                  </a:lnTo>
                  <a:lnTo>
                    <a:pt x="328" y="1006"/>
                  </a:lnTo>
                  <a:lnTo>
                    <a:pt x="328" y="1018"/>
                  </a:lnTo>
                  <a:lnTo>
                    <a:pt x="356" y="1065"/>
                  </a:lnTo>
                  <a:lnTo>
                    <a:pt x="364" y="1064"/>
                  </a:lnTo>
                  <a:lnTo>
                    <a:pt x="366" y="1057"/>
                  </a:lnTo>
                  <a:lnTo>
                    <a:pt x="372" y="1057"/>
                  </a:lnTo>
                  <a:lnTo>
                    <a:pt x="375" y="1059"/>
                  </a:lnTo>
                  <a:lnTo>
                    <a:pt x="390" y="1025"/>
                  </a:lnTo>
                  <a:lnTo>
                    <a:pt x="407" y="1020"/>
                  </a:lnTo>
                  <a:lnTo>
                    <a:pt x="433" y="1021"/>
                  </a:lnTo>
                  <a:lnTo>
                    <a:pt x="449" y="1029"/>
                  </a:lnTo>
                  <a:lnTo>
                    <a:pt x="466" y="1044"/>
                  </a:lnTo>
                  <a:lnTo>
                    <a:pt x="489" y="1036"/>
                  </a:lnTo>
                  <a:lnTo>
                    <a:pt x="477" y="997"/>
                  </a:lnTo>
                  <a:lnTo>
                    <a:pt x="477" y="978"/>
                  </a:lnTo>
                  <a:lnTo>
                    <a:pt x="489" y="966"/>
                  </a:lnTo>
                  <a:lnTo>
                    <a:pt x="539" y="954"/>
                  </a:lnTo>
                  <a:lnTo>
                    <a:pt x="542" y="950"/>
                  </a:lnTo>
                  <a:lnTo>
                    <a:pt x="523" y="935"/>
                  </a:lnTo>
                  <a:lnTo>
                    <a:pt x="523" y="928"/>
                  </a:lnTo>
                  <a:lnTo>
                    <a:pt x="529" y="923"/>
                  </a:lnTo>
                  <a:lnTo>
                    <a:pt x="535" y="910"/>
                  </a:lnTo>
                  <a:lnTo>
                    <a:pt x="542" y="900"/>
                  </a:lnTo>
                  <a:lnTo>
                    <a:pt x="539" y="895"/>
                  </a:lnTo>
                  <a:lnTo>
                    <a:pt x="538" y="888"/>
                  </a:lnTo>
                  <a:lnTo>
                    <a:pt x="538" y="883"/>
                  </a:lnTo>
                  <a:lnTo>
                    <a:pt x="543" y="849"/>
                  </a:lnTo>
                  <a:lnTo>
                    <a:pt x="543" y="818"/>
                  </a:lnTo>
                  <a:lnTo>
                    <a:pt x="563" y="799"/>
                  </a:lnTo>
                  <a:lnTo>
                    <a:pt x="576" y="767"/>
                  </a:lnTo>
                  <a:lnTo>
                    <a:pt x="579" y="756"/>
                  </a:lnTo>
                  <a:lnTo>
                    <a:pt x="601" y="715"/>
                  </a:lnTo>
                  <a:lnTo>
                    <a:pt x="597" y="677"/>
                  </a:lnTo>
                  <a:lnTo>
                    <a:pt x="576" y="644"/>
                  </a:lnTo>
                  <a:lnTo>
                    <a:pt x="583" y="618"/>
                  </a:lnTo>
                  <a:lnTo>
                    <a:pt x="579" y="601"/>
                  </a:lnTo>
                  <a:lnTo>
                    <a:pt x="587" y="595"/>
                  </a:lnTo>
                  <a:lnTo>
                    <a:pt x="550" y="143"/>
                  </a:lnTo>
                  <a:lnTo>
                    <a:pt x="543" y="137"/>
                  </a:lnTo>
                  <a:lnTo>
                    <a:pt x="539" y="127"/>
                  </a:lnTo>
                  <a:lnTo>
                    <a:pt x="524" y="86"/>
                  </a:lnTo>
                  <a:lnTo>
                    <a:pt x="519" y="73"/>
                  </a:lnTo>
                  <a:lnTo>
                    <a:pt x="511" y="59"/>
                  </a:lnTo>
                  <a:lnTo>
                    <a:pt x="492" y="33"/>
                  </a:lnTo>
                  <a:lnTo>
                    <a:pt x="492"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9" name="5032452.375512.37544.12525.255"/>
            <p:cNvSpPr/>
            <p:nvPr/>
          </p:nvSpPr>
          <p:spPr>
            <a:xfrm>
              <a:off x="5993640" y="4991400"/>
              <a:ext cx="512640" cy="808920"/>
            </a:xfrm>
            <a:custGeom>
              <a:avLst/>
              <a:gdLst/>
              <a:ahLst/>
              <a:rect l="l" t="t" r="r" b="b"/>
              <a:pathLst>
                <a:path w="530" h="924">
                  <a:moveTo>
                    <a:pt x="490" y="0"/>
                  </a:moveTo>
                  <a:lnTo>
                    <a:pt x="169" y="20"/>
                  </a:lnTo>
                  <a:lnTo>
                    <a:pt x="169" y="35"/>
                  </a:lnTo>
                  <a:lnTo>
                    <a:pt x="141" y="59"/>
                  </a:lnTo>
                  <a:lnTo>
                    <a:pt x="133" y="88"/>
                  </a:lnTo>
                  <a:lnTo>
                    <a:pt x="134" y="119"/>
                  </a:lnTo>
                  <a:lnTo>
                    <a:pt x="131" y="133"/>
                  </a:lnTo>
                  <a:lnTo>
                    <a:pt x="102" y="152"/>
                  </a:lnTo>
                  <a:lnTo>
                    <a:pt x="82" y="182"/>
                  </a:lnTo>
                  <a:lnTo>
                    <a:pt x="74" y="188"/>
                  </a:lnTo>
                  <a:lnTo>
                    <a:pt x="74" y="212"/>
                  </a:lnTo>
                  <a:lnTo>
                    <a:pt x="56" y="228"/>
                  </a:lnTo>
                  <a:lnTo>
                    <a:pt x="56" y="248"/>
                  </a:lnTo>
                  <a:lnTo>
                    <a:pt x="51" y="271"/>
                  </a:lnTo>
                  <a:lnTo>
                    <a:pt x="35" y="295"/>
                  </a:lnTo>
                  <a:lnTo>
                    <a:pt x="41" y="325"/>
                  </a:lnTo>
                  <a:lnTo>
                    <a:pt x="53" y="337"/>
                  </a:lnTo>
                  <a:lnTo>
                    <a:pt x="55" y="358"/>
                  </a:lnTo>
                  <a:lnTo>
                    <a:pt x="63" y="366"/>
                  </a:lnTo>
                  <a:lnTo>
                    <a:pt x="63" y="373"/>
                  </a:lnTo>
                  <a:lnTo>
                    <a:pt x="52" y="377"/>
                  </a:lnTo>
                  <a:lnTo>
                    <a:pt x="51" y="399"/>
                  </a:lnTo>
                  <a:lnTo>
                    <a:pt x="51" y="409"/>
                  </a:lnTo>
                  <a:lnTo>
                    <a:pt x="51" y="420"/>
                  </a:lnTo>
                  <a:lnTo>
                    <a:pt x="74" y="458"/>
                  </a:lnTo>
                  <a:lnTo>
                    <a:pt x="74" y="497"/>
                  </a:lnTo>
                  <a:lnTo>
                    <a:pt x="83" y="518"/>
                  </a:lnTo>
                  <a:lnTo>
                    <a:pt x="92" y="532"/>
                  </a:lnTo>
                  <a:lnTo>
                    <a:pt x="94" y="548"/>
                  </a:lnTo>
                  <a:lnTo>
                    <a:pt x="74" y="557"/>
                  </a:lnTo>
                  <a:lnTo>
                    <a:pt x="72" y="561"/>
                  </a:lnTo>
                  <a:lnTo>
                    <a:pt x="56" y="602"/>
                  </a:lnTo>
                  <a:lnTo>
                    <a:pt x="29" y="650"/>
                  </a:lnTo>
                  <a:lnTo>
                    <a:pt x="4" y="729"/>
                  </a:lnTo>
                  <a:lnTo>
                    <a:pt x="0" y="786"/>
                  </a:lnTo>
                  <a:lnTo>
                    <a:pt x="298" y="773"/>
                  </a:lnTo>
                  <a:lnTo>
                    <a:pt x="303" y="784"/>
                  </a:lnTo>
                  <a:lnTo>
                    <a:pt x="297" y="814"/>
                  </a:lnTo>
                  <a:lnTo>
                    <a:pt x="297" y="857"/>
                  </a:lnTo>
                  <a:lnTo>
                    <a:pt x="330" y="889"/>
                  </a:lnTo>
                  <a:lnTo>
                    <a:pt x="338" y="923"/>
                  </a:lnTo>
                  <a:lnTo>
                    <a:pt x="361" y="924"/>
                  </a:lnTo>
                  <a:lnTo>
                    <a:pt x="385" y="898"/>
                  </a:lnTo>
                  <a:lnTo>
                    <a:pt x="460" y="876"/>
                  </a:lnTo>
                  <a:lnTo>
                    <a:pt x="478" y="885"/>
                  </a:lnTo>
                  <a:lnTo>
                    <a:pt x="505" y="876"/>
                  </a:lnTo>
                  <a:lnTo>
                    <a:pt x="507" y="884"/>
                  </a:lnTo>
                  <a:lnTo>
                    <a:pt x="525" y="888"/>
                  </a:lnTo>
                  <a:lnTo>
                    <a:pt x="530" y="885"/>
                  </a:lnTo>
                  <a:lnTo>
                    <a:pt x="494" y="596"/>
                  </a:lnTo>
                  <a:lnTo>
                    <a:pt x="491" y="572"/>
                  </a:lnTo>
                  <a:lnTo>
                    <a:pt x="506" y="17"/>
                  </a:lnTo>
                  <a:lnTo>
                    <a:pt x="490"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0" name="5033450.625535.7544.12527.8755"/>
            <p:cNvSpPr/>
            <p:nvPr/>
          </p:nvSpPr>
          <p:spPr>
            <a:xfrm>
              <a:off x="6466680" y="4959720"/>
              <a:ext cx="567360" cy="807120"/>
            </a:xfrm>
            <a:custGeom>
              <a:avLst/>
              <a:gdLst/>
              <a:ahLst/>
              <a:rect l="l" t="t" r="r" b="b"/>
              <a:pathLst>
                <a:path w="582" h="924">
                  <a:moveTo>
                    <a:pt x="0" y="36"/>
                  </a:moveTo>
                  <a:lnTo>
                    <a:pt x="16" y="53"/>
                  </a:lnTo>
                  <a:lnTo>
                    <a:pt x="1" y="608"/>
                  </a:lnTo>
                  <a:lnTo>
                    <a:pt x="4" y="632"/>
                  </a:lnTo>
                  <a:lnTo>
                    <a:pt x="40" y="921"/>
                  </a:lnTo>
                  <a:lnTo>
                    <a:pt x="50" y="912"/>
                  </a:lnTo>
                  <a:lnTo>
                    <a:pt x="60" y="908"/>
                  </a:lnTo>
                  <a:lnTo>
                    <a:pt x="85" y="918"/>
                  </a:lnTo>
                  <a:lnTo>
                    <a:pt x="89" y="903"/>
                  </a:lnTo>
                  <a:lnTo>
                    <a:pt x="94" y="860"/>
                  </a:lnTo>
                  <a:lnTo>
                    <a:pt x="106" y="831"/>
                  </a:lnTo>
                  <a:lnTo>
                    <a:pt x="120" y="860"/>
                  </a:lnTo>
                  <a:lnTo>
                    <a:pt x="117" y="873"/>
                  </a:lnTo>
                  <a:lnTo>
                    <a:pt x="124" y="898"/>
                  </a:lnTo>
                  <a:lnTo>
                    <a:pt x="145" y="924"/>
                  </a:lnTo>
                  <a:lnTo>
                    <a:pt x="164" y="924"/>
                  </a:lnTo>
                  <a:lnTo>
                    <a:pt x="173" y="924"/>
                  </a:lnTo>
                  <a:lnTo>
                    <a:pt x="193" y="902"/>
                  </a:lnTo>
                  <a:lnTo>
                    <a:pt x="200" y="899"/>
                  </a:lnTo>
                  <a:lnTo>
                    <a:pt x="207" y="891"/>
                  </a:lnTo>
                  <a:lnTo>
                    <a:pt x="207" y="883"/>
                  </a:lnTo>
                  <a:lnTo>
                    <a:pt x="204" y="881"/>
                  </a:lnTo>
                  <a:lnTo>
                    <a:pt x="195" y="878"/>
                  </a:lnTo>
                  <a:lnTo>
                    <a:pt x="195" y="873"/>
                  </a:lnTo>
                  <a:lnTo>
                    <a:pt x="204" y="854"/>
                  </a:lnTo>
                  <a:lnTo>
                    <a:pt x="202" y="847"/>
                  </a:lnTo>
                  <a:lnTo>
                    <a:pt x="187" y="838"/>
                  </a:lnTo>
                  <a:lnTo>
                    <a:pt x="184" y="838"/>
                  </a:lnTo>
                  <a:lnTo>
                    <a:pt x="173" y="827"/>
                  </a:lnTo>
                  <a:lnTo>
                    <a:pt x="165" y="812"/>
                  </a:lnTo>
                  <a:lnTo>
                    <a:pt x="164" y="801"/>
                  </a:lnTo>
                  <a:lnTo>
                    <a:pt x="167" y="797"/>
                  </a:lnTo>
                  <a:lnTo>
                    <a:pt x="167" y="795"/>
                  </a:lnTo>
                  <a:lnTo>
                    <a:pt x="167" y="784"/>
                  </a:lnTo>
                  <a:lnTo>
                    <a:pt x="582" y="740"/>
                  </a:lnTo>
                  <a:lnTo>
                    <a:pt x="580" y="726"/>
                  </a:lnTo>
                  <a:lnTo>
                    <a:pt x="560" y="701"/>
                  </a:lnTo>
                  <a:lnTo>
                    <a:pt x="564" y="652"/>
                  </a:lnTo>
                  <a:lnTo>
                    <a:pt x="543" y="608"/>
                  </a:lnTo>
                  <a:lnTo>
                    <a:pt x="541" y="574"/>
                  </a:lnTo>
                  <a:lnTo>
                    <a:pt x="556" y="554"/>
                  </a:lnTo>
                  <a:lnTo>
                    <a:pt x="556" y="529"/>
                  </a:lnTo>
                  <a:lnTo>
                    <a:pt x="568" y="509"/>
                  </a:lnTo>
                  <a:lnTo>
                    <a:pt x="572" y="499"/>
                  </a:lnTo>
                  <a:lnTo>
                    <a:pt x="557" y="484"/>
                  </a:lnTo>
                  <a:lnTo>
                    <a:pt x="560" y="471"/>
                  </a:lnTo>
                  <a:lnTo>
                    <a:pt x="552" y="454"/>
                  </a:lnTo>
                  <a:lnTo>
                    <a:pt x="537" y="449"/>
                  </a:lnTo>
                  <a:lnTo>
                    <a:pt x="533" y="436"/>
                  </a:lnTo>
                  <a:lnTo>
                    <a:pt x="520" y="405"/>
                  </a:lnTo>
                  <a:lnTo>
                    <a:pt x="512" y="394"/>
                  </a:lnTo>
                  <a:lnTo>
                    <a:pt x="400" y="0"/>
                  </a:lnTo>
                  <a:lnTo>
                    <a:pt x="0" y="36"/>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1" name="5034448.25554.87540.62539.3755"/>
            <p:cNvSpPr/>
            <p:nvPr/>
          </p:nvSpPr>
          <p:spPr>
            <a:xfrm>
              <a:off x="6856920" y="4915800"/>
              <a:ext cx="800280" cy="743760"/>
            </a:xfrm>
            <a:custGeom>
              <a:avLst/>
              <a:gdLst/>
              <a:ahLst/>
              <a:rect l="l" t="t" r="r" b="b"/>
              <a:pathLst>
                <a:path w="824" h="850">
                  <a:moveTo>
                    <a:pt x="0" y="50"/>
                  </a:moveTo>
                  <a:lnTo>
                    <a:pt x="112" y="444"/>
                  </a:lnTo>
                  <a:lnTo>
                    <a:pt x="120" y="455"/>
                  </a:lnTo>
                  <a:lnTo>
                    <a:pt x="133" y="486"/>
                  </a:lnTo>
                  <a:lnTo>
                    <a:pt x="137" y="499"/>
                  </a:lnTo>
                  <a:lnTo>
                    <a:pt x="152" y="504"/>
                  </a:lnTo>
                  <a:lnTo>
                    <a:pt x="160" y="521"/>
                  </a:lnTo>
                  <a:lnTo>
                    <a:pt x="157" y="534"/>
                  </a:lnTo>
                  <a:lnTo>
                    <a:pt x="172" y="549"/>
                  </a:lnTo>
                  <a:lnTo>
                    <a:pt x="168" y="559"/>
                  </a:lnTo>
                  <a:lnTo>
                    <a:pt x="156" y="579"/>
                  </a:lnTo>
                  <a:lnTo>
                    <a:pt x="156" y="604"/>
                  </a:lnTo>
                  <a:lnTo>
                    <a:pt x="141" y="624"/>
                  </a:lnTo>
                  <a:lnTo>
                    <a:pt x="143" y="658"/>
                  </a:lnTo>
                  <a:lnTo>
                    <a:pt x="164" y="702"/>
                  </a:lnTo>
                  <a:lnTo>
                    <a:pt x="160" y="751"/>
                  </a:lnTo>
                  <a:lnTo>
                    <a:pt x="180" y="776"/>
                  </a:lnTo>
                  <a:lnTo>
                    <a:pt x="182" y="790"/>
                  </a:lnTo>
                  <a:lnTo>
                    <a:pt x="182" y="796"/>
                  </a:lnTo>
                  <a:lnTo>
                    <a:pt x="199" y="815"/>
                  </a:lnTo>
                  <a:lnTo>
                    <a:pt x="198" y="827"/>
                  </a:lnTo>
                  <a:lnTo>
                    <a:pt x="211" y="846"/>
                  </a:lnTo>
                  <a:lnTo>
                    <a:pt x="638" y="815"/>
                  </a:lnTo>
                  <a:lnTo>
                    <a:pt x="649" y="837"/>
                  </a:lnTo>
                  <a:lnTo>
                    <a:pt x="656" y="847"/>
                  </a:lnTo>
                  <a:lnTo>
                    <a:pt x="677" y="850"/>
                  </a:lnTo>
                  <a:lnTo>
                    <a:pt x="680" y="827"/>
                  </a:lnTo>
                  <a:lnTo>
                    <a:pt x="668" y="784"/>
                  </a:lnTo>
                  <a:lnTo>
                    <a:pt x="669" y="768"/>
                  </a:lnTo>
                  <a:lnTo>
                    <a:pt x="673" y="763"/>
                  </a:lnTo>
                  <a:lnTo>
                    <a:pt x="689" y="753"/>
                  </a:lnTo>
                  <a:lnTo>
                    <a:pt x="718" y="767"/>
                  </a:lnTo>
                  <a:lnTo>
                    <a:pt x="749" y="768"/>
                  </a:lnTo>
                  <a:lnTo>
                    <a:pt x="759" y="763"/>
                  </a:lnTo>
                  <a:lnTo>
                    <a:pt x="754" y="735"/>
                  </a:lnTo>
                  <a:lnTo>
                    <a:pt x="751" y="718"/>
                  </a:lnTo>
                  <a:lnTo>
                    <a:pt x="751" y="698"/>
                  </a:lnTo>
                  <a:lnTo>
                    <a:pt x="754" y="677"/>
                  </a:lnTo>
                  <a:lnTo>
                    <a:pt x="777" y="619"/>
                  </a:lnTo>
                  <a:lnTo>
                    <a:pt x="778" y="585"/>
                  </a:lnTo>
                  <a:lnTo>
                    <a:pt x="789" y="559"/>
                  </a:lnTo>
                  <a:lnTo>
                    <a:pt x="804" y="533"/>
                  </a:lnTo>
                  <a:lnTo>
                    <a:pt x="814" y="522"/>
                  </a:lnTo>
                  <a:lnTo>
                    <a:pt x="822" y="518"/>
                  </a:lnTo>
                  <a:lnTo>
                    <a:pt x="824" y="505"/>
                  </a:lnTo>
                  <a:lnTo>
                    <a:pt x="812" y="504"/>
                  </a:lnTo>
                  <a:lnTo>
                    <a:pt x="812" y="501"/>
                  </a:lnTo>
                  <a:lnTo>
                    <a:pt x="806" y="501"/>
                  </a:lnTo>
                  <a:lnTo>
                    <a:pt x="783" y="501"/>
                  </a:lnTo>
                  <a:lnTo>
                    <a:pt x="778" y="497"/>
                  </a:lnTo>
                  <a:lnTo>
                    <a:pt x="775" y="486"/>
                  </a:lnTo>
                  <a:lnTo>
                    <a:pt x="761" y="444"/>
                  </a:lnTo>
                  <a:lnTo>
                    <a:pt x="747" y="419"/>
                  </a:lnTo>
                  <a:lnTo>
                    <a:pt x="722" y="411"/>
                  </a:lnTo>
                  <a:lnTo>
                    <a:pt x="710" y="371"/>
                  </a:lnTo>
                  <a:lnTo>
                    <a:pt x="695" y="353"/>
                  </a:lnTo>
                  <a:lnTo>
                    <a:pt x="689" y="334"/>
                  </a:lnTo>
                  <a:lnTo>
                    <a:pt x="672" y="330"/>
                  </a:lnTo>
                  <a:lnTo>
                    <a:pt x="646" y="318"/>
                  </a:lnTo>
                  <a:lnTo>
                    <a:pt x="630" y="297"/>
                  </a:lnTo>
                  <a:lnTo>
                    <a:pt x="612" y="287"/>
                  </a:lnTo>
                  <a:lnTo>
                    <a:pt x="610" y="275"/>
                  </a:lnTo>
                  <a:lnTo>
                    <a:pt x="598" y="255"/>
                  </a:lnTo>
                  <a:lnTo>
                    <a:pt x="594" y="248"/>
                  </a:lnTo>
                  <a:lnTo>
                    <a:pt x="570" y="240"/>
                  </a:lnTo>
                  <a:lnTo>
                    <a:pt x="519" y="195"/>
                  </a:lnTo>
                  <a:lnTo>
                    <a:pt x="501" y="191"/>
                  </a:lnTo>
                  <a:lnTo>
                    <a:pt x="492" y="174"/>
                  </a:lnTo>
                  <a:lnTo>
                    <a:pt x="474" y="156"/>
                  </a:lnTo>
                  <a:lnTo>
                    <a:pt x="458" y="126"/>
                  </a:lnTo>
                  <a:lnTo>
                    <a:pt x="442" y="109"/>
                  </a:lnTo>
                  <a:lnTo>
                    <a:pt x="440" y="99"/>
                  </a:lnTo>
                  <a:lnTo>
                    <a:pt x="405" y="90"/>
                  </a:lnTo>
                  <a:lnTo>
                    <a:pt x="363" y="75"/>
                  </a:lnTo>
                  <a:lnTo>
                    <a:pt x="352" y="59"/>
                  </a:lnTo>
                  <a:lnTo>
                    <a:pt x="364" y="29"/>
                  </a:lnTo>
                  <a:lnTo>
                    <a:pt x="378" y="21"/>
                  </a:lnTo>
                  <a:lnTo>
                    <a:pt x="384" y="9"/>
                  </a:lnTo>
                  <a:lnTo>
                    <a:pt x="384" y="3"/>
                  </a:lnTo>
                  <a:lnTo>
                    <a:pt x="384" y="0"/>
                  </a:lnTo>
                  <a:lnTo>
                    <a:pt x="157" y="32"/>
                  </a:lnTo>
                  <a:lnTo>
                    <a:pt x="0" y="5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2" name="5035432.625520.37520.7559.255"/>
            <p:cNvSpPr/>
            <p:nvPr/>
          </p:nvSpPr>
          <p:spPr>
            <a:xfrm>
              <a:off x="6155640" y="4629600"/>
              <a:ext cx="1204200" cy="379080"/>
            </a:xfrm>
            <a:custGeom>
              <a:avLst/>
              <a:gdLst/>
              <a:ahLst/>
              <a:rect l="l" t="t" r="r" b="b"/>
              <a:pathLst>
                <a:path w="1240" h="434">
                  <a:moveTo>
                    <a:pt x="1240" y="0"/>
                  </a:moveTo>
                  <a:lnTo>
                    <a:pt x="993" y="34"/>
                  </a:lnTo>
                  <a:lnTo>
                    <a:pt x="978" y="39"/>
                  </a:lnTo>
                  <a:lnTo>
                    <a:pt x="352" y="97"/>
                  </a:lnTo>
                  <a:lnTo>
                    <a:pt x="338" y="90"/>
                  </a:lnTo>
                  <a:lnTo>
                    <a:pt x="313" y="93"/>
                  </a:lnTo>
                  <a:lnTo>
                    <a:pt x="321" y="106"/>
                  </a:lnTo>
                  <a:lnTo>
                    <a:pt x="321" y="122"/>
                  </a:lnTo>
                  <a:lnTo>
                    <a:pt x="101" y="141"/>
                  </a:lnTo>
                  <a:lnTo>
                    <a:pt x="90" y="168"/>
                  </a:lnTo>
                  <a:lnTo>
                    <a:pt x="85" y="202"/>
                  </a:lnTo>
                  <a:lnTo>
                    <a:pt x="86" y="211"/>
                  </a:lnTo>
                  <a:lnTo>
                    <a:pt x="79" y="238"/>
                  </a:lnTo>
                  <a:lnTo>
                    <a:pt x="71" y="250"/>
                  </a:lnTo>
                  <a:lnTo>
                    <a:pt x="74" y="257"/>
                  </a:lnTo>
                  <a:lnTo>
                    <a:pt x="70" y="273"/>
                  </a:lnTo>
                  <a:lnTo>
                    <a:pt x="51" y="294"/>
                  </a:lnTo>
                  <a:lnTo>
                    <a:pt x="46" y="333"/>
                  </a:lnTo>
                  <a:lnTo>
                    <a:pt x="23" y="359"/>
                  </a:lnTo>
                  <a:lnTo>
                    <a:pt x="27" y="387"/>
                  </a:lnTo>
                  <a:lnTo>
                    <a:pt x="23" y="416"/>
                  </a:lnTo>
                  <a:lnTo>
                    <a:pt x="17" y="418"/>
                  </a:lnTo>
                  <a:lnTo>
                    <a:pt x="0" y="434"/>
                  </a:lnTo>
                  <a:lnTo>
                    <a:pt x="321" y="414"/>
                  </a:lnTo>
                  <a:lnTo>
                    <a:pt x="721" y="378"/>
                  </a:lnTo>
                  <a:lnTo>
                    <a:pt x="878" y="360"/>
                  </a:lnTo>
                  <a:lnTo>
                    <a:pt x="881" y="317"/>
                  </a:lnTo>
                  <a:lnTo>
                    <a:pt x="896" y="317"/>
                  </a:lnTo>
                  <a:lnTo>
                    <a:pt x="899" y="312"/>
                  </a:lnTo>
                  <a:lnTo>
                    <a:pt x="911" y="300"/>
                  </a:lnTo>
                  <a:lnTo>
                    <a:pt x="912" y="290"/>
                  </a:lnTo>
                  <a:lnTo>
                    <a:pt x="911" y="284"/>
                  </a:lnTo>
                  <a:lnTo>
                    <a:pt x="917" y="271"/>
                  </a:lnTo>
                  <a:lnTo>
                    <a:pt x="932" y="257"/>
                  </a:lnTo>
                  <a:lnTo>
                    <a:pt x="962" y="245"/>
                  </a:lnTo>
                  <a:lnTo>
                    <a:pt x="994" y="232"/>
                  </a:lnTo>
                  <a:lnTo>
                    <a:pt x="1026" y="203"/>
                  </a:lnTo>
                  <a:lnTo>
                    <a:pt x="1045" y="198"/>
                  </a:lnTo>
                  <a:lnTo>
                    <a:pt x="1068" y="175"/>
                  </a:lnTo>
                  <a:lnTo>
                    <a:pt x="1073" y="156"/>
                  </a:lnTo>
                  <a:lnTo>
                    <a:pt x="1077" y="155"/>
                  </a:lnTo>
                  <a:lnTo>
                    <a:pt x="1084" y="156"/>
                  </a:lnTo>
                  <a:lnTo>
                    <a:pt x="1088" y="148"/>
                  </a:lnTo>
                  <a:lnTo>
                    <a:pt x="1093" y="145"/>
                  </a:lnTo>
                  <a:lnTo>
                    <a:pt x="1105" y="133"/>
                  </a:lnTo>
                  <a:lnTo>
                    <a:pt x="1110" y="134"/>
                  </a:lnTo>
                  <a:lnTo>
                    <a:pt x="1122" y="141"/>
                  </a:lnTo>
                  <a:lnTo>
                    <a:pt x="1128" y="134"/>
                  </a:lnTo>
                  <a:lnTo>
                    <a:pt x="1130" y="129"/>
                  </a:lnTo>
                  <a:lnTo>
                    <a:pt x="1150" y="117"/>
                  </a:lnTo>
                  <a:lnTo>
                    <a:pt x="1163" y="109"/>
                  </a:lnTo>
                  <a:lnTo>
                    <a:pt x="1190" y="108"/>
                  </a:lnTo>
                  <a:lnTo>
                    <a:pt x="1213" y="63"/>
                  </a:lnTo>
                  <a:lnTo>
                    <a:pt x="1234" y="51"/>
                  </a:lnTo>
                  <a:lnTo>
                    <a:pt x="1236" y="38"/>
                  </a:lnTo>
                  <a:lnTo>
                    <a:pt x="1240" y="30"/>
                  </a:lnTo>
                  <a:lnTo>
                    <a:pt x="1237" y="15"/>
                  </a:lnTo>
                  <a:lnTo>
                    <a:pt x="1240"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3" name="5036412.25525.2527.12552.8755"/>
            <p:cNvSpPr/>
            <p:nvPr/>
          </p:nvSpPr>
          <p:spPr>
            <a:xfrm>
              <a:off x="6255000" y="4257720"/>
              <a:ext cx="1074960" cy="494640"/>
            </a:xfrm>
            <a:custGeom>
              <a:avLst/>
              <a:gdLst/>
              <a:ahLst/>
              <a:rect l="l" t="t" r="r" b="b"/>
              <a:pathLst>
                <a:path w="1105" h="567">
                  <a:moveTo>
                    <a:pt x="0" y="567"/>
                  </a:moveTo>
                  <a:lnTo>
                    <a:pt x="220" y="548"/>
                  </a:lnTo>
                  <a:lnTo>
                    <a:pt x="220" y="532"/>
                  </a:lnTo>
                  <a:lnTo>
                    <a:pt x="212" y="519"/>
                  </a:lnTo>
                  <a:lnTo>
                    <a:pt x="237" y="516"/>
                  </a:lnTo>
                  <a:lnTo>
                    <a:pt x="251" y="523"/>
                  </a:lnTo>
                  <a:lnTo>
                    <a:pt x="877" y="465"/>
                  </a:lnTo>
                  <a:lnTo>
                    <a:pt x="892" y="460"/>
                  </a:lnTo>
                  <a:lnTo>
                    <a:pt x="902" y="445"/>
                  </a:lnTo>
                  <a:lnTo>
                    <a:pt x="951" y="425"/>
                  </a:lnTo>
                  <a:lnTo>
                    <a:pt x="962" y="409"/>
                  </a:lnTo>
                  <a:lnTo>
                    <a:pt x="987" y="387"/>
                  </a:lnTo>
                  <a:lnTo>
                    <a:pt x="991" y="371"/>
                  </a:lnTo>
                  <a:lnTo>
                    <a:pt x="996" y="364"/>
                  </a:lnTo>
                  <a:lnTo>
                    <a:pt x="1010" y="355"/>
                  </a:lnTo>
                  <a:lnTo>
                    <a:pt x="1010" y="341"/>
                  </a:lnTo>
                  <a:lnTo>
                    <a:pt x="1025" y="328"/>
                  </a:lnTo>
                  <a:lnTo>
                    <a:pt x="1101" y="264"/>
                  </a:lnTo>
                  <a:lnTo>
                    <a:pt x="1105" y="249"/>
                  </a:lnTo>
                  <a:lnTo>
                    <a:pt x="1096" y="249"/>
                  </a:lnTo>
                  <a:lnTo>
                    <a:pt x="1086" y="239"/>
                  </a:lnTo>
                  <a:lnTo>
                    <a:pt x="1084" y="239"/>
                  </a:lnTo>
                  <a:lnTo>
                    <a:pt x="1078" y="230"/>
                  </a:lnTo>
                  <a:lnTo>
                    <a:pt x="1062" y="227"/>
                  </a:lnTo>
                  <a:lnTo>
                    <a:pt x="1057" y="229"/>
                  </a:lnTo>
                  <a:lnTo>
                    <a:pt x="1049" y="225"/>
                  </a:lnTo>
                  <a:lnTo>
                    <a:pt x="1029" y="196"/>
                  </a:lnTo>
                  <a:lnTo>
                    <a:pt x="1002" y="156"/>
                  </a:lnTo>
                  <a:lnTo>
                    <a:pt x="998" y="143"/>
                  </a:lnTo>
                  <a:lnTo>
                    <a:pt x="1000" y="135"/>
                  </a:lnTo>
                  <a:lnTo>
                    <a:pt x="1000" y="114"/>
                  </a:lnTo>
                  <a:lnTo>
                    <a:pt x="996" y="90"/>
                  </a:lnTo>
                  <a:lnTo>
                    <a:pt x="987" y="89"/>
                  </a:lnTo>
                  <a:lnTo>
                    <a:pt x="975" y="76"/>
                  </a:lnTo>
                  <a:lnTo>
                    <a:pt x="955" y="72"/>
                  </a:lnTo>
                  <a:lnTo>
                    <a:pt x="941" y="50"/>
                  </a:lnTo>
                  <a:lnTo>
                    <a:pt x="936" y="35"/>
                  </a:lnTo>
                  <a:lnTo>
                    <a:pt x="913" y="50"/>
                  </a:lnTo>
                  <a:lnTo>
                    <a:pt x="909" y="57"/>
                  </a:lnTo>
                  <a:lnTo>
                    <a:pt x="902" y="61"/>
                  </a:lnTo>
                  <a:lnTo>
                    <a:pt x="901" y="67"/>
                  </a:lnTo>
                  <a:lnTo>
                    <a:pt x="877" y="73"/>
                  </a:lnTo>
                  <a:lnTo>
                    <a:pt x="851" y="58"/>
                  </a:lnTo>
                  <a:lnTo>
                    <a:pt x="843" y="59"/>
                  </a:lnTo>
                  <a:lnTo>
                    <a:pt x="831" y="78"/>
                  </a:lnTo>
                  <a:lnTo>
                    <a:pt x="795" y="57"/>
                  </a:lnTo>
                  <a:lnTo>
                    <a:pt x="763" y="57"/>
                  </a:lnTo>
                  <a:lnTo>
                    <a:pt x="740" y="50"/>
                  </a:lnTo>
                  <a:lnTo>
                    <a:pt x="732" y="23"/>
                  </a:lnTo>
                  <a:lnTo>
                    <a:pt x="700" y="0"/>
                  </a:lnTo>
                  <a:lnTo>
                    <a:pt x="682" y="8"/>
                  </a:lnTo>
                  <a:lnTo>
                    <a:pt x="677" y="8"/>
                  </a:lnTo>
                  <a:lnTo>
                    <a:pt x="659" y="0"/>
                  </a:lnTo>
                  <a:lnTo>
                    <a:pt x="650" y="0"/>
                  </a:lnTo>
                  <a:lnTo>
                    <a:pt x="644" y="15"/>
                  </a:lnTo>
                  <a:lnTo>
                    <a:pt x="644" y="24"/>
                  </a:lnTo>
                  <a:lnTo>
                    <a:pt x="655" y="57"/>
                  </a:lnTo>
                  <a:lnTo>
                    <a:pt x="647" y="73"/>
                  </a:lnTo>
                  <a:lnTo>
                    <a:pt x="634" y="77"/>
                  </a:lnTo>
                  <a:lnTo>
                    <a:pt x="608" y="90"/>
                  </a:lnTo>
                  <a:lnTo>
                    <a:pt x="584" y="89"/>
                  </a:lnTo>
                  <a:lnTo>
                    <a:pt x="572" y="93"/>
                  </a:lnTo>
                  <a:lnTo>
                    <a:pt x="572" y="120"/>
                  </a:lnTo>
                  <a:lnTo>
                    <a:pt x="516" y="203"/>
                  </a:lnTo>
                  <a:lnTo>
                    <a:pt x="505" y="230"/>
                  </a:lnTo>
                  <a:lnTo>
                    <a:pt x="464" y="235"/>
                  </a:lnTo>
                  <a:lnTo>
                    <a:pt x="447" y="217"/>
                  </a:lnTo>
                  <a:lnTo>
                    <a:pt x="440" y="215"/>
                  </a:lnTo>
                  <a:lnTo>
                    <a:pt x="430" y="227"/>
                  </a:lnTo>
                  <a:lnTo>
                    <a:pt x="420" y="266"/>
                  </a:lnTo>
                  <a:lnTo>
                    <a:pt x="407" y="274"/>
                  </a:lnTo>
                  <a:lnTo>
                    <a:pt x="391" y="266"/>
                  </a:lnTo>
                  <a:lnTo>
                    <a:pt x="384" y="254"/>
                  </a:lnTo>
                  <a:lnTo>
                    <a:pt x="353" y="261"/>
                  </a:lnTo>
                  <a:lnTo>
                    <a:pt x="344" y="288"/>
                  </a:lnTo>
                  <a:lnTo>
                    <a:pt x="337" y="292"/>
                  </a:lnTo>
                  <a:lnTo>
                    <a:pt x="332" y="288"/>
                  </a:lnTo>
                  <a:lnTo>
                    <a:pt x="290" y="269"/>
                  </a:lnTo>
                  <a:lnTo>
                    <a:pt x="252" y="280"/>
                  </a:lnTo>
                  <a:lnTo>
                    <a:pt x="221" y="278"/>
                  </a:lnTo>
                  <a:lnTo>
                    <a:pt x="219" y="292"/>
                  </a:lnTo>
                  <a:lnTo>
                    <a:pt x="220" y="298"/>
                  </a:lnTo>
                  <a:lnTo>
                    <a:pt x="208" y="301"/>
                  </a:lnTo>
                  <a:lnTo>
                    <a:pt x="200" y="300"/>
                  </a:lnTo>
                  <a:lnTo>
                    <a:pt x="203" y="305"/>
                  </a:lnTo>
                  <a:lnTo>
                    <a:pt x="196" y="315"/>
                  </a:lnTo>
                  <a:lnTo>
                    <a:pt x="190" y="328"/>
                  </a:lnTo>
                  <a:lnTo>
                    <a:pt x="184" y="333"/>
                  </a:lnTo>
                  <a:lnTo>
                    <a:pt x="184" y="340"/>
                  </a:lnTo>
                  <a:lnTo>
                    <a:pt x="203" y="355"/>
                  </a:lnTo>
                  <a:lnTo>
                    <a:pt x="200" y="359"/>
                  </a:lnTo>
                  <a:lnTo>
                    <a:pt x="150" y="371"/>
                  </a:lnTo>
                  <a:lnTo>
                    <a:pt x="138" y="383"/>
                  </a:lnTo>
                  <a:lnTo>
                    <a:pt x="138" y="402"/>
                  </a:lnTo>
                  <a:lnTo>
                    <a:pt x="150" y="441"/>
                  </a:lnTo>
                  <a:lnTo>
                    <a:pt x="127" y="449"/>
                  </a:lnTo>
                  <a:lnTo>
                    <a:pt x="110" y="434"/>
                  </a:lnTo>
                  <a:lnTo>
                    <a:pt x="94" y="426"/>
                  </a:lnTo>
                  <a:lnTo>
                    <a:pt x="68" y="425"/>
                  </a:lnTo>
                  <a:lnTo>
                    <a:pt x="51" y="430"/>
                  </a:lnTo>
                  <a:lnTo>
                    <a:pt x="36" y="464"/>
                  </a:lnTo>
                  <a:lnTo>
                    <a:pt x="40" y="469"/>
                  </a:lnTo>
                  <a:lnTo>
                    <a:pt x="49" y="470"/>
                  </a:lnTo>
                  <a:lnTo>
                    <a:pt x="55" y="477"/>
                  </a:lnTo>
                  <a:lnTo>
                    <a:pt x="60" y="492"/>
                  </a:lnTo>
                  <a:lnTo>
                    <a:pt x="45" y="543"/>
                  </a:lnTo>
                  <a:lnTo>
                    <a:pt x="33" y="548"/>
                  </a:lnTo>
                  <a:lnTo>
                    <a:pt x="28" y="544"/>
                  </a:lnTo>
                  <a:lnTo>
                    <a:pt x="9" y="555"/>
                  </a:lnTo>
                  <a:lnTo>
                    <a:pt x="0" y="567"/>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4" name="5040484.25543.62549.62565.3755"/>
            <p:cNvSpPr/>
            <p:nvPr/>
          </p:nvSpPr>
          <p:spPr>
            <a:xfrm>
              <a:off x="6629040" y="5575680"/>
              <a:ext cx="1328040" cy="908640"/>
            </a:xfrm>
            <a:custGeom>
              <a:avLst/>
              <a:gdLst/>
              <a:ahLst/>
              <a:rect l="l" t="t" r="r" b="b"/>
              <a:pathLst>
                <a:path w="1370" h="1040">
                  <a:moveTo>
                    <a:pt x="418" y="37"/>
                  </a:moveTo>
                  <a:lnTo>
                    <a:pt x="3" y="81"/>
                  </a:lnTo>
                  <a:lnTo>
                    <a:pt x="3" y="92"/>
                  </a:lnTo>
                  <a:lnTo>
                    <a:pt x="3" y="94"/>
                  </a:lnTo>
                  <a:lnTo>
                    <a:pt x="0" y="98"/>
                  </a:lnTo>
                  <a:lnTo>
                    <a:pt x="1" y="109"/>
                  </a:lnTo>
                  <a:lnTo>
                    <a:pt x="9" y="124"/>
                  </a:lnTo>
                  <a:lnTo>
                    <a:pt x="20" y="135"/>
                  </a:lnTo>
                  <a:lnTo>
                    <a:pt x="23" y="135"/>
                  </a:lnTo>
                  <a:lnTo>
                    <a:pt x="38" y="144"/>
                  </a:lnTo>
                  <a:lnTo>
                    <a:pt x="40" y="151"/>
                  </a:lnTo>
                  <a:lnTo>
                    <a:pt x="31" y="170"/>
                  </a:lnTo>
                  <a:lnTo>
                    <a:pt x="31" y="175"/>
                  </a:lnTo>
                  <a:lnTo>
                    <a:pt x="40" y="178"/>
                  </a:lnTo>
                  <a:lnTo>
                    <a:pt x="43" y="180"/>
                  </a:lnTo>
                  <a:lnTo>
                    <a:pt x="43" y="188"/>
                  </a:lnTo>
                  <a:lnTo>
                    <a:pt x="36" y="196"/>
                  </a:lnTo>
                  <a:lnTo>
                    <a:pt x="36" y="209"/>
                  </a:lnTo>
                  <a:lnTo>
                    <a:pt x="40" y="214"/>
                  </a:lnTo>
                  <a:lnTo>
                    <a:pt x="60" y="205"/>
                  </a:lnTo>
                  <a:lnTo>
                    <a:pt x="68" y="199"/>
                  </a:lnTo>
                  <a:lnTo>
                    <a:pt x="76" y="175"/>
                  </a:lnTo>
                  <a:lnTo>
                    <a:pt x="80" y="164"/>
                  </a:lnTo>
                  <a:lnTo>
                    <a:pt x="89" y="170"/>
                  </a:lnTo>
                  <a:lnTo>
                    <a:pt x="99" y="170"/>
                  </a:lnTo>
                  <a:lnTo>
                    <a:pt x="105" y="164"/>
                  </a:lnTo>
                  <a:lnTo>
                    <a:pt x="115" y="167"/>
                  </a:lnTo>
                  <a:lnTo>
                    <a:pt x="111" y="175"/>
                  </a:lnTo>
                  <a:lnTo>
                    <a:pt x="91" y="188"/>
                  </a:lnTo>
                  <a:lnTo>
                    <a:pt x="95" y="194"/>
                  </a:lnTo>
                  <a:lnTo>
                    <a:pt x="111" y="182"/>
                  </a:lnTo>
                  <a:lnTo>
                    <a:pt x="132" y="180"/>
                  </a:lnTo>
                  <a:lnTo>
                    <a:pt x="204" y="157"/>
                  </a:lnTo>
                  <a:lnTo>
                    <a:pt x="215" y="157"/>
                  </a:lnTo>
                  <a:lnTo>
                    <a:pt x="215" y="162"/>
                  </a:lnTo>
                  <a:lnTo>
                    <a:pt x="201" y="176"/>
                  </a:lnTo>
                  <a:lnTo>
                    <a:pt x="207" y="178"/>
                  </a:lnTo>
                  <a:lnTo>
                    <a:pt x="244" y="179"/>
                  </a:lnTo>
                  <a:lnTo>
                    <a:pt x="274" y="195"/>
                  </a:lnTo>
                  <a:lnTo>
                    <a:pt x="305" y="215"/>
                  </a:lnTo>
                  <a:lnTo>
                    <a:pt x="314" y="217"/>
                  </a:lnTo>
                  <a:lnTo>
                    <a:pt x="313" y="205"/>
                  </a:lnTo>
                  <a:lnTo>
                    <a:pt x="325" y="199"/>
                  </a:lnTo>
                  <a:lnTo>
                    <a:pt x="334" y="209"/>
                  </a:lnTo>
                  <a:lnTo>
                    <a:pt x="348" y="215"/>
                  </a:lnTo>
                  <a:lnTo>
                    <a:pt x="352" y="218"/>
                  </a:lnTo>
                  <a:lnTo>
                    <a:pt x="353" y="221"/>
                  </a:lnTo>
                  <a:lnTo>
                    <a:pt x="348" y="225"/>
                  </a:lnTo>
                  <a:lnTo>
                    <a:pt x="349" y="230"/>
                  </a:lnTo>
                  <a:lnTo>
                    <a:pt x="393" y="258"/>
                  </a:lnTo>
                  <a:lnTo>
                    <a:pt x="396" y="269"/>
                  </a:lnTo>
                  <a:lnTo>
                    <a:pt x="395" y="281"/>
                  </a:lnTo>
                  <a:lnTo>
                    <a:pt x="393" y="290"/>
                  </a:lnTo>
                  <a:lnTo>
                    <a:pt x="384" y="284"/>
                  </a:lnTo>
                  <a:lnTo>
                    <a:pt x="383" y="276"/>
                  </a:lnTo>
                  <a:lnTo>
                    <a:pt x="377" y="284"/>
                  </a:lnTo>
                  <a:lnTo>
                    <a:pt x="379" y="294"/>
                  </a:lnTo>
                  <a:lnTo>
                    <a:pt x="392" y="294"/>
                  </a:lnTo>
                  <a:lnTo>
                    <a:pt x="450" y="278"/>
                  </a:lnTo>
                  <a:lnTo>
                    <a:pt x="454" y="269"/>
                  </a:lnTo>
                  <a:lnTo>
                    <a:pt x="473" y="268"/>
                  </a:lnTo>
                  <a:lnTo>
                    <a:pt x="520" y="231"/>
                  </a:lnTo>
                  <a:lnTo>
                    <a:pt x="552" y="231"/>
                  </a:lnTo>
                  <a:lnTo>
                    <a:pt x="552" y="226"/>
                  </a:lnTo>
                  <a:lnTo>
                    <a:pt x="541" y="221"/>
                  </a:lnTo>
                  <a:lnTo>
                    <a:pt x="555" y="196"/>
                  </a:lnTo>
                  <a:lnTo>
                    <a:pt x="603" y="190"/>
                  </a:lnTo>
                  <a:lnTo>
                    <a:pt x="678" y="230"/>
                  </a:lnTo>
                  <a:lnTo>
                    <a:pt x="680" y="237"/>
                  </a:lnTo>
                  <a:lnTo>
                    <a:pt x="701" y="254"/>
                  </a:lnTo>
                  <a:lnTo>
                    <a:pt x="717" y="278"/>
                  </a:lnTo>
                  <a:lnTo>
                    <a:pt x="763" y="316"/>
                  </a:lnTo>
                  <a:lnTo>
                    <a:pt x="770" y="327"/>
                  </a:lnTo>
                  <a:lnTo>
                    <a:pt x="782" y="340"/>
                  </a:lnTo>
                  <a:lnTo>
                    <a:pt x="822" y="340"/>
                  </a:lnTo>
                  <a:lnTo>
                    <a:pt x="848" y="375"/>
                  </a:lnTo>
                  <a:lnTo>
                    <a:pt x="854" y="383"/>
                  </a:lnTo>
                  <a:lnTo>
                    <a:pt x="853" y="394"/>
                  </a:lnTo>
                  <a:lnTo>
                    <a:pt x="865" y="438"/>
                  </a:lnTo>
                  <a:lnTo>
                    <a:pt x="861" y="483"/>
                  </a:lnTo>
                  <a:lnTo>
                    <a:pt x="848" y="532"/>
                  </a:lnTo>
                  <a:lnTo>
                    <a:pt x="850" y="575"/>
                  </a:lnTo>
                  <a:lnTo>
                    <a:pt x="854" y="585"/>
                  </a:lnTo>
                  <a:lnTo>
                    <a:pt x="885" y="606"/>
                  </a:lnTo>
                  <a:lnTo>
                    <a:pt x="892" y="590"/>
                  </a:lnTo>
                  <a:lnTo>
                    <a:pt x="885" y="582"/>
                  </a:lnTo>
                  <a:lnTo>
                    <a:pt x="874" y="558"/>
                  </a:lnTo>
                  <a:lnTo>
                    <a:pt x="874" y="554"/>
                  </a:lnTo>
                  <a:lnTo>
                    <a:pt x="893" y="552"/>
                  </a:lnTo>
                  <a:lnTo>
                    <a:pt x="905" y="575"/>
                  </a:lnTo>
                  <a:lnTo>
                    <a:pt x="913" y="575"/>
                  </a:lnTo>
                  <a:lnTo>
                    <a:pt x="915" y="563"/>
                  </a:lnTo>
                  <a:lnTo>
                    <a:pt x="923" y="559"/>
                  </a:lnTo>
                  <a:lnTo>
                    <a:pt x="931" y="567"/>
                  </a:lnTo>
                  <a:lnTo>
                    <a:pt x="929" y="577"/>
                  </a:lnTo>
                  <a:lnTo>
                    <a:pt x="920" y="589"/>
                  </a:lnTo>
                  <a:lnTo>
                    <a:pt x="913" y="601"/>
                  </a:lnTo>
                  <a:lnTo>
                    <a:pt x="904" y="634"/>
                  </a:lnTo>
                  <a:lnTo>
                    <a:pt x="892" y="638"/>
                  </a:lnTo>
                  <a:lnTo>
                    <a:pt x="892" y="653"/>
                  </a:lnTo>
                  <a:lnTo>
                    <a:pt x="904" y="663"/>
                  </a:lnTo>
                  <a:lnTo>
                    <a:pt x="920" y="680"/>
                  </a:lnTo>
                  <a:lnTo>
                    <a:pt x="946" y="736"/>
                  </a:lnTo>
                  <a:lnTo>
                    <a:pt x="987" y="759"/>
                  </a:lnTo>
                  <a:lnTo>
                    <a:pt x="990" y="759"/>
                  </a:lnTo>
                  <a:lnTo>
                    <a:pt x="990" y="744"/>
                  </a:lnTo>
                  <a:lnTo>
                    <a:pt x="999" y="744"/>
                  </a:lnTo>
                  <a:lnTo>
                    <a:pt x="1013" y="773"/>
                  </a:lnTo>
                  <a:lnTo>
                    <a:pt x="1014" y="783"/>
                  </a:lnTo>
                  <a:lnTo>
                    <a:pt x="1026" y="813"/>
                  </a:lnTo>
                  <a:lnTo>
                    <a:pt x="1042" y="818"/>
                  </a:lnTo>
                  <a:lnTo>
                    <a:pt x="1060" y="826"/>
                  </a:lnTo>
                  <a:lnTo>
                    <a:pt x="1089" y="908"/>
                  </a:lnTo>
                  <a:lnTo>
                    <a:pt x="1099" y="918"/>
                  </a:lnTo>
                  <a:lnTo>
                    <a:pt x="1136" y="922"/>
                  </a:lnTo>
                  <a:lnTo>
                    <a:pt x="1152" y="930"/>
                  </a:lnTo>
                  <a:lnTo>
                    <a:pt x="1197" y="989"/>
                  </a:lnTo>
                  <a:lnTo>
                    <a:pt x="1218" y="1001"/>
                  </a:lnTo>
                  <a:lnTo>
                    <a:pt x="1224" y="1001"/>
                  </a:lnTo>
                  <a:lnTo>
                    <a:pt x="1236" y="1008"/>
                  </a:lnTo>
                  <a:lnTo>
                    <a:pt x="1241" y="1016"/>
                  </a:lnTo>
                  <a:lnTo>
                    <a:pt x="1230" y="1022"/>
                  </a:lnTo>
                  <a:lnTo>
                    <a:pt x="1222" y="1016"/>
                  </a:lnTo>
                  <a:lnTo>
                    <a:pt x="1220" y="1016"/>
                  </a:lnTo>
                  <a:lnTo>
                    <a:pt x="1217" y="1022"/>
                  </a:lnTo>
                  <a:lnTo>
                    <a:pt x="1214" y="1032"/>
                  </a:lnTo>
                  <a:lnTo>
                    <a:pt x="1218" y="1037"/>
                  </a:lnTo>
                  <a:lnTo>
                    <a:pt x="1241" y="1040"/>
                  </a:lnTo>
                  <a:lnTo>
                    <a:pt x="1252" y="1035"/>
                  </a:lnTo>
                  <a:lnTo>
                    <a:pt x="1269" y="1033"/>
                  </a:lnTo>
                  <a:lnTo>
                    <a:pt x="1334" y="1005"/>
                  </a:lnTo>
                  <a:lnTo>
                    <a:pt x="1346" y="981"/>
                  </a:lnTo>
                  <a:lnTo>
                    <a:pt x="1350" y="973"/>
                  </a:lnTo>
                  <a:lnTo>
                    <a:pt x="1340" y="932"/>
                  </a:lnTo>
                  <a:lnTo>
                    <a:pt x="1342" y="922"/>
                  </a:lnTo>
                  <a:lnTo>
                    <a:pt x="1358" y="890"/>
                  </a:lnTo>
                  <a:lnTo>
                    <a:pt x="1370" y="896"/>
                  </a:lnTo>
                  <a:lnTo>
                    <a:pt x="1355" y="821"/>
                  </a:lnTo>
                  <a:lnTo>
                    <a:pt x="1359" y="795"/>
                  </a:lnTo>
                  <a:lnTo>
                    <a:pt x="1357" y="731"/>
                  </a:lnTo>
                  <a:lnTo>
                    <a:pt x="1340" y="684"/>
                  </a:lnTo>
                  <a:lnTo>
                    <a:pt x="1334" y="663"/>
                  </a:lnTo>
                  <a:lnTo>
                    <a:pt x="1287" y="605"/>
                  </a:lnTo>
                  <a:lnTo>
                    <a:pt x="1259" y="538"/>
                  </a:lnTo>
                  <a:lnTo>
                    <a:pt x="1222" y="491"/>
                  </a:lnTo>
                  <a:lnTo>
                    <a:pt x="1224" y="483"/>
                  </a:lnTo>
                  <a:lnTo>
                    <a:pt x="1221" y="470"/>
                  </a:lnTo>
                  <a:lnTo>
                    <a:pt x="1209" y="448"/>
                  </a:lnTo>
                  <a:lnTo>
                    <a:pt x="1209" y="438"/>
                  </a:lnTo>
                  <a:lnTo>
                    <a:pt x="1221" y="422"/>
                  </a:lnTo>
                  <a:lnTo>
                    <a:pt x="1221" y="411"/>
                  </a:lnTo>
                  <a:lnTo>
                    <a:pt x="1175" y="351"/>
                  </a:lnTo>
                  <a:lnTo>
                    <a:pt x="1148" y="327"/>
                  </a:lnTo>
                  <a:lnTo>
                    <a:pt x="1128" y="316"/>
                  </a:lnTo>
                  <a:lnTo>
                    <a:pt x="1123" y="307"/>
                  </a:lnTo>
                  <a:lnTo>
                    <a:pt x="1099" y="262"/>
                  </a:lnTo>
                  <a:lnTo>
                    <a:pt x="1058" y="195"/>
                  </a:lnTo>
                  <a:lnTo>
                    <a:pt x="1048" y="148"/>
                  </a:lnTo>
                  <a:lnTo>
                    <a:pt x="1021" y="94"/>
                  </a:lnTo>
                  <a:lnTo>
                    <a:pt x="1021" y="82"/>
                  </a:lnTo>
                  <a:lnTo>
                    <a:pt x="1013" y="74"/>
                  </a:lnTo>
                  <a:lnTo>
                    <a:pt x="1009" y="69"/>
                  </a:lnTo>
                  <a:lnTo>
                    <a:pt x="998" y="23"/>
                  </a:lnTo>
                  <a:lnTo>
                    <a:pt x="995" y="10"/>
                  </a:lnTo>
                  <a:lnTo>
                    <a:pt x="985" y="15"/>
                  </a:lnTo>
                  <a:lnTo>
                    <a:pt x="954" y="14"/>
                  </a:lnTo>
                  <a:lnTo>
                    <a:pt x="925" y="0"/>
                  </a:lnTo>
                  <a:lnTo>
                    <a:pt x="909" y="10"/>
                  </a:lnTo>
                  <a:lnTo>
                    <a:pt x="905" y="15"/>
                  </a:lnTo>
                  <a:lnTo>
                    <a:pt x="904" y="31"/>
                  </a:lnTo>
                  <a:lnTo>
                    <a:pt x="916" y="74"/>
                  </a:lnTo>
                  <a:lnTo>
                    <a:pt x="913" y="97"/>
                  </a:lnTo>
                  <a:lnTo>
                    <a:pt x="892" y="94"/>
                  </a:lnTo>
                  <a:lnTo>
                    <a:pt x="885" y="84"/>
                  </a:lnTo>
                  <a:lnTo>
                    <a:pt x="874" y="62"/>
                  </a:lnTo>
                  <a:lnTo>
                    <a:pt x="447" y="93"/>
                  </a:lnTo>
                  <a:lnTo>
                    <a:pt x="434" y="74"/>
                  </a:lnTo>
                  <a:lnTo>
                    <a:pt x="435" y="62"/>
                  </a:lnTo>
                  <a:lnTo>
                    <a:pt x="418" y="43"/>
                  </a:lnTo>
                  <a:lnTo>
                    <a:pt x="418" y="37"/>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5" name="5041444.5571.7527.62536.8755"/>
            <p:cNvSpPr/>
            <p:nvPr/>
          </p:nvSpPr>
          <p:spPr>
            <a:xfrm>
              <a:off x="7199640" y="4847400"/>
              <a:ext cx="750960" cy="506880"/>
            </a:xfrm>
            <a:custGeom>
              <a:avLst/>
              <a:gdLst/>
              <a:ahLst/>
              <a:rect l="l" t="t" r="r" b="b"/>
              <a:pathLst>
                <a:path w="771" h="579">
                  <a:moveTo>
                    <a:pt x="460" y="579"/>
                  </a:moveTo>
                  <a:lnTo>
                    <a:pt x="454" y="579"/>
                  </a:lnTo>
                  <a:lnTo>
                    <a:pt x="431" y="579"/>
                  </a:lnTo>
                  <a:lnTo>
                    <a:pt x="426" y="575"/>
                  </a:lnTo>
                  <a:lnTo>
                    <a:pt x="423" y="564"/>
                  </a:lnTo>
                  <a:lnTo>
                    <a:pt x="409" y="522"/>
                  </a:lnTo>
                  <a:lnTo>
                    <a:pt x="395" y="497"/>
                  </a:lnTo>
                  <a:lnTo>
                    <a:pt x="370" y="489"/>
                  </a:lnTo>
                  <a:lnTo>
                    <a:pt x="358" y="449"/>
                  </a:lnTo>
                  <a:lnTo>
                    <a:pt x="343" y="431"/>
                  </a:lnTo>
                  <a:lnTo>
                    <a:pt x="337" y="412"/>
                  </a:lnTo>
                  <a:lnTo>
                    <a:pt x="320" y="408"/>
                  </a:lnTo>
                  <a:lnTo>
                    <a:pt x="294" y="396"/>
                  </a:lnTo>
                  <a:lnTo>
                    <a:pt x="278" y="375"/>
                  </a:lnTo>
                  <a:lnTo>
                    <a:pt x="260" y="365"/>
                  </a:lnTo>
                  <a:lnTo>
                    <a:pt x="258" y="353"/>
                  </a:lnTo>
                  <a:lnTo>
                    <a:pt x="246" y="333"/>
                  </a:lnTo>
                  <a:lnTo>
                    <a:pt x="242" y="326"/>
                  </a:lnTo>
                  <a:lnTo>
                    <a:pt x="218" y="318"/>
                  </a:lnTo>
                  <a:lnTo>
                    <a:pt x="167" y="273"/>
                  </a:lnTo>
                  <a:lnTo>
                    <a:pt x="149" y="269"/>
                  </a:lnTo>
                  <a:lnTo>
                    <a:pt x="140" y="252"/>
                  </a:lnTo>
                  <a:lnTo>
                    <a:pt x="122" y="234"/>
                  </a:lnTo>
                  <a:lnTo>
                    <a:pt x="106" y="204"/>
                  </a:lnTo>
                  <a:lnTo>
                    <a:pt x="90" y="187"/>
                  </a:lnTo>
                  <a:lnTo>
                    <a:pt x="88" y="177"/>
                  </a:lnTo>
                  <a:lnTo>
                    <a:pt x="53" y="168"/>
                  </a:lnTo>
                  <a:lnTo>
                    <a:pt x="11" y="153"/>
                  </a:lnTo>
                  <a:lnTo>
                    <a:pt x="0" y="137"/>
                  </a:lnTo>
                  <a:lnTo>
                    <a:pt x="12" y="107"/>
                  </a:lnTo>
                  <a:lnTo>
                    <a:pt x="26" y="99"/>
                  </a:lnTo>
                  <a:lnTo>
                    <a:pt x="32" y="87"/>
                  </a:lnTo>
                  <a:lnTo>
                    <a:pt x="32" y="81"/>
                  </a:lnTo>
                  <a:lnTo>
                    <a:pt x="32" y="78"/>
                  </a:lnTo>
                  <a:lnTo>
                    <a:pt x="75" y="55"/>
                  </a:lnTo>
                  <a:lnTo>
                    <a:pt x="89" y="55"/>
                  </a:lnTo>
                  <a:lnTo>
                    <a:pt x="90" y="46"/>
                  </a:lnTo>
                  <a:lnTo>
                    <a:pt x="129" y="27"/>
                  </a:lnTo>
                  <a:lnTo>
                    <a:pt x="133" y="21"/>
                  </a:lnTo>
                  <a:lnTo>
                    <a:pt x="140" y="21"/>
                  </a:lnTo>
                  <a:lnTo>
                    <a:pt x="343" y="0"/>
                  </a:lnTo>
                  <a:lnTo>
                    <a:pt x="345" y="3"/>
                  </a:lnTo>
                  <a:lnTo>
                    <a:pt x="343" y="13"/>
                  </a:lnTo>
                  <a:lnTo>
                    <a:pt x="347" y="19"/>
                  </a:lnTo>
                  <a:lnTo>
                    <a:pt x="363" y="13"/>
                  </a:lnTo>
                  <a:lnTo>
                    <a:pt x="391" y="34"/>
                  </a:lnTo>
                  <a:lnTo>
                    <a:pt x="398" y="58"/>
                  </a:lnTo>
                  <a:lnTo>
                    <a:pt x="568" y="36"/>
                  </a:lnTo>
                  <a:lnTo>
                    <a:pt x="771" y="177"/>
                  </a:lnTo>
                  <a:lnTo>
                    <a:pt x="762" y="183"/>
                  </a:lnTo>
                  <a:lnTo>
                    <a:pt x="746" y="193"/>
                  </a:lnTo>
                  <a:lnTo>
                    <a:pt x="736" y="211"/>
                  </a:lnTo>
                  <a:lnTo>
                    <a:pt x="712" y="235"/>
                  </a:lnTo>
                  <a:lnTo>
                    <a:pt x="700" y="267"/>
                  </a:lnTo>
                  <a:lnTo>
                    <a:pt x="692" y="285"/>
                  </a:lnTo>
                  <a:lnTo>
                    <a:pt x="692" y="305"/>
                  </a:lnTo>
                  <a:lnTo>
                    <a:pt x="692" y="324"/>
                  </a:lnTo>
                  <a:lnTo>
                    <a:pt x="691" y="328"/>
                  </a:lnTo>
                  <a:lnTo>
                    <a:pt x="684" y="337"/>
                  </a:lnTo>
                  <a:lnTo>
                    <a:pt x="669" y="338"/>
                  </a:lnTo>
                  <a:lnTo>
                    <a:pt x="661" y="352"/>
                  </a:lnTo>
                  <a:lnTo>
                    <a:pt x="653" y="364"/>
                  </a:lnTo>
                  <a:lnTo>
                    <a:pt x="640" y="376"/>
                  </a:lnTo>
                  <a:lnTo>
                    <a:pt x="633" y="389"/>
                  </a:lnTo>
                  <a:lnTo>
                    <a:pt x="607" y="410"/>
                  </a:lnTo>
                  <a:lnTo>
                    <a:pt x="593" y="428"/>
                  </a:lnTo>
                  <a:lnTo>
                    <a:pt x="577" y="439"/>
                  </a:lnTo>
                  <a:lnTo>
                    <a:pt x="562" y="451"/>
                  </a:lnTo>
                  <a:lnTo>
                    <a:pt x="551" y="462"/>
                  </a:lnTo>
                  <a:lnTo>
                    <a:pt x="539" y="473"/>
                  </a:lnTo>
                  <a:lnTo>
                    <a:pt x="524" y="481"/>
                  </a:lnTo>
                  <a:lnTo>
                    <a:pt x="515" y="483"/>
                  </a:lnTo>
                  <a:lnTo>
                    <a:pt x="515" y="489"/>
                  </a:lnTo>
                  <a:lnTo>
                    <a:pt x="515" y="493"/>
                  </a:lnTo>
                  <a:lnTo>
                    <a:pt x="512" y="497"/>
                  </a:lnTo>
                  <a:lnTo>
                    <a:pt x="508" y="509"/>
                  </a:lnTo>
                  <a:lnTo>
                    <a:pt x="492" y="522"/>
                  </a:lnTo>
                  <a:lnTo>
                    <a:pt x="481" y="522"/>
                  </a:lnTo>
                  <a:lnTo>
                    <a:pt x="480" y="529"/>
                  </a:lnTo>
                  <a:lnTo>
                    <a:pt x="478" y="530"/>
                  </a:lnTo>
                  <a:lnTo>
                    <a:pt x="480" y="533"/>
                  </a:lnTo>
                  <a:lnTo>
                    <a:pt x="485" y="535"/>
                  </a:lnTo>
                  <a:lnTo>
                    <a:pt x="488" y="539"/>
                  </a:lnTo>
                  <a:lnTo>
                    <a:pt x="487" y="545"/>
                  </a:lnTo>
                  <a:lnTo>
                    <a:pt x="480" y="551"/>
                  </a:lnTo>
                  <a:lnTo>
                    <a:pt x="465" y="565"/>
                  </a:lnTo>
                  <a:lnTo>
                    <a:pt x="460" y="577"/>
                  </a:lnTo>
                  <a:lnTo>
                    <a:pt x="460" y="57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6" name="5043425.5562.37527.563.255"/>
            <p:cNvSpPr/>
            <p:nvPr/>
          </p:nvSpPr>
          <p:spPr>
            <a:xfrm>
              <a:off x="7009560" y="4500000"/>
              <a:ext cx="1284840" cy="503640"/>
            </a:xfrm>
            <a:custGeom>
              <a:avLst/>
              <a:gdLst/>
              <a:ahLst/>
              <a:rect l="l" t="t" r="r" b="b"/>
              <a:pathLst>
                <a:path w="1322" h="576">
                  <a:moveTo>
                    <a:pt x="0" y="509"/>
                  </a:moveTo>
                  <a:lnTo>
                    <a:pt x="3" y="466"/>
                  </a:lnTo>
                  <a:lnTo>
                    <a:pt x="18" y="466"/>
                  </a:lnTo>
                  <a:lnTo>
                    <a:pt x="21" y="461"/>
                  </a:lnTo>
                  <a:lnTo>
                    <a:pt x="33" y="449"/>
                  </a:lnTo>
                  <a:lnTo>
                    <a:pt x="34" y="439"/>
                  </a:lnTo>
                  <a:lnTo>
                    <a:pt x="33" y="433"/>
                  </a:lnTo>
                  <a:lnTo>
                    <a:pt x="39" y="420"/>
                  </a:lnTo>
                  <a:lnTo>
                    <a:pt x="54" y="406"/>
                  </a:lnTo>
                  <a:lnTo>
                    <a:pt x="84" y="394"/>
                  </a:lnTo>
                  <a:lnTo>
                    <a:pt x="116" y="381"/>
                  </a:lnTo>
                  <a:lnTo>
                    <a:pt x="148" y="352"/>
                  </a:lnTo>
                  <a:lnTo>
                    <a:pt x="167" y="347"/>
                  </a:lnTo>
                  <a:lnTo>
                    <a:pt x="190" y="324"/>
                  </a:lnTo>
                  <a:lnTo>
                    <a:pt x="195" y="305"/>
                  </a:lnTo>
                  <a:lnTo>
                    <a:pt x="199" y="304"/>
                  </a:lnTo>
                  <a:lnTo>
                    <a:pt x="206" y="305"/>
                  </a:lnTo>
                  <a:lnTo>
                    <a:pt x="210" y="297"/>
                  </a:lnTo>
                  <a:lnTo>
                    <a:pt x="215" y="294"/>
                  </a:lnTo>
                  <a:lnTo>
                    <a:pt x="227" y="282"/>
                  </a:lnTo>
                  <a:lnTo>
                    <a:pt x="232" y="283"/>
                  </a:lnTo>
                  <a:lnTo>
                    <a:pt x="244" y="290"/>
                  </a:lnTo>
                  <a:lnTo>
                    <a:pt x="250" y="283"/>
                  </a:lnTo>
                  <a:lnTo>
                    <a:pt x="252" y="278"/>
                  </a:lnTo>
                  <a:lnTo>
                    <a:pt x="272" y="266"/>
                  </a:lnTo>
                  <a:lnTo>
                    <a:pt x="285" y="258"/>
                  </a:lnTo>
                  <a:lnTo>
                    <a:pt x="312" y="257"/>
                  </a:lnTo>
                  <a:lnTo>
                    <a:pt x="335" y="212"/>
                  </a:lnTo>
                  <a:lnTo>
                    <a:pt x="356" y="200"/>
                  </a:lnTo>
                  <a:lnTo>
                    <a:pt x="358" y="187"/>
                  </a:lnTo>
                  <a:lnTo>
                    <a:pt x="362" y="179"/>
                  </a:lnTo>
                  <a:lnTo>
                    <a:pt x="359" y="164"/>
                  </a:lnTo>
                  <a:lnTo>
                    <a:pt x="362" y="149"/>
                  </a:lnTo>
                  <a:lnTo>
                    <a:pt x="362" y="148"/>
                  </a:lnTo>
                  <a:lnTo>
                    <a:pt x="402" y="138"/>
                  </a:lnTo>
                  <a:lnTo>
                    <a:pt x="401" y="148"/>
                  </a:lnTo>
                  <a:lnTo>
                    <a:pt x="440" y="145"/>
                  </a:lnTo>
                  <a:lnTo>
                    <a:pt x="460" y="136"/>
                  </a:lnTo>
                  <a:lnTo>
                    <a:pt x="468" y="140"/>
                  </a:lnTo>
                  <a:lnTo>
                    <a:pt x="864" y="73"/>
                  </a:lnTo>
                  <a:lnTo>
                    <a:pt x="1242" y="0"/>
                  </a:lnTo>
                  <a:lnTo>
                    <a:pt x="1252" y="8"/>
                  </a:lnTo>
                  <a:lnTo>
                    <a:pt x="1255" y="12"/>
                  </a:lnTo>
                  <a:lnTo>
                    <a:pt x="1265" y="19"/>
                  </a:lnTo>
                  <a:lnTo>
                    <a:pt x="1274" y="23"/>
                  </a:lnTo>
                  <a:lnTo>
                    <a:pt x="1278" y="31"/>
                  </a:lnTo>
                  <a:lnTo>
                    <a:pt x="1283" y="38"/>
                  </a:lnTo>
                  <a:lnTo>
                    <a:pt x="1289" y="56"/>
                  </a:lnTo>
                  <a:lnTo>
                    <a:pt x="1287" y="63"/>
                  </a:lnTo>
                  <a:lnTo>
                    <a:pt x="1289" y="63"/>
                  </a:lnTo>
                  <a:lnTo>
                    <a:pt x="1283" y="63"/>
                  </a:lnTo>
                  <a:lnTo>
                    <a:pt x="1283" y="59"/>
                  </a:lnTo>
                  <a:lnTo>
                    <a:pt x="1271" y="59"/>
                  </a:lnTo>
                  <a:lnTo>
                    <a:pt x="1262" y="59"/>
                  </a:lnTo>
                  <a:lnTo>
                    <a:pt x="1256" y="59"/>
                  </a:lnTo>
                  <a:lnTo>
                    <a:pt x="1251" y="59"/>
                  </a:lnTo>
                  <a:lnTo>
                    <a:pt x="1255" y="64"/>
                  </a:lnTo>
                  <a:lnTo>
                    <a:pt x="1254" y="70"/>
                  </a:lnTo>
                  <a:lnTo>
                    <a:pt x="1216" y="85"/>
                  </a:lnTo>
                  <a:lnTo>
                    <a:pt x="1209" y="94"/>
                  </a:lnTo>
                  <a:lnTo>
                    <a:pt x="1197" y="107"/>
                  </a:lnTo>
                  <a:lnTo>
                    <a:pt x="1176" y="110"/>
                  </a:lnTo>
                  <a:lnTo>
                    <a:pt x="1173" y="126"/>
                  </a:lnTo>
                  <a:lnTo>
                    <a:pt x="1173" y="130"/>
                  </a:lnTo>
                  <a:lnTo>
                    <a:pt x="1176" y="132"/>
                  </a:lnTo>
                  <a:lnTo>
                    <a:pt x="1180" y="130"/>
                  </a:lnTo>
                  <a:lnTo>
                    <a:pt x="1204" y="120"/>
                  </a:lnTo>
                  <a:lnTo>
                    <a:pt x="1227" y="111"/>
                  </a:lnTo>
                  <a:lnTo>
                    <a:pt x="1239" y="103"/>
                  </a:lnTo>
                  <a:lnTo>
                    <a:pt x="1265" y="106"/>
                  </a:lnTo>
                  <a:lnTo>
                    <a:pt x="1267" y="107"/>
                  </a:lnTo>
                  <a:lnTo>
                    <a:pt x="1265" y="122"/>
                  </a:lnTo>
                  <a:lnTo>
                    <a:pt x="1267" y="129"/>
                  </a:lnTo>
                  <a:lnTo>
                    <a:pt x="1275" y="132"/>
                  </a:lnTo>
                  <a:lnTo>
                    <a:pt x="1283" y="129"/>
                  </a:lnTo>
                  <a:lnTo>
                    <a:pt x="1285" y="122"/>
                  </a:lnTo>
                  <a:lnTo>
                    <a:pt x="1294" y="106"/>
                  </a:lnTo>
                  <a:lnTo>
                    <a:pt x="1308" y="106"/>
                  </a:lnTo>
                  <a:lnTo>
                    <a:pt x="1317" y="124"/>
                  </a:lnTo>
                  <a:lnTo>
                    <a:pt x="1318" y="152"/>
                  </a:lnTo>
                  <a:lnTo>
                    <a:pt x="1322" y="164"/>
                  </a:lnTo>
                  <a:lnTo>
                    <a:pt x="1322" y="167"/>
                  </a:lnTo>
                  <a:lnTo>
                    <a:pt x="1305" y="184"/>
                  </a:lnTo>
                  <a:lnTo>
                    <a:pt x="1295" y="193"/>
                  </a:lnTo>
                  <a:lnTo>
                    <a:pt x="1293" y="201"/>
                  </a:lnTo>
                  <a:lnTo>
                    <a:pt x="1283" y="214"/>
                  </a:lnTo>
                  <a:lnTo>
                    <a:pt x="1274" y="215"/>
                  </a:lnTo>
                  <a:lnTo>
                    <a:pt x="1259" y="227"/>
                  </a:lnTo>
                  <a:lnTo>
                    <a:pt x="1235" y="227"/>
                  </a:lnTo>
                  <a:lnTo>
                    <a:pt x="1226" y="218"/>
                  </a:lnTo>
                  <a:lnTo>
                    <a:pt x="1224" y="227"/>
                  </a:lnTo>
                  <a:lnTo>
                    <a:pt x="1222" y="227"/>
                  </a:lnTo>
                  <a:lnTo>
                    <a:pt x="1215" y="212"/>
                  </a:lnTo>
                  <a:lnTo>
                    <a:pt x="1215" y="208"/>
                  </a:lnTo>
                  <a:lnTo>
                    <a:pt x="1209" y="201"/>
                  </a:lnTo>
                  <a:lnTo>
                    <a:pt x="1204" y="200"/>
                  </a:lnTo>
                  <a:lnTo>
                    <a:pt x="1200" y="208"/>
                  </a:lnTo>
                  <a:lnTo>
                    <a:pt x="1204" y="227"/>
                  </a:lnTo>
                  <a:lnTo>
                    <a:pt x="1200" y="234"/>
                  </a:lnTo>
                  <a:lnTo>
                    <a:pt x="1199" y="230"/>
                  </a:lnTo>
                  <a:lnTo>
                    <a:pt x="1204" y="239"/>
                  </a:lnTo>
                  <a:lnTo>
                    <a:pt x="1215" y="242"/>
                  </a:lnTo>
                  <a:lnTo>
                    <a:pt x="1226" y="257"/>
                  </a:lnTo>
                  <a:lnTo>
                    <a:pt x="1216" y="267"/>
                  </a:lnTo>
                  <a:lnTo>
                    <a:pt x="1224" y="278"/>
                  </a:lnTo>
                  <a:lnTo>
                    <a:pt x="1196" y="313"/>
                  </a:lnTo>
                  <a:lnTo>
                    <a:pt x="1184" y="314"/>
                  </a:lnTo>
                  <a:lnTo>
                    <a:pt x="1173" y="305"/>
                  </a:lnTo>
                  <a:lnTo>
                    <a:pt x="1161" y="305"/>
                  </a:lnTo>
                  <a:lnTo>
                    <a:pt x="1157" y="314"/>
                  </a:lnTo>
                  <a:lnTo>
                    <a:pt x="1169" y="321"/>
                  </a:lnTo>
                  <a:lnTo>
                    <a:pt x="1199" y="320"/>
                  </a:lnTo>
                  <a:lnTo>
                    <a:pt x="1216" y="314"/>
                  </a:lnTo>
                  <a:lnTo>
                    <a:pt x="1242" y="298"/>
                  </a:lnTo>
                  <a:lnTo>
                    <a:pt x="1244" y="290"/>
                  </a:lnTo>
                  <a:lnTo>
                    <a:pt x="1256" y="293"/>
                  </a:lnTo>
                  <a:lnTo>
                    <a:pt x="1267" y="300"/>
                  </a:lnTo>
                  <a:lnTo>
                    <a:pt x="1256" y="324"/>
                  </a:lnTo>
                  <a:lnTo>
                    <a:pt x="1232" y="351"/>
                  </a:lnTo>
                  <a:lnTo>
                    <a:pt x="1205" y="353"/>
                  </a:lnTo>
                  <a:lnTo>
                    <a:pt x="1197" y="360"/>
                  </a:lnTo>
                  <a:lnTo>
                    <a:pt x="1165" y="364"/>
                  </a:lnTo>
                  <a:lnTo>
                    <a:pt x="1142" y="412"/>
                  </a:lnTo>
                  <a:lnTo>
                    <a:pt x="1129" y="412"/>
                  </a:lnTo>
                  <a:lnTo>
                    <a:pt x="1129" y="418"/>
                  </a:lnTo>
                  <a:lnTo>
                    <a:pt x="1130" y="419"/>
                  </a:lnTo>
                  <a:lnTo>
                    <a:pt x="1102" y="439"/>
                  </a:lnTo>
                  <a:lnTo>
                    <a:pt x="1082" y="458"/>
                  </a:lnTo>
                  <a:lnTo>
                    <a:pt x="1066" y="497"/>
                  </a:lnTo>
                  <a:lnTo>
                    <a:pt x="1060" y="540"/>
                  </a:lnTo>
                  <a:lnTo>
                    <a:pt x="1055" y="557"/>
                  </a:lnTo>
                  <a:lnTo>
                    <a:pt x="1035" y="559"/>
                  </a:lnTo>
                  <a:lnTo>
                    <a:pt x="972" y="567"/>
                  </a:lnTo>
                  <a:lnTo>
                    <a:pt x="966" y="576"/>
                  </a:lnTo>
                  <a:lnTo>
                    <a:pt x="763" y="435"/>
                  </a:lnTo>
                  <a:lnTo>
                    <a:pt x="593" y="457"/>
                  </a:lnTo>
                  <a:lnTo>
                    <a:pt x="586" y="433"/>
                  </a:lnTo>
                  <a:lnTo>
                    <a:pt x="558" y="412"/>
                  </a:lnTo>
                  <a:lnTo>
                    <a:pt x="542" y="418"/>
                  </a:lnTo>
                  <a:lnTo>
                    <a:pt x="538" y="412"/>
                  </a:lnTo>
                  <a:lnTo>
                    <a:pt x="540" y="402"/>
                  </a:lnTo>
                  <a:lnTo>
                    <a:pt x="538" y="399"/>
                  </a:lnTo>
                  <a:lnTo>
                    <a:pt x="335" y="420"/>
                  </a:lnTo>
                  <a:lnTo>
                    <a:pt x="328" y="420"/>
                  </a:lnTo>
                  <a:lnTo>
                    <a:pt x="324" y="426"/>
                  </a:lnTo>
                  <a:lnTo>
                    <a:pt x="285" y="445"/>
                  </a:lnTo>
                  <a:lnTo>
                    <a:pt x="284" y="454"/>
                  </a:lnTo>
                  <a:lnTo>
                    <a:pt x="270" y="454"/>
                  </a:lnTo>
                  <a:lnTo>
                    <a:pt x="227" y="477"/>
                  </a:lnTo>
                  <a:lnTo>
                    <a:pt x="0" y="50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7" name="5029351.875539.62538.25285"/>
            <p:cNvSpPr/>
            <p:nvPr/>
          </p:nvSpPr>
          <p:spPr>
            <a:xfrm>
              <a:off x="6546240" y="3152160"/>
              <a:ext cx="568800" cy="700200"/>
            </a:xfrm>
            <a:custGeom>
              <a:avLst/>
              <a:gdLst/>
              <a:ahLst/>
              <a:rect l="l" t="t" r="r" b="b"/>
              <a:pathLst>
                <a:path w="587" h="801">
                  <a:moveTo>
                    <a:pt x="0" y="801"/>
                  </a:moveTo>
                  <a:lnTo>
                    <a:pt x="287" y="766"/>
                  </a:lnTo>
                  <a:lnTo>
                    <a:pt x="289" y="775"/>
                  </a:lnTo>
                  <a:lnTo>
                    <a:pt x="477" y="747"/>
                  </a:lnTo>
                  <a:lnTo>
                    <a:pt x="478" y="739"/>
                  </a:lnTo>
                  <a:lnTo>
                    <a:pt x="500" y="697"/>
                  </a:lnTo>
                  <a:lnTo>
                    <a:pt x="509" y="686"/>
                  </a:lnTo>
                  <a:lnTo>
                    <a:pt x="508" y="658"/>
                  </a:lnTo>
                  <a:lnTo>
                    <a:pt x="516" y="634"/>
                  </a:lnTo>
                  <a:lnTo>
                    <a:pt x="543" y="615"/>
                  </a:lnTo>
                  <a:lnTo>
                    <a:pt x="543" y="586"/>
                  </a:lnTo>
                  <a:lnTo>
                    <a:pt x="545" y="582"/>
                  </a:lnTo>
                  <a:lnTo>
                    <a:pt x="545" y="571"/>
                  </a:lnTo>
                  <a:lnTo>
                    <a:pt x="561" y="557"/>
                  </a:lnTo>
                  <a:lnTo>
                    <a:pt x="567" y="572"/>
                  </a:lnTo>
                  <a:lnTo>
                    <a:pt x="570" y="575"/>
                  </a:lnTo>
                  <a:lnTo>
                    <a:pt x="579" y="566"/>
                  </a:lnTo>
                  <a:lnTo>
                    <a:pt x="584" y="563"/>
                  </a:lnTo>
                  <a:lnTo>
                    <a:pt x="587" y="549"/>
                  </a:lnTo>
                  <a:lnTo>
                    <a:pt x="583" y="524"/>
                  </a:lnTo>
                  <a:lnTo>
                    <a:pt x="586" y="490"/>
                  </a:lnTo>
                  <a:lnTo>
                    <a:pt x="575" y="469"/>
                  </a:lnTo>
                  <a:lnTo>
                    <a:pt x="570" y="420"/>
                  </a:lnTo>
                  <a:lnTo>
                    <a:pt x="529" y="313"/>
                  </a:lnTo>
                  <a:lnTo>
                    <a:pt x="486" y="300"/>
                  </a:lnTo>
                  <a:lnTo>
                    <a:pt x="470" y="313"/>
                  </a:lnTo>
                  <a:lnTo>
                    <a:pt x="451" y="332"/>
                  </a:lnTo>
                  <a:lnTo>
                    <a:pt x="398" y="402"/>
                  </a:lnTo>
                  <a:lnTo>
                    <a:pt x="394" y="402"/>
                  </a:lnTo>
                  <a:lnTo>
                    <a:pt x="390" y="399"/>
                  </a:lnTo>
                  <a:lnTo>
                    <a:pt x="373" y="394"/>
                  </a:lnTo>
                  <a:lnTo>
                    <a:pt x="367" y="391"/>
                  </a:lnTo>
                  <a:lnTo>
                    <a:pt x="357" y="371"/>
                  </a:lnTo>
                  <a:lnTo>
                    <a:pt x="364" y="340"/>
                  </a:lnTo>
                  <a:lnTo>
                    <a:pt x="373" y="329"/>
                  </a:lnTo>
                  <a:lnTo>
                    <a:pt x="395" y="313"/>
                  </a:lnTo>
                  <a:lnTo>
                    <a:pt x="406" y="300"/>
                  </a:lnTo>
                  <a:lnTo>
                    <a:pt x="407" y="289"/>
                  </a:lnTo>
                  <a:lnTo>
                    <a:pt x="408" y="277"/>
                  </a:lnTo>
                  <a:lnTo>
                    <a:pt x="420" y="273"/>
                  </a:lnTo>
                  <a:lnTo>
                    <a:pt x="430" y="247"/>
                  </a:lnTo>
                  <a:lnTo>
                    <a:pt x="430" y="195"/>
                  </a:lnTo>
                  <a:lnTo>
                    <a:pt x="423" y="179"/>
                  </a:lnTo>
                  <a:lnTo>
                    <a:pt x="416" y="161"/>
                  </a:lnTo>
                  <a:lnTo>
                    <a:pt x="398" y="146"/>
                  </a:lnTo>
                  <a:lnTo>
                    <a:pt x="394" y="136"/>
                  </a:lnTo>
                  <a:lnTo>
                    <a:pt x="396" y="121"/>
                  </a:lnTo>
                  <a:lnTo>
                    <a:pt x="416" y="117"/>
                  </a:lnTo>
                  <a:lnTo>
                    <a:pt x="418" y="109"/>
                  </a:lnTo>
                  <a:lnTo>
                    <a:pt x="396" y="75"/>
                  </a:lnTo>
                  <a:lnTo>
                    <a:pt x="379" y="67"/>
                  </a:lnTo>
                  <a:lnTo>
                    <a:pt x="334" y="47"/>
                  </a:lnTo>
                  <a:lnTo>
                    <a:pt x="295" y="43"/>
                  </a:lnTo>
                  <a:lnTo>
                    <a:pt x="283" y="27"/>
                  </a:lnTo>
                  <a:lnTo>
                    <a:pt x="261" y="23"/>
                  </a:lnTo>
                  <a:lnTo>
                    <a:pt x="230" y="13"/>
                  </a:lnTo>
                  <a:lnTo>
                    <a:pt x="214" y="0"/>
                  </a:lnTo>
                  <a:lnTo>
                    <a:pt x="203" y="9"/>
                  </a:lnTo>
                  <a:lnTo>
                    <a:pt x="184" y="18"/>
                  </a:lnTo>
                  <a:lnTo>
                    <a:pt x="167" y="43"/>
                  </a:lnTo>
                  <a:lnTo>
                    <a:pt x="167" y="65"/>
                  </a:lnTo>
                  <a:lnTo>
                    <a:pt x="169" y="70"/>
                  </a:lnTo>
                  <a:lnTo>
                    <a:pt x="175" y="70"/>
                  </a:lnTo>
                  <a:lnTo>
                    <a:pt x="180" y="81"/>
                  </a:lnTo>
                  <a:lnTo>
                    <a:pt x="173" y="85"/>
                  </a:lnTo>
                  <a:lnTo>
                    <a:pt x="162" y="93"/>
                  </a:lnTo>
                  <a:lnTo>
                    <a:pt x="153" y="97"/>
                  </a:lnTo>
                  <a:lnTo>
                    <a:pt x="142" y="108"/>
                  </a:lnTo>
                  <a:lnTo>
                    <a:pt x="133" y="130"/>
                  </a:lnTo>
                  <a:lnTo>
                    <a:pt x="138" y="152"/>
                  </a:lnTo>
                  <a:lnTo>
                    <a:pt x="141" y="172"/>
                  </a:lnTo>
                  <a:lnTo>
                    <a:pt x="128" y="192"/>
                  </a:lnTo>
                  <a:lnTo>
                    <a:pt x="111" y="200"/>
                  </a:lnTo>
                  <a:lnTo>
                    <a:pt x="109" y="184"/>
                  </a:lnTo>
                  <a:lnTo>
                    <a:pt x="118" y="164"/>
                  </a:lnTo>
                  <a:lnTo>
                    <a:pt x="109" y="148"/>
                  </a:lnTo>
                  <a:lnTo>
                    <a:pt x="111" y="140"/>
                  </a:lnTo>
                  <a:lnTo>
                    <a:pt x="110" y="132"/>
                  </a:lnTo>
                  <a:lnTo>
                    <a:pt x="105" y="137"/>
                  </a:lnTo>
                  <a:lnTo>
                    <a:pt x="94" y="152"/>
                  </a:lnTo>
                  <a:lnTo>
                    <a:pt x="91" y="168"/>
                  </a:lnTo>
                  <a:lnTo>
                    <a:pt x="86" y="180"/>
                  </a:lnTo>
                  <a:lnTo>
                    <a:pt x="78" y="180"/>
                  </a:lnTo>
                  <a:lnTo>
                    <a:pt x="55" y="192"/>
                  </a:lnTo>
                  <a:lnTo>
                    <a:pt x="50" y="208"/>
                  </a:lnTo>
                  <a:lnTo>
                    <a:pt x="43" y="219"/>
                  </a:lnTo>
                  <a:lnTo>
                    <a:pt x="30" y="235"/>
                  </a:lnTo>
                  <a:lnTo>
                    <a:pt x="30" y="267"/>
                  </a:lnTo>
                  <a:lnTo>
                    <a:pt x="28" y="300"/>
                  </a:lnTo>
                  <a:lnTo>
                    <a:pt x="27" y="316"/>
                  </a:lnTo>
                  <a:lnTo>
                    <a:pt x="17" y="347"/>
                  </a:lnTo>
                  <a:lnTo>
                    <a:pt x="5" y="360"/>
                  </a:lnTo>
                  <a:lnTo>
                    <a:pt x="7" y="373"/>
                  </a:lnTo>
                  <a:lnTo>
                    <a:pt x="21" y="414"/>
                  </a:lnTo>
                  <a:lnTo>
                    <a:pt x="13" y="441"/>
                  </a:lnTo>
                  <a:lnTo>
                    <a:pt x="25" y="466"/>
                  </a:lnTo>
                  <a:lnTo>
                    <a:pt x="50" y="521"/>
                  </a:lnTo>
                  <a:lnTo>
                    <a:pt x="68" y="566"/>
                  </a:lnTo>
                  <a:lnTo>
                    <a:pt x="68" y="607"/>
                  </a:lnTo>
                  <a:lnTo>
                    <a:pt x="82" y="617"/>
                  </a:lnTo>
                  <a:lnTo>
                    <a:pt x="82" y="621"/>
                  </a:lnTo>
                  <a:lnTo>
                    <a:pt x="74" y="626"/>
                  </a:lnTo>
                  <a:lnTo>
                    <a:pt x="67" y="668"/>
                  </a:lnTo>
                  <a:lnTo>
                    <a:pt x="62" y="696"/>
                  </a:lnTo>
                  <a:lnTo>
                    <a:pt x="50" y="720"/>
                  </a:lnTo>
                  <a:lnTo>
                    <a:pt x="27" y="779"/>
                  </a:lnTo>
                  <a:lnTo>
                    <a:pt x="5" y="794"/>
                  </a:lnTo>
                  <a:lnTo>
                    <a:pt x="0" y="801"/>
                  </a:lnTo>
                  <a:close/>
                </a:path>
              </a:pathLst>
            </a:custGeom>
            <a:solidFill>
              <a:srgbClr val="00f008"/>
            </a:solidFill>
            <a:ln w="3240">
              <a:solidFill>
                <a:srgbClr val="80808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918" name="5037388.375534.7538.2521.8755"/>
            <p:cNvSpPr/>
            <p:nvPr/>
          </p:nvSpPr>
          <p:spPr>
            <a:xfrm>
              <a:off x="6447240" y="3820680"/>
              <a:ext cx="444600" cy="700200"/>
            </a:xfrm>
            <a:custGeom>
              <a:avLst/>
              <a:gdLst/>
              <a:ahLst/>
              <a:rect l="l" t="t" r="r" b="b"/>
              <a:pathLst>
                <a:path w="456" h="800">
                  <a:moveTo>
                    <a:pt x="12" y="47"/>
                  </a:moveTo>
                  <a:lnTo>
                    <a:pt x="49" y="499"/>
                  </a:lnTo>
                  <a:lnTo>
                    <a:pt x="41" y="505"/>
                  </a:lnTo>
                  <a:lnTo>
                    <a:pt x="45" y="522"/>
                  </a:lnTo>
                  <a:lnTo>
                    <a:pt x="38" y="548"/>
                  </a:lnTo>
                  <a:lnTo>
                    <a:pt x="59" y="581"/>
                  </a:lnTo>
                  <a:lnTo>
                    <a:pt x="63" y="619"/>
                  </a:lnTo>
                  <a:lnTo>
                    <a:pt x="41" y="660"/>
                  </a:lnTo>
                  <a:lnTo>
                    <a:pt x="38" y="671"/>
                  </a:lnTo>
                  <a:lnTo>
                    <a:pt x="25" y="703"/>
                  </a:lnTo>
                  <a:lnTo>
                    <a:pt x="5" y="722"/>
                  </a:lnTo>
                  <a:lnTo>
                    <a:pt x="5" y="753"/>
                  </a:lnTo>
                  <a:lnTo>
                    <a:pt x="0" y="787"/>
                  </a:lnTo>
                  <a:lnTo>
                    <a:pt x="0" y="792"/>
                  </a:lnTo>
                  <a:lnTo>
                    <a:pt x="1" y="799"/>
                  </a:lnTo>
                  <a:lnTo>
                    <a:pt x="9" y="800"/>
                  </a:lnTo>
                  <a:lnTo>
                    <a:pt x="21" y="797"/>
                  </a:lnTo>
                  <a:lnTo>
                    <a:pt x="20" y="791"/>
                  </a:lnTo>
                  <a:lnTo>
                    <a:pt x="22" y="777"/>
                  </a:lnTo>
                  <a:lnTo>
                    <a:pt x="53" y="779"/>
                  </a:lnTo>
                  <a:lnTo>
                    <a:pt x="91" y="768"/>
                  </a:lnTo>
                  <a:lnTo>
                    <a:pt x="133" y="787"/>
                  </a:lnTo>
                  <a:lnTo>
                    <a:pt x="138" y="791"/>
                  </a:lnTo>
                  <a:lnTo>
                    <a:pt x="145" y="787"/>
                  </a:lnTo>
                  <a:lnTo>
                    <a:pt x="154" y="760"/>
                  </a:lnTo>
                  <a:lnTo>
                    <a:pt x="185" y="753"/>
                  </a:lnTo>
                  <a:lnTo>
                    <a:pt x="192" y="765"/>
                  </a:lnTo>
                  <a:lnTo>
                    <a:pt x="208" y="773"/>
                  </a:lnTo>
                  <a:lnTo>
                    <a:pt x="221" y="765"/>
                  </a:lnTo>
                  <a:lnTo>
                    <a:pt x="231" y="726"/>
                  </a:lnTo>
                  <a:lnTo>
                    <a:pt x="241" y="714"/>
                  </a:lnTo>
                  <a:lnTo>
                    <a:pt x="248" y="716"/>
                  </a:lnTo>
                  <a:lnTo>
                    <a:pt x="265" y="734"/>
                  </a:lnTo>
                  <a:lnTo>
                    <a:pt x="306" y="729"/>
                  </a:lnTo>
                  <a:lnTo>
                    <a:pt x="317" y="702"/>
                  </a:lnTo>
                  <a:lnTo>
                    <a:pt x="373" y="619"/>
                  </a:lnTo>
                  <a:lnTo>
                    <a:pt x="373" y="592"/>
                  </a:lnTo>
                  <a:lnTo>
                    <a:pt x="385" y="588"/>
                  </a:lnTo>
                  <a:lnTo>
                    <a:pt x="409" y="589"/>
                  </a:lnTo>
                  <a:lnTo>
                    <a:pt x="435" y="576"/>
                  </a:lnTo>
                  <a:lnTo>
                    <a:pt x="448" y="572"/>
                  </a:lnTo>
                  <a:lnTo>
                    <a:pt x="456" y="556"/>
                  </a:lnTo>
                  <a:lnTo>
                    <a:pt x="445" y="523"/>
                  </a:lnTo>
                  <a:lnTo>
                    <a:pt x="445" y="514"/>
                  </a:lnTo>
                  <a:lnTo>
                    <a:pt x="451" y="499"/>
                  </a:lnTo>
                  <a:lnTo>
                    <a:pt x="392" y="9"/>
                  </a:lnTo>
                  <a:lnTo>
                    <a:pt x="390" y="0"/>
                  </a:lnTo>
                  <a:lnTo>
                    <a:pt x="103" y="35"/>
                  </a:lnTo>
                  <a:lnTo>
                    <a:pt x="94" y="41"/>
                  </a:lnTo>
                  <a:lnTo>
                    <a:pt x="71" y="47"/>
                  </a:lnTo>
                  <a:lnTo>
                    <a:pt x="59" y="57"/>
                  </a:lnTo>
                  <a:lnTo>
                    <a:pt x="28" y="63"/>
                  </a:lnTo>
                  <a:lnTo>
                    <a:pt x="12" y="47"/>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9" name="5038382.875553.533.62530.255"/>
            <p:cNvSpPr/>
            <p:nvPr/>
          </p:nvSpPr>
          <p:spPr>
            <a:xfrm>
              <a:off x="6828840" y="3719520"/>
              <a:ext cx="613440" cy="615240"/>
            </a:xfrm>
            <a:custGeom>
              <a:avLst/>
              <a:gdLst/>
              <a:ahLst/>
              <a:rect l="l" t="t" r="r" b="b"/>
              <a:pathLst>
                <a:path w="632" h="705">
                  <a:moveTo>
                    <a:pt x="0" y="125"/>
                  </a:moveTo>
                  <a:lnTo>
                    <a:pt x="59" y="615"/>
                  </a:lnTo>
                  <a:lnTo>
                    <a:pt x="68" y="615"/>
                  </a:lnTo>
                  <a:lnTo>
                    <a:pt x="86" y="623"/>
                  </a:lnTo>
                  <a:lnTo>
                    <a:pt x="91" y="623"/>
                  </a:lnTo>
                  <a:lnTo>
                    <a:pt x="109" y="615"/>
                  </a:lnTo>
                  <a:lnTo>
                    <a:pt x="141" y="638"/>
                  </a:lnTo>
                  <a:lnTo>
                    <a:pt x="149" y="665"/>
                  </a:lnTo>
                  <a:lnTo>
                    <a:pt x="172" y="672"/>
                  </a:lnTo>
                  <a:lnTo>
                    <a:pt x="204" y="672"/>
                  </a:lnTo>
                  <a:lnTo>
                    <a:pt x="240" y="693"/>
                  </a:lnTo>
                  <a:lnTo>
                    <a:pt x="252" y="674"/>
                  </a:lnTo>
                  <a:lnTo>
                    <a:pt x="260" y="673"/>
                  </a:lnTo>
                  <a:lnTo>
                    <a:pt x="286" y="688"/>
                  </a:lnTo>
                  <a:lnTo>
                    <a:pt x="310" y="682"/>
                  </a:lnTo>
                  <a:lnTo>
                    <a:pt x="311" y="676"/>
                  </a:lnTo>
                  <a:lnTo>
                    <a:pt x="318" y="672"/>
                  </a:lnTo>
                  <a:lnTo>
                    <a:pt x="322" y="665"/>
                  </a:lnTo>
                  <a:lnTo>
                    <a:pt x="345" y="650"/>
                  </a:lnTo>
                  <a:lnTo>
                    <a:pt x="350" y="665"/>
                  </a:lnTo>
                  <a:lnTo>
                    <a:pt x="364" y="687"/>
                  </a:lnTo>
                  <a:lnTo>
                    <a:pt x="384" y="691"/>
                  </a:lnTo>
                  <a:lnTo>
                    <a:pt x="396" y="704"/>
                  </a:lnTo>
                  <a:lnTo>
                    <a:pt x="405" y="705"/>
                  </a:lnTo>
                  <a:lnTo>
                    <a:pt x="424" y="705"/>
                  </a:lnTo>
                  <a:lnTo>
                    <a:pt x="434" y="677"/>
                  </a:lnTo>
                  <a:lnTo>
                    <a:pt x="446" y="672"/>
                  </a:lnTo>
                  <a:lnTo>
                    <a:pt x="452" y="650"/>
                  </a:lnTo>
                  <a:lnTo>
                    <a:pt x="446" y="629"/>
                  </a:lnTo>
                  <a:lnTo>
                    <a:pt x="463" y="586"/>
                  </a:lnTo>
                  <a:lnTo>
                    <a:pt x="473" y="586"/>
                  </a:lnTo>
                  <a:lnTo>
                    <a:pt x="487" y="607"/>
                  </a:lnTo>
                  <a:lnTo>
                    <a:pt x="503" y="587"/>
                  </a:lnTo>
                  <a:lnTo>
                    <a:pt x="498" y="566"/>
                  </a:lnTo>
                  <a:lnTo>
                    <a:pt x="513" y="532"/>
                  </a:lnTo>
                  <a:lnTo>
                    <a:pt x="530" y="519"/>
                  </a:lnTo>
                  <a:lnTo>
                    <a:pt x="530" y="509"/>
                  </a:lnTo>
                  <a:lnTo>
                    <a:pt x="538" y="494"/>
                  </a:lnTo>
                  <a:lnTo>
                    <a:pt x="548" y="497"/>
                  </a:lnTo>
                  <a:lnTo>
                    <a:pt x="569" y="493"/>
                  </a:lnTo>
                  <a:lnTo>
                    <a:pt x="569" y="489"/>
                  </a:lnTo>
                  <a:lnTo>
                    <a:pt x="598" y="457"/>
                  </a:lnTo>
                  <a:lnTo>
                    <a:pt x="606" y="454"/>
                  </a:lnTo>
                  <a:lnTo>
                    <a:pt x="623" y="435"/>
                  </a:lnTo>
                  <a:lnTo>
                    <a:pt x="622" y="415"/>
                  </a:lnTo>
                  <a:lnTo>
                    <a:pt x="619" y="407"/>
                  </a:lnTo>
                  <a:lnTo>
                    <a:pt x="619" y="388"/>
                  </a:lnTo>
                  <a:lnTo>
                    <a:pt x="623" y="374"/>
                  </a:lnTo>
                  <a:lnTo>
                    <a:pt x="632" y="304"/>
                  </a:lnTo>
                  <a:lnTo>
                    <a:pt x="606" y="290"/>
                  </a:lnTo>
                  <a:lnTo>
                    <a:pt x="624" y="273"/>
                  </a:lnTo>
                  <a:lnTo>
                    <a:pt x="620" y="257"/>
                  </a:lnTo>
                  <a:lnTo>
                    <a:pt x="626" y="245"/>
                  </a:lnTo>
                  <a:lnTo>
                    <a:pt x="632" y="245"/>
                  </a:lnTo>
                  <a:lnTo>
                    <a:pt x="587" y="0"/>
                  </a:lnTo>
                  <a:lnTo>
                    <a:pt x="516" y="36"/>
                  </a:lnTo>
                  <a:lnTo>
                    <a:pt x="487" y="53"/>
                  </a:lnTo>
                  <a:lnTo>
                    <a:pt x="473" y="65"/>
                  </a:lnTo>
                  <a:lnTo>
                    <a:pt x="434" y="109"/>
                  </a:lnTo>
                  <a:lnTo>
                    <a:pt x="419" y="117"/>
                  </a:lnTo>
                  <a:lnTo>
                    <a:pt x="411" y="116"/>
                  </a:lnTo>
                  <a:lnTo>
                    <a:pt x="387" y="116"/>
                  </a:lnTo>
                  <a:lnTo>
                    <a:pt x="375" y="118"/>
                  </a:lnTo>
                  <a:lnTo>
                    <a:pt x="334" y="147"/>
                  </a:lnTo>
                  <a:lnTo>
                    <a:pt x="322" y="144"/>
                  </a:lnTo>
                  <a:lnTo>
                    <a:pt x="301" y="134"/>
                  </a:lnTo>
                  <a:lnTo>
                    <a:pt x="294" y="140"/>
                  </a:lnTo>
                  <a:lnTo>
                    <a:pt x="282" y="136"/>
                  </a:lnTo>
                  <a:lnTo>
                    <a:pt x="290" y="126"/>
                  </a:lnTo>
                  <a:lnTo>
                    <a:pt x="283" y="125"/>
                  </a:lnTo>
                  <a:lnTo>
                    <a:pt x="264" y="120"/>
                  </a:lnTo>
                  <a:lnTo>
                    <a:pt x="213" y="106"/>
                  </a:lnTo>
                  <a:lnTo>
                    <a:pt x="207" y="98"/>
                  </a:lnTo>
                  <a:lnTo>
                    <a:pt x="188" y="109"/>
                  </a:lnTo>
                  <a:lnTo>
                    <a:pt x="188" y="97"/>
                  </a:lnTo>
                  <a:lnTo>
                    <a:pt x="0" y="12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0" name="5042394.625572.8753232.1255"/>
            <p:cNvSpPr/>
            <p:nvPr/>
          </p:nvSpPr>
          <p:spPr>
            <a:xfrm>
              <a:off x="7222680" y="3935160"/>
              <a:ext cx="651240" cy="586080"/>
            </a:xfrm>
            <a:custGeom>
              <a:avLst/>
              <a:gdLst/>
              <a:ahLst/>
              <a:rect l="l" t="t" r="r" b="b"/>
              <a:pathLst>
                <a:path w="675" h="670">
                  <a:moveTo>
                    <a:pt x="227" y="0"/>
                  </a:moveTo>
                  <a:lnTo>
                    <a:pt x="221" y="0"/>
                  </a:lnTo>
                  <a:lnTo>
                    <a:pt x="215" y="12"/>
                  </a:lnTo>
                  <a:lnTo>
                    <a:pt x="219" y="28"/>
                  </a:lnTo>
                  <a:lnTo>
                    <a:pt x="201" y="45"/>
                  </a:lnTo>
                  <a:lnTo>
                    <a:pt x="227" y="59"/>
                  </a:lnTo>
                  <a:lnTo>
                    <a:pt x="218" y="129"/>
                  </a:lnTo>
                  <a:lnTo>
                    <a:pt x="214" y="143"/>
                  </a:lnTo>
                  <a:lnTo>
                    <a:pt x="214" y="162"/>
                  </a:lnTo>
                  <a:lnTo>
                    <a:pt x="217" y="170"/>
                  </a:lnTo>
                  <a:lnTo>
                    <a:pt x="218" y="190"/>
                  </a:lnTo>
                  <a:lnTo>
                    <a:pt x="201" y="209"/>
                  </a:lnTo>
                  <a:lnTo>
                    <a:pt x="193" y="212"/>
                  </a:lnTo>
                  <a:lnTo>
                    <a:pt x="164" y="244"/>
                  </a:lnTo>
                  <a:lnTo>
                    <a:pt x="164" y="248"/>
                  </a:lnTo>
                  <a:lnTo>
                    <a:pt x="143" y="252"/>
                  </a:lnTo>
                  <a:lnTo>
                    <a:pt x="133" y="249"/>
                  </a:lnTo>
                  <a:lnTo>
                    <a:pt x="125" y="264"/>
                  </a:lnTo>
                  <a:lnTo>
                    <a:pt x="125" y="274"/>
                  </a:lnTo>
                  <a:lnTo>
                    <a:pt x="108" y="287"/>
                  </a:lnTo>
                  <a:lnTo>
                    <a:pt x="93" y="321"/>
                  </a:lnTo>
                  <a:lnTo>
                    <a:pt x="98" y="342"/>
                  </a:lnTo>
                  <a:lnTo>
                    <a:pt x="82" y="362"/>
                  </a:lnTo>
                  <a:lnTo>
                    <a:pt x="68" y="341"/>
                  </a:lnTo>
                  <a:lnTo>
                    <a:pt x="58" y="341"/>
                  </a:lnTo>
                  <a:lnTo>
                    <a:pt x="41" y="384"/>
                  </a:lnTo>
                  <a:lnTo>
                    <a:pt x="47" y="405"/>
                  </a:lnTo>
                  <a:lnTo>
                    <a:pt x="41" y="427"/>
                  </a:lnTo>
                  <a:lnTo>
                    <a:pt x="29" y="432"/>
                  </a:lnTo>
                  <a:lnTo>
                    <a:pt x="19" y="460"/>
                  </a:lnTo>
                  <a:lnTo>
                    <a:pt x="0" y="460"/>
                  </a:lnTo>
                  <a:lnTo>
                    <a:pt x="4" y="484"/>
                  </a:lnTo>
                  <a:lnTo>
                    <a:pt x="4" y="505"/>
                  </a:lnTo>
                  <a:lnTo>
                    <a:pt x="2" y="513"/>
                  </a:lnTo>
                  <a:lnTo>
                    <a:pt x="6" y="526"/>
                  </a:lnTo>
                  <a:lnTo>
                    <a:pt x="33" y="566"/>
                  </a:lnTo>
                  <a:lnTo>
                    <a:pt x="53" y="595"/>
                  </a:lnTo>
                  <a:lnTo>
                    <a:pt x="61" y="599"/>
                  </a:lnTo>
                  <a:lnTo>
                    <a:pt x="66" y="597"/>
                  </a:lnTo>
                  <a:lnTo>
                    <a:pt x="82" y="600"/>
                  </a:lnTo>
                  <a:lnTo>
                    <a:pt x="88" y="609"/>
                  </a:lnTo>
                  <a:lnTo>
                    <a:pt x="90" y="609"/>
                  </a:lnTo>
                  <a:lnTo>
                    <a:pt x="100" y="619"/>
                  </a:lnTo>
                  <a:lnTo>
                    <a:pt x="109" y="619"/>
                  </a:lnTo>
                  <a:lnTo>
                    <a:pt x="116" y="624"/>
                  </a:lnTo>
                  <a:lnTo>
                    <a:pt x="109" y="638"/>
                  </a:lnTo>
                  <a:lnTo>
                    <a:pt x="133" y="658"/>
                  </a:lnTo>
                  <a:lnTo>
                    <a:pt x="166" y="670"/>
                  </a:lnTo>
                  <a:lnTo>
                    <a:pt x="182" y="670"/>
                  </a:lnTo>
                  <a:lnTo>
                    <a:pt x="201" y="658"/>
                  </a:lnTo>
                  <a:lnTo>
                    <a:pt x="203" y="646"/>
                  </a:lnTo>
                  <a:lnTo>
                    <a:pt x="215" y="640"/>
                  </a:lnTo>
                  <a:lnTo>
                    <a:pt x="222" y="650"/>
                  </a:lnTo>
                  <a:lnTo>
                    <a:pt x="233" y="655"/>
                  </a:lnTo>
                  <a:lnTo>
                    <a:pt x="244" y="654"/>
                  </a:lnTo>
                  <a:lnTo>
                    <a:pt x="281" y="639"/>
                  </a:lnTo>
                  <a:lnTo>
                    <a:pt x="289" y="615"/>
                  </a:lnTo>
                  <a:lnTo>
                    <a:pt x="292" y="615"/>
                  </a:lnTo>
                  <a:lnTo>
                    <a:pt x="301" y="624"/>
                  </a:lnTo>
                  <a:lnTo>
                    <a:pt x="334" y="595"/>
                  </a:lnTo>
                  <a:lnTo>
                    <a:pt x="342" y="599"/>
                  </a:lnTo>
                  <a:lnTo>
                    <a:pt x="367" y="572"/>
                  </a:lnTo>
                  <a:lnTo>
                    <a:pt x="362" y="556"/>
                  </a:lnTo>
                  <a:lnTo>
                    <a:pt x="364" y="534"/>
                  </a:lnTo>
                  <a:lnTo>
                    <a:pt x="385" y="484"/>
                  </a:lnTo>
                  <a:lnTo>
                    <a:pt x="422" y="362"/>
                  </a:lnTo>
                  <a:lnTo>
                    <a:pt x="428" y="361"/>
                  </a:lnTo>
                  <a:lnTo>
                    <a:pt x="445" y="370"/>
                  </a:lnTo>
                  <a:lnTo>
                    <a:pt x="446" y="378"/>
                  </a:lnTo>
                  <a:lnTo>
                    <a:pt x="456" y="389"/>
                  </a:lnTo>
                  <a:lnTo>
                    <a:pt x="472" y="385"/>
                  </a:lnTo>
                  <a:lnTo>
                    <a:pt x="488" y="365"/>
                  </a:lnTo>
                  <a:lnTo>
                    <a:pt x="499" y="319"/>
                  </a:lnTo>
                  <a:lnTo>
                    <a:pt x="507" y="296"/>
                  </a:lnTo>
                  <a:lnTo>
                    <a:pt x="528" y="306"/>
                  </a:lnTo>
                  <a:lnTo>
                    <a:pt x="539" y="280"/>
                  </a:lnTo>
                  <a:lnTo>
                    <a:pt x="551" y="275"/>
                  </a:lnTo>
                  <a:lnTo>
                    <a:pt x="561" y="259"/>
                  </a:lnTo>
                  <a:lnTo>
                    <a:pt x="569" y="237"/>
                  </a:lnTo>
                  <a:lnTo>
                    <a:pt x="579" y="228"/>
                  </a:lnTo>
                  <a:lnTo>
                    <a:pt x="579" y="225"/>
                  </a:lnTo>
                  <a:lnTo>
                    <a:pt x="571" y="217"/>
                  </a:lnTo>
                  <a:lnTo>
                    <a:pt x="579" y="176"/>
                  </a:lnTo>
                  <a:lnTo>
                    <a:pt x="579" y="170"/>
                  </a:lnTo>
                  <a:lnTo>
                    <a:pt x="585" y="167"/>
                  </a:lnTo>
                  <a:lnTo>
                    <a:pt x="652" y="212"/>
                  </a:lnTo>
                  <a:lnTo>
                    <a:pt x="667" y="215"/>
                  </a:lnTo>
                  <a:lnTo>
                    <a:pt x="668" y="212"/>
                  </a:lnTo>
                  <a:lnTo>
                    <a:pt x="675" y="172"/>
                  </a:lnTo>
                  <a:lnTo>
                    <a:pt x="660" y="139"/>
                  </a:lnTo>
                  <a:lnTo>
                    <a:pt x="651" y="138"/>
                  </a:lnTo>
                  <a:lnTo>
                    <a:pt x="645" y="122"/>
                  </a:lnTo>
                  <a:lnTo>
                    <a:pt x="632" y="126"/>
                  </a:lnTo>
                  <a:lnTo>
                    <a:pt x="621" y="126"/>
                  </a:lnTo>
                  <a:lnTo>
                    <a:pt x="610" y="119"/>
                  </a:lnTo>
                  <a:lnTo>
                    <a:pt x="563" y="138"/>
                  </a:lnTo>
                  <a:lnTo>
                    <a:pt x="558" y="153"/>
                  </a:lnTo>
                  <a:lnTo>
                    <a:pt x="539" y="155"/>
                  </a:lnTo>
                  <a:lnTo>
                    <a:pt x="519" y="153"/>
                  </a:lnTo>
                  <a:lnTo>
                    <a:pt x="511" y="142"/>
                  </a:lnTo>
                  <a:lnTo>
                    <a:pt x="504" y="165"/>
                  </a:lnTo>
                  <a:lnTo>
                    <a:pt x="493" y="167"/>
                  </a:lnTo>
                  <a:lnTo>
                    <a:pt x="487" y="185"/>
                  </a:lnTo>
                  <a:lnTo>
                    <a:pt x="468" y="186"/>
                  </a:lnTo>
                  <a:lnTo>
                    <a:pt x="441" y="225"/>
                  </a:lnTo>
                  <a:lnTo>
                    <a:pt x="434" y="227"/>
                  </a:lnTo>
                  <a:lnTo>
                    <a:pt x="428" y="240"/>
                  </a:lnTo>
                  <a:lnTo>
                    <a:pt x="403" y="141"/>
                  </a:lnTo>
                  <a:lnTo>
                    <a:pt x="258" y="170"/>
                  </a:lnTo>
                  <a:lnTo>
                    <a:pt x="227"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1" name="5044396.375592.12516.125335"/>
            <p:cNvSpPr/>
            <p:nvPr/>
          </p:nvSpPr>
          <p:spPr>
            <a:xfrm>
              <a:off x="7612920" y="3968280"/>
              <a:ext cx="671760" cy="292680"/>
            </a:xfrm>
            <a:custGeom>
              <a:avLst/>
              <a:gdLst/>
              <a:ahLst/>
              <a:rect l="l" t="t" r="r" b="b"/>
              <a:pathLst>
                <a:path w="692" h="334">
                  <a:moveTo>
                    <a:pt x="527" y="0"/>
                  </a:moveTo>
                  <a:lnTo>
                    <a:pt x="398" y="24"/>
                  </a:lnTo>
                  <a:lnTo>
                    <a:pt x="0" y="102"/>
                  </a:lnTo>
                  <a:lnTo>
                    <a:pt x="25" y="201"/>
                  </a:lnTo>
                  <a:lnTo>
                    <a:pt x="31" y="188"/>
                  </a:lnTo>
                  <a:lnTo>
                    <a:pt x="38" y="186"/>
                  </a:lnTo>
                  <a:lnTo>
                    <a:pt x="65" y="147"/>
                  </a:lnTo>
                  <a:lnTo>
                    <a:pt x="84" y="146"/>
                  </a:lnTo>
                  <a:lnTo>
                    <a:pt x="90" y="128"/>
                  </a:lnTo>
                  <a:lnTo>
                    <a:pt x="101" y="126"/>
                  </a:lnTo>
                  <a:lnTo>
                    <a:pt x="108" y="103"/>
                  </a:lnTo>
                  <a:lnTo>
                    <a:pt x="116" y="114"/>
                  </a:lnTo>
                  <a:lnTo>
                    <a:pt x="136" y="116"/>
                  </a:lnTo>
                  <a:lnTo>
                    <a:pt x="155" y="114"/>
                  </a:lnTo>
                  <a:lnTo>
                    <a:pt x="160" y="99"/>
                  </a:lnTo>
                  <a:lnTo>
                    <a:pt x="207" y="80"/>
                  </a:lnTo>
                  <a:lnTo>
                    <a:pt x="218" y="87"/>
                  </a:lnTo>
                  <a:lnTo>
                    <a:pt x="229" y="87"/>
                  </a:lnTo>
                  <a:lnTo>
                    <a:pt x="242" y="83"/>
                  </a:lnTo>
                  <a:lnTo>
                    <a:pt x="248" y="99"/>
                  </a:lnTo>
                  <a:lnTo>
                    <a:pt x="257" y="100"/>
                  </a:lnTo>
                  <a:lnTo>
                    <a:pt x="272" y="133"/>
                  </a:lnTo>
                  <a:lnTo>
                    <a:pt x="284" y="133"/>
                  </a:lnTo>
                  <a:lnTo>
                    <a:pt x="300" y="137"/>
                  </a:lnTo>
                  <a:lnTo>
                    <a:pt x="313" y="143"/>
                  </a:lnTo>
                  <a:lnTo>
                    <a:pt x="304" y="162"/>
                  </a:lnTo>
                  <a:lnTo>
                    <a:pt x="319" y="178"/>
                  </a:lnTo>
                  <a:lnTo>
                    <a:pt x="348" y="178"/>
                  </a:lnTo>
                  <a:lnTo>
                    <a:pt x="362" y="190"/>
                  </a:lnTo>
                  <a:lnTo>
                    <a:pt x="379" y="198"/>
                  </a:lnTo>
                  <a:lnTo>
                    <a:pt x="393" y="213"/>
                  </a:lnTo>
                  <a:lnTo>
                    <a:pt x="391" y="223"/>
                  </a:lnTo>
                  <a:lnTo>
                    <a:pt x="370" y="256"/>
                  </a:lnTo>
                  <a:lnTo>
                    <a:pt x="360" y="288"/>
                  </a:lnTo>
                  <a:lnTo>
                    <a:pt x="363" y="307"/>
                  </a:lnTo>
                  <a:lnTo>
                    <a:pt x="382" y="310"/>
                  </a:lnTo>
                  <a:lnTo>
                    <a:pt x="402" y="299"/>
                  </a:lnTo>
                  <a:lnTo>
                    <a:pt x="420" y="318"/>
                  </a:lnTo>
                  <a:lnTo>
                    <a:pt x="433" y="321"/>
                  </a:lnTo>
                  <a:lnTo>
                    <a:pt x="433" y="317"/>
                  </a:lnTo>
                  <a:lnTo>
                    <a:pt x="449" y="310"/>
                  </a:lnTo>
                  <a:lnTo>
                    <a:pt x="471" y="310"/>
                  </a:lnTo>
                  <a:lnTo>
                    <a:pt x="501" y="322"/>
                  </a:lnTo>
                  <a:lnTo>
                    <a:pt x="520" y="330"/>
                  </a:lnTo>
                  <a:lnTo>
                    <a:pt x="523" y="329"/>
                  </a:lnTo>
                  <a:lnTo>
                    <a:pt x="523" y="322"/>
                  </a:lnTo>
                  <a:lnTo>
                    <a:pt x="520" y="317"/>
                  </a:lnTo>
                  <a:lnTo>
                    <a:pt x="504" y="292"/>
                  </a:lnTo>
                  <a:lnTo>
                    <a:pt x="492" y="290"/>
                  </a:lnTo>
                  <a:lnTo>
                    <a:pt x="489" y="287"/>
                  </a:lnTo>
                  <a:lnTo>
                    <a:pt x="492" y="282"/>
                  </a:lnTo>
                  <a:lnTo>
                    <a:pt x="493" y="282"/>
                  </a:lnTo>
                  <a:lnTo>
                    <a:pt x="500" y="272"/>
                  </a:lnTo>
                  <a:lnTo>
                    <a:pt x="485" y="266"/>
                  </a:lnTo>
                  <a:lnTo>
                    <a:pt x="472" y="248"/>
                  </a:lnTo>
                  <a:lnTo>
                    <a:pt x="460" y="210"/>
                  </a:lnTo>
                  <a:lnTo>
                    <a:pt x="458" y="200"/>
                  </a:lnTo>
                  <a:lnTo>
                    <a:pt x="454" y="181"/>
                  </a:lnTo>
                  <a:lnTo>
                    <a:pt x="460" y="147"/>
                  </a:lnTo>
                  <a:lnTo>
                    <a:pt x="460" y="134"/>
                  </a:lnTo>
                  <a:lnTo>
                    <a:pt x="453" y="131"/>
                  </a:lnTo>
                  <a:lnTo>
                    <a:pt x="452" y="123"/>
                  </a:lnTo>
                  <a:lnTo>
                    <a:pt x="454" y="115"/>
                  </a:lnTo>
                  <a:lnTo>
                    <a:pt x="460" y="106"/>
                  </a:lnTo>
                  <a:lnTo>
                    <a:pt x="465" y="95"/>
                  </a:lnTo>
                  <a:lnTo>
                    <a:pt x="492" y="75"/>
                  </a:lnTo>
                  <a:lnTo>
                    <a:pt x="493" y="71"/>
                  </a:lnTo>
                  <a:lnTo>
                    <a:pt x="501" y="44"/>
                  </a:lnTo>
                  <a:lnTo>
                    <a:pt x="520" y="48"/>
                  </a:lnTo>
                  <a:lnTo>
                    <a:pt x="523" y="56"/>
                  </a:lnTo>
                  <a:lnTo>
                    <a:pt x="514" y="75"/>
                  </a:lnTo>
                  <a:lnTo>
                    <a:pt x="504" y="91"/>
                  </a:lnTo>
                  <a:lnTo>
                    <a:pt x="493" y="102"/>
                  </a:lnTo>
                  <a:lnTo>
                    <a:pt x="487" y="119"/>
                  </a:lnTo>
                  <a:lnTo>
                    <a:pt x="493" y="133"/>
                  </a:lnTo>
                  <a:lnTo>
                    <a:pt x="507" y="137"/>
                  </a:lnTo>
                  <a:lnTo>
                    <a:pt x="515" y="176"/>
                  </a:lnTo>
                  <a:lnTo>
                    <a:pt x="514" y="182"/>
                  </a:lnTo>
                  <a:lnTo>
                    <a:pt x="492" y="197"/>
                  </a:lnTo>
                  <a:lnTo>
                    <a:pt x="496" y="201"/>
                  </a:lnTo>
                  <a:lnTo>
                    <a:pt x="514" y="208"/>
                  </a:lnTo>
                  <a:lnTo>
                    <a:pt x="520" y="213"/>
                  </a:lnTo>
                  <a:lnTo>
                    <a:pt x="514" y="232"/>
                  </a:lnTo>
                  <a:lnTo>
                    <a:pt x="520" y="241"/>
                  </a:lnTo>
                  <a:lnTo>
                    <a:pt x="520" y="251"/>
                  </a:lnTo>
                  <a:lnTo>
                    <a:pt x="523" y="272"/>
                  </a:lnTo>
                  <a:lnTo>
                    <a:pt x="547" y="287"/>
                  </a:lnTo>
                  <a:lnTo>
                    <a:pt x="554" y="287"/>
                  </a:lnTo>
                  <a:lnTo>
                    <a:pt x="561" y="282"/>
                  </a:lnTo>
                  <a:lnTo>
                    <a:pt x="575" y="282"/>
                  </a:lnTo>
                  <a:lnTo>
                    <a:pt x="578" y="284"/>
                  </a:lnTo>
                  <a:lnTo>
                    <a:pt x="577" y="295"/>
                  </a:lnTo>
                  <a:lnTo>
                    <a:pt x="587" y="318"/>
                  </a:lnTo>
                  <a:lnTo>
                    <a:pt x="587" y="323"/>
                  </a:lnTo>
                  <a:lnTo>
                    <a:pt x="594" y="334"/>
                  </a:lnTo>
                  <a:lnTo>
                    <a:pt x="613" y="331"/>
                  </a:lnTo>
                  <a:lnTo>
                    <a:pt x="616" y="334"/>
                  </a:lnTo>
                  <a:lnTo>
                    <a:pt x="629" y="322"/>
                  </a:lnTo>
                  <a:lnTo>
                    <a:pt x="672" y="304"/>
                  </a:lnTo>
                  <a:lnTo>
                    <a:pt x="673" y="299"/>
                  </a:lnTo>
                  <a:lnTo>
                    <a:pt x="681" y="287"/>
                  </a:lnTo>
                  <a:lnTo>
                    <a:pt x="692" y="221"/>
                  </a:lnTo>
                  <a:lnTo>
                    <a:pt x="692" y="213"/>
                  </a:lnTo>
                  <a:lnTo>
                    <a:pt x="594" y="237"/>
                  </a:lnTo>
                  <a:lnTo>
                    <a:pt x="527"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2" name="5051402.625567.87531.62554.6255"/>
            <p:cNvSpPr/>
            <p:nvPr/>
          </p:nvSpPr>
          <p:spPr>
            <a:xfrm>
              <a:off x="7120080" y="4080600"/>
              <a:ext cx="1111680" cy="578880"/>
            </a:xfrm>
            <a:custGeom>
              <a:avLst/>
              <a:gdLst/>
              <a:ahLst/>
              <a:rect l="l" t="t" r="r" b="b"/>
              <a:pathLst>
                <a:path w="1144" h="663">
                  <a:moveTo>
                    <a:pt x="1127" y="480"/>
                  </a:moveTo>
                  <a:lnTo>
                    <a:pt x="749" y="553"/>
                  </a:lnTo>
                  <a:lnTo>
                    <a:pt x="353" y="620"/>
                  </a:lnTo>
                  <a:lnTo>
                    <a:pt x="345" y="616"/>
                  </a:lnTo>
                  <a:lnTo>
                    <a:pt x="325" y="625"/>
                  </a:lnTo>
                  <a:lnTo>
                    <a:pt x="286" y="628"/>
                  </a:lnTo>
                  <a:lnTo>
                    <a:pt x="287" y="618"/>
                  </a:lnTo>
                  <a:lnTo>
                    <a:pt x="247" y="628"/>
                  </a:lnTo>
                  <a:lnTo>
                    <a:pt x="247" y="629"/>
                  </a:lnTo>
                  <a:lnTo>
                    <a:pt x="0" y="663"/>
                  </a:lnTo>
                  <a:lnTo>
                    <a:pt x="10" y="648"/>
                  </a:lnTo>
                  <a:lnTo>
                    <a:pt x="59" y="628"/>
                  </a:lnTo>
                  <a:lnTo>
                    <a:pt x="70" y="612"/>
                  </a:lnTo>
                  <a:lnTo>
                    <a:pt x="95" y="590"/>
                  </a:lnTo>
                  <a:lnTo>
                    <a:pt x="99" y="574"/>
                  </a:lnTo>
                  <a:lnTo>
                    <a:pt x="104" y="567"/>
                  </a:lnTo>
                  <a:lnTo>
                    <a:pt x="118" y="558"/>
                  </a:lnTo>
                  <a:lnTo>
                    <a:pt x="118" y="544"/>
                  </a:lnTo>
                  <a:lnTo>
                    <a:pt x="133" y="531"/>
                  </a:lnTo>
                  <a:lnTo>
                    <a:pt x="209" y="467"/>
                  </a:lnTo>
                  <a:lnTo>
                    <a:pt x="213" y="452"/>
                  </a:lnTo>
                  <a:lnTo>
                    <a:pt x="220" y="457"/>
                  </a:lnTo>
                  <a:lnTo>
                    <a:pt x="213" y="471"/>
                  </a:lnTo>
                  <a:lnTo>
                    <a:pt x="237" y="491"/>
                  </a:lnTo>
                  <a:lnTo>
                    <a:pt x="270" y="503"/>
                  </a:lnTo>
                  <a:lnTo>
                    <a:pt x="286" y="503"/>
                  </a:lnTo>
                  <a:lnTo>
                    <a:pt x="305" y="491"/>
                  </a:lnTo>
                  <a:lnTo>
                    <a:pt x="307" y="479"/>
                  </a:lnTo>
                  <a:lnTo>
                    <a:pt x="319" y="473"/>
                  </a:lnTo>
                  <a:lnTo>
                    <a:pt x="326" y="483"/>
                  </a:lnTo>
                  <a:lnTo>
                    <a:pt x="337" y="488"/>
                  </a:lnTo>
                  <a:lnTo>
                    <a:pt x="348" y="487"/>
                  </a:lnTo>
                  <a:lnTo>
                    <a:pt x="385" y="472"/>
                  </a:lnTo>
                  <a:lnTo>
                    <a:pt x="393" y="448"/>
                  </a:lnTo>
                  <a:lnTo>
                    <a:pt x="396" y="448"/>
                  </a:lnTo>
                  <a:lnTo>
                    <a:pt x="405" y="457"/>
                  </a:lnTo>
                  <a:lnTo>
                    <a:pt x="438" y="428"/>
                  </a:lnTo>
                  <a:lnTo>
                    <a:pt x="446" y="432"/>
                  </a:lnTo>
                  <a:lnTo>
                    <a:pt x="471" y="405"/>
                  </a:lnTo>
                  <a:lnTo>
                    <a:pt x="466" y="389"/>
                  </a:lnTo>
                  <a:lnTo>
                    <a:pt x="468" y="367"/>
                  </a:lnTo>
                  <a:lnTo>
                    <a:pt x="489" y="317"/>
                  </a:lnTo>
                  <a:lnTo>
                    <a:pt x="526" y="195"/>
                  </a:lnTo>
                  <a:lnTo>
                    <a:pt x="532" y="194"/>
                  </a:lnTo>
                  <a:lnTo>
                    <a:pt x="549" y="203"/>
                  </a:lnTo>
                  <a:lnTo>
                    <a:pt x="550" y="211"/>
                  </a:lnTo>
                  <a:lnTo>
                    <a:pt x="560" y="222"/>
                  </a:lnTo>
                  <a:lnTo>
                    <a:pt x="576" y="218"/>
                  </a:lnTo>
                  <a:lnTo>
                    <a:pt x="592" y="198"/>
                  </a:lnTo>
                  <a:lnTo>
                    <a:pt x="603" y="152"/>
                  </a:lnTo>
                  <a:lnTo>
                    <a:pt x="611" y="129"/>
                  </a:lnTo>
                  <a:lnTo>
                    <a:pt x="632" y="139"/>
                  </a:lnTo>
                  <a:lnTo>
                    <a:pt x="643" y="113"/>
                  </a:lnTo>
                  <a:lnTo>
                    <a:pt x="655" y="108"/>
                  </a:lnTo>
                  <a:lnTo>
                    <a:pt x="665" y="92"/>
                  </a:lnTo>
                  <a:lnTo>
                    <a:pt x="673" y="70"/>
                  </a:lnTo>
                  <a:lnTo>
                    <a:pt x="683" y="61"/>
                  </a:lnTo>
                  <a:lnTo>
                    <a:pt x="683" y="58"/>
                  </a:lnTo>
                  <a:lnTo>
                    <a:pt x="675" y="50"/>
                  </a:lnTo>
                  <a:lnTo>
                    <a:pt x="683" y="9"/>
                  </a:lnTo>
                  <a:lnTo>
                    <a:pt x="683" y="3"/>
                  </a:lnTo>
                  <a:lnTo>
                    <a:pt x="689" y="0"/>
                  </a:lnTo>
                  <a:lnTo>
                    <a:pt x="756" y="45"/>
                  </a:lnTo>
                  <a:lnTo>
                    <a:pt x="771" y="48"/>
                  </a:lnTo>
                  <a:lnTo>
                    <a:pt x="772" y="45"/>
                  </a:lnTo>
                  <a:lnTo>
                    <a:pt x="779" y="5"/>
                  </a:lnTo>
                  <a:lnTo>
                    <a:pt x="791" y="5"/>
                  </a:lnTo>
                  <a:lnTo>
                    <a:pt x="807" y="9"/>
                  </a:lnTo>
                  <a:lnTo>
                    <a:pt x="820" y="15"/>
                  </a:lnTo>
                  <a:lnTo>
                    <a:pt x="811" y="34"/>
                  </a:lnTo>
                  <a:lnTo>
                    <a:pt x="826" y="50"/>
                  </a:lnTo>
                  <a:lnTo>
                    <a:pt x="855" y="50"/>
                  </a:lnTo>
                  <a:lnTo>
                    <a:pt x="869" y="62"/>
                  </a:lnTo>
                  <a:lnTo>
                    <a:pt x="886" y="70"/>
                  </a:lnTo>
                  <a:lnTo>
                    <a:pt x="900" y="85"/>
                  </a:lnTo>
                  <a:lnTo>
                    <a:pt x="898" y="95"/>
                  </a:lnTo>
                  <a:lnTo>
                    <a:pt x="877" y="128"/>
                  </a:lnTo>
                  <a:lnTo>
                    <a:pt x="867" y="160"/>
                  </a:lnTo>
                  <a:lnTo>
                    <a:pt x="870" y="179"/>
                  </a:lnTo>
                  <a:lnTo>
                    <a:pt x="889" y="182"/>
                  </a:lnTo>
                  <a:lnTo>
                    <a:pt x="909" y="171"/>
                  </a:lnTo>
                  <a:lnTo>
                    <a:pt x="927" y="190"/>
                  </a:lnTo>
                  <a:lnTo>
                    <a:pt x="940" y="193"/>
                  </a:lnTo>
                  <a:lnTo>
                    <a:pt x="945" y="194"/>
                  </a:lnTo>
                  <a:lnTo>
                    <a:pt x="956" y="203"/>
                  </a:lnTo>
                  <a:lnTo>
                    <a:pt x="960" y="203"/>
                  </a:lnTo>
                  <a:lnTo>
                    <a:pt x="972" y="201"/>
                  </a:lnTo>
                  <a:lnTo>
                    <a:pt x="978" y="202"/>
                  </a:lnTo>
                  <a:lnTo>
                    <a:pt x="1011" y="218"/>
                  </a:lnTo>
                  <a:lnTo>
                    <a:pt x="1035" y="226"/>
                  </a:lnTo>
                  <a:lnTo>
                    <a:pt x="1049" y="238"/>
                  </a:lnTo>
                  <a:lnTo>
                    <a:pt x="1047" y="248"/>
                  </a:lnTo>
                  <a:lnTo>
                    <a:pt x="1039" y="257"/>
                  </a:lnTo>
                  <a:lnTo>
                    <a:pt x="1046" y="280"/>
                  </a:lnTo>
                  <a:lnTo>
                    <a:pt x="1039" y="285"/>
                  </a:lnTo>
                  <a:lnTo>
                    <a:pt x="1030" y="292"/>
                  </a:lnTo>
                  <a:lnTo>
                    <a:pt x="1061" y="300"/>
                  </a:lnTo>
                  <a:lnTo>
                    <a:pt x="1065" y="322"/>
                  </a:lnTo>
                  <a:lnTo>
                    <a:pt x="1062" y="328"/>
                  </a:lnTo>
                  <a:lnTo>
                    <a:pt x="1061" y="338"/>
                  </a:lnTo>
                  <a:lnTo>
                    <a:pt x="1041" y="335"/>
                  </a:lnTo>
                  <a:lnTo>
                    <a:pt x="1035" y="342"/>
                  </a:lnTo>
                  <a:lnTo>
                    <a:pt x="1046" y="348"/>
                  </a:lnTo>
                  <a:lnTo>
                    <a:pt x="1049" y="346"/>
                  </a:lnTo>
                  <a:lnTo>
                    <a:pt x="1049" y="351"/>
                  </a:lnTo>
                  <a:lnTo>
                    <a:pt x="1035" y="359"/>
                  </a:lnTo>
                  <a:lnTo>
                    <a:pt x="1030" y="359"/>
                  </a:lnTo>
                  <a:lnTo>
                    <a:pt x="1030" y="366"/>
                  </a:lnTo>
                  <a:lnTo>
                    <a:pt x="1035" y="373"/>
                  </a:lnTo>
                  <a:lnTo>
                    <a:pt x="1058" y="375"/>
                  </a:lnTo>
                  <a:lnTo>
                    <a:pt x="1069" y="377"/>
                  </a:lnTo>
                  <a:lnTo>
                    <a:pt x="1076" y="386"/>
                  </a:lnTo>
                  <a:lnTo>
                    <a:pt x="1061" y="407"/>
                  </a:lnTo>
                  <a:lnTo>
                    <a:pt x="1049" y="407"/>
                  </a:lnTo>
                  <a:lnTo>
                    <a:pt x="1027" y="397"/>
                  </a:lnTo>
                  <a:lnTo>
                    <a:pt x="1027" y="410"/>
                  </a:lnTo>
                  <a:lnTo>
                    <a:pt x="1042" y="417"/>
                  </a:lnTo>
                  <a:lnTo>
                    <a:pt x="1058" y="426"/>
                  </a:lnTo>
                  <a:lnTo>
                    <a:pt x="1069" y="420"/>
                  </a:lnTo>
                  <a:lnTo>
                    <a:pt x="1085" y="412"/>
                  </a:lnTo>
                  <a:lnTo>
                    <a:pt x="1101" y="412"/>
                  </a:lnTo>
                  <a:lnTo>
                    <a:pt x="1124" y="412"/>
                  </a:lnTo>
                  <a:lnTo>
                    <a:pt x="1144" y="461"/>
                  </a:lnTo>
                  <a:lnTo>
                    <a:pt x="1129" y="473"/>
                  </a:lnTo>
                  <a:lnTo>
                    <a:pt x="1125" y="473"/>
                  </a:lnTo>
                  <a:lnTo>
                    <a:pt x="1127" y="48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3" name="5054404.375607.6253.253.55"/>
            <p:cNvSpPr/>
            <p:nvPr/>
          </p:nvSpPr>
          <p:spPr>
            <a:xfrm>
              <a:off x="7927200" y="4114080"/>
              <a:ext cx="72720" cy="57600"/>
            </a:xfrm>
            <a:custGeom>
              <a:avLst/>
              <a:gdLst/>
              <a:ahLst/>
              <a:rect l="l" t="t" r="r" b="b"/>
              <a:pathLst>
                <a:path w="74" h="69">
                  <a:moveTo>
                    <a:pt x="18" y="69"/>
                  </a:moveTo>
                  <a:lnTo>
                    <a:pt x="26" y="40"/>
                  </a:lnTo>
                  <a:lnTo>
                    <a:pt x="0" y="24"/>
                  </a:lnTo>
                  <a:lnTo>
                    <a:pt x="31" y="24"/>
                  </a:lnTo>
                  <a:lnTo>
                    <a:pt x="39" y="0"/>
                  </a:lnTo>
                  <a:lnTo>
                    <a:pt x="47" y="24"/>
                  </a:lnTo>
                  <a:lnTo>
                    <a:pt x="74" y="24"/>
                  </a:lnTo>
                  <a:lnTo>
                    <a:pt x="51" y="40"/>
                  </a:lnTo>
                  <a:lnTo>
                    <a:pt x="58" y="69"/>
                  </a:lnTo>
                  <a:lnTo>
                    <a:pt x="39" y="47"/>
                  </a:lnTo>
                  <a:lnTo>
                    <a:pt x="18" y="69"/>
                  </a:lnTo>
                  <a:close/>
                </a:path>
              </a:pathLst>
            </a:custGeom>
            <a:solidFill>
              <a:srgbClr val="00f008"/>
            </a:solidFill>
            <a:ln w="3240">
              <a:solidFill>
                <a:srgbClr val="80808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924" name="5046375.625581.527.12542.3755"/>
            <p:cNvSpPr/>
            <p:nvPr/>
          </p:nvSpPr>
          <p:spPr>
            <a:xfrm>
              <a:off x="7396560" y="3585600"/>
              <a:ext cx="863280" cy="498240"/>
            </a:xfrm>
            <a:custGeom>
              <a:avLst/>
              <a:gdLst/>
              <a:ahLst/>
              <a:rect l="l" t="t" r="r" b="b"/>
              <a:pathLst>
                <a:path w="885" h="568">
                  <a:moveTo>
                    <a:pt x="221" y="539"/>
                  </a:moveTo>
                  <a:lnTo>
                    <a:pt x="619" y="461"/>
                  </a:lnTo>
                  <a:lnTo>
                    <a:pt x="748" y="437"/>
                  </a:lnTo>
                  <a:lnTo>
                    <a:pt x="749" y="435"/>
                  </a:lnTo>
                  <a:lnTo>
                    <a:pt x="755" y="431"/>
                  </a:lnTo>
                  <a:lnTo>
                    <a:pt x="756" y="424"/>
                  </a:lnTo>
                  <a:lnTo>
                    <a:pt x="772" y="412"/>
                  </a:lnTo>
                  <a:lnTo>
                    <a:pt x="783" y="411"/>
                  </a:lnTo>
                  <a:lnTo>
                    <a:pt x="798" y="412"/>
                  </a:lnTo>
                  <a:lnTo>
                    <a:pt x="834" y="390"/>
                  </a:lnTo>
                  <a:lnTo>
                    <a:pt x="837" y="365"/>
                  </a:lnTo>
                  <a:lnTo>
                    <a:pt x="861" y="344"/>
                  </a:lnTo>
                  <a:lnTo>
                    <a:pt x="884" y="330"/>
                  </a:lnTo>
                  <a:lnTo>
                    <a:pt x="885" y="325"/>
                  </a:lnTo>
                  <a:lnTo>
                    <a:pt x="866" y="310"/>
                  </a:lnTo>
                  <a:lnTo>
                    <a:pt x="858" y="301"/>
                  </a:lnTo>
                  <a:lnTo>
                    <a:pt x="843" y="297"/>
                  </a:lnTo>
                  <a:lnTo>
                    <a:pt x="838" y="290"/>
                  </a:lnTo>
                  <a:lnTo>
                    <a:pt x="825" y="287"/>
                  </a:lnTo>
                  <a:lnTo>
                    <a:pt x="821" y="266"/>
                  </a:lnTo>
                  <a:lnTo>
                    <a:pt x="799" y="262"/>
                  </a:lnTo>
                  <a:lnTo>
                    <a:pt x="798" y="259"/>
                  </a:lnTo>
                  <a:lnTo>
                    <a:pt x="798" y="223"/>
                  </a:lnTo>
                  <a:lnTo>
                    <a:pt x="804" y="218"/>
                  </a:lnTo>
                  <a:lnTo>
                    <a:pt x="803" y="200"/>
                  </a:lnTo>
                  <a:lnTo>
                    <a:pt x="794" y="189"/>
                  </a:lnTo>
                  <a:lnTo>
                    <a:pt x="794" y="185"/>
                  </a:lnTo>
                  <a:lnTo>
                    <a:pt x="796" y="180"/>
                  </a:lnTo>
                  <a:lnTo>
                    <a:pt x="810" y="163"/>
                  </a:lnTo>
                  <a:lnTo>
                    <a:pt x="815" y="132"/>
                  </a:lnTo>
                  <a:lnTo>
                    <a:pt x="815" y="124"/>
                  </a:lnTo>
                  <a:lnTo>
                    <a:pt x="826" y="109"/>
                  </a:lnTo>
                  <a:lnTo>
                    <a:pt x="834" y="107"/>
                  </a:lnTo>
                  <a:lnTo>
                    <a:pt x="823" y="93"/>
                  </a:lnTo>
                  <a:lnTo>
                    <a:pt x="784" y="89"/>
                  </a:lnTo>
                  <a:lnTo>
                    <a:pt x="783" y="85"/>
                  </a:lnTo>
                  <a:lnTo>
                    <a:pt x="779" y="82"/>
                  </a:lnTo>
                  <a:lnTo>
                    <a:pt x="775" y="69"/>
                  </a:lnTo>
                  <a:lnTo>
                    <a:pt x="760" y="32"/>
                  </a:lnTo>
                  <a:lnTo>
                    <a:pt x="748" y="27"/>
                  </a:lnTo>
                  <a:lnTo>
                    <a:pt x="743" y="23"/>
                  </a:lnTo>
                  <a:lnTo>
                    <a:pt x="741" y="24"/>
                  </a:lnTo>
                  <a:lnTo>
                    <a:pt x="735" y="22"/>
                  </a:lnTo>
                  <a:lnTo>
                    <a:pt x="729" y="9"/>
                  </a:lnTo>
                  <a:lnTo>
                    <a:pt x="718" y="0"/>
                  </a:lnTo>
                  <a:lnTo>
                    <a:pt x="110" y="124"/>
                  </a:lnTo>
                  <a:lnTo>
                    <a:pt x="98" y="75"/>
                  </a:lnTo>
                  <a:lnTo>
                    <a:pt x="64" y="107"/>
                  </a:lnTo>
                  <a:lnTo>
                    <a:pt x="59" y="110"/>
                  </a:lnTo>
                  <a:lnTo>
                    <a:pt x="54" y="105"/>
                  </a:lnTo>
                  <a:lnTo>
                    <a:pt x="48" y="105"/>
                  </a:lnTo>
                  <a:lnTo>
                    <a:pt x="37" y="122"/>
                  </a:lnTo>
                  <a:lnTo>
                    <a:pt x="15" y="145"/>
                  </a:lnTo>
                  <a:lnTo>
                    <a:pt x="0" y="153"/>
                  </a:lnTo>
                  <a:lnTo>
                    <a:pt x="45" y="398"/>
                  </a:lnTo>
                  <a:lnTo>
                    <a:pt x="76" y="568"/>
                  </a:lnTo>
                  <a:lnTo>
                    <a:pt x="221" y="539"/>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5" name="5047380.7561921.8759.8755"/>
            <p:cNvSpPr/>
            <p:nvPr/>
          </p:nvSpPr>
          <p:spPr>
            <a:xfrm>
              <a:off x="8160480" y="3680640"/>
              <a:ext cx="200160" cy="399600"/>
            </a:xfrm>
            <a:custGeom>
              <a:avLst/>
              <a:gdLst/>
              <a:ahLst/>
              <a:rect l="l" t="t" r="r" b="b"/>
              <a:pathLst>
                <a:path w="207" h="458">
                  <a:moveTo>
                    <a:pt x="14" y="305"/>
                  </a:moveTo>
                  <a:lnTo>
                    <a:pt x="0" y="339"/>
                  </a:lnTo>
                  <a:lnTo>
                    <a:pt x="0" y="346"/>
                  </a:lnTo>
                  <a:lnTo>
                    <a:pt x="11" y="344"/>
                  </a:lnTo>
                  <a:lnTo>
                    <a:pt x="16" y="356"/>
                  </a:lnTo>
                  <a:lnTo>
                    <a:pt x="30" y="374"/>
                  </a:lnTo>
                  <a:lnTo>
                    <a:pt x="41" y="386"/>
                  </a:lnTo>
                  <a:lnTo>
                    <a:pt x="74" y="402"/>
                  </a:lnTo>
                  <a:lnTo>
                    <a:pt x="86" y="405"/>
                  </a:lnTo>
                  <a:lnTo>
                    <a:pt x="106" y="410"/>
                  </a:lnTo>
                  <a:lnTo>
                    <a:pt x="118" y="410"/>
                  </a:lnTo>
                  <a:lnTo>
                    <a:pt x="120" y="433"/>
                  </a:lnTo>
                  <a:lnTo>
                    <a:pt x="118" y="449"/>
                  </a:lnTo>
                  <a:lnTo>
                    <a:pt x="128" y="458"/>
                  </a:lnTo>
                  <a:lnTo>
                    <a:pt x="133" y="445"/>
                  </a:lnTo>
                  <a:lnTo>
                    <a:pt x="145" y="425"/>
                  </a:lnTo>
                  <a:lnTo>
                    <a:pt x="145" y="402"/>
                  </a:lnTo>
                  <a:lnTo>
                    <a:pt x="163" y="378"/>
                  </a:lnTo>
                  <a:lnTo>
                    <a:pt x="171" y="351"/>
                  </a:lnTo>
                  <a:lnTo>
                    <a:pt x="192" y="321"/>
                  </a:lnTo>
                  <a:lnTo>
                    <a:pt x="203" y="304"/>
                  </a:lnTo>
                  <a:lnTo>
                    <a:pt x="207" y="284"/>
                  </a:lnTo>
                  <a:lnTo>
                    <a:pt x="207" y="266"/>
                  </a:lnTo>
                  <a:lnTo>
                    <a:pt x="207" y="203"/>
                  </a:lnTo>
                  <a:lnTo>
                    <a:pt x="200" y="155"/>
                  </a:lnTo>
                  <a:lnTo>
                    <a:pt x="191" y="139"/>
                  </a:lnTo>
                  <a:lnTo>
                    <a:pt x="170" y="143"/>
                  </a:lnTo>
                  <a:lnTo>
                    <a:pt x="161" y="152"/>
                  </a:lnTo>
                  <a:lnTo>
                    <a:pt x="153" y="144"/>
                  </a:lnTo>
                  <a:lnTo>
                    <a:pt x="149" y="143"/>
                  </a:lnTo>
                  <a:lnTo>
                    <a:pt x="144" y="144"/>
                  </a:lnTo>
                  <a:lnTo>
                    <a:pt x="139" y="143"/>
                  </a:lnTo>
                  <a:lnTo>
                    <a:pt x="139" y="136"/>
                  </a:lnTo>
                  <a:lnTo>
                    <a:pt x="151" y="112"/>
                  </a:lnTo>
                  <a:lnTo>
                    <a:pt x="159" y="111"/>
                  </a:lnTo>
                  <a:lnTo>
                    <a:pt x="165" y="109"/>
                  </a:lnTo>
                  <a:lnTo>
                    <a:pt x="165" y="90"/>
                  </a:lnTo>
                  <a:lnTo>
                    <a:pt x="170" y="78"/>
                  </a:lnTo>
                  <a:lnTo>
                    <a:pt x="175" y="73"/>
                  </a:lnTo>
                  <a:lnTo>
                    <a:pt x="183" y="62"/>
                  </a:lnTo>
                  <a:lnTo>
                    <a:pt x="175" y="39"/>
                  </a:lnTo>
                  <a:lnTo>
                    <a:pt x="50" y="0"/>
                  </a:lnTo>
                  <a:lnTo>
                    <a:pt x="42" y="2"/>
                  </a:lnTo>
                  <a:lnTo>
                    <a:pt x="31" y="17"/>
                  </a:lnTo>
                  <a:lnTo>
                    <a:pt x="31" y="25"/>
                  </a:lnTo>
                  <a:lnTo>
                    <a:pt x="26" y="56"/>
                  </a:lnTo>
                  <a:lnTo>
                    <a:pt x="12" y="73"/>
                  </a:lnTo>
                  <a:lnTo>
                    <a:pt x="10" y="78"/>
                  </a:lnTo>
                  <a:lnTo>
                    <a:pt x="10" y="82"/>
                  </a:lnTo>
                  <a:lnTo>
                    <a:pt x="19" y="93"/>
                  </a:lnTo>
                  <a:lnTo>
                    <a:pt x="20" y="111"/>
                  </a:lnTo>
                  <a:lnTo>
                    <a:pt x="14" y="116"/>
                  </a:lnTo>
                  <a:lnTo>
                    <a:pt x="14" y="152"/>
                  </a:lnTo>
                  <a:lnTo>
                    <a:pt x="15" y="155"/>
                  </a:lnTo>
                  <a:lnTo>
                    <a:pt x="37" y="159"/>
                  </a:lnTo>
                  <a:lnTo>
                    <a:pt x="41" y="180"/>
                  </a:lnTo>
                  <a:lnTo>
                    <a:pt x="54" y="183"/>
                  </a:lnTo>
                  <a:lnTo>
                    <a:pt x="59" y="190"/>
                  </a:lnTo>
                  <a:lnTo>
                    <a:pt x="74" y="194"/>
                  </a:lnTo>
                  <a:lnTo>
                    <a:pt x="82" y="203"/>
                  </a:lnTo>
                  <a:lnTo>
                    <a:pt x="101" y="218"/>
                  </a:lnTo>
                  <a:lnTo>
                    <a:pt x="100" y="223"/>
                  </a:lnTo>
                  <a:lnTo>
                    <a:pt x="77" y="237"/>
                  </a:lnTo>
                  <a:lnTo>
                    <a:pt x="53" y="258"/>
                  </a:lnTo>
                  <a:lnTo>
                    <a:pt x="50" y="283"/>
                  </a:lnTo>
                  <a:lnTo>
                    <a:pt x="14" y="30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6" name="5048370628.12512.12512.55"/>
            <p:cNvSpPr/>
            <p:nvPr/>
          </p:nvSpPr>
          <p:spPr>
            <a:xfrm>
              <a:off x="8345880" y="3484080"/>
              <a:ext cx="254520" cy="222480"/>
            </a:xfrm>
            <a:custGeom>
              <a:avLst/>
              <a:gdLst/>
              <a:ahLst/>
              <a:rect l="l" t="t" r="r" b="b"/>
              <a:pathLst>
                <a:path w="260" h="255">
                  <a:moveTo>
                    <a:pt x="0" y="55"/>
                  </a:moveTo>
                  <a:lnTo>
                    <a:pt x="85" y="31"/>
                  </a:lnTo>
                  <a:lnTo>
                    <a:pt x="96" y="40"/>
                  </a:lnTo>
                  <a:lnTo>
                    <a:pt x="100" y="39"/>
                  </a:lnTo>
                  <a:lnTo>
                    <a:pt x="101" y="31"/>
                  </a:lnTo>
                  <a:lnTo>
                    <a:pt x="230" y="0"/>
                  </a:lnTo>
                  <a:lnTo>
                    <a:pt x="260" y="108"/>
                  </a:lnTo>
                  <a:lnTo>
                    <a:pt x="256" y="116"/>
                  </a:lnTo>
                  <a:lnTo>
                    <a:pt x="254" y="121"/>
                  </a:lnTo>
                  <a:lnTo>
                    <a:pt x="254" y="126"/>
                  </a:lnTo>
                  <a:lnTo>
                    <a:pt x="256" y="129"/>
                  </a:lnTo>
                  <a:lnTo>
                    <a:pt x="238" y="134"/>
                  </a:lnTo>
                  <a:lnTo>
                    <a:pt x="196" y="149"/>
                  </a:lnTo>
                  <a:lnTo>
                    <a:pt x="184" y="149"/>
                  </a:lnTo>
                  <a:lnTo>
                    <a:pt x="179" y="152"/>
                  </a:lnTo>
                  <a:lnTo>
                    <a:pt x="179" y="164"/>
                  </a:lnTo>
                  <a:lnTo>
                    <a:pt x="172" y="165"/>
                  </a:lnTo>
                  <a:lnTo>
                    <a:pt x="149" y="169"/>
                  </a:lnTo>
                  <a:lnTo>
                    <a:pt x="113" y="186"/>
                  </a:lnTo>
                  <a:lnTo>
                    <a:pt x="111" y="177"/>
                  </a:lnTo>
                  <a:lnTo>
                    <a:pt x="88" y="202"/>
                  </a:lnTo>
                  <a:lnTo>
                    <a:pt x="37" y="243"/>
                  </a:lnTo>
                  <a:lnTo>
                    <a:pt x="19" y="255"/>
                  </a:lnTo>
                  <a:lnTo>
                    <a:pt x="6" y="239"/>
                  </a:lnTo>
                  <a:lnTo>
                    <a:pt x="27" y="216"/>
                  </a:lnTo>
                  <a:lnTo>
                    <a:pt x="27" y="203"/>
                  </a:lnTo>
                  <a:lnTo>
                    <a:pt x="15" y="195"/>
                  </a:lnTo>
                  <a:lnTo>
                    <a:pt x="0" y="55"/>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7" name="5049369.375639.12576.3755"/>
            <p:cNvSpPr/>
            <p:nvPr/>
          </p:nvSpPr>
          <p:spPr>
            <a:xfrm>
              <a:off x="8569080" y="3473280"/>
              <a:ext cx="128880" cy="127800"/>
            </a:xfrm>
            <a:custGeom>
              <a:avLst/>
              <a:gdLst/>
              <a:ahLst/>
              <a:rect l="l" t="t" r="r" b="b"/>
              <a:pathLst>
                <a:path w="133" h="146">
                  <a:moveTo>
                    <a:pt x="0" y="13"/>
                  </a:moveTo>
                  <a:lnTo>
                    <a:pt x="30" y="121"/>
                  </a:lnTo>
                  <a:lnTo>
                    <a:pt x="26" y="129"/>
                  </a:lnTo>
                  <a:lnTo>
                    <a:pt x="24" y="134"/>
                  </a:lnTo>
                  <a:lnTo>
                    <a:pt x="24" y="139"/>
                  </a:lnTo>
                  <a:lnTo>
                    <a:pt x="26" y="142"/>
                  </a:lnTo>
                  <a:lnTo>
                    <a:pt x="31" y="146"/>
                  </a:lnTo>
                  <a:lnTo>
                    <a:pt x="56" y="127"/>
                  </a:lnTo>
                  <a:lnTo>
                    <a:pt x="75" y="114"/>
                  </a:lnTo>
                  <a:lnTo>
                    <a:pt x="75" y="100"/>
                  </a:lnTo>
                  <a:lnTo>
                    <a:pt x="73" y="94"/>
                  </a:lnTo>
                  <a:lnTo>
                    <a:pt x="73" y="74"/>
                  </a:lnTo>
                  <a:lnTo>
                    <a:pt x="83" y="63"/>
                  </a:lnTo>
                  <a:lnTo>
                    <a:pt x="89" y="70"/>
                  </a:lnTo>
                  <a:lnTo>
                    <a:pt x="89" y="80"/>
                  </a:lnTo>
                  <a:lnTo>
                    <a:pt x="89" y="100"/>
                  </a:lnTo>
                  <a:lnTo>
                    <a:pt x="93" y="109"/>
                  </a:lnTo>
                  <a:lnTo>
                    <a:pt x="102" y="106"/>
                  </a:lnTo>
                  <a:lnTo>
                    <a:pt x="102" y="94"/>
                  </a:lnTo>
                  <a:lnTo>
                    <a:pt x="108" y="94"/>
                  </a:lnTo>
                  <a:lnTo>
                    <a:pt x="114" y="82"/>
                  </a:lnTo>
                  <a:lnTo>
                    <a:pt x="129" y="80"/>
                  </a:lnTo>
                  <a:lnTo>
                    <a:pt x="133" y="80"/>
                  </a:lnTo>
                  <a:lnTo>
                    <a:pt x="120" y="71"/>
                  </a:lnTo>
                  <a:lnTo>
                    <a:pt x="120" y="63"/>
                  </a:lnTo>
                  <a:lnTo>
                    <a:pt x="112" y="63"/>
                  </a:lnTo>
                  <a:lnTo>
                    <a:pt x="109" y="56"/>
                  </a:lnTo>
                  <a:lnTo>
                    <a:pt x="99" y="51"/>
                  </a:lnTo>
                  <a:lnTo>
                    <a:pt x="99" y="44"/>
                  </a:lnTo>
                  <a:lnTo>
                    <a:pt x="75" y="41"/>
                  </a:lnTo>
                  <a:lnTo>
                    <a:pt x="66" y="24"/>
                  </a:lnTo>
                  <a:lnTo>
                    <a:pt x="54" y="17"/>
                  </a:lnTo>
                  <a:lnTo>
                    <a:pt x="48" y="0"/>
                  </a:lnTo>
                  <a:lnTo>
                    <a:pt x="0" y="1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8" name="5050360.875627.7512.2524.1255"/>
            <p:cNvSpPr/>
            <p:nvPr/>
          </p:nvSpPr>
          <p:spPr>
            <a:xfrm>
              <a:off x="8337600" y="3317400"/>
              <a:ext cx="491400" cy="224280"/>
            </a:xfrm>
            <a:custGeom>
              <a:avLst/>
              <a:gdLst/>
              <a:ahLst/>
              <a:rect l="l" t="t" r="r" b="b"/>
              <a:pathLst>
                <a:path w="505" h="259">
                  <a:moveTo>
                    <a:pt x="2" y="108"/>
                  </a:moveTo>
                  <a:lnTo>
                    <a:pt x="108" y="89"/>
                  </a:lnTo>
                  <a:lnTo>
                    <a:pt x="268" y="48"/>
                  </a:lnTo>
                  <a:lnTo>
                    <a:pt x="269" y="46"/>
                  </a:lnTo>
                  <a:lnTo>
                    <a:pt x="273" y="43"/>
                  </a:lnTo>
                  <a:lnTo>
                    <a:pt x="274" y="46"/>
                  </a:lnTo>
                  <a:lnTo>
                    <a:pt x="281" y="43"/>
                  </a:lnTo>
                  <a:lnTo>
                    <a:pt x="274" y="27"/>
                  </a:lnTo>
                  <a:lnTo>
                    <a:pt x="290" y="27"/>
                  </a:lnTo>
                  <a:lnTo>
                    <a:pt x="304" y="4"/>
                  </a:lnTo>
                  <a:lnTo>
                    <a:pt x="313" y="0"/>
                  </a:lnTo>
                  <a:lnTo>
                    <a:pt x="325" y="4"/>
                  </a:lnTo>
                  <a:lnTo>
                    <a:pt x="331" y="27"/>
                  </a:lnTo>
                  <a:lnTo>
                    <a:pt x="348" y="43"/>
                  </a:lnTo>
                  <a:lnTo>
                    <a:pt x="352" y="52"/>
                  </a:lnTo>
                  <a:lnTo>
                    <a:pt x="350" y="59"/>
                  </a:lnTo>
                  <a:lnTo>
                    <a:pt x="343" y="65"/>
                  </a:lnTo>
                  <a:lnTo>
                    <a:pt x="333" y="82"/>
                  </a:lnTo>
                  <a:lnTo>
                    <a:pt x="327" y="101"/>
                  </a:lnTo>
                  <a:lnTo>
                    <a:pt x="328" y="112"/>
                  </a:lnTo>
                  <a:lnTo>
                    <a:pt x="347" y="112"/>
                  </a:lnTo>
                  <a:lnTo>
                    <a:pt x="366" y="121"/>
                  </a:lnTo>
                  <a:lnTo>
                    <a:pt x="394" y="151"/>
                  </a:lnTo>
                  <a:lnTo>
                    <a:pt x="402" y="172"/>
                  </a:lnTo>
                  <a:lnTo>
                    <a:pt x="419" y="185"/>
                  </a:lnTo>
                  <a:lnTo>
                    <a:pt x="454" y="187"/>
                  </a:lnTo>
                  <a:lnTo>
                    <a:pt x="473" y="181"/>
                  </a:lnTo>
                  <a:lnTo>
                    <a:pt x="485" y="160"/>
                  </a:lnTo>
                  <a:lnTo>
                    <a:pt x="480" y="152"/>
                  </a:lnTo>
                  <a:lnTo>
                    <a:pt x="468" y="141"/>
                  </a:lnTo>
                  <a:lnTo>
                    <a:pt x="448" y="130"/>
                  </a:lnTo>
                  <a:lnTo>
                    <a:pt x="450" y="125"/>
                  </a:lnTo>
                  <a:lnTo>
                    <a:pt x="465" y="125"/>
                  </a:lnTo>
                  <a:lnTo>
                    <a:pt x="470" y="125"/>
                  </a:lnTo>
                  <a:lnTo>
                    <a:pt x="491" y="159"/>
                  </a:lnTo>
                  <a:lnTo>
                    <a:pt x="505" y="187"/>
                  </a:lnTo>
                  <a:lnTo>
                    <a:pt x="504" y="206"/>
                  </a:lnTo>
                  <a:lnTo>
                    <a:pt x="491" y="194"/>
                  </a:lnTo>
                  <a:lnTo>
                    <a:pt x="473" y="207"/>
                  </a:lnTo>
                  <a:lnTo>
                    <a:pt x="450" y="218"/>
                  </a:lnTo>
                  <a:lnTo>
                    <a:pt x="425" y="238"/>
                  </a:lnTo>
                  <a:lnTo>
                    <a:pt x="418" y="238"/>
                  </a:lnTo>
                  <a:lnTo>
                    <a:pt x="410" y="232"/>
                  </a:lnTo>
                  <a:lnTo>
                    <a:pt x="410" y="223"/>
                  </a:lnTo>
                  <a:lnTo>
                    <a:pt x="407" y="208"/>
                  </a:lnTo>
                  <a:lnTo>
                    <a:pt x="399" y="208"/>
                  </a:lnTo>
                  <a:lnTo>
                    <a:pt x="391" y="232"/>
                  </a:lnTo>
                  <a:lnTo>
                    <a:pt x="374" y="253"/>
                  </a:lnTo>
                  <a:lnTo>
                    <a:pt x="371" y="259"/>
                  </a:lnTo>
                  <a:lnTo>
                    <a:pt x="358" y="250"/>
                  </a:lnTo>
                  <a:lnTo>
                    <a:pt x="358" y="242"/>
                  </a:lnTo>
                  <a:lnTo>
                    <a:pt x="350" y="242"/>
                  </a:lnTo>
                  <a:lnTo>
                    <a:pt x="347" y="235"/>
                  </a:lnTo>
                  <a:lnTo>
                    <a:pt x="337" y="230"/>
                  </a:lnTo>
                  <a:lnTo>
                    <a:pt x="337" y="223"/>
                  </a:lnTo>
                  <a:lnTo>
                    <a:pt x="313" y="220"/>
                  </a:lnTo>
                  <a:lnTo>
                    <a:pt x="304" y="203"/>
                  </a:lnTo>
                  <a:lnTo>
                    <a:pt x="292" y="196"/>
                  </a:lnTo>
                  <a:lnTo>
                    <a:pt x="286" y="179"/>
                  </a:lnTo>
                  <a:lnTo>
                    <a:pt x="238" y="192"/>
                  </a:lnTo>
                  <a:lnTo>
                    <a:pt x="109" y="223"/>
                  </a:lnTo>
                  <a:lnTo>
                    <a:pt x="108" y="231"/>
                  </a:lnTo>
                  <a:lnTo>
                    <a:pt x="104" y="232"/>
                  </a:lnTo>
                  <a:lnTo>
                    <a:pt x="93" y="223"/>
                  </a:lnTo>
                  <a:lnTo>
                    <a:pt x="8" y="247"/>
                  </a:lnTo>
                  <a:lnTo>
                    <a:pt x="0" y="242"/>
                  </a:lnTo>
                  <a:lnTo>
                    <a:pt x="2" y="108"/>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9" name="5053354.125585.517.2522.6255"/>
            <p:cNvSpPr/>
            <p:nvPr/>
          </p:nvSpPr>
          <p:spPr>
            <a:xfrm>
              <a:off x="7479000" y="3192840"/>
              <a:ext cx="459720" cy="317520"/>
            </a:xfrm>
            <a:custGeom>
              <a:avLst/>
              <a:gdLst/>
              <a:ahLst/>
              <a:rect l="l" t="t" r="r" b="b"/>
              <a:pathLst>
                <a:path w="475" h="362">
                  <a:moveTo>
                    <a:pt x="468" y="0"/>
                  </a:moveTo>
                  <a:lnTo>
                    <a:pt x="356" y="102"/>
                  </a:lnTo>
                  <a:lnTo>
                    <a:pt x="323" y="102"/>
                  </a:lnTo>
                  <a:lnTo>
                    <a:pt x="305" y="121"/>
                  </a:lnTo>
                  <a:lnTo>
                    <a:pt x="319" y="144"/>
                  </a:lnTo>
                  <a:lnTo>
                    <a:pt x="324" y="160"/>
                  </a:lnTo>
                  <a:lnTo>
                    <a:pt x="240" y="152"/>
                  </a:lnTo>
                  <a:lnTo>
                    <a:pt x="111" y="205"/>
                  </a:lnTo>
                  <a:lnTo>
                    <a:pt x="22" y="284"/>
                  </a:lnTo>
                  <a:lnTo>
                    <a:pt x="0" y="342"/>
                  </a:lnTo>
                  <a:lnTo>
                    <a:pt x="29" y="362"/>
                  </a:lnTo>
                  <a:lnTo>
                    <a:pt x="86" y="344"/>
                  </a:lnTo>
                  <a:lnTo>
                    <a:pt x="92" y="316"/>
                  </a:lnTo>
                  <a:lnTo>
                    <a:pt x="112" y="303"/>
                  </a:lnTo>
                  <a:lnTo>
                    <a:pt x="151" y="287"/>
                  </a:lnTo>
                  <a:lnTo>
                    <a:pt x="190" y="277"/>
                  </a:lnTo>
                  <a:lnTo>
                    <a:pt x="225" y="270"/>
                  </a:lnTo>
                  <a:lnTo>
                    <a:pt x="245" y="277"/>
                  </a:lnTo>
                  <a:lnTo>
                    <a:pt x="272" y="287"/>
                  </a:lnTo>
                  <a:lnTo>
                    <a:pt x="343" y="268"/>
                  </a:lnTo>
                  <a:lnTo>
                    <a:pt x="374" y="254"/>
                  </a:lnTo>
                  <a:lnTo>
                    <a:pt x="417" y="210"/>
                  </a:lnTo>
                  <a:lnTo>
                    <a:pt x="448" y="201"/>
                  </a:lnTo>
                  <a:lnTo>
                    <a:pt x="450" y="174"/>
                  </a:lnTo>
                  <a:lnTo>
                    <a:pt x="440" y="155"/>
                  </a:lnTo>
                  <a:lnTo>
                    <a:pt x="437" y="141"/>
                  </a:lnTo>
                  <a:lnTo>
                    <a:pt x="445" y="133"/>
                  </a:lnTo>
                  <a:lnTo>
                    <a:pt x="444" y="121"/>
                  </a:lnTo>
                  <a:lnTo>
                    <a:pt x="436" y="116"/>
                  </a:lnTo>
                  <a:lnTo>
                    <a:pt x="420" y="116"/>
                  </a:lnTo>
                  <a:lnTo>
                    <a:pt x="414" y="115"/>
                  </a:lnTo>
                  <a:lnTo>
                    <a:pt x="409" y="100"/>
                  </a:lnTo>
                  <a:lnTo>
                    <a:pt x="411" y="86"/>
                  </a:lnTo>
                  <a:lnTo>
                    <a:pt x="457" y="43"/>
                  </a:lnTo>
                  <a:lnTo>
                    <a:pt x="465" y="31"/>
                  </a:lnTo>
                  <a:lnTo>
                    <a:pt x="475" y="13"/>
                  </a:lnTo>
                  <a:lnTo>
                    <a:pt x="468" y="0"/>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0" name="5055343.25622.2522.62512.55"/>
            <p:cNvSpPr/>
            <p:nvPr/>
          </p:nvSpPr>
          <p:spPr>
            <a:xfrm>
              <a:off x="8226720" y="2994480"/>
              <a:ext cx="254880" cy="414000"/>
            </a:xfrm>
            <a:custGeom>
              <a:avLst/>
              <a:gdLst/>
              <a:ahLst/>
              <a:rect l="l" t="t" r="r" b="b"/>
              <a:pathLst>
                <a:path w="260" h="475">
                  <a:moveTo>
                    <a:pt x="0" y="61"/>
                  </a:moveTo>
                  <a:lnTo>
                    <a:pt x="8" y="81"/>
                  </a:lnTo>
                  <a:lnTo>
                    <a:pt x="5" y="89"/>
                  </a:lnTo>
                  <a:lnTo>
                    <a:pt x="13" y="98"/>
                  </a:lnTo>
                  <a:lnTo>
                    <a:pt x="13" y="103"/>
                  </a:lnTo>
                  <a:lnTo>
                    <a:pt x="33" y="159"/>
                  </a:lnTo>
                  <a:lnTo>
                    <a:pt x="37" y="201"/>
                  </a:lnTo>
                  <a:lnTo>
                    <a:pt x="32" y="218"/>
                  </a:lnTo>
                  <a:lnTo>
                    <a:pt x="33" y="241"/>
                  </a:lnTo>
                  <a:lnTo>
                    <a:pt x="59" y="291"/>
                  </a:lnTo>
                  <a:lnTo>
                    <a:pt x="54" y="321"/>
                  </a:lnTo>
                  <a:lnTo>
                    <a:pt x="60" y="327"/>
                  </a:lnTo>
                  <a:lnTo>
                    <a:pt x="63" y="327"/>
                  </a:lnTo>
                  <a:lnTo>
                    <a:pt x="60" y="321"/>
                  </a:lnTo>
                  <a:lnTo>
                    <a:pt x="68" y="321"/>
                  </a:lnTo>
                  <a:lnTo>
                    <a:pt x="84" y="340"/>
                  </a:lnTo>
                  <a:lnTo>
                    <a:pt x="94" y="389"/>
                  </a:lnTo>
                  <a:lnTo>
                    <a:pt x="94" y="414"/>
                  </a:lnTo>
                  <a:lnTo>
                    <a:pt x="103" y="448"/>
                  </a:lnTo>
                  <a:lnTo>
                    <a:pt x="117" y="475"/>
                  </a:lnTo>
                  <a:lnTo>
                    <a:pt x="223" y="456"/>
                  </a:lnTo>
                  <a:lnTo>
                    <a:pt x="219" y="446"/>
                  </a:lnTo>
                  <a:lnTo>
                    <a:pt x="205" y="433"/>
                  </a:lnTo>
                  <a:lnTo>
                    <a:pt x="207" y="414"/>
                  </a:lnTo>
                  <a:lnTo>
                    <a:pt x="212" y="410"/>
                  </a:lnTo>
                  <a:lnTo>
                    <a:pt x="205" y="390"/>
                  </a:lnTo>
                  <a:lnTo>
                    <a:pt x="197" y="311"/>
                  </a:lnTo>
                  <a:lnTo>
                    <a:pt x="197" y="287"/>
                  </a:lnTo>
                  <a:lnTo>
                    <a:pt x="207" y="242"/>
                  </a:lnTo>
                  <a:lnTo>
                    <a:pt x="217" y="214"/>
                  </a:lnTo>
                  <a:lnTo>
                    <a:pt x="219" y="188"/>
                  </a:lnTo>
                  <a:lnTo>
                    <a:pt x="208" y="174"/>
                  </a:lnTo>
                  <a:lnTo>
                    <a:pt x="208" y="155"/>
                  </a:lnTo>
                  <a:lnTo>
                    <a:pt x="217" y="144"/>
                  </a:lnTo>
                  <a:lnTo>
                    <a:pt x="247" y="121"/>
                  </a:lnTo>
                  <a:lnTo>
                    <a:pt x="260" y="81"/>
                  </a:lnTo>
                  <a:lnTo>
                    <a:pt x="247" y="55"/>
                  </a:lnTo>
                  <a:lnTo>
                    <a:pt x="242" y="42"/>
                  </a:lnTo>
                  <a:lnTo>
                    <a:pt x="248" y="38"/>
                  </a:lnTo>
                  <a:lnTo>
                    <a:pt x="248" y="30"/>
                  </a:lnTo>
                  <a:lnTo>
                    <a:pt x="239" y="0"/>
                  </a:lnTo>
                  <a:lnTo>
                    <a:pt x="0" y="61"/>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1" name="5056339.875631.62525.12511.755"/>
            <p:cNvSpPr/>
            <p:nvPr/>
          </p:nvSpPr>
          <p:spPr>
            <a:xfrm>
              <a:off x="8417160" y="2931480"/>
              <a:ext cx="237960" cy="461160"/>
            </a:xfrm>
            <a:custGeom>
              <a:avLst/>
              <a:gdLst/>
              <a:ahLst/>
              <a:rect l="l" t="t" r="r" b="b"/>
              <a:pathLst>
                <a:path w="245" h="528">
                  <a:moveTo>
                    <a:pt x="243" y="443"/>
                  </a:moveTo>
                  <a:lnTo>
                    <a:pt x="231" y="439"/>
                  </a:lnTo>
                  <a:lnTo>
                    <a:pt x="222" y="443"/>
                  </a:lnTo>
                  <a:lnTo>
                    <a:pt x="208" y="466"/>
                  </a:lnTo>
                  <a:lnTo>
                    <a:pt x="192" y="466"/>
                  </a:lnTo>
                  <a:lnTo>
                    <a:pt x="199" y="482"/>
                  </a:lnTo>
                  <a:lnTo>
                    <a:pt x="192" y="485"/>
                  </a:lnTo>
                  <a:lnTo>
                    <a:pt x="191" y="482"/>
                  </a:lnTo>
                  <a:lnTo>
                    <a:pt x="187" y="485"/>
                  </a:lnTo>
                  <a:lnTo>
                    <a:pt x="186" y="487"/>
                  </a:lnTo>
                  <a:lnTo>
                    <a:pt x="26" y="528"/>
                  </a:lnTo>
                  <a:lnTo>
                    <a:pt x="22" y="518"/>
                  </a:lnTo>
                  <a:lnTo>
                    <a:pt x="8" y="505"/>
                  </a:lnTo>
                  <a:lnTo>
                    <a:pt x="10" y="486"/>
                  </a:lnTo>
                  <a:lnTo>
                    <a:pt x="15" y="482"/>
                  </a:lnTo>
                  <a:lnTo>
                    <a:pt x="8" y="462"/>
                  </a:lnTo>
                  <a:lnTo>
                    <a:pt x="0" y="383"/>
                  </a:lnTo>
                  <a:lnTo>
                    <a:pt x="0" y="359"/>
                  </a:lnTo>
                  <a:lnTo>
                    <a:pt x="10" y="314"/>
                  </a:lnTo>
                  <a:lnTo>
                    <a:pt x="20" y="286"/>
                  </a:lnTo>
                  <a:lnTo>
                    <a:pt x="22" y="260"/>
                  </a:lnTo>
                  <a:lnTo>
                    <a:pt x="11" y="246"/>
                  </a:lnTo>
                  <a:lnTo>
                    <a:pt x="11" y="227"/>
                  </a:lnTo>
                  <a:lnTo>
                    <a:pt x="20" y="216"/>
                  </a:lnTo>
                  <a:lnTo>
                    <a:pt x="50" y="193"/>
                  </a:lnTo>
                  <a:lnTo>
                    <a:pt x="63" y="153"/>
                  </a:lnTo>
                  <a:lnTo>
                    <a:pt x="50" y="127"/>
                  </a:lnTo>
                  <a:lnTo>
                    <a:pt x="45" y="114"/>
                  </a:lnTo>
                  <a:lnTo>
                    <a:pt x="51" y="110"/>
                  </a:lnTo>
                  <a:lnTo>
                    <a:pt x="51" y="102"/>
                  </a:lnTo>
                  <a:lnTo>
                    <a:pt x="42" y="72"/>
                  </a:lnTo>
                  <a:lnTo>
                    <a:pt x="50" y="39"/>
                  </a:lnTo>
                  <a:lnTo>
                    <a:pt x="39" y="28"/>
                  </a:lnTo>
                  <a:lnTo>
                    <a:pt x="42" y="20"/>
                  </a:lnTo>
                  <a:lnTo>
                    <a:pt x="55" y="20"/>
                  </a:lnTo>
                  <a:lnTo>
                    <a:pt x="59" y="7"/>
                  </a:lnTo>
                  <a:lnTo>
                    <a:pt x="69" y="9"/>
                  </a:lnTo>
                  <a:lnTo>
                    <a:pt x="77" y="8"/>
                  </a:lnTo>
                  <a:lnTo>
                    <a:pt x="85" y="0"/>
                  </a:lnTo>
                  <a:lnTo>
                    <a:pt x="191" y="321"/>
                  </a:lnTo>
                  <a:lnTo>
                    <a:pt x="191" y="328"/>
                  </a:lnTo>
                  <a:lnTo>
                    <a:pt x="191" y="346"/>
                  </a:lnTo>
                  <a:lnTo>
                    <a:pt x="191" y="349"/>
                  </a:lnTo>
                  <a:lnTo>
                    <a:pt x="219" y="371"/>
                  </a:lnTo>
                  <a:lnTo>
                    <a:pt x="229" y="371"/>
                  </a:lnTo>
                  <a:lnTo>
                    <a:pt x="231" y="383"/>
                  </a:lnTo>
                  <a:lnTo>
                    <a:pt x="231" y="393"/>
                  </a:lnTo>
                  <a:lnTo>
                    <a:pt x="245" y="412"/>
                  </a:lnTo>
                  <a:lnTo>
                    <a:pt x="243" y="419"/>
                  </a:lnTo>
                  <a:lnTo>
                    <a:pt x="243" y="432"/>
                  </a:lnTo>
                  <a:lnTo>
                    <a:pt x="243" y="44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2" name="5057346.125586.2541.554.3755"/>
            <p:cNvSpPr/>
            <p:nvPr/>
          </p:nvSpPr>
          <p:spPr>
            <a:xfrm>
              <a:off x="7494120" y="3047400"/>
              <a:ext cx="1106280" cy="759600"/>
            </a:xfrm>
            <a:custGeom>
              <a:avLst/>
              <a:gdLst/>
              <a:ahLst/>
              <a:rect l="l" t="t" r="r" b="b"/>
              <a:pathLst>
                <a:path w="1138" h="866">
                  <a:moveTo>
                    <a:pt x="736" y="722"/>
                  </a:moveTo>
                  <a:lnTo>
                    <a:pt x="861" y="761"/>
                  </a:lnTo>
                  <a:lnTo>
                    <a:pt x="869" y="784"/>
                  </a:lnTo>
                  <a:lnTo>
                    <a:pt x="861" y="795"/>
                  </a:lnTo>
                  <a:lnTo>
                    <a:pt x="856" y="800"/>
                  </a:lnTo>
                  <a:lnTo>
                    <a:pt x="851" y="812"/>
                  </a:lnTo>
                  <a:lnTo>
                    <a:pt x="851" y="831"/>
                  </a:lnTo>
                  <a:lnTo>
                    <a:pt x="845" y="833"/>
                  </a:lnTo>
                  <a:lnTo>
                    <a:pt x="837" y="834"/>
                  </a:lnTo>
                  <a:lnTo>
                    <a:pt x="825" y="858"/>
                  </a:lnTo>
                  <a:lnTo>
                    <a:pt x="825" y="865"/>
                  </a:lnTo>
                  <a:lnTo>
                    <a:pt x="830" y="866"/>
                  </a:lnTo>
                  <a:lnTo>
                    <a:pt x="835" y="865"/>
                  </a:lnTo>
                  <a:lnTo>
                    <a:pt x="839" y="858"/>
                  </a:lnTo>
                  <a:lnTo>
                    <a:pt x="858" y="841"/>
                  </a:lnTo>
                  <a:lnTo>
                    <a:pt x="870" y="842"/>
                  </a:lnTo>
                  <a:lnTo>
                    <a:pt x="897" y="842"/>
                  </a:lnTo>
                  <a:lnTo>
                    <a:pt x="905" y="834"/>
                  </a:lnTo>
                  <a:lnTo>
                    <a:pt x="929" y="831"/>
                  </a:lnTo>
                  <a:lnTo>
                    <a:pt x="951" y="819"/>
                  </a:lnTo>
                  <a:lnTo>
                    <a:pt x="967" y="814"/>
                  </a:lnTo>
                  <a:lnTo>
                    <a:pt x="983" y="800"/>
                  </a:lnTo>
                  <a:lnTo>
                    <a:pt x="1050" y="753"/>
                  </a:lnTo>
                  <a:lnTo>
                    <a:pt x="1072" y="741"/>
                  </a:lnTo>
                  <a:lnTo>
                    <a:pt x="1089" y="731"/>
                  </a:lnTo>
                  <a:lnTo>
                    <a:pt x="1100" y="725"/>
                  </a:lnTo>
                  <a:lnTo>
                    <a:pt x="1107" y="716"/>
                  </a:lnTo>
                  <a:lnTo>
                    <a:pt x="1124" y="704"/>
                  </a:lnTo>
                  <a:lnTo>
                    <a:pt x="1131" y="700"/>
                  </a:lnTo>
                  <a:lnTo>
                    <a:pt x="1136" y="684"/>
                  </a:lnTo>
                  <a:lnTo>
                    <a:pt x="1138" y="680"/>
                  </a:lnTo>
                  <a:lnTo>
                    <a:pt x="1134" y="674"/>
                  </a:lnTo>
                  <a:lnTo>
                    <a:pt x="1124" y="690"/>
                  </a:lnTo>
                  <a:lnTo>
                    <a:pt x="1107" y="696"/>
                  </a:lnTo>
                  <a:lnTo>
                    <a:pt x="1091" y="700"/>
                  </a:lnTo>
                  <a:lnTo>
                    <a:pt x="1076" y="710"/>
                  </a:lnTo>
                  <a:lnTo>
                    <a:pt x="1072" y="724"/>
                  </a:lnTo>
                  <a:lnTo>
                    <a:pt x="1052" y="732"/>
                  </a:lnTo>
                  <a:lnTo>
                    <a:pt x="1048" y="727"/>
                  </a:lnTo>
                  <a:lnTo>
                    <a:pt x="1057" y="714"/>
                  </a:lnTo>
                  <a:lnTo>
                    <a:pt x="1069" y="700"/>
                  </a:lnTo>
                  <a:lnTo>
                    <a:pt x="1084" y="680"/>
                  </a:lnTo>
                  <a:lnTo>
                    <a:pt x="1079" y="673"/>
                  </a:lnTo>
                  <a:lnTo>
                    <a:pt x="1065" y="684"/>
                  </a:lnTo>
                  <a:lnTo>
                    <a:pt x="1058" y="698"/>
                  </a:lnTo>
                  <a:lnTo>
                    <a:pt x="1048" y="708"/>
                  </a:lnTo>
                  <a:lnTo>
                    <a:pt x="1010" y="731"/>
                  </a:lnTo>
                  <a:lnTo>
                    <a:pt x="960" y="755"/>
                  </a:lnTo>
                  <a:lnTo>
                    <a:pt x="919" y="775"/>
                  </a:lnTo>
                  <a:lnTo>
                    <a:pt x="905" y="783"/>
                  </a:lnTo>
                  <a:lnTo>
                    <a:pt x="892" y="800"/>
                  </a:lnTo>
                  <a:lnTo>
                    <a:pt x="882" y="796"/>
                  </a:lnTo>
                  <a:lnTo>
                    <a:pt x="878" y="783"/>
                  </a:lnTo>
                  <a:lnTo>
                    <a:pt x="885" y="761"/>
                  </a:lnTo>
                  <a:lnTo>
                    <a:pt x="897" y="753"/>
                  </a:lnTo>
                  <a:lnTo>
                    <a:pt x="884" y="737"/>
                  </a:lnTo>
                  <a:lnTo>
                    <a:pt x="905" y="714"/>
                  </a:lnTo>
                  <a:lnTo>
                    <a:pt x="905" y="701"/>
                  </a:lnTo>
                  <a:lnTo>
                    <a:pt x="893" y="693"/>
                  </a:lnTo>
                  <a:lnTo>
                    <a:pt x="878" y="553"/>
                  </a:lnTo>
                  <a:lnTo>
                    <a:pt x="870" y="548"/>
                  </a:lnTo>
                  <a:lnTo>
                    <a:pt x="872" y="414"/>
                  </a:lnTo>
                  <a:lnTo>
                    <a:pt x="858" y="387"/>
                  </a:lnTo>
                  <a:lnTo>
                    <a:pt x="849" y="353"/>
                  </a:lnTo>
                  <a:lnTo>
                    <a:pt x="849" y="328"/>
                  </a:lnTo>
                  <a:lnTo>
                    <a:pt x="839" y="279"/>
                  </a:lnTo>
                  <a:lnTo>
                    <a:pt x="823" y="260"/>
                  </a:lnTo>
                  <a:lnTo>
                    <a:pt x="815" y="260"/>
                  </a:lnTo>
                  <a:lnTo>
                    <a:pt x="818" y="266"/>
                  </a:lnTo>
                  <a:lnTo>
                    <a:pt x="815" y="266"/>
                  </a:lnTo>
                  <a:lnTo>
                    <a:pt x="809" y="260"/>
                  </a:lnTo>
                  <a:lnTo>
                    <a:pt x="814" y="230"/>
                  </a:lnTo>
                  <a:lnTo>
                    <a:pt x="788" y="180"/>
                  </a:lnTo>
                  <a:lnTo>
                    <a:pt x="787" y="157"/>
                  </a:lnTo>
                  <a:lnTo>
                    <a:pt x="792" y="140"/>
                  </a:lnTo>
                  <a:lnTo>
                    <a:pt x="788" y="98"/>
                  </a:lnTo>
                  <a:lnTo>
                    <a:pt x="768" y="42"/>
                  </a:lnTo>
                  <a:lnTo>
                    <a:pt x="768" y="37"/>
                  </a:lnTo>
                  <a:lnTo>
                    <a:pt x="760" y="28"/>
                  </a:lnTo>
                  <a:lnTo>
                    <a:pt x="763" y="20"/>
                  </a:lnTo>
                  <a:lnTo>
                    <a:pt x="755" y="0"/>
                  </a:lnTo>
                  <a:lnTo>
                    <a:pt x="575" y="46"/>
                  </a:lnTo>
                  <a:lnTo>
                    <a:pt x="572" y="42"/>
                  </a:lnTo>
                  <a:lnTo>
                    <a:pt x="565" y="42"/>
                  </a:lnTo>
                  <a:lnTo>
                    <a:pt x="556" y="52"/>
                  </a:lnTo>
                  <a:lnTo>
                    <a:pt x="505" y="94"/>
                  </a:lnTo>
                  <a:lnTo>
                    <a:pt x="465" y="154"/>
                  </a:lnTo>
                  <a:lnTo>
                    <a:pt x="454" y="164"/>
                  </a:lnTo>
                  <a:lnTo>
                    <a:pt x="461" y="176"/>
                  </a:lnTo>
                  <a:lnTo>
                    <a:pt x="451" y="195"/>
                  </a:lnTo>
                  <a:lnTo>
                    <a:pt x="443" y="207"/>
                  </a:lnTo>
                  <a:lnTo>
                    <a:pt x="397" y="250"/>
                  </a:lnTo>
                  <a:lnTo>
                    <a:pt x="395" y="263"/>
                  </a:lnTo>
                  <a:lnTo>
                    <a:pt x="400" y="278"/>
                  </a:lnTo>
                  <a:lnTo>
                    <a:pt x="406" y="279"/>
                  </a:lnTo>
                  <a:lnTo>
                    <a:pt x="422" y="279"/>
                  </a:lnTo>
                  <a:lnTo>
                    <a:pt x="430" y="285"/>
                  </a:lnTo>
                  <a:lnTo>
                    <a:pt x="431" y="297"/>
                  </a:lnTo>
                  <a:lnTo>
                    <a:pt x="423" y="305"/>
                  </a:lnTo>
                  <a:lnTo>
                    <a:pt x="426" y="318"/>
                  </a:lnTo>
                  <a:lnTo>
                    <a:pt x="436" y="337"/>
                  </a:lnTo>
                  <a:lnTo>
                    <a:pt x="434" y="364"/>
                  </a:lnTo>
                  <a:lnTo>
                    <a:pt x="403" y="373"/>
                  </a:lnTo>
                  <a:lnTo>
                    <a:pt x="360" y="418"/>
                  </a:lnTo>
                  <a:lnTo>
                    <a:pt x="329" y="431"/>
                  </a:lnTo>
                  <a:lnTo>
                    <a:pt x="258" y="450"/>
                  </a:lnTo>
                  <a:lnTo>
                    <a:pt x="231" y="440"/>
                  </a:lnTo>
                  <a:lnTo>
                    <a:pt x="211" y="434"/>
                  </a:lnTo>
                  <a:lnTo>
                    <a:pt x="176" y="440"/>
                  </a:lnTo>
                  <a:lnTo>
                    <a:pt x="137" y="450"/>
                  </a:lnTo>
                  <a:lnTo>
                    <a:pt x="98" y="466"/>
                  </a:lnTo>
                  <a:lnTo>
                    <a:pt x="78" y="479"/>
                  </a:lnTo>
                  <a:lnTo>
                    <a:pt x="71" y="500"/>
                  </a:lnTo>
                  <a:lnTo>
                    <a:pt x="71" y="516"/>
                  </a:lnTo>
                  <a:lnTo>
                    <a:pt x="98" y="548"/>
                  </a:lnTo>
                  <a:lnTo>
                    <a:pt x="102" y="555"/>
                  </a:lnTo>
                  <a:lnTo>
                    <a:pt x="103" y="565"/>
                  </a:lnTo>
                  <a:lnTo>
                    <a:pt x="98" y="580"/>
                  </a:lnTo>
                  <a:lnTo>
                    <a:pt x="93" y="587"/>
                  </a:lnTo>
                  <a:lnTo>
                    <a:pt x="80" y="614"/>
                  </a:lnTo>
                  <a:lnTo>
                    <a:pt x="21" y="673"/>
                  </a:lnTo>
                  <a:lnTo>
                    <a:pt x="0" y="690"/>
                  </a:lnTo>
                  <a:lnTo>
                    <a:pt x="12" y="739"/>
                  </a:lnTo>
                  <a:lnTo>
                    <a:pt x="620" y="615"/>
                  </a:lnTo>
                  <a:lnTo>
                    <a:pt x="631" y="624"/>
                  </a:lnTo>
                  <a:lnTo>
                    <a:pt x="637" y="637"/>
                  </a:lnTo>
                  <a:lnTo>
                    <a:pt x="643" y="639"/>
                  </a:lnTo>
                  <a:lnTo>
                    <a:pt x="645" y="638"/>
                  </a:lnTo>
                  <a:lnTo>
                    <a:pt x="650" y="642"/>
                  </a:lnTo>
                  <a:lnTo>
                    <a:pt x="662" y="647"/>
                  </a:lnTo>
                  <a:lnTo>
                    <a:pt x="677" y="684"/>
                  </a:lnTo>
                  <a:lnTo>
                    <a:pt x="681" y="697"/>
                  </a:lnTo>
                  <a:lnTo>
                    <a:pt x="685" y="700"/>
                  </a:lnTo>
                  <a:lnTo>
                    <a:pt x="686" y="704"/>
                  </a:lnTo>
                  <a:lnTo>
                    <a:pt x="725" y="708"/>
                  </a:lnTo>
                  <a:lnTo>
                    <a:pt x="736" y="722"/>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3" name="5058317.25635.7542.2526.55"/>
            <p:cNvSpPr/>
            <p:nvPr/>
          </p:nvSpPr>
          <p:spPr>
            <a:xfrm>
              <a:off x="8489880" y="2536200"/>
              <a:ext cx="538920" cy="773640"/>
            </a:xfrm>
            <a:custGeom>
              <a:avLst/>
              <a:gdLst/>
              <a:ahLst/>
              <a:rect l="l" t="t" r="r" b="b"/>
              <a:pathLst>
                <a:path w="556" h="885">
                  <a:moveTo>
                    <a:pt x="0" y="473"/>
                  </a:moveTo>
                  <a:lnTo>
                    <a:pt x="106" y="794"/>
                  </a:lnTo>
                  <a:lnTo>
                    <a:pt x="106" y="801"/>
                  </a:lnTo>
                  <a:lnTo>
                    <a:pt x="106" y="819"/>
                  </a:lnTo>
                  <a:lnTo>
                    <a:pt x="106" y="822"/>
                  </a:lnTo>
                  <a:lnTo>
                    <a:pt x="134" y="844"/>
                  </a:lnTo>
                  <a:lnTo>
                    <a:pt x="144" y="844"/>
                  </a:lnTo>
                  <a:lnTo>
                    <a:pt x="146" y="856"/>
                  </a:lnTo>
                  <a:lnTo>
                    <a:pt x="146" y="866"/>
                  </a:lnTo>
                  <a:lnTo>
                    <a:pt x="160" y="885"/>
                  </a:lnTo>
                  <a:lnTo>
                    <a:pt x="164" y="881"/>
                  </a:lnTo>
                  <a:lnTo>
                    <a:pt x="166" y="866"/>
                  </a:lnTo>
                  <a:lnTo>
                    <a:pt x="166" y="838"/>
                  </a:lnTo>
                  <a:lnTo>
                    <a:pt x="180" y="817"/>
                  </a:lnTo>
                  <a:lnTo>
                    <a:pt x="188" y="782"/>
                  </a:lnTo>
                  <a:lnTo>
                    <a:pt x="205" y="766"/>
                  </a:lnTo>
                  <a:lnTo>
                    <a:pt x="207" y="759"/>
                  </a:lnTo>
                  <a:lnTo>
                    <a:pt x="197" y="752"/>
                  </a:lnTo>
                  <a:lnTo>
                    <a:pt x="191" y="733"/>
                  </a:lnTo>
                  <a:lnTo>
                    <a:pt x="224" y="700"/>
                  </a:lnTo>
                  <a:lnTo>
                    <a:pt x="230" y="704"/>
                  </a:lnTo>
                  <a:lnTo>
                    <a:pt x="232" y="719"/>
                  </a:lnTo>
                  <a:lnTo>
                    <a:pt x="240" y="724"/>
                  </a:lnTo>
                  <a:lnTo>
                    <a:pt x="243" y="717"/>
                  </a:lnTo>
                  <a:lnTo>
                    <a:pt x="243" y="700"/>
                  </a:lnTo>
                  <a:lnTo>
                    <a:pt x="247" y="690"/>
                  </a:lnTo>
                  <a:lnTo>
                    <a:pt x="278" y="688"/>
                  </a:lnTo>
                  <a:lnTo>
                    <a:pt x="289" y="674"/>
                  </a:lnTo>
                  <a:lnTo>
                    <a:pt x="289" y="666"/>
                  </a:lnTo>
                  <a:lnTo>
                    <a:pt x="297" y="662"/>
                  </a:lnTo>
                  <a:lnTo>
                    <a:pt x="306" y="662"/>
                  </a:lnTo>
                  <a:lnTo>
                    <a:pt x="316" y="656"/>
                  </a:lnTo>
                  <a:lnTo>
                    <a:pt x="322" y="648"/>
                  </a:lnTo>
                  <a:lnTo>
                    <a:pt x="330" y="626"/>
                  </a:lnTo>
                  <a:lnTo>
                    <a:pt x="324" y="606"/>
                  </a:lnTo>
                  <a:lnTo>
                    <a:pt x="341" y="587"/>
                  </a:lnTo>
                  <a:lnTo>
                    <a:pt x="341" y="578"/>
                  </a:lnTo>
                  <a:lnTo>
                    <a:pt x="349" y="578"/>
                  </a:lnTo>
                  <a:lnTo>
                    <a:pt x="367" y="579"/>
                  </a:lnTo>
                  <a:lnTo>
                    <a:pt x="380" y="575"/>
                  </a:lnTo>
                  <a:lnTo>
                    <a:pt x="383" y="564"/>
                  </a:lnTo>
                  <a:lnTo>
                    <a:pt x="392" y="545"/>
                  </a:lnTo>
                  <a:lnTo>
                    <a:pt x="399" y="544"/>
                  </a:lnTo>
                  <a:lnTo>
                    <a:pt x="412" y="525"/>
                  </a:lnTo>
                  <a:lnTo>
                    <a:pt x="434" y="531"/>
                  </a:lnTo>
                  <a:lnTo>
                    <a:pt x="446" y="540"/>
                  </a:lnTo>
                  <a:lnTo>
                    <a:pt x="466" y="504"/>
                  </a:lnTo>
                  <a:lnTo>
                    <a:pt x="487" y="493"/>
                  </a:lnTo>
                  <a:lnTo>
                    <a:pt x="517" y="470"/>
                  </a:lnTo>
                  <a:lnTo>
                    <a:pt x="524" y="454"/>
                  </a:lnTo>
                  <a:lnTo>
                    <a:pt x="525" y="453"/>
                  </a:lnTo>
                  <a:lnTo>
                    <a:pt x="532" y="453"/>
                  </a:lnTo>
                  <a:lnTo>
                    <a:pt x="551" y="447"/>
                  </a:lnTo>
                  <a:lnTo>
                    <a:pt x="556" y="429"/>
                  </a:lnTo>
                  <a:lnTo>
                    <a:pt x="553" y="418"/>
                  </a:lnTo>
                  <a:lnTo>
                    <a:pt x="537" y="412"/>
                  </a:lnTo>
                  <a:lnTo>
                    <a:pt x="536" y="415"/>
                  </a:lnTo>
                  <a:lnTo>
                    <a:pt x="530" y="412"/>
                  </a:lnTo>
                  <a:lnTo>
                    <a:pt x="533" y="396"/>
                  </a:lnTo>
                  <a:lnTo>
                    <a:pt x="537" y="394"/>
                  </a:lnTo>
                  <a:lnTo>
                    <a:pt x="537" y="380"/>
                  </a:lnTo>
                  <a:lnTo>
                    <a:pt x="526" y="359"/>
                  </a:lnTo>
                  <a:lnTo>
                    <a:pt x="517" y="351"/>
                  </a:lnTo>
                  <a:lnTo>
                    <a:pt x="504" y="352"/>
                  </a:lnTo>
                  <a:lnTo>
                    <a:pt x="500" y="359"/>
                  </a:lnTo>
                  <a:lnTo>
                    <a:pt x="487" y="360"/>
                  </a:lnTo>
                  <a:lnTo>
                    <a:pt x="473" y="357"/>
                  </a:lnTo>
                  <a:lnTo>
                    <a:pt x="462" y="312"/>
                  </a:lnTo>
                  <a:lnTo>
                    <a:pt x="465" y="306"/>
                  </a:lnTo>
                  <a:lnTo>
                    <a:pt x="463" y="297"/>
                  </a:lnTo>
                  <a:lnTo>
                    <a:pt x="459" y="289"/>
                  </a:lnTo>
                  <a:lnTo>
                    <a:pt x="450" y="289"/>
                  </a:lnTo>
                  <a:lnTo>
                    <a:pt x="446" y="294"/>
                  </a:lnTo>
                  <a:lnTo>
                    <a:pt x="426" y="286"/>
                  </a:lnTo>
                  <a:lnTo>
                    <a:pt x="414" y="286"/>
                  </a:lnTo>
                  <a:lnTo>
                    <a:pt x="407" y="279"/>
                  </a:lnTo>
                  <a:lnTo>
                    <a:pt x="399" y="251"/>
                  </a:lnTo>
                  <a:lnTo>
                    <a:pt x="399" y="245"/>
                  </a:lnTo>
                  <a:lnTo>
                    <a:pt x="330" y="40"/>
                  </a:lnTo>
                  <a:lnTo>
                    <a:pt x="274" y="0"/>
                  </a:lnTo>
                  <a:lnTo>
                    <a:pt x="256" y="0"/>
                  </a:lnTo>
                  <a:lnTo>
                    <a:pt x="240" y="0"/>
                  </a:lnTo>
                  <a:lnTo>
                    <a:pt x="232" y="5"/>
                  </a:lnTo>
                  <a:lnTo>
                    <a:pt x="230" y="18"/>
                  </a:lnTo>
                  <a:lnTo>
                    <a:pt x="224" y="18"/>
                  </a:lnTo>
                  <a:lnTo>
                    <a:pt x="207" y="26"/>
                  </a:lnTo>
                  <a:lnTo>
                    <a:pt x="176" y="51"/>
                  </a:lnTo>
                  <a:lnTo>
                    <a:pt x="166" y="58"/>
                  </a:lnTo>
                  <a:lnTo>
                    <a:pt x="154" y="44"/>
                  </a:lnTo>
                  <a:lnTo>
                    <a:pt x="158" y="20"/>
                  </a:lnTo>
                  <a:lnTo>
                    <a:pt x="153" y="11"/>
                  </a:lnTo>
                  <a:lnTo>
                    <a:pt x="144" y="11"/>
                  </a:lnTo>
                  <a:lnTo>
                    <a:pt x="118" y="20"/>
                  </a:lnTo>
                  <a:lnTo>
                    <a:pt x="74" y="184"/>
                  </a:lnTo>
                  <a:lnTo>
                    <a:pt x="71" y="207"/>
                  </a:lnTo>
                  <a:lnTo>
                    <a:pt x="78" y="215"/>
                  </a:lnTo>
                  <a:lnTo>
                    <a:pt x="79" y="236"/>
                  </a:lnTo>
                  <a:lnTo>
                    <a:pt x="75" y="250"/>
                  </a:lnTo>
                  <a:lnTo>
                    <a:pt x="68" y="255"/>
                  </a:lnTo>
                  <a:lnTo>
                    <a:pt x="63" y="270"/>
                  </a:lnTo>
                  <a:lnTo>
                    <a:pt x="76" y="336"/>
                  </a:lnTo>
                  <a:lnTo>
                    <a:pt x="70" y="357"/>
                  </a:lnTo>
                  <a:lnTo>
                    <a:pt x="70" y="376"/>
                  </a:lnTo>
                  <a:lnTo>
                    <a:pt x="46" y="408"/>
                  </a:lnTo>
                  <a:lnTo>
                    <a:pt x="42" y="419"/>
                  </a:lnTo>
                  <a:lnTo>
                    <a:pt x="54" y="442"/>
                  </a:lnTo>
                  <a:lnTo>
                    <a:pt x="52" y="445"/>
                  </a:lnTo>
                  <a:lnTo>
                    <a:pt x="36" y="445"/>
                  </a:lnTo>
                  <a:lnTo>
                    <a:pt x="37" y="458"/>
                  </a:lnTo>
                  <a:lnTo>
                    <a:pt x="32" y="470"/>
                  </a:lnTo>
                  <a:lnTo>
                    <a:pt x="25" y="470"/>
                  </a:lnTo>
                  <a:lnTo>
                    <a:pt x="11" y="465"/>
                  </a:lnTo>
                  <a:lnTo>
                    <a:pt x="0" y="473"/>
                  </a:lnTo>
                  <a:close/>
                </a:path>
              </a:pathLst>
            </a:custGeom>
            <a:solidFill>
              <a:srgbClr val="00f00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34" name="5027323.875502.12567.578.1255"/>
          <p:cNvSpPr/>
          <p:nvPr/>
        </p:nvSpPr>
        <p:spPr>
          <a:xfrm>
            <a:off x="5794200" y="2633760"/>
            <a:ext cx="1568520" cy="1278000"/>
          </a:xfrm>
          <a:custGeom>
            <a:avLst/>
            <a:gdLst/>
            <a:ahLst/>
            <a:rect l="l" t="t" r="r" b="b"/>
            <a:pathLst>
              <a:path w="1635" h="1413">
                <a:moveTo>
                  <a:pt x="1047" y="466"/>
                </a:moveTo>
                <a:lnTo>
                  <a:pt x="1061" y="498"/>
                </a:lnTo>
                <a:lnTo>
                  <a:pt x="1072" y="508"/>
                </a:lnTo>
                <a:lnTo>
                  <a:pt x="1103" y="522"/>
                </a:lnTo>
                <a:lnTo>
                  <a:pt x="1134" y="516"/>
                </a:lnTo>
                <a:lnTo>
                  <a:pt x="1142" y="516"/>
                </a:lnTo>
                <a:lnTo>
                  <a:pt x="1149" y="522"/>
                </a:lnTo>
                <a:lnTo>
                  <a:pt x="1150" y="530"/>
                </a:lnTo>
                <a:lnTo>
                  <a:pt x="1141" y="544"/>
                </a:lnTo>
                <a:lnTo>
                  <a:pt x="1120" y="545"/>
                </a:lnTo>
                <a:lnTo>
                  <a:pt x="1111" y="544"/>
                </a:lnTo>
                <a:lnTo>
                  <a:pt x="1110" y="534"/>
                </a:lnTo>
                <a:lnTo>
                  <a:pt x="1099" y="534"/>
                </a:lnTo>
                <a:lnTo>
                  <a:pt x="1080" y="546"/>
                </a:lnTo>
                <a:lnTo>
                  <a:pt x="1065" y="544"/>
                </a:lnTo>
                <a:lnTo>
                  <a:pt x="1055" y="542"/>
                </a:lnTo>
                <a:lnTo>
                  <a:pt x="1026" y="548"/>
                </a:lnTo>
                <a:lnTo>
                  <a:pt x="1004" y="544"/>
                </a:lnTo>
                <a:lnTo>
                  <a:pt x="998" y="548"/>
                </a:lnTo>
                <a:lnTo>
                  <a:pt x="1004" y="565"/>
                </a:lnTo>
                <a:lnTo>
                  <a:pt x="998" y="569"/>
                </a:lnTo>
                <a:lnTo>
                  <a:pt x="989" y="567"/>
                </a:lnTo>
                <a:lnTo>
                  <a:pt x="966" y="550"/>
                </a:lnTo>
                <a:lnTo>
                  <a:pt x="918" y="545"/>
                </a:lnTo>
                <a:lnTo>
                  <a:pt x="908" y="548"/>
                </a:lnTo>
                <a:lnTo>
                  <a:pt x="896" y="544"/>
                </a:lnTo>
                <a:lnTo>
                  <a:pt x="865" y="567"/>
                </a:lnTo>
                <a:lnTo>
                  <a:pt x="853" y="567"/>
                </a:lnTo>
                <a:lnTo>
                  <a:pt x="840" y="577"/>
                </a:lnTo>
                <a:lnTo>
                  <a:pt x="836" y="583"/>
                </a:lnTo>
                <a:lnTo>
                  <a:pt x="828" y="585"/>
                </a:lnTo>
                <a:lnTo>
                  <a:pt x="811" y="581"/>
                </a:lnTo>
                <a:lnTo>
                  <a:pt x="789" y="585"/>
                </a:lnTo>
                <a:lnTo>
                  <a:pt x="789" y="606"/>
                </a:lnTo>
                <a:lnTo>
                  <a:pt x="783" y="611"/>
                </a:lnTo>
                <a:lnTo>
                  <a:pt x="742" y="649"/>
                </a:lnTo>
                <a:lnTo>
                  <a:pt x="732" y="646"/>
                </a:lnTo>
                <a:lnTo>
                  <a:pt x="728" y="642"/>
                </a:lnTo>
                <a:lnTo>
                  <a:pt x="746" y="614"/>
                </a:lnTo>
                <a:lnTo>
                  <a:pt x="746" y="606"/>
                </a:lnTo>
                <a:lnTo>
                  <a:pt x="721" y="606"/>
                </a:lnTo>
                <a:lnTo>
                  <a:pt x="711" y="627"/>
                </a:lnTo>
                <a:lnTo>
                  <a:pt x="704" y="635"/>
                </a:lnTo>
                <a:lnTo>
                  <a:pt x="695" y="626"/>
                </a:lnTo>
                <a:lnTo>
                  <a:pt x="692" y="606"/>
                </a:lnTo>
                <a:lnTo>
                  <a:pt x="689" y="608"/>
                </a:lnTo>
                <a:lnTo>
                  <a:pt x="687" y="634"/>
                </a:lnTo>
                <a:lnTo>
                  <a:pt x="668" y="659"/>
                </a:lnTo>
                <a:lnTo>
                  <a:pt x="660" y="687"/>
                </a:lnTo>
                <a:lnTo>
                  <a:pt x="654" y="704"/>
                </a:lnTo>
                <a:lnTo>
                  <a:pt x="633" y="736"/>
                </a:lnTo>
                <a:lnTo>
                  <a:pt x="633" y="757"/>
                </a:lnTo>
                <a:lnTo>
                  <a:pt x="626" y="764"/>
                </a:lnTo>
                <a:lnTo>
                  <a:pt x="625" y="765"/>
                </a:lnTo>
                <a:lnTo>
                  <a:pt x="597" y="795"/>
                </a:lnTo>
                <a:lnTo>
                  <a:pt x="579" y="831"/>
                </a:lnTo>
                <a:lnTo>
                  <a:pt x="576" y="858"/>
                </a:lnTo>
                <a:lnTo>
                  <a:pt x="575" y="867"/>
                </a:lnTo>
                <a:lnTo>
                  <a:pt x="578" y="873"/>
                </a:lnTo>
                <a:lnTo>
                  <a:pt x="597" y="862"/>
                </a:lnTo>
                <a:lnTo>
                  <a:pt x="621" y="819"/>
                </a:lnTo>
                <a:lnTo>
                  <a:pt x="646" y="799"/>
                </a:lnTo>
                <a:lnTo>
                  <a:pt x="657" y="795"/>
                </a:lnTo>
                <a:lnTo>
                  <a:pt x="660" y="782"/>
                </a:lnTo>
                <a:lnTo>
                  <a:pt x="668" y="776"/>
                </a:lnTo>
                <a:lnTo>
                  <a:pt x="674" y="764"/>
                </a:lnTo>
                <a:lnTo>
                  <a:pt x="674" y="748"/>
                </a:lnTo>
                <a:lnTo>
                  <a:pt x="674" y="741"/>
                </a:lnTo>
                <a:lnTo>
                  <a:pt x="684" y="736"/>
                </a:lnTo>
                <a:lnTo>
                  <a:pt x="688" y="726"/>
                </a:lnTo>
                <a:lnTo>
                  <a:pt x="692" y="716"/>
                </a:lnTo>
                <a:lnTo>
                  <a:pt x="700" y="716"/>
                </a:lnTo>
                <a:lnTo>
                  <a:pt x="704" y="726"/>
                </a:lnTo>
                <a:lnTo>
                  <a:pt x="701" y="745"/>
                </a:lnTo>
                <a:lnTo>
                  <a:pt x="687" y="795"/>
                </a:lnTo>
                <a:lnTo>
                  <a:pt x="674" y="808"/>
                </a:lnTo>
                <a:lnTo>
                  <a:pt x="668" y="824"/>
                </a:lnTo>
                <a:lnTo>
                  <a:pt x="668" y="835"/>
                </a:lnTo>
                <a:lnTo>
                  <a:pt x="654" y="873"/>
                </a:lnTo>
                <a:lnTo>
                  <a:pt x="654" y="906"/>
                </a:lnTo>
                <a:lnTo>
                  <a:pt x="654" y="932"/>
                </a:lnTo>
                <a:lnTo>
                  <a:pt x="633" y="949"/>
                </a:lnTo>
                <a:lnTo>
                  <a:pt x="626" y="959"/>
                </a:lnTo>
                <a:lnTo>
                  <a:pt x="634" y="986"/>
                </a:lnTo>
                <a:lnTo>
                  <a:pt x="634" y="1031"/>
                </a:lnTo>
                <a:lnTo>
                  <a:pt x="626" y="1045"/>
                </a:lnTo>
                <a:lnTo>
                  <a:pt x="611" y="1090"/>
                </a:lnTo>
                <a:lnTo>
                  <a:pt x="622" y="1163"/>
                </a:lnTo>
                <a:lnTo>
                  <a:pt x="638" y="1209"/>
                </a:lnTo>
                <a:lnTo>
                  <a:pt x="634" y="1218"/>
                </a:lnTo>
                <a:lnTo>
                  <a:pt x="637" y="1226"/>
                </a:lnTo>
                <a:lnTo>
                  <a:pt x="636" y="1234"/>
                </a:lnTo>
                <a:lnTo>
                  <a:pt x="637" y="1254"/>
                </a:lnTo>
                <a:lnTo>
                  <a:pt x="637" y="1287"/>
                </a:lnTo>
                <a:lnTo>
                  <a:pt x="656" y="1313"/>
                </a:lnTo>
                <a:lnTo>
                  <a:pt x="664" y="1327"/>
                </a:lnTo>
                <a:lnTo>
                  <a:pt x="669" y="1340"/>
                </a:lnTo>
                <a:lnTo>
                  <a:pt x="684" y="1381"/>
                </a:lnTo>
                <a:lnTo>
                  <a:pt x="688" y="1391"/>
                </a:lnTo>
                <a:lnTo>
                  <a:pt x="695" y="1397"/>
                </a:lnTo>
                <a:lnTo>
                  <a:pt x="711" y="1413"/>
                </a:lnTo>
                <a:lnTo>
                  <a:pt x="742" y="1407"/>
                </a:lnTo>
                <a:lnTo>
                  <a:pt x="754" y="1397"/>
                </a:lnTo>
                <a:lnTo>
                  <a:pt x="777" y="1391"/>
                </a:lnTo>
                <a:lnTo>
                  <a:pt x="786" y="1385"/>
                </a:lnTo>
                <a:lnTo>
                  <a:pt x="791" y="1378"/>
                </a:lnTo>
                <a:lnTo>
                  <a:pt x="813" y="1363"/>
                </a:lnTo>
                <a:lnTo>
                  <a:pt x="836" y="1304"/>
                </a:lnTo>
                <a:lnTo>
                  <a:pt x="848" y="1280"/>
                </a:lnTo>
                <a:lnTo>
                  <a:pt x="853" y="1252"/>
                </a:lnTo>
                <a:lnTo>
                  <a:pt x="860" y="1210"/>
                </a:lnTo>
                <a:lnTo>
                  <a:pt x="868" y="1205"/>
                </a:lnTo>
                <a:lnTo>
                  <a:pt x="868" y="1201"/>
                </a:lnTo>
                <a:lnTo>
                  <a:pt x="854" y="1191"/>
                </a:lnTo>
                <a:lnTo>
                  <a:pt x="854" y="1150"/>
                </a:lnTo>
                <a:lnTo>
                  <a:pt x="836" y="1105"/>
                </a:lnTo>
                <a:lnTo>
                  <a:pt x="811" y="1050"/>
                </a:lnTo>
                <a:lnTo>
                  <a:pt x="799" y="1025"/>
                </a:lnTo>
                <a:lnTo>
                  <a:pt x="807" y="998"/>
                </a:lnTo>
                <a:lnTo>
                  <a:pt x="793" y="957"/>
                </a:lnTo>
                <a:lnTo>
                  <a:pt x="791" y="944"/>
                </a:lnTo>
                <a:lnTo>
                  <a:pt x="803" y="931"/>
                </a:lnTo>
                <a:lnTo>
                  <a:pt x="813" y="900"/>
                </a:lnTo>
                <a:lnTo>
                  <a:pt x="814" y="884"/>
                </a:lnTo>
                <a:lnTo>
                  <a:pt x="816" y="851"/>
                </a:lnTo>
                <a:lnTo>
                  <a:pt x="816" y="819"/>
                </a:lnTo>
                <a:lnTo>
                  <a:pt x="829" y="803"/>
                </a:lnTo>
                <a:lnTo>
                  <a:pt x="836" y="792"/>
                </a:lnTo>
                <a:lnTo>
                  <a:pt x="841" y="776"/>
                </a:lnTo>
                <a:lnTo>
                  <a:pt x="864" y="764"/>
                </a:lnTo>
                <a:lnTo>
                  <a:pt x="872" y="764"/>
                </a:lnTo>
                <a:lnTo>
                  <a:pt x="877" y="752"/>
                </a:lnTo>
                <a:lnTo>
                  <a:pt x="880" y="736"/>
                </a:lnTo>
                <a:lnTo>
                  <a:pt x="891" y="721"/>
                </a:lnTo>
                <a:lnTo>
                  <a:pt x="896" y="716"/>
                </a:lnTo>
                <a:lnTo>
                  <a:pt x="897" y="724"/>
                </a:lnTo>
                <a:lnTo>
                  <a:pt x="895" y="732"/>
                </a:lnTo>
                <a:lnTo>
                  <a:pt x="904" y="748"/>
                </a:lnTo>
                <a:lnTo>
                  <a:pt x="895" y="768"/>
                </a:lnTo>
                <a:lnTo>
                  <a:pt x="897" y="784"/>
                </a:lnTo>
                <a:lnTo>
                  <a:pt x="914" y="776"/>
                </a:lnTo>
                <a:lnTo>
                  <a:pt x="927" y="756"/>
                </a:lnTo>
                <a:lnTo>
                  <a:pt x="924" y="736"/>
                </a:lnTo>
                <a:lnTo>
                  <a:pt x="919" y="714"/>
                </a:lnTo>
                <a:lnTo>
                  <a:pt x="928" y="692"/>
                </a:lnTo>
                <a:lnTo>
                  <a:pt x="939" y="681"/>
                </a:lnTo>
                <a:lnTo>
                  <a:pt x="948" y="677"/>
                </a:lnTo>
                <a:lnTo>
                  <a:pt x="959" y="669"/>
                </a:lnTo>
                <a:lnTo>
                  <a:pt x="966" y="665"/>
                </a:lnTo>
                <a:lnTo>
                  <a:pt x="961" y="654"/>
                </a:lnTo>
                <a:lnTo>
                  <a:pt x="955" y="654"/>
                </a:lnTo>
                <a:lnTo>
                  <a:pt x="953" y="649"/>
                </a:lnTo>
                <a:lnTo>
                  <a:pt x="953" y="627"/>
                </a:lnTo>
                <a:lnTo>
                  <a:pt x="970" y="602"/>
                </a:lnTo>
                <a:lnTo>
                  <a:pt x="989" y="593"/>
                </a:lnTo>
                <a:lnTo>
                  <a:pt x="1000" y="584"/>
                </a:lnTo>
                <a:lnTo>
                  <a:pt x="1016" y="597"/>
                </a:lnTo>
                <a:lnTo>
                  <a:pt x="1047" y="607"/>
                </a:lnTo>
                <a:lnTo>
                  <a:pt x="1069" y="611"/>
                </a:lnTo>
                <a:lnTo>
                  <a:pt x="1081" y="627"/>
                </a:lnTo>
                <a:lnTo>
                  <a:pt x="1120" y="631"/>
                </a:lnTo>
                <a:lnTo>
                  <a:pt x="1165" y="651"/>
                </a:lnTo>
                <a:lnTo>
                  <a:pt x="1182" y="659"/>
                </a:lnTo>
                <a:lnTo>
                  <a:pt x="1204" y="693"/>
                </a:lnTo>
                <a:lnTo>
                  <a:pt x="1202" y="701"/>
                </a:lnTo>
                <a:lnTo>
                  <a:pt x="1182" y="705"/>
                </a:lnTo>
                <a:lnTo>
                  <a:pt x="1180" y="720"/>
                </a:lnTo>
                <a:lnTo>
                  <a:pt x="1184" y="730"/>
                </a:lnTo>
                <a:lnTo>
                  <a:pt x="1202" y="745"/>
                </a:lnTo>
                <a:lnTo>
                  <a:pt x="1209" y="763"/>
                </a:lnTo>
                <a:lnTo>
                  <a:pt x="1216" y="779"/>
                </a:lnTo>
                <a:lnTo>
                  <a:pt x="1216" y="831"/>
                </a:lnTo>
                <a:lnTo>
                  <a:pt x="1206" y="857"/>
                </a:lnTo>
                <a:lnTo>
                  <a:pt x="1194" y="861"/>
                </a:lnTo>
                <a:lnTo>
                  <a:pt x="1193" y="873"/>
                </a:lnTo>
                <a:lnTo>
                  <a:pt x="1192" y="884"/>
                </a:lnTo>
                <a:lnTo>
                  <a:pt x="1181" y="897"/>
                </a:lnTo>
                <a:lnTo>
                  <a:pt x="1159" y="913"/>
                </a:lnTo>
                <a:lnTo>
                  <a:pt x="1150" y="924"/>
                </a:lnTo>
                <a:lnTo>
                  <a:pt x="1143" y="955"/>
                </a:lnTo>
                <a:lnTo>
                  <a:pt x="1153" y="975"/>
                </a:lnTo>
                <a:lnTo>
                  <a:pt x="1159" y="978"/>
                </a:lnTo>
                <a:lnTo>
                  <a:pt x="1176" y="983"/>
                </a:lnTo>
                <a:lnTo>
                  <a:pt x="1180" y="986"/>
                </a:lnTo>
                <a:lnTo>
                  <a:pt x="1184" y="986"/>
                </a:lnTo>
                <a:lnTo>
                  <a:pt x="1237" y="916"/>
                </a:lnTo>
                <a:lnTo>
                  <a:pt x="1256" y="897"/>
                </a:lnTo>
                <a:lnTo>
                  <a:pt x="1272" y="884"/>
                </a:lnTo>
                <a:lnTo>
                  <a:pt x="1315" y="897"/>
                </a:lnTo>
                <a:lnTo>
                  <a:pt x="1356" y="1004"/>
                </a:lnTo>
                <a:lnTo>
                  <a:pt x="1361" y="1053"/>
                </a:lnTo>
                <a:lnTo>
                  <a:pt x="1385" y="1029"/>
                </a:lnTo>
                <a:lnTo>
                  <a:pt x="1416" y="1007"/>
                </a:lnTo>
                <a:lnTo>
                  <a:pt x="1428" y="979"/>
                </a:lnTo>
                <a:lnTo>
                  <a:pt x="1421" y="865"/>
                </a:lnTo>
                <a:lnTo>
                  <a:pt x="1409" y="831"/>
                </a:lnTo>
                <a:lnTo>
                  <a:pt x="1435" y="683"/>
                </a:lnTo>
                <a:lnTo>
                  <a:pt x="1413" y="619"/>
                </a:lnTo>
                <a:lnTo>
                  <a:pt x="1467" y="653"/>
                </a:lnTo>
                <a:lnTo>
                  <a:pt x="1486" y="694"/>
                </a:lnTo>
                <a:lnTo>
                  <a:pt x="1595" y="700"/>
                </a:lnTo>
                <a:lnTo>
                  <a:pt x="1612" y="662"/>
                </a:lnTo>
                <a:lnTo>
                  <a:pt x="1635" y="636"/>
                </a:lnTo>
                <a:lnTo>
                  <a:pt x="1634" y="606"/>
                </a:lnTo>
                <a:lnTo>
                  <a:pt x="1599" y="577"/>
                </a:lnTo>
                <a:lnTo>
                  <a:pt x="1578" y="526"/>
                </a:lnTo>
                <a:lnTo>
                  <a:pt x="1517" y="497"/>
                </a:lnTo>
                <a:lnTo>
                  <a:pt x="1491" y="447"/>
                </a:lnTo>
                <a:lnTo>
                  <a:pt x="1373" y="443"/>
                </a:lnTo>
                <a:lnTo>
                  <a:pt x="1192" y="447"/>
                </a:lnTo>
                <a:lnTo>
                  <a:pt x="1056" y="440"/>
                </a:lnTo>
                <a:lnTo>
                  <a:pt x="1013" y="396"/>
                </a:lnTo>
                <a:lnTo>
                  <a:pt x="1004" y="352"/>
                </a:lnTo>
                <a:lnTo>
                  <a:pt x="967" y="325"/>
                </a:lnTo>
                <a:lnTo>
                  <a:pt x="963" y="275"/>
                </a:lnTo>
                <a:lnTo>
                  <a:pt x="930" y="231"/>
                </a:lnTo>
                <a:lnTo>
                  <a:pt x="915" y="165"/>
                </a:lnTo>
                <a:lnTo>
                  <a:pt x="908" y="149"/>
                </a:lnTo>
                <a:lnTo>
                  <a:pt x="852" y="168"/>
                </a:lnTo>
                <a:lnTo>
                  <a:pt x="807" y="160"/>
                </a:lnTo>
                <a:lnTo>
                  <a:pt x="728" y="31"/>
                </a:lnTo>
                <a:lnTo>
                  <a:pt x="660" y="25"/>
                </a:lnTo>
                <a:lnTo>
                  <a:pt x="656" y="87"/>
                </a:lnTo>
                <a:lnTo>
                  <a:pt x="611" y="19"/>
                </a:lnTo>
                <a:lnTo>
                  <a:pt x="539" y="0"/>
                </a:lnTo>
                <a:lnTo>
                  <a:pt x="524" y="13"/>
                </a:lnTo>
                <a:lnTo>
                  <a:pt x="533" y="43"/>
                </a:lnTo>
                <a:lnTo>
                  <a:pt x="509" y="91"/>
                </a:lnTo>
                <a:lnTo>
                  <a:pt x="494" y="72"/>
                </a:lnTo>
                <a:lnTo>
                  <a:pt x="461" y="126"/>
                </a:lnTo>
                <a:lnTo>
                  <a:pt x="443" y="102"/>
                </a:lnTo>
                <a:lnTo>
                  <a:pt x="439" y="111"/>
                </a:lnTo>
                <a:lnTo>
                  <a:pt x="415" y="177"/>
                </a:lnTo>
                <a:lnTo>
                  <a:pt x="370" y="212"/>
                </a:lnTo>
                <a:lnTo>
                  <a:pt x="335" y="227"/>
                </a:lnTo>
                <a:lnTo>
                  <a:pt x="316" y="246"/>
                </a:lnTo>
                <a:lnTo>
                  <a:pt x="269" y="272"/>
                </a:lnTo>
                <a:lnTo>
                  <a:pt x="249" y="278"/>
                </a:lnTo>
                <a:lnTo>
                  <a:pt x="230" y="283"/>
                </a:lnTo>
                <a:lnTo>
                  <a:pt x="210" y="305"/>
                </a:lnTo>
                <a:lnTo>
                  <a:pt x="171" y="318"/>
                </a:lnTo>
                <a:lnTo>
                  <a:pt x="152" y="333"/>
                </a:lnTo>
                <a:lnTo>
                  <a:pt x="93" y="401"/>
                </a:lnTo>
                <a:lnTo>
                  <a:pt x="0" y="485"/>
                </a:lnTo>
                <a:lnTo>
                  <a:pt x="16" y="490"/>
                </a:lnTo>
                <a:lnTo>
                  <a:pt x="32" y="494"/>
                </a:lnTo>
                <a:lnTo>
                  <a:pt x="57" y="494"/>
                </a:lnTo>
                <a:lnTo>
                  <a:pt x="93" y="470"/>
                </a:lnTo>
                <a:lnTo>
                  <a:pt x="161" y="439"/>
                </a:lnTo>
                <a:lnTo>
                  <a:pt x="171" y="438"/>
                </a:lnTo>
                <a:lnTo>
                  <a:pt x="175" y="443"/>
                </a:lnTo>
                <a:lnTo>
                  <a:pt x="175" y="459"/>
                </a:lnTo>
                <a:lnTo>
                  <a:pt x="169" y="466"/>
                </a:lnTo>
                <a:lnTo>
                  <a:pt x="169" y="475"/>
                </a:lnTo>
                <a:lnTo>
                  <a:pt x="164" y="503"/>
                </a:lnTo>
                <a:lnTo>
                  <a:pt x="187" y="490"/>
                </a:lnTo>
                <a:lnTo>
                  <a:pt x="200" y="490"/>
                </a:lnTo>
                <a:lnTo>
                  <a:pt x="218" y="508"/>
                </a:lnTo>
                <a:lnTo>
                  <a:pt x="233" y="503"/>
                </a:lnTo>
                <a:lnTo>
                  <a:pt x="258" y="494"/>
                </a:lnTo>
                <a:lnTo>
                  <a:pt x="270" y="486"/>
                </a:lnTo>
                <a:lnTo>
                  <a:pt x="302" y="469"/>
                </a:lnTo>
                <a:lnTo>
                  <a:pt x="306" y="454"/>
                </a:lnTo>
                <a:lnTo>
                  <a:pt x="318" y="452"/>
                </a:lnTo>
                <a:lnTo>
                  <a:pt x="370" y="435"/>
                </a:lnTo>
                <a:lnTo>
                  <a:pt x="406" y="416"/>
                </a:lnTo>
                <a:lnTo>
                  <a:pt x="447" y="373"/>
                </a:lnTo>
                <a:lnTo>
                  <a:pt x="462" y="370"/>
                </a:lnTo>
                <a:lnTo>
                  <a:pt x="494" y="330"/>
                </a:lnTo>
                <a:lnTo>
                  <a:pt x="517" y="317"/>
                </a:lnTo>
                <a:lnTo>
                  <a:pt x="559" y="310"/>
                </a:lnTo>
                <a:lnTo>
                  <a:pt x="572" y="313"/>
                </a:lnTo>
                <a:lnTo>
                  <a:pt x="574" y="317"/>
                </a:lnTo>
                <a:lnTo>
                  <a:pt x="551" y="333"/>
                </a:lnTo>
                <a:lnTo>
                  <a:pt x="544" y="333"/>
                </a:lnTo>
                <a:lnTo>
                  <a:pt x="537" y="353"/>
                </a:lnTo>
                <a:lnTo>
                  <a:pt x="504" y="385"/>
                </a:lnTo>
                <a:lnTo>
                  <a:pt x="492" y="396"/>
                </a:lnTo>
                <a:lnTo>
                  <a:pt x="484" y="405"/>
                </a:lnTo>
                <a:lnTo>
                  <a:pt x="478" y="434"/>
                </a:lnTo>
                <a:lnTo>
                  <a:pt x="484" y="447"/>
                </a:lnTo>
                <a:lnTo>
                  <a:pt x="489" y="440"/>
                </a:lnTo>
                <a:lnTo>
                  <a:pt x="512" y="422"/>
                </a:lnTo>
                <a:lnTo>
                  <a:pt x="529" y="423"/>
                </a:lnTo>
                <a:lnTo>
                  <a:pt x="539" y="422"/>
                </a:lnTo>
                <a:lnTo>
                  <a:pt x="588" y="443"/>
                </a:lnTo>
                <a:lnTo>
                  <a:pt x="634" y="486"/>
                </a:lnTo>
                <a:lnTo>
                  <a:pt x="664" y="482"/>
                </a:lnTo>
                <a:lnTo>
                  <a:pt x="687" y="486"/>
                </a:lnTo>
                <a:lnTo>
                  <a:pt x="695" y="490"/>
                </a:lnTo>
                <a:lnTo>
                  <a:pt x="704" y="490"/>
                </a:lnTo>
                <a:lnTo>
                  <a:pt x="705" y="489"/>
                </a:lnTo>
                <a:lnTo>
                  <a:pt x="720" y="494"/>
                </a:lnTo>
                <a:lnTo>
                  <a:pt x="720" y="501"/>
                </a:lnTo>
                <a:lnTo>
                  <a:pt x="728" y="494"/>
                </a:lnTo>
                <a:lnTo>
                  <a:pt x="735" y="482"/>
                </a:lnTo>
                <a:lnTo>
                  <a:pt x="774" y="454"/>
                </a:lnTo>
                <a:lnTo>
                  <a:pt x="891" y="426"/>
                </a:lnTo>
                <a:lnTo>
                  <a:pt x="924" y="407"/>
                </a:lnTo>
                <a:lnTo>
                  <a:pt x="936" y="404"/>
                </a:lnTo>
                <a:lnTo>
                  <a:pt x="944" y="412"/>
                </a:lnTo>
                <a:lnTo>
                  <a:pt x="932" y="426"/>
                </a:lnTo>
                <a:lnTo>
                  <a:pt x="932" y="439"/>
                </a:lnTo>
                <a:lnTo>
                  <a:pt x="948" y="465"/>
                </a:lnTo>
                <a:lnTo>
                  <a:pt x="955" y="469"/>
                </a:lnTo>
                <a:lnTo>
                  <a:pt x="961" y="463"/>
                </a:lnTo>
                <a:lnTo>
                  <a:pt x="987" y="465"/>
                </a:lnTo>
                <a:lnTo>
                  <a:pt x="996" y="460"/>
                </a:lnTo>
                <a:lnTo>
                  <a:pt x="1032" y="455"/>
                </a:lnTo>
                <a:lnTo>
                  <a:pt x="1047" y="466"/>
                </a:lnTo>
                <a:close/>
              </a:path>
            </a:pathLst>
          </a:custGeom>
          <a:solidFill>
            <a:srgbClr val="acd7e4"/>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5" name=""/>
          <p:cNvSpPr/>
          <p:nvPr/>
        </p:nvSpPr>
        <p:spPr>
          <a:xfrm>
            <a:off x="609480" y="3279600"/>
            <a:ext cx="198144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Long-Term Capacity</a:t>
            </a:r>
            <a:endParaRPr b="0" lang="en-US" sz="1400" strike="noStrike" u="none">
              <a:solidFill>
                <a:srgbClr val="000000"/>
              </a:solidFill>
              <a:effectLst/>
              <a:uFillTx/>
              <a:latin typeface="Times New Roman"/>
            </a:endParaRPr>
          </a:p>
        </p:txBody>
      </p:sp>
      <p:sp>
        <p:nvSpPr>
          <p:cNvPr id="2936" name=""/>
          <p:cNvSpPr/>
          <p:nvPr/>
        </p:nvSpPr>
        <p:spPr>
          <a:xfrm>
            <a:off x="609480" y="2975040"/>
            <a:ext cx="1981440" cy="3045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West Gas</a:t>
            </a:r>
            <a:endParaRPr b="0" lang="en-US" sz="1600" strike="noStrike" u="none">
              <a:solidFill>
                <a:srgbClr val="000000"/>
              </a:solidFill>
              <a:effectLst/>
              <a:uFillTx/>
              <a:latin typeface="Times New Roman"/>
            </a:endParaRPr>
          </a:p>
        </p:txBody>
      </p:sp>
      <p:sp>
        <p:nvSpPr>
          <p:cNvPr id="2937" name=""/>
          <p:cNvSpPr/>
          <p:nvPr/>
        </p:nvSpPr>
        <p:spPr>
          <a:xfrm>
            <a:off x="1905120" y="5715000"/>
            <a:ext cx="2133360" cy="32544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Price Risk Management</a:t>
            </a:r>
            <a:endParaRPr b="0" lang="en-US" sz="1400" strike="noStrike" u="none">
              <a:solidFill>
                <a:srgbClr val="000000"/>
              </a:solidFill>
              <a:effectLst/>
              <a:uFillTx/>
              <a:latin typeface="Times New Roman"/>
            </a:endParaRPr>
          </a:p>
        </p:txBody>
      </p:sp>
      <p:sp>
        <p:nvSpPr>
          <p:cNvPr id="2938" name=""/>
          <p:cNvSpPr/>
          <p:nvPr/>
        </p:nvSpPr>
        <p:spPr>
          <a:xfrm>
            <a:off x="1905120" y="5410080"/>
            <a:ext cx="2133360" cy="30168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Mexico Gas</a:t>
            </a:r>
            <a:endParaRPr b="0" lang="en-US" sz="1600" strike="noStrike" u="none">
              <a:solidFill>
                <a:srgbClr val="000000"/>
              </a:solidFill>
              <a:effectLst/>
              <a:uFillTx/>
              <a:latin typeface="Times New Roman"/>
            </a:endParaRPr>
          </a:p>
        </p:txBody>
      </p:sp>
      <p:sp>
        <p:nvSpPr>
          <p:cNvPr id="2939" name=""/>
          <p:cNvSpPr/>
          <p:nvPr/>
        </p:nvSpPr>
        <p:spPr>
          <a:xfrm>
            <a:off x="6553080" y="2289240"/>
            <a:ext cx="221004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Operations Outsourcing </a:t>
            </a:r>
            <a:endParaRPr b="0" lang="en-US" sz="1400" strike="noStrike" u="none">
              <a:solidFill>
                <a:srgbClr val="000000"/>
              </a:solidFill>
              <a:effectLst/>
              <a:uFillTx/>
              <a:latin typeface="Times New Roman"/>
            </a:endParaRPr>
          </a:p>
        </p:txBody>
      </p:sp>
      <p:sp>
        <p:nvSpPr>
          <p:cNvPr id="2940" name=""/>
          <p:cNvSpPr/>
          <p:nvPr/>
        </p:nvSpPr>
        <p:spPr>
          <a:xfrm>
            <a:off x="6553080" y="1984320"/>
            <a:ext cx="2210040" cy="30492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Canadian Gas</a:t>
            </a:r>
            <a:endParaRPr b="0" lang="en-US" sz="1600" strike="noStrike" u="none">
              <a:solidFill>
                <a:srgbClr val="000000"/>
              </a:solidFill>
              <a:effectLst/>
              <a:uFillTx/>
              <a:latin typeface="Times New Roman"/>
            </a:endParaRPr>
          </a:p>
        </p:txBody>
      </p:sp>
      <p:sp>
        <p:nvSpPr>
          <p:cNvPr id="2941" name=""/>
          <p:cNvSpPr/>
          <p:nvPr/>
        </p:nvSpPr>
        <p:spPr>
          <a:xfrm>
            <a:off x="3124080" y="2286000"/>
            <a:ext cx="198144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700 MW Alberta PPA</a:t>
            </a:r>
            <a:endParaRPr b="0" lang="en-US" sz="1400" strike="noStrike" u="none">
              <a:solidFill>
                <a:srgbClr val="000000"/>
              </a:solidFill>
              <a:effectLst/>
              <a:uFillTx/>
              <a:latin typeface="Times New Roman"/>
            </a:endParaRPr>
          </a:p>
        </p:txBody>
      </p:sp>
      <p:sp>
        <p:nvSpPr>
          <p:cNvPr id="2942" name=""/>
          <p:cNvSpPr/>
          <p:nvPr/>
        </p:nvSpPr>
        <p:spPr>
          <a:xfrm>
            <a:off x="3124080" y="1981080"/>
            <a:ext cx="198144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Canadian Power</a:t>
            </a:r>
            <a:endParaRPr b="0" lang="en-US" sz="1600" strike="noStrike" u="none">
              <a:solidFill>
                <a:srgbClr val="000000"/>
              </a:solidFill>
              <a:effectLst/>
              <a:uFillTx/>
              <a:latin typeface="Times New Roman"/>
            </a:endParaRPr>
          </a:p>
        </p:txBody>
      </p:sp>
      <p:sp>
        <p:nvSpPr>
          <p:cNvPr id="2943" name=""/>
          <p:cNvSpPr/>
          <p:nvPr/>
        </p:nvSpPr>
        <p:spPr>
          <a:xfrm>
            <a:off x="4343400" y="5946840"/>
            <a:ext cx="198108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Long-Term Wind PPA</a:t>
            </a:r>
            <a:endParaRPr b="0" lang="en-US" sz="1400" strike="noStrike" u="none">
              <a:solidFill>
                <a:srgbClr val="000000"/>
              </a:solidFill>
              <a:effectLst/>
              <a:uFillTx/>
              <a:latin typeface="Times New Roman"/>
            </a:endParaRPr>
          </a:p>
        </p:txBody>
      </p:sp>
      <p:sp>
        <p:nvSpPr>
          <p:cNvPr id="2944" name=""/>
          <p:cNvSpPr/>
          <p:nvPr/>
        </p:nvSpPr>
        <p:spPr>
          <a:xfrm>
            <a:off x="4343400" y="5641920"/>
            <a:ext cx="198108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Texas Power</a:t>
            </a:r>
            <a:endParaRPr b="0" lang="en-US" sz="1600" strike="noStrike" u="none">
              <a:solidFill>
                <a:srgbClr val="000000"/>
              </a:solidFill>
              <a:effectLst/>
              <a:uFillTx/>
              <a:latin typeface="Times New Roman"/>
            </a:endParaRPr>
          </a:p>
        </p:txBody>
      </p:sp>
      <p:sp>
        <p:nvSpPr>
          <p:cNvPr id="2945" name=""/>
          <p:cNvSpPr/>
          <p:nvPr/>
        </p:nvSpPr>
        <p:spPr>
          <a:xfrm>
            <a:off x="838080" y="4651200"/>
            <a:ext cx="198144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QF Expansion &amp; Sale</a:t>
            </a:r>
            <a:endParaRPr b="0" lang="en-US" sz="1400" strike="noStrike" u="none">
              <a:solidFill>
                <a:srgbClr val="000000"/>
              </a:solidFill>
              <a:effectLst/>
              <a:uFillTx/>
              <a:latin typeface="Times New Roman"/>
            </a:endParaRPr>
          </a:p>
        </p:txBody>
      </p:sp>
      <p:sp>
        <p:nvSpPr>
          <p:cNvPr id="2946" name=""/>
          <p:cNvSpPr/>
          <p:nvPr/>
        </p:nvSpPr>
        <p:spPr>
          <a:xfrm>
            <a:off x="838080" y="4346640"/>
            <a:ext cx="1981440" cy="3045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West Power</a:t>
            </a:r>
            <a:endParaRPr b="0" lang="en-US" sz="1600" strike="noStrike" u="none">
              <a:solidFill>
                <a:srgbClr val="000000"/>
              </a:solidFill>
              <a:effectLst/>
              <a:uFillTx/>
              <a:latin typeface="Times New Roman"/>
            </a:endParaRPr>
          </a:p>
        </p:txBody>
      </p:sp>
      <p:sp>
        <p:nvSpPr>
          <p:cNvPr id="2947" name="PlaceHolder 1"/>
          <p:cNvSpPr>
            <a:spLocks noGrp="1"/>
          </p:cNvSpPr>
          <p:nvPr>
            <p:ph type="title"/>
          </p:nvPr>
        </p:nvSpPr>
        <p:spPr>
          <a:xfrm>
            <a:off x="228240" y="152280"/>
            <a:ext cx="9543960" cy="1447920"/>
          </a:xfrm>
          <a:prstGeom prst="rect">
            <a:avLst/>
          </a:prstGeom>
          <a:solidFill>
            <a:srgbClr val="ffffff"/>
          </a:solid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North America</a:t>
            </a:r>
            <a:br>
              <a:rPr sz="2400"/>
            </a:br>
            <a:r>
              <a:rPr b="0" lang="en-US" sz="3200" strike="noStrike" u="none">
                <a:solidFill>
                  <a:srgbClr val="000000"/>
                </a:solidFill>
                <a:effectLst/>
                <a:uFillTx/>
                <a:latin typeface="Arial Black"/>
              </a:rPr>
              <a:t>Recent Structured Transactions</a:t>
            </a:r>
            <a:endParaRPr b="0" lang="en-US" sz="3200" strike="noStrike" u="none">
              <a:solidFill>
                <a:srgbClr val="000000"/>
              </a:solidFill>
              <a:effectLst/>
              <a:uFillTx/>
              <a:latin typeface="Arial Black"/>
            </a:endParaRPr>
          </a:p>
        </p:txBody>
      </p:sp>
      <p:sp>
        <p:nvSpPr>
          <p:cNvPr id="2948" name=""/>
          <p:cNvSpPr/>
          <p:nvPr/>
        </p:nvSpPr>
        <p:spPr>
          <a:xfrm>
            <a:off x="5257800" y="5029200"/>
            <a:ext cx="1981080" cy="45396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Utility Asset Management</a:t>
            </a:r>
            <a:endParaRPr b="0" lang="en-US" sz="1400" strike="noStrike" u="none">
              <a:solidFill>
                <a:srgbClr val="000000"/>
              </a:solidFill>
              <a:effectLst/>
              <a:uFillTx/>
              <a:latin typeface="Times New Roman"/>
            </a:endParaRPr>
          </a:p>
        </p:txBody>
      </p:sp>
      <p:sp>
        <p:nvSpPr>
          <p:cNvPr id="2949" name=""/>
          <p:cNvSpPr/>
          <p:nvPr/>
        </p:nvSpPr>
        <p:spPr>
          <a:xfrm>
            <a:off x="5257800" y="4724280"/>
            <a:ext cx="198108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Southeast Power</a:t>
            </a:r>
            <a:endParaRPr b="0" lang="en-US" sz="1600" strike="noStrike" u="none">
              <a:solidFill>
                <a:srgbClr val="000000"/>
              </a:solidFill>
              <a:effectLst/>
              <a:uFillTx/>
              <a:latin typeface="Times New Roman"/>
            </a:endParaRPr>
          </a:p>
        </p:txBody>
      </p:sp>
      <p:sp>
        <p:nvSpPr>
          <p:cNvPr id="2950" name=""/>
          <p:cNvSpPr/>
          <p:nvPr/>
        </p:nvSpPr>
        <p:spPr>
          <a:xfrm>
            <a:off x="304920" y="3956040"/>
            <a:ext cx="198108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Prebuild Package Sale</a:t>
            </a:r>
            <a:endParaRPr b="0" lang="en-US" sz="1400" strike="noStrike" u="none">
              <a:solidFill>
                <a:srgbClr val="000000"/>
              </a:solidFill>
              <a:effectLst/>
              <a:uFillTx/>
              <a:latin typeface="Times New Roman"/>
            </a:endParaRPr>
          </a:p>
        </p:txBody>
      </p:sp>
      <p:sp>
        <p:nvSpPr>
          <p:cNvPr id="2951" name=""/>
          <p:cNvSpPr/>
          <p:nvPr/>
        </p:nvSpPr>
        <p:spPr>
          <a:xfrm>
            <a:off x="304920" y="3651120"/>
            <a:ext cx="198108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West Power</a:t>
            </a:r>
            <a:endParaRPr b="0" lang="en-US" sz="1600" strike="noStrike" u="none">
              <a:solidFill>
                <a:srgbClr val="000000"/>
              </a:solidFill>
              <a:effectLst/>
              <a:uFillTx/>
              <a:latin typeface="Times New Roman"/>
            </a:endParaRPr>
          </a:p>
        </p:txBody>
      </p:sp>
      <p:sp>
        <p:nvSpPr>
          <p:cNvPr id="2952" name=""/>
          <p:cNvSpPr/>
          <p:nvPr/>
        </p:nvSpPr>
        <p:spPr>
          <a:xfrm>
            <a:off x="2971800" y="4343400"/>
            <a:ext cx="198108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Prebuild Package Sale</a:t>
            </a:r>
            <a:endParaRPr b="0" lang="en-US" sz="1400" strike="noStrike" u="none">
              <a:solidFill>
                <a:srgbClr val="000000"/>
              </a:solidFill>
              <a:effectLst/>
              <a:uFillTx/>
              <a:latin typeface="Times New Roman"/>
            </a:endParaRPr>
          </a:p>
        </p:txBody>
      </p:sp>
      <p:sp>
        <p:nvSpPr>
          <p:cNvPr id="2953" name=""/>
          <p:cNvSpPr/>
          <p:nvPr/>
        </p:nvSpPr>
        <p:spPr>
          <a:xfrm>
            <a:off x="2971800" y="4038480"/>
            <a:ext cx="198108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Rockies Power</a:t>
            </a:r>
            <a:endParaRPr b="0" lang="en-US" sz="1600" strike="noStrike" u="none">
              <a:solidFill>
                <a:srgbClr val="000000"/>
              </a:solidFill>
              <a:effectLst/>
              <a:uFillTx/>
              <a:latin typeface="Times New Roman"/>
            </a:endParaRPr>
          </a:p>
        </p:txBody>
      </p:sp>
      <p:sp>
        <p:nvSpPr>
          <p:cNvPr id="2954" name=""/>
          <p:cNvSpPr/>
          <p:nvPr/>
        </p:nvSpPr>
        <p:spPr>
          <a:xfrm>
            <a:off x="7696080" y="3733920"/>
            <a:ext cx="1981440" cy="45396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Load Following</a:t>
            </a:r>
            <a:endParaRPr b="0" lang="en-US" sz="1400" strike="noStrike" u="none">
              <a:solidFill>
                <a:srgbClr val="000000"/>
              </a:solidFill>
              <a:effectLst/>
              <a:uFillTx/>
              <a:latin typeface="Times New Roman"/>
            </a:endParaRPr>
          </a:p>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p:txBody>
      </p:sp>
      <p:sp>
        <p:nvSpPr>
          <p:cNvPr id="2955" name=""/>
          <p:cNvSpPr/>
          <p:nvPr/>
        </p:nvSpPr>
        <p:spPr>
          <a:xfrm>
            <a:off x="7696080" y="3429000"/>
            <a:ext cx="198144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East Power</a:t>
            </a:r>
            <a:endParaRPr b="0" lang="en-US" sz="1600" strike="noStrike" u="none">
              <a:solidFill>
                <a:srgbClr val="000000"/>
              </a:solidFill>
              <a:effectLst/>
              <a:uFillTx/>
              <a:latin typeface="Times New Roman"/>
            </a:endParaRPr>
          </a:p>
        </p:txBody>
      </p:sp>
      <p:sp>
        <p:nvSpPr>
          <p:cNvPr id="2956" name=""/>
          <p:cNvSpPr/>
          <p:nvPr/>
        </p:nvSpPr>
        <p:spPr>
          <a:xfrm>
            <a:off x="5562720" y="4191120"/>
            <a:ext cx="1981080" cy="301680"/>
          </a:xfrm>
          <a:prstGeom prst="rect">
            <a:avLst/>
          </a:prstGeom>
          <a:solidFill>
            <a:srgbClr val="ffffff"/>
          </a:solidFill>
          <a:ln w="12600">
            <a:solidFill>
              <a:srgbClr val="000000"/>
            </a:solidFill>
            <a:miter/>
          </a:ln>
        </p:spPr>
        <p:style>
          <a:lnRef idx="0"/>
          <a:fillRef idx="0"/>
          <a:effectRef idx="0"/>
          <a:fontRef idx="minor"/>
        </p:style>
        <p:txBody>
          <a:bodyPr lIns="9000" rIns="9000" tIns="9000" bIns="9000" anchor="t">
            <a:noAutofit/>
          </a:bodyPr>
          <a:p>
            <a:pPr marL="119160" indent="-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 Plant Site Sale</a:t>
            </a:r>
            <a:endParaRPr b="0" lang="en-US" sz="1400" strike="noStrike" u="none">
              <a:solidFill>
                <a:srgbClr val="000000"/>
              </a:solidFill>
              <a:effectLst/>
              <a:uFillTx/>
              <a:latin typeface="Times New Roman"/>
            </a:endParaRPr>
          </a:p>
        </p:txBody>
      </p:sp>
      <p:sp>
        <p:nvSpPr>
          <p:cNvPr id="2957" name=""/>
          <p:cNvSpPr/>
          <p:nvPr/>
        </p:nvSpPr>
        <p:spPr>
          <a:xfrm>
            <a:off x="5562720" y="3886200"/>
            <a:ext cx="1981080" cy="30492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Midwest Power</a:t>
            </a: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D661D15-6D25-4D56-A26B-E741945D1CD7}"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58" name="PlaceHolder 1"/>
          <p:cNvSpPr>
            <a:spLocks noGrp="1"/>
          </p:cNvSpPr>
          <p:nvPr>
            <p:ph type="title"/>
          </p:nvPr>
        </p:nvSpPr>
        <p:spPr>
          <a:xfrm>
            <a:off x="151920" y="304920"/>
            <a:ext cx="998244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Wholesale Businesses</a:t>
            </a:r>
            <a:br>
              <a:rPr sz="2400"/>
            </a:br>
            <a:r>
              <a:rPr b="0" lang="en-US" sz="3000" strike="noStrike" u="none">
                <a:solidFill>
                  <a:srgbClr val="000000"/>
                </a:solidFill>
                <a:effectLst/>
                <a:uFillTx/>
                <a:latin typeface="Arial Black"/>
              </a:rPr>
              <a:t>Europe’s Most Established Energy Merchant</a:t>
            </a:r>
            <a:endParaRPr b="0" lang="en-US" sz="3000" strike="noStrike" u="none">
              <a:solidFill>
                <a:srgbClr val="000000"/>
              </a:solidFill>
              <a:effectLst/>
              <a:uFillTx/>
              <a:latin typeface="Arial Black"/>
            </a:endParaRPr>
          </a:p>
        </p:txBody>
      </p:sp>
      <p:sp>
        <p:nvSpPr>
          <p:cNvPr id="2959" name=""/>
          <p:cNvSpPr/>
          <p:nvPr/>
        </p:nvSpPr>
        <p:spPr>
          <a:xfrm>
            <a:off x="3809880" y="1523880"/>
            <a:ext cx="2057400" cy="1193760"/>
          </a:xfrm>
          <a:prstGeom prst="rect">
            <a:avLst/>
          </a:prstGeom>
          <a:solidFill>
            <a:srgbClr val="808080"/>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0c0c0"/>
                </a:solidFill>
                <a:effectLst/>
                <a:uFillTx/>
                <a:latin typeface="Arial"/>
              </a:rPr>
              <a:t>Europe &amp; Other Commodity Markets</a:t>
            </a:r>
            <a:endParaRPr b="0" lang="en-US" sz="1800" strike="noStrike" u="none">
              <a:solidFill>
                <a:srgbClr val="000000"/>
              </a:solidFill>
              <a:effectLst/>
              <a:uFillTx/>
              <a:latin typeface="Times New Roman"/>
            </a:endParaRPr>
          </a:p>
        </p:txBody>
      </p:sp>
      <p:sp>
        <p:nvSpPr>
          <p:cNvPr id="2960" name=""/>
          <p:cNvSpPr/>
          <p:nvPr/>
        </p:nvSpPr>
        <p:spPr>
          <a:xfrm>
            <a:off x="2590920" y="3149640"/>
            <a:ext cx="1981080" cy="1193760"/>
          </a:xfrm>
          <a:prstGeom prst="rect">
            <a:avLst/>
          </a:prstGeom>
          <a:solidFill>
            <a:srgbClr val="00f00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Europe</a:t>
            </a:r>
            <a:endParaRPr b="0" lang="en-US" sz="1800" strike="noStrike" u="none">
              <a:solidFill>
                <a:srgbClr val="000000"/>
              </a:solidFill>
              <a:effectLst/>
              <a:uFillTx/>
              <a:latin typeface="Times New Roman"/>
            </a:endParaRPr>
          </a:p>
        </p:txBody>
      </p:sp>
      <p:sp>
        <p:nvSpPr>
          <p:cNvPr id="2961" name=""/>
          <p:cNvSpPr/>
          <p:nvPr/>
        </p:nvSpPr>
        <p:spPr>
          <a:xfrm>
            <a:off x="5105520" y="3149640"/>
            <a:ext cx="1981080" cy="1193760"/>
          </a:xfrm>
          <a:prstGeom prst="rect">
            <a:avLst/>
          </a:prstGeom>
          <a:solidFill>
            <a:srgbClr val="969696"/>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c0c0c0"/>
                </a:solidFill>
                <a:effectLst/>
                <a:uFillTx/>
                <a:latin typeface="Arial"/>
              </a:rPr>
              <a:t>Other  Commodity Markets</a:t>
            </a:r>
            <a:endParaRPr b="0" lang="en-US" sz="1800" strike="noStrike" u="none">
              <a:solidFill>
                <a:srgbClr val="000000"/>
              </a:solidFill>
              <a:effectLst/>
              <a:uFillTx/>
              <a:latin typeface="Times New Roman"/>
            </a:endParaRPr>
          </a:p>
        </p:txBody>
      </p:sp>
      <p:cxnSp>
        <p:nvCxnSpPr>
          <p:cNvPr id="2962" name=""/>
          <p:cNvCxnSpPr>
            <a:stCxn id="2960" idx="0"/>
            <a:endCxn id="2959" idx="2"/>
          </p:cNvCxnSpPr>
          <p:nvPr/>
        </p:nvCxnSpPr>
        <p:spPr>
          <a:xfrm flipH="1" flipV="1" rot="5400000">
            <a:off x="3993480" y="2304360"/>
            <a:ext cx="432720" cy="1258200"/>
          </a:xfrm>
          <a:prstGeom prst="bentConnector3">
            <a:avLst>
              <a:gd name="adj1" fmla="val 49958"/>
            </a:avLst>
          </a:prstGeom>
          <a:ln w="9360">
            <a:solidFill>
              <a:srgbClr val="000000"/>
            </a:solidFill>
            <a:miter/>
          </a:ln>
        </p:spPr>
      </p:cxnSp>
      <p:cxnSp>
        <p:nvCxnSpPr>
          <p:cNvPr id="2963" name=""/>
          <p:cNvCxnSpPr>
            <a:stCxn id="2959" idx="2"/>
            <a:endCxn id="2961" idx="0"/>
          </p:cNvCxnSpPr>
          <p:nvPr/>
        </p:nvCxnSpPr>
        <p:spPr>
          <a:xfrm flipH="1" rot="16200000">
            <a:off x="5251320" y="2304720"/>
            <a:ext cx="432720" cy="1257840"/>
          </a:xfrm>
          <a:prstGeom prst="bentConnector3">
            <a:avLst>
              <a:gd name="adj1" fmla="val 49958"/>
            </a:avLst>
          </a:prstGeom>
          <a:ln w="9360">
            <a:solidFill>
              <a:srgbClr val="000000"/>
            </a:solidFill>
            <a:miter/>
          </a:ln>
        </p:spPr>
      </p:cxnSp>
      <p:sp>
        <p:nvSpPr>
          <p:cNvPr id="2964" name=""/>
          <p:cNvSpPr/>
          <p:nvPr/>
        </p:nvSpPr>
        <p:spPr>
          <a:xfrm>
            <a:off x="2590920" y="4371840"/>
            <a:ext cx="2133360" cy="73440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Metals</a:t>
            </a:r>
            <a:endParaRPr b="0" lang="en-US" sz="1400" strike="noStrike" u="none">
              <a:solidFill>
                <a:srgbClr val="000000"/>
              </a:solidFill>
              <a:effectLst/>
              <a:uFillTx/>
              <a:latin typeface="Times New Roman"/>
            </a:endParaRPr>
          </a:p>
        </p:txBody>
      </p:sp>
      <p:sp>
        <p:nvSpPr>
          <p:cNvPr id="2965" name=""/>
          <p:cNvSpPr/>
          <p:nvPr/>
        </p:nvSpPr>
        <p:spPr>
          <a:xfrm>
            <a:off x="2720880" y="519732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John Sherriff</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President &amp; CEO</a:t>
            </a:r>
            <a:endParaRPr b="0" lang="en-US" sz="1400" strike="noStrike" u="none">
              <a:solidFill>
                <a:srgbClr val="000000"/>
              </a:solidFill>
              <a:effectLst/>
              <a:uFillTx/>
              <a:latin typeface="Times New Roman"/>
            </a:endParaRPr>
          </a:p>
        </p:txBody>
      </p:sp>
      <p:sp>
        <p:nvSpPr>
          <p:cNvPr id="2966" name=""/>
          <p:cNvSpPr/>
          <p:nvPr/>
        </p:nvSpPr>
        <p:spPr>
          <a:xfrm>
            <a:off x="2720880" y="572760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Michael Brown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COO</a:t>
            </a:r>
            <a:endParaRPr b="0" lang="en-US" sz="1400" strike="noStrike" u="none">
              <a:solidFill>
                <a:srgbClr val="000000"/>
              </a:solidFill>
              <a:effectLst/>
              <a:uFillTx/>
              <a:latin typeface="Times New Roman"/>
            </a:endParaRPr>
          </a:p>
        </p:txBody>
      </p:sp>
      <p:sp>
        <p:nvSpPr>
          <p:cNvPr id="2967" name=""/>
          <p:cNvSpPr/>
          <p:nvPr/>
        </p:nvSpPr>
        <p:spPr>
          <a:xfrm>
            <a:off x="5003640" y="4394160"/>
            <a:ext cx="2590920" cy="52092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c0c0c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Energy-Related Markets</a:t>
            </a:r>
            <a:endParaRPr b="0" lang="en-US" sz="1400" strike="noStrike" u="none">
              <a:solidFill>
                <a:srgbClr val="000000"/>
              </a:solidFill>
              <a:effectLst/>
              <a:uFillTx/>
              <a:latin typeface="Times New Roman"/>
            </a:endParaRPr>
          </a:p>
          <a:p>
            <a:pPr marL="171360" indent="-171360">
              <a:lnSpc>
                <a:spcPct val="100000"/>
              </a:lnSpc>
              <a:buClr>
                <a:srgbClr val="c0c0c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Industrial Markets</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BDF0922-B90E-4EB1-BE35-4A852B98E651}"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68" name=""/>
          <p:cNvSpPr/>
          <p:nvPr/>
        </p:nvSpPr>
        <p:spPr>
          <a:xfrm>
            <a:off x="2841480" y="4700520"/>
            <a:ext cx="68400" cy="77760"/>
          </a:xfrm>
          <a:custGeom>
            <a:avLst/>
            <a:gdLst/>
            <a:ahLst/>
            <a:rect l="l" t="t" r="r" b="b"/>
            <a:pathLst>
              <a:path w="148" h="66">
                <a:moveTo>
                  <a:pt x="100" y="0"/>
                </a:moveTo>
                <a:lnTo>
                  <a:pt x="0" y="40"/>
                </a:lnTo>
                <a:lnTo>
                  <a:pt x="112" y="66"/>
                </a:lnTo>
                <a:lnTo>
                  <a:pt x="148" y="26"/>
                </a:lnTo>
                <a:lnTo>
                  <a:pt x="100" y="0"/>
                </a:lnTo>
                <a:lnTo>
                  <a:pt x="100" y="0"/>
                </a:lnTo>
              </a:path>
            </a:pathLst>
          </a:custGeom>
          <a:solidFill>
            <a:srgbClr val="00d928"/>
          </a:solidFill>
          <a:ln w="3240">
            <a:solidFill>
              <a:srgbClr val="808080"/>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969"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Enron Europe</a:t>
            </a:r>
            <a:br>
              <a:rPr sz="2400"/>
            </a:br>
            <a:r>
              <a:rPr b="0" lang="en-US" sz="2400" strike="noStrike" u="none">
                <a:solidFill>
                  <a:srgbClr val="000000"/>
                </a:solidFill>
                <a:effectLst/>
                <a:uFillTx/>
                <a:latin typeface="Arial"/>
              </a:rPr>
              <a:t> </a:t>
            </a:r>
            <a:r>
              <a:rPr b="1" lang="en-US" sz="2400" strike="noStrike" u="none">
                <a:solidFill>
                  <a:srgbClr val="000000"/>
                </a:solidFill>
                <a:effectLst/>
                <a:uFillTx/>
                <a:latin typeface="Arial"/>
              </a:rPr>
              <a:t>The Only Major Pan-European Energy Network</a:t>
            </a:r>
            <a:endParaRPr b="0" lang="en-US" sz="2400" strike="noStrike" u="none">
              <a:solidFill>
                <a:srgbClr val="000000"/>
              </a:solidFill>
              <a:effectLst/>
              <a:uFillTx/>
              <a:latin typeface="Arial Black"/>
            </a:endParaRPr>
          </a:p>
        </p:txBody>
      </p:sp>
      <p:sp>
        <p:nvSpPr>
          <p:cNvPr id="2970" name=""/>
          <p:cNvSpPr/>
          <p:nvPr/>
        </p:nvSpPr>
        <p:spPr>
          <a:xfrm>
            <a:off x="1371600" y="1359000"/>
            <a:ext cx="4875120" cy="4419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971" name=""/>
          <p:cNvGrpSpPr/>
          <p:nvPr/>
        </p:nvGrpSpPr>
        <p:grpSpPr>
          <a:xfrm>
            <a:off x="1512720" y="1359000"/>
            <a:ext cx="4734000" cy="4408560"/>
            <a:chOff x="1512720" y="1359000"/>
            <a:chExt cx="4734000" cy="4408560"/>
          </a:xfrm>
        </p:grpSpPr>
        <p:sp>
          <p:nvSpPr>
            <p:cNvPr id="2972" name=""/>
            <p:cNvSpPr/>
            <p:nvPr/>
          </p:nvSpPr>
          <p:spPr>
            <a:xfrm>
              <a:off x="5045040" y="4773600"/>
              <a:ext cx="276120" cy="204840"/>
            </a:xfrm>
            <a:custGeom>
              <a:avLst/>
              <a:gdLst/>
              <a:ahLst/>
              <a:rect l="l" t="t" r="r" b="b"/>
              <a:pathLst>
                <a:path w="960" h="773">
                  <a:moveTo>
                    <a:pt x="73" y="137"/>
                  </a:moveTo>
                  <a:lnTo>
                    <a:pt x="106" y="49"/>
                  </a:lnTo>
                  <a:lnTo>
                    <a:pt x="227" y="14"/>
                  </a:lnTo>
                  <a:lnTo>
                    <a:pt x="295" y="69"/>
                  </a:lnTo>
                  <a:lnTo>
                    <a:pt x="371" y="0"/>
                  </a:lnTo>
                  <a:lnTo>
                    <a:pt x="744" y="26"/>
                  </a:lnTo>
                  <a:lnTo>
                    <a:pt x="911" y="166"/>
                  </a:lnTo>
                  <a:lnTo>
                    <a:pt x="960" y="502"/>
                  </a:lnTo>
                  <a:lnTo>
                    <a:pt x="806" y="612"/>
                  </a:lnTo>
                  <a:lnTo>
                    <a:pt x="657" y="612"/>
                  </a:lnTo>
                  <a:lnTo>
                    <a:pt x="446" y="740"/>
                  </a:lnTo>
                  <a:lnTo>
                    <a:pt x="188" y="773"/>
                  </a:lnTo>
                  <a:lnTo>
                    <a:pt x="62" y="650"/>
                  </a:lnTo>
                  <a:lnTo>
                    <a:pt x="0" y="507"/>
                  </a:lnTo>
                  <a:lnTo>
                    <a:pt x="29" y="122"/>
                  </a:lnTo>
                  <a:lnTo>
                    <a:pt x="73" y="13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3" name=""/>
            <p:cNvSpPr/>
            <p:nvPr/>
          </p:nvSpPr>
          <p:spPr>
            <a:xfrm>
              <a:off x="5045040" y="4773600"/>
              <a:ext cx="276120" cy="204840"/>
            </a:xfrm>
            <a:custGeom>
              <a:avLst/>
              <a:gdLst/>
              <a:ahLst/>
              <a:rect l="l" t="t" r="r" b="b"/>
              <a:pathLst>
                <a:path w="960" h="773">
                  <a:moveTo>
                    <a:pt x="73" y="137"/>
                  </a:moveTo>
                  <a:lnTo>
                    <a:pt x="106" y="49"/>
                  </a:lnTo>
                  <a:lnTo>
                    <a:pt x="227" y="14"/>
                  </a:lnTo>
                  <a:lnTo>
                    <a:pt x="295" y="69"/>
                  </a:lnTo>
                  <a:lnTo>
                    <a:pt x="371" y="0"/>
                  </a:lnTo>
                  <a:lnTo>
                    <a:pt x="744" y="26"/>
                  </a:lnTo>
                  <a:lnTo>
                    <a:pt x="911" y="166"/>
                  </a:lnTo>
                  <a:lnTo>
                    <a:pt x="960" y="502"/>
                  </a:lnTo>
                  <a:lnTo>
                    <a:pt x="806" y="612"/>
                  </a:lnTo>
                  <a:lnTo>
                    <a:pt x="657" y="612"/>
                  </a:lnTo>
                  <a:lnTo>
                    <a:pt x="446" y="740"/>
                  </a:lnTo>
                  <a:lnTo>
                    <a:pt x="188" y="773"/>
                  </a:lnTo>
                  <a:lnTo>
                    <a:pt x="62" y="650"/>
                  </a:lnTo>
                  <a:lnTo>
                    <a:pt x="0" y="507"/>
                  </a:lnTo>
                  <a:lnTo>
                    <a:pt x="29" y="122"/>
                  </a:lnTo>
                  <a:lnTo>
                    <a:pt x="73" y="137"/>
                  </a:lnTo>
                  <a:lnTo>
                    <a:pt x="73" y="13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4" name=""/>
            <p:cNvSpPr/>
            <p:nvPr/>
          </p:nvSpPr>
          <p:spPr>
            <a:xfrm>
              <a:off x="4898880" y="4729320"/>
              <a:ext cx="201600" cy="407880"/>
            </a:xfrm>
            <a:custGeom>
              <a:avLst/>
              <a:gdLst/>
              <a:ahLst/>
              <a:rect l="l" t="t" r="r" b="b"/>
              <a:pathLst>
                <a:path w="702" h="1559">
                  <a:moveTo>
                    <a:pt x="352" y="1559"/>
                  </a:moveTo>
                  <a:lnTo>
                    <a:pt x="702" y="1120"/>
                  </a:lnTo>
                  <a:lnTo>
                    <a:pt x="689" y="945"/>
                  </a:lnTo>
                  <a:lnTo>
                    <a:pt x="563" y="822"/>
                  </a:lnTo>
                  <a:lnTo>
                    <a:pt x="501" y="679"/>
                  </a:lnTo>
                  <a:lnTo>
                    <a:pt x="530" y="294"/>
                  </a:lnTo>
                  <a:lnTo>
                    <a:pt x="329" y="66"/>
                  </a:lnTo>
                  <a:lnTo>
                    <a:pt x="172" y="0"/>
                  </a:lnTo>
                  <a:lnTo>
                    <a:pt x="71" y="116"/>
                  </a:lnTo>
                  <a:lnTo>
                    <a:pt x="15" y="413"/>
                  </a:lnTo>
                  <a:lnTo>
                    <a:pt x="110" y="463"/>
                  </a:lnTo>
                  <a:lnTo>
                    <a:pt x="44" y="687"/>
                  </a:lnTo>
                  <a:lnTo>
                    <a:pt x="76" y="766"/>
                  </a:lnTo>
                  <a:lnTo>
                    <a:pt x="27" y="1006"/>
                  </a:lnTo>
                  <a:lnTo>
                    <a:pt x="55" y="1169"/>
                  </a:lnTo>
                  <a:lnTo>
                    <a:pt x="0" y="1160"/>
                  </a:lnTo>
                  <a:lnTo>
                    <a:pt x="97" y="1332"/>
                  </a:lnTo>
                  <a:lnTo>
                    <a:pt x="225" y="1377"/>
                  </a:lnTo>
                  <a:lnTo>
                    <a:pt x="286" y="1527"/>
                  </a:lnTo>
                  <a:lnTo>
                    <a:pt x="352" y="1559"/>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5" name=""/>
            <p:cNvSpPr/>
            <p:nvPr/>
          </p:nvSpPr>
          <p:spPr>
            <a:xfrm>
              <a:off x="4898880" y="4729320"/>
              <a:ext cx="201600" cy="407880"/>
            </a:xfrm>
            <a:custGeom>
              <a:avLst/>
              <a:gdLst/>
              <a:ahLst/>
              <a:rect l="l" t="t" r="r" b="b"/>
              <a:pathLst>
                <a:path w="702" h="1559">
                  <a:moveTo>
                    <a:pt x="352" y="1559"/>
                  </a:moveTo>
                  <a:lnTo>
                    <a:pt x="702" y="1120"/>
                  </a:lnTo>
                  <a:lnTo>
                    <a:pt x="689" y="945"/>
                  </a:lnTo>
                  <a:lnTo>
                    <a:pt x="563" y="822"/>
                  </a:lnTo>
                  <a:lnTo>
                    <a:pt x="501" y="679"/>
                  </a:lnTo>
                  <a:lnTo>
                    <a:pt x="530" y="294"/>
                  </a:lnTo>
                  <a:lnTo>
                    <a:pt x="329" y="66"/>
                  </a:lnTo>
                  <a:lnTo>
                    <a:pt x="172" y="0"/>
                  </a:lnTo>
                  <a:lnTo>
                    <a:pt x="71" y="116"/>
                  </a:lnTo>
                  <a:lnTo>
                    <a:pt x="15" y="413"/>
                  </a:lnTo>
                  <a:lnTo>
                    <a:pt x="110" y="463"/>
                  </a:lnTo>
                  <a:lnTo>
                    <a:pt x="44" y="687"/>
                  </a:lnTo>
                  <a:lnTo>
                    <a:pt x="76" y="766"/>
                  </a:lnTo>
                  <a:lnTo>
                    <a:pt x="27" y="1006"/>
                  </a:lnTo>
                  <a:lnTo>
                    <a:pt x="55" y="1169"/>
                  </a:lnTo>
                  <a:lnTo>
                    <a:pt x="0" y="1160"/>
                  </a:lnTo>
                  <a:lnTo>
                    <a:pt x="97" y="1332"/>
                  </a:lnTo>
                  <a:lnTo>
                    <a:pt x="225" y="1377"/>
                  </a:lnTo>
                  <a:lnTo>
                    <a:pt x="286" y="1527"/>
                  </a:lnTo>
                  <a:lnTo>
                    <a:pt x="352" y="1559"/>
                  </a:lnTo>
                  <a:lnTo>
                    <a:pt x="352" y="1559"/>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6" name=""/>
            <p:cNvSpPr/>
            <p:nvPr/>
          </p:nvSpPr>
          <p:spPr>
            <a:xfrm>
              <a:off x="4802040" y="4203720"/>
              <a:ext cx="506520" cy="633600"/>
            </a:xfrm>
            <a:custGeom>
              <a:avLst/>
              <a:gdLst/>
              <a:ahLst/>
              <a:rect l="l" t="t" r="r" b="b"/>
              <a:pathLst>
                <a:path w="1751" h="2402">
                  <a:moveTo>
                    <a:pt x="1581" y="2187"/>
                  </a:moveTo>
                  <a:lnTo>
                    <a:pt x="1581" y="2012"/>
                  </a:lnTo>
                  <a:lnTo>
                    <a:pt x="1751" y="1744"/>
                  </a:lnTo>
                  <a:lnTo>
                    <a:pt x="1581" y="1518"/>
                  </a:lnTo>
                  <a:lnTo>
                    <a:pt x="1562" y="1365"/>
                  </a:lnTo>
                  <a:lnTo>
                    <a:pt x="1585" y="1212"/>
                  </a:lnTo>
                  <a:lnTo>
                    <a:pt x="1707" y="1155"/>
                  </a:lnTo>
                  <a:lnTo>
                    <a:pt x="1640" y="1139"/>
                  </a:lnTo>
                  <a:lnTo>
                    <a:pt x="1584" y="1020"/>
                  </a:lnTo>
                  <a:lnTo>
                    <a:pt x="1657" y="942"/>
                  </a:lnTo>
                  <a:lnTo>
                    <a:pt x="1605" y="862"/>
                  </a:lnTo>
                  <a:lnTo>
                    <a:pt x="1521" y="929"/>
                  </a:lnTo>
                  <a:lnTo>
                    <a:pt x="1206" y="766"/>
                  </a:lnTo>
                  <a:lnTo>
                    <a:pt x="1179" y="586"/>
                  </a:lnTo>
                  <a:lnTo>
                    <a:pt x="1042" y="530"/>
                  </a:lnTo>
                  <a:lnTo>
                    <a:pt x="902" y="215"/>
                  </a:lnTo>
                  <a:lnTo>
                    <a:pt x="709" y="53"/>
                  </a:lnTo>
                  <a:lnTo>
                    <a:pt x="652" y="0"/>
                  </a:lnTo>
                  <a:lnTo>
                    <a:pt x="477" y="35"/>
                  </a:lnTo>
                  <a:lnTo>
                    <a:pt x="111" y="164"/>
                  </a:lnTo>
                  <a:lnTo>
                    <a:pt x="168" y="215"/>
                  </a:lnTo>
                  <a:lnTo>
                    <a:pt x="160" y="344"/>
                  </a:lnTo>
                  <a:lnTo>
                    <a:pt x="235" y="359"/>
                  </a:lnTo>
                  <a:lnTo>
                    <a:pt x="201" y="447"/>
                  </a:lnTo>
                  <a:lnTo>
                    <a:pt x="382" y="509"/>
                  </a:lnTo>
                  <a:lnTo>
                    <a:pt x="287" y="530"/>
                  </a:lnTo>
                  <a:lnTo>
                    <a:pt x="275" y="699"/>
                  </a:lnTo>
                  <a:lnTo>
                    <a:pt x="363" y="694"/>
                  </a:lnTo>
                  <a:lnTo>
                    <a:pt x="377" y="723"/>
                  </a:lnTo>
                  <a:lnTo>
                    <a:pt x="268" y="994"/>
                  </a:lnTo>
                  <a:lnTo>
                    <a:pt x="283" y="1034"/>
                  </a:lnTo>
                  <a:lnTo>
                    <a:pt x="477" y="1180"/>
                  </a:lnTo>
                  <a:lnTo>
                    <a:pt x="444" y="1222"/>
                  </a:lnTo>
                  <a:lnTo>
                    <a:pt x="340" y="1201"/>
                  </a:lnTo>
                  <a:lnTo>
                    <a:pt x="325" y="1222"/>
                  </a:lnTo>
                  <a:lnTo>
                    <a:pt x="439" y="1352"/>
                  </a:lnTo>
                  <a:lnTo>
                    <a:pt x="424" y="1426"/>
                  </a:lnTo>
                  <a:lnTo>
                    <a:pt x="257" y="1477"/>
                  </a:lnTo>
                  <a:lnTo>
                    <a:pt x="204" y="1492"/>
                  </a:lnTo>
                  <a:lnTo>
                    <a:pt x="257" y="1577"/>
                  </a:lnTo>
                  <a:lnTo>
                    <a:pt x="261" y="1621"/>
                  </a:lnTo>
                  <a:lnTo>
                    <a:pt x="225" y="1621"/>
                  </a:lnTo>
                  <a:lnTo>
                    <a:pt x="204" y="1569"/>
                  </a:lnTo>
                  <a:lnTo>
                    <a:pt x="157" y="1569"/>
                  </a:lnTo>
                  <a:lnTo>
                    <a:pt x="79" y="1663"/>
                  </a:lnTo>
                  <a:lnTo>
                    <a:pt x="71" y="1735"/>
                  </a:lnTo>
                  <a:lnTo>
                    <a:pt x="31" y="1743"/>
                  </a:lnTo>
                  <a:lnTo>
                    <a:pt x="0" y="1843"/>
                  </a:lnTo>
                  <a:lnTo>
                    <a:pt x="36" y="1921"/>
                  </a:lnTo>
                  <a:lnTo>
                    <a:pt x="41" y="1942"/>
                  </a:lnTo>
                  <a:lnTo>
                    <a:pt x="6" y="2012"/>
                  </a:lnTo>
                  <a:lnTo>
                    <a:pt x="6" y="2067"/>
                  </a:lnTo>
                  <a:lnTo>
                    <a:pt x="123" y="2152"/>
                  </a:lnTo>
                  <a:lnTo>
                    <a:pt x="205" y="2230"/>
                  </a:lnTo>
                  <a:lnTo>
                    <a:pt x="268" y="2274"/>
                  </a:lnTo>
                  <a:lnTo>
                    <a:pt x="312" y="2371"/>
                  </a:lnTo>
                  <a:lnTo>
                    <a:pt x="351" y="2402"/>
                  </a:lnTo>
                  <a:lnTo>
                    <a:pt x="407" y="2105"/>
                  </a:lnTo>
                  <a:lnTo>
                    <a:pt x="508" y="1989"/>
                  </a:lnTo>
                  <a:lnTo>
                    <a:pt x="665" y="2055"/>
                  </a:lnTo>
                  <a:lnTo>
                    <a:pt x="866" y="2283"/>
                  </a:lnTo>
                  <a:lnTo>
                    <a:pt x="910" y="2298"/>
                  </a:lnTo>
                  <a:lnTo>
                    <a:pt x="943" y="2210"/>
                  </a:lnTo>
                  <a:lnTo>
                    <a:pt x="1064" y="2175"/>
                  </a:lnTo>
                  <a:lnTo>
                    <a:pt x="1132" y="2230"/>
                  </a:lnTo>
                  <a:lnTo>
                    <a:pt x="1208" y="2161"/>
                  </a:lnTo>
                  <a:lnTo>
                    <a:pt x="1581" y="218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7" name=""/>
            <p:cNvSpPr/>
            <p:nvPr/>
          </p:nvSpPr>
          <p:spPr>
            <a:xfrm>
              <a:off x="4802040" y="4203720"/>
              <a:ext cx="506520" cy="633600"/>
            </a:xfrm>
            <a:custGeom>
              <a:avLst/>
              <a:gdLst/>
              <a:ahLst/>
              <a:rect l="l" t="t" r="r" b="b"/>
              <a:pathLst>
                <a:path w="1751" h="2402">
                  <a:moveTo>
                    <a:pt x="1581" y="2187"/>
                  </a:moveTo>
                  <a:lnTo>
                    <a:pt x="1581" y="2012"/>
                  </a:lnTo>
                  <a:lnTo>
                    <a:pt x="1751" y="1744"/>
                  </a:lnTo>
                  <a:lnTo>
                    <a:pt x="1581" y="1518"/>
                  </a:lnTo>
                  <a:lnTo>
                    <a:pt x="1562" y="1365"/>
                  </a:lnTo>
                  <a:lnTo>
                    <a:pt x="1585" y="1212"/>
                  </a:lnTo>
                  <a:lnTo>
                    <a:pt x="1707" y="1155"/>
                  </a:lnTo>
                  <a:lnTo>
                    <a:pt x="1640" y="1139"/>
                  </a:lnTo>
                  <a:lnTo>
                    <a:pt x="1584" y="1020"/>
                  </a:lnTo>
                  <a:lnTo>
                    <a:pt x="1657" y="942"/>
                  </a:lnTo>
                  <a:lnTo>
                    <a:pt x="1605" y="862"/>
                  </a:lnTo>
                  <a:lnTo>
                    <a:pt x="1521" y="929"/>
                  </a:lnTo>
                  <a:lnTo>
                    <a:pt x="1206" y="766"/>
                  </a:lnTo>
                  <a:lnTo>
                    <a:pt x="1179" y="586"/>
                  </a:lnTo>
                  <a:lnTo>
                    <a:pt x="1042" y="530"/>
                  </a:lnTo>
                  <a:lnTo>
                    <a:pt x="902" y="215"/>
                  </a:lnTo>
                  <a:lnTo>
                    <a:pt x="709" y="53"/>
                  </a:lnTo>
                  <a:lnTo>
                    <a:pt x="652" y="0"/>
                  </a:lnTo>
                  <a:lnTo>
                    <a:pt x="477" y="35"/>
                  </a:lnTo>
                  <a:lnTo>
                    <a:pt x="111" y="164"/>
                  </a:lnTo>
                  <a:lnTo>
                    <a:pt x="168" y="215"/>
                  </a:lnTo>
                  <a:lnTo>
                    <a:pt x="160" y="344"/>
                  </a:lnTo>
                  <a:lnTo>
                    <a:pt x="235" y="359"/>
                  </a:lnTo>
                  <a:lnTo>
                    <a:pt x="201" y="447"/>
                  </a:lnTo>
                  <a:lnTo>
                    <a:pt x="382" y="509"/>
                  </a:lnTo>
                  <a:lnTo>
                    <a:pt x="287" y="530"/>
                  </a:lnTo>
                  <a:lnTo>
                    <a:pt x="275" y="699"/>
                  </a:lnTo>
                  <a:lnTo>
                    <a:pt x="363" y="694"/>
                  </a:lnTo>
                  <a:lnTo>
                    <a:pt x="377" y="723"/>
                  </a:lnTo>
                  <a:lnTo>
                    <a:pt x="268" y="994"/>
                  </a:lnTo>
                  <a:lnTo>
                    <a:pt x="283" y="1034"/>
                  </a:lnTo>
                  <a:lnTo>
                    <a:pt x="477" y="1180"/>
                  </a:lnTo>
                  <a:lnTo>
                    <a:pt x="444" y="1222"/>
                  </a:lnTo>
                  <a:lnTo>
                    <a:pt x="340" y="1201"/>
                  </a:lnTo>
                  <a:lnTo>
                    <a:pt x="325" y="1222"/>
                  </a:lnTo>
                  <a:lnTo>
                    <a:pt x="439" y="1352"/>
                  </a:lnTo>
                  <a:lnTo>
                    <a:pt x="424" y="1426"/>
                  </a:lnTo>
                  <a:lnTo>
                    <a:pt x="257" y="1477"/>
                  </a:lnTo>
                  <a:lnTo>
                    <a:pt x="204" y="1492"/>
                  </a:lnTo>
                  <a:lnTo>
                    <a:pt x="257" y="1577"/>
                  </a:lnTo>
                  <a:lnTo>
                    <a:pt x="261" y="1621"/>
                  </a:lnTo>
                  <a:lnTo>
                    <a:pt x="225" y="1621"/>
                  </a:lnTo>
                  <a:lnTo>
                    <a:pt x="204" y="1569"/>
                  </a:lnTo>
                  <a:lnTo>
                    <a:pt x="157" y="1569"/>
                  </a:lnTo>
                  <a:lnTo>
                    <a:pt x="79" y="1663"/>
                  </a:lnTo>
                  <a:lnTo>
                    <a:pt x="71" y="1735"/>
                  </a:lnTo>
                  <a:lnTo>
                    <a:pt x="31" y="1743"/>
                  </a:lnTo>
                  <a:lnTo>
                    <a:pt x="0" y="1843"/>
                  </a:lnTo>
                  <a:lnTo>
                    <a:pt x="36" y="1921"/>
                  </a:lnTo>
                  <a:lnTo>
                    <a:pt x="41" y="1942"/>
                  </a:lnTo>
                  <a:lnTo>
                    <a:pt x="6" y="2012"/>
                  </a:lnTo>
                  <a:lnTo>
                    <a:pt x="6" y="2067"/>
                  </a:lnTo>
                  <a:lnTo>
                    <a:pt x="123" y="2152"/>
                  </a:lnTo>
                  <a:lnTo>
                    <a:pt x="205" y="2230"/>
                  </a:lnTo>
                  <a:lnTo>
                    <a:pt x="268" y="2274"/>
                  </a:lnTo>
                  <a:lnTo>
                    <a:pt x="312" y="2371"/>
                  </a:lnTo>
                  <a:lnTo>
                    <a:pt x="351" y="2402"/>
                  </a:lnTo>
                  <a:lnTo>
                    <a:pt x="407" y="2105"/>
                  </a:lnTo>
                  <a:lnTo>
                    <a:pt x="508" y="1989"/>
                  </a:lnTo>
                  <a:lnTo>
                    <a:pt x="665" y="2055"/>
                  </a:lnTo>
                  <a:lnTo>
                    <a:pt x="866" y="2283"/>
                  </a:lnTo>
                  <a:lnTo>
                    <a:pt x="910" y="2298"/>
                  </a:lnTo>
                  <a:lnTo>
                    <a:pt x="943" y="2210"/>
                  </a:lnTo>
                  <a:lnTo>
                    <a:pt x="1064" y="2175"/>
                  </a:lnTo>
                  <a:lnTo>
                    <a:pt x="1132" y="2230"/>
                  </a:lnTo>
                  <a:lnTo>
                    <a:pt x="1208" y="2161"/>
                  </a:lnTo>
                  <a:lnTo>
                    <a:pt x="1581" y="2187"/>
                  </a:lnTo>
                  <a:lnTo>
                    <a:pt x="1581" y="218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8" name=""/>
            <p:cNvSpPr/>
            <p:nvPr/>
          </p:nvSpPr>
          <p:spPr>
            <a:xfrm>
              <a:off x="5343480" y="2533680"/>
              <a:ext cx="903240" cy="862200"/>
            </a:xfrm>
            <a:custGeom>
              <a:avLst/>
              <a:gdLst/>
              <a:ahLst/>
              <a:rect l="l" t="t" r="r" b="b"/>
              <a:pathLst>
                <a:path w="694" h="624">
                  <a:moveTo>
                    <a:pt x="26" y="589"/>
                  </a:moveTo>
                  <a:lnTo>
                    <a:pt x="33" y="538"/>
                  </a:lnTo>
                  <a:lnTo>
                    <a:pt x="0" y="504"/>
                  </a:lnTo>
                  <a:lnTo>
                    <a:pt x="58" y="453"/>
                  </a:lnTo>
                  <a:lnTo>
                    <a:pt x="60" y="407"/>
                  </a:lnTo>
                  <a:lnTo>
                    <a:pt x="28" y="290"/>
                  </a:lnTo>
                  <a:lnTo>
                    <a:pt x="146" y="286"/>
                  </a:lnTo>
                  <a:lnTo>
                    <a:pt x="140" y="266"/>
                  </a:lnTo>
                  <a:lnTo>
                    <a:pt x="185" y="247"/>
                  </a:lnTo>
                  <a:lnTo>
                    <a:pt x="228" y="261"/>
                  </a:lnTo>
                  <a:lnTo>
                    <a:pt x="212" y="231"/>
                  </a:lnTo>
                  <a:lnTo>
                    <a:pt x="229" y="202"/>
                  </a:lnTo>
                  <a:lnTo>
                    <a:pt x="235" y="157"/>
                  </a:lnTo>
                  <a:lnTo>
                    <a:pt x="300" y="136"/>
                  </a:lnTo>
                  <a:lnTo>
                    <a:pt x="315" y="111"/>
                  </a:lnTo>
                  <a:lnTo>
                    <a:pt x="289" y="106"/>
                  </a:lnTo>
                  <a:lnTo>
                    <a:pt x="289" y="84"/>
                  </a:lnTo>
                  <a:lnTo>
                    <a:pt x="310" y="68"/>
                  </a:lnTo>
                  <a:lnTo>
                    <a:pt x="310" y="67"/>
                  </a:lnTo>
                  <a:lnTo>
                    <a:pt x="347" y="45"/>
                  </a:lnTo>
                  <a:lnTo>
                    <a:pt x="384" y="52"/>
                  </a:lnTo>
                  <a:lnTo>
                    <a:pt x="422" y="7"/>
                  </a:lnTo>
                  <a:lnTo>
                    <a:pt x="451" y="0"/>
                  </a:lnTo>
                  <a:lnTo>
                    <a:pt x="538" y="19"/>
                  </a:lnTo>
                  <a:lnTo>
                    <a:pt x="558" y="32"/>
                  </a:lnTo>
                  <a:lnTo>
                    <a:pt x="554" y="59"/>
                  </a:lnTo>
                  <a:lnTo>
                    <a:pt x="638" y="39"/>
                  </a:lnTo>
                  <a:lnTo>
                    <a:pt x="694" y="71"/>
                  </a:lnTo>
                  <a:lnTo>
                    <a:pt x="693" y="183"/>
                  </a:lnTo>
                  <a:lnTo>
                    <a:pt x="693" y="528"/>
                  </a:lnTo>
                  <a:lnTo>
                    <a:pt x="665" y="553"/>
                  </a:lnTo>
                  <a:lnTo>
                    <a:pt x="660" y="611"/>
                  </a:lnTo>
                  <a:lnTo>
                    <a:pt x="640" y="624"/>
                  </a:lnTo>
                  <a:lnTo>
                    <a:pt x="620" y="610"/>
                  </a:lnTo>
                  <a:lnTo>
                    <a:pt x="555" y="620"/>
                  </a:lnTo>
                  <a:lnTo>
                    <a:pt x="519" y="588"/>
                  </a:lnTo>
                  <a:lnTo>
                    <a:pt x="492" y="613"/>
                  </a:lnTo>
                  <a:lnTo>
                    <a:pt x="437" y="590"/>
                  </a:lnTo>
                  <a:lnTo>
                    <a:pt x="391" y="610"/>
                  </a:lnTo>
                  <a:lnTo>
                    <a:pt x="379" y="591"/>
                  </a:lnTo>
                  <a:lnTo>
                    <a:pt x="353" y="593"/>
                  </a:lnTo>
                  <a:lnTo>
                    <a:pt x="328" y="568"/>
                  </a:lnTo>
                  <a:lnTo>
                    <a:pt x="230" y="542"/>
                  </a:lnTo>
                  <a:lnTo>
                    <a:pt x="185" y="544"/>
                  </a:lnTo>
                  <a:lnTo>
                    <a:pt x="111" y="548"/>
                  </a:lnTo>
                  <a:lnTo>
                    <a:pt x="84" y="571"/>
                  </a:lnTo>
                  <a:lnTo>
                    <a:pt x="26" y="589"/>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9" name=""/>
            <p:cNvSpPr/>
            <p:nvPr/>
          </p:nvSpPr>
          <p:spPr>
            <a:xfrm>
              <a:off x="5218200" y="3262320"/>
              <a:ext cx="1027080" cy="1087560"/>
            </a:xfrm>
            <a:custGeom>
              <a:avLst/>
              <a:gdLst/>
              <a:ahLst/>
              <a:rect l="l" t="t" r="r" b="b"/>
              <a:pathLst>
                <a:path w="3556" h="4126">
                  <a:moveTo>
                    <a:pt x="131" y="1880"/>
                  </a:moveTo>
                  <a:lnTo>
                    <a:pt x="0" y="2307"/>
                  </a:lnTo>
                  <a:lnTo>
                    <a:pt x="192" y="2429"/>
                  </a:lnTo>
                  <a:lnTo>
                    <a:pt x="285" y="2570"/>
                  </a:lnTo>
                  <a:lnTo>
                    <a:pt x="986" y="2547"/>
                  </a:lnTo>
                  <a:lnTo>
                    <a:pt x="1138" y="2657"/>
                  </a:lnTo>
                  <a:lnTo>
                    <a:pt x="1768" y="2423"/>
                  </a:lnTo>
                  <a:lnTo>
                    <a:pt x="1873" y="2263"/>
                  </a:lnTo>
                  <a:lnTo>
                    <a:pt x="2107" y="2230"/>
                  </a:lnTo>
                  <a:lnTo>
                    <a:pt x="2415" y="2412"/>
                  </a:lnTo>
                  <a:lnTo>
                    <a:pt x="2782" y="2493"/>
                  </a:lnTo>
                  <a:lnTo>
                    <a:pt x="2812" y="2543"/>
                  </a:lnTo>
                  <a:lnTo>
                    <a:pt x="2789" y="2777"/>
                  </a:lnTo>
                  <a:lnTo>
                    <a:pt x="2922" y="2879"/>
                  </a:lnTo>
                  <a:lnTo>
                    <a:pt x="2977" y="3100"/>
                  </a:lnTo>
                  <a:lnTo>
                    <a:pt x="3111" y="3205"/>
                  </a:lnTo>
                  <a:lnTo>
                    <a:pt x="3109" y="3430"/>
                  </a:lnTo>
                  <a:lnTo>
                    <a:pt x="2753" y="3423"/>
                  </a:lnTo>
                  <a:lnTo>
                    <a:pt x="2706" y="3655"/>
                  </a:lnTo>
                  <a:lnTo>
                    <a:pt x="2550" y="3814"/>
                  </a:lnTo>
                  <a:lnTo>
                    <a:pt x="2524" y="3926"/>
                  </a:lnTo>
                  <a:lnTo>
                    <a:pt x="2418" y="3938"/>
                  </a:lnTo>
                  <a:lnTo>
                    <a:pt x="2438" y="4031"/>
                  </a:lnTo>
                  <a:lnTo>
                    <a:pt x="2493" y="4005"/>
                  </a:lnTo>
                  <a:lnTo>
                    <a:pt x="2584" y="4126"/>
                  </a:lnTo>
                  <a:lnTo>
                    <a:pt x="2911" y="4021"/>
                  </a:lnTo>
                  <a:lnTo>
                    <a:pt x="3013" y="4049"/>
                  </a:lnTo>
                  <a:lnTo>
                    <a:pt x="3013" y="4071"/>
                  </a:lnTo>
                  <a:lnTo>
                    <a:pt x="3022" y="3791"/>
                  </a:lnTo>
                  <a:lnTo>
                    <a:pt x="3078" y="3907"/>
                  </a:lnTo>
                  <a:lnTo>
                    <a:pt x="3083" y="3855"/>
                  </a:lnTo>
                  <a:lnTo>
                    <a:pt x="3244" y="3794"/>
                  </a:lnTo>
                  <a:lnTo>
                    <a:pt x="3325" y="3677"/>
                  </a:lnTo>
                  <a:lnTo>
                    <a:pt x="3232" y="3493"/>
                  </a:lnTo>
                  <a:lnTo>
                    <a:pt x="3368" y="3601"/>
                  </a:lnTo>
                  <a:lnTo>
                    <a:pt x="3555" y="3350"/>
                  </a:lnTo>
                  <a:lnTo>
                    <a:pt x="3556" y="0"/>
                  </a:lnTo>
                  <a:lnTo>
                    <a:pt x="3430" y="133"/>
                  </a:lnTo>
                  <a:lnTo>
                    <a:pt x="3407" y="434"/>
                  </a:lnTo>
                  <a:lnTo>
                    <a:pt x="3319" y="504"/>
                  </a:lnTo>
                  <a:lnTo>
                    <a:pt x="3226" y="431"/>
                  </a:lnTo>
                  <a:lnTo>
                    <a:pt x="2936" y="482"/>
                  </a:lnTo>
                  <a:lnTo>
                    <a:pt x="2773" y="313"/>
                  </a:lnTo>
                  <a:lnTo>
                    <a:pt x="2651" y="447"/>
                  </a:lnTo>
                  <a:lnTo>
                    <a:pt x="2404" y="323"/>
                  </a:lnTo>
                  <a:lnTo>
                    <a:pt x="2196" y="429"/>
                  </a:lnTo>
                  <a:lnTo>
                    <a:pt x="2141" y="330"/>
                  </a:lnTo>
                  <a:lnTo>
                    <a:pt x="2024" y="339"/>
                  </a:lnTo>
                  <a:lnTo>
                    <a:pt x="1913" y="210"/>
                  </a:lnTo>
                  <a:lnTo>
                    <a:pt x="1467" y="73"/>
                  </a:lnTo>
                  <a:lnTo>
                    <a:pt x="1267" y="82"/>
                  </a:lnTo>
                  <a:lnTo>
                    <a:pt x="931" y="105"/>
                  </a:lnTo>
                  <a:lnTo>
                    <a:pt x="811" y="227"/>
                  </a:lnTo>
                  <a:lnTo>
                    <a:pt x="551" y="319"/>
                  </a:lnTo>
                  <a:lnTo>
                    <a:pt x="659" y="657"/>
                  </a:lnTo>
                  <a:lnTo>
                    <a:pt x="746" y="767"/>
                  </a:lnTo>
                  <a:lnTo>
                    <a:pt x="782" y="960"/>
                  </a:lnTo>
                  <a:lnTo>
                    <a:pt x="746" y="1061"/>
                  </a:lnTo>
                  <a:lnTo>
                    <a:pt x="363" y="1401"/>
                  </a:lnTo>
                  <a:lnTo>
                    <a:pt x="236" y="1677"/>
                  </a:lnTo>
                  <a:lnTo>
                    <a:pt x="240" y="1873"/>
                  </a:lnTo>
                  <a:lnTo>
                    <a:pt x="131" y="188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0" name=""/>
            <p:cNvSpPr/>
            <p:nvPr/>
          </p:nvSpPr>
          <p:spPr>
            <a:xfrm>
              <a:off x="5218200" y="3262320"/>
              <a:ext cx="1027080" cy="1087560"/>
            </a:xfrm>
            <a:custGeom>
              <a:avLst/>
              <a:gdLst/>
              <a:ahLst/>
              <a:rect l="l" t="t" r="r" b="b"/>
              <a:pathLst>
                <a:path w="3556" h="4126">
                  <a:moveTo>
                    <a:pt x="131" y="1880"/>
                  </a:moveTo>
                  <a:lnTo>
                    <a:pt x="0" y="2307"/>
                  </a:lnTo>
                  <a:lnTo>
                    <a:pt x="192" y="2429"/>
                  </a:lnTo>
                  <a:lnTo>
                    <a:pt x="285" y="2570"/>
                  </a:lnTo>
                  <a:lnTo>
                    <a:pt x="986" y="2547"/>
                  </a:lnTo>
                  <a:lnTo>
                    <a:pt x="1138" y="2657"/>
                  </a:lnTo>
                  <a:lnTo>
                    <a:pt x="1768" y="2423"/>
                  </a:lnTo>
                  <a:lnTo>
                    <a:pt x="1873" y="2263"/>
                  </a:lnTo>
                  <a:lnTo>
                    <a:pt x="2107" y="2230"/>
                  </a:lnTo>
                  <a:lnTo>
                    <a:pt x="2415" y="2412"/>
                  </a:lnTo>
                  <a:lnTo>
                    <a:pt x="2782" y="2493"/>
                  </a:lnTo>
                  <a:lnTo>
                    <a:pt x="2812" y="2543"/>
                  </a:lnTo>
                  <a:lnTo>
                    <a:pt x="2789" y="2777"/>
                  </a:lnTo>
                  <a:lnTo>
                    <a:pt x="2922" y="2879"/>
                  </a:lnTo>
                  <a:lnTo>
                    <a:pt x="2977" y="3100"/>
                  </a:lnTo>
                  <a:lnTo>
                    <a:pt x="3111" y="3205"/>
                  </a:lnTo>
                  <a:lnTo>
                    <a:pt x="3109" y="3430"/>
                  </a:lnTo>
                  <a:lnTo>
                    <a:pt x="2753" y="3423"/>
                  </a:lnTo>
                  <a:lnTo>
                    <a:pt x="2706" y="3655"/>
                  </a:lnTo>
                  <a:lnTo>
                    <a:pt x="2550" y="3814"/>
                  </a:lnTo>
                  <a:lnTo>
                    <a:pt x="2524" y="3926"/>
                  </a:lnTo>
                  <a:lnTo>
                    <a:pt x="2418" y="3938"/>
                  </a:lnTo>
                  <a:lnTo>
                    <a:pt x="2438" y="4031"/>
                  </a:lnTo>
                  <a:lnTo>
                    <a:pt x="2493" y="4005"/>
                  </a:lnTo>
                  <a:lnTo>
                    <a:pt x="2584" y="4126"/>
                  </a:lnTo>
                  <a:lnTo>
                    <a:pt x="2911" y="4021"/>
                  </a:lnTo>
                  <a:lnTo>
                    <a:pt x="3013" y="4049"/>
                  </a:lnTo>
                  <a:lnTo>
                    <a:pt x="3013" y="4071"/>
                  </a:lnTo>
                  <a:lnTo>
                    <a:pt x="3022" y="3791"/>
                  </a:lnTo>
                  <a:lnTo>
                    <a:pt x="3078" y="3907"/>
                  </a:lnTo>
                  <a:lnTo>
                    <a:pt x="3083" y="3855"/>
                  </a:lnTo>
                  <a:lnTo>
                    <a:pt x="3244" y="3794"/>
                  </a:lnTo>
                  <a:lnTo>
                    <a:pt x="3325" y="3677"/>
                  </a:lnTo>
                  <a:lnTo>
                    <a:pt x="3232" y="3493"/>
                  </a:lnTo>
                  <a:lnTo>
                    <a:pt x="3368" y="3601"/>
                  </a:lnTo>
                  <a:lnTo>
                    <a:pt x="3555" y="3350"/>
                  </a:lnTo>
                  <a:lnTo>
                    <a:pt x="3556" y="0"/>
                  </a:lnTo>
                  <a:lnTo>
                    <a:pt x="3430" y="133"/>
                  </a:lnTo>
                  <a:lnTo>
                    <a:pt x="3407" y="434"/>
                  </a:lnTo>
                  <a:lnTo>
                    <a:pt x="3319" y="504"/>
                  </a:lnTo>
                  <a:lnTo>
                    <a:pt x="3226" y="431"/>
                  </a:lnTo>
                  <a:lnTo>
                    <a:pt x="2936" y="482"/>
                  </a:lnTo>
                  <a:lnTo>
                    <a:pt x="2773" y="313"/>
                  </a:lnTo>
                  <a:lnTo>
                    <a:pt x="2651" y="447"/>
                  </a:lnTo>
                  <a:lnTo>
                    <a:pt x="2404" y="323"/>
                  </a:lnTo>
                  <a:lnTo>
                    <a:pt x="2196" y="429"/>
                  </a:lnTo>
                  <a:lnTo>
                    <a:pt x="2141" y="330"/>
                  </a:lnTo>
                  <a:lnTo>
                    <a:pt x="2024" y="339"/>
                  </a:lnTo>
                  <a:lnTo>
                    <a:pt x="1913" y="210"/>
                  </a:lnTo>
                  <a:lnTo>
                    <a:pt x="1467" y="73"/>
                  </a:lnTo>
                  <a:lnTo>
                    <a:pt x="1267" y="82"/>
                  </a:lnTo>
                  <a:lnTo>
                    <a:pt x="931" y="105"/>
                  </a:lnTo>
                  <a:lnTo>
                    <a:pt x="811" y="227"/>
                  </a:lnTo>
                  <a:lnTo>
                    <a:pt x="551" y="319"/>
                  </a:lnTo>
                  <a:lnTo>
                    <a:pt x="659" y="657"/>
                  </a:lnTo>
                  <a:lnTo>
                    <a:pt x="746" y="767"/>
                  </a:lnTo>
                  <a:lnTo>
                    <a:pt x="782" y="960"/>
                  </a:lnTo>
                  <a:lnTo>
                    <a:pt x="746" y="1061"/>
                  </a:lnTo>
                  <a:lnTo>
                    <a:pt x="363" y="1401"/>
                  </a:lnTo>
                  <a:lnTo>
                    <a:pt x="236" y="1677"/>
                  </a:lnTo>
                  <a:lnTo>
                    <a:pt x="240" y="1873"/>
                  </a:lnTo>
                  <a:lnTo>
                    <a:pt x="131" y="1880"/>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1" name=""/>
            <p:cNvSpPr/>
            <p:nvPr/>
          </p:nvSpPr>
          <p:spPr>
            <a:xfrm>
              <a:off x="4491000" y="4334040"/>
              <a:ext cx="449280" cy="399960"/>
            </a:xfrm>
            <a:custGeom>
              <a:avLst/>
              <a:gdLst/>
              <a:ahLst/>
              <a:rect l="l" t="t" r="r" b="b"/>
              <a:pathLst>
                <a:path w="1558" h="1517">
                  <a:moveTo>
                    <a:pt x="1356" y="204"/>
                  </a:moveTo>
                  <a:lnTo>
                    <a:pt x="1444" y="199"/>
                  </a:lnTo>
                  <a:lnTo>
                    <a:pt x="1458" y="228"/>
                  </a:lnTo>
                  <a:lnTo>
                    <a:pt x="1349" y="499"/>
                  </a:lnTo>
                  <a:lnTo>
                    <a:pt x="1364" y="539"/>
                  </a:lnTo>
                  <a:lnTo>
                    <a:pt x="1558" y="685"/>
                  </a:lnTo>
                  <a:lnTo>
                    <a:pt x="1525" y="727"/>
                  </a:lnTo>
                  <a:lnTo>
                    <a:pt x="1421" y="706"/>
                  </a:lnTo>
                  <a:lnTo>
                    <a:pt x="1406" y="727"/>
                  </a:lnTo>
                  <a:lnTo>
                    <a:pt x="1520" y="857"/>
                  </a:lnTo>
                  <a:lnTo>
                    <a:pt x="1505" y="931"/>
                  </a:lnTo>
                  <a:lnTo>
                    <a:pt x="1338" y="982"/>
                  </a:lnTo>
                  <a:lnTo>
                    <a:pt x="1285" y="997"/>
                  </a:lnTo>
                  <a:lnTo>
                    <a:pt x="1338" y="1082"/>
                  </a:lnTo>
                  <a:lnTo>
                    <a:pt x="1342" y="1126"/>
                  </a:lnTo>
                  <a:lnTo>
                    <a:pt x="1306" y="1126"/>
                  </a:lnTo>
                  <a:lnTo>
                    <a:pt x="1285" y="1074"/>
                  </a:lnTo>
                  <a:lnTo>
                    <a:pt x="1238" y="1074"/>
                  </a:lnTo>
                  <a:lnTo>
                    <a:pt x="1160" y="1168"/>
                  </a:lnTo>
                  <a:lnTo>
                    <a:pt x="1152" y="1240"/>
                  </a:lnTo>
                  <a:lnTo>
                    <a:pt x="1112" y="1248"/>
                  </a:lnTo>
                  <a:lnTo>
                    <a:pt x="1081" y="1348"/>
                  </a:lnTo>
                  <a:lnTo>
                    <a:pt x="1117" y="1426"/>
                  </a:lnTo>
                  <a:lnTo>
                    <a:pt x="1122" y="1447"/>
                  </a:lnTo>
                  <a:lnTo>
                    <a:pt x="1087" y="1517"/>
                  </a:lnTo>
                  <a:lnTo>
                    <a:pt x="1055" y="1513"/>
                  </a:lnTo>
                  <a:lnTo>
                    <a:pt x="1056" y="1475"/>
                  </a:lnTo>
                  <a:lnTo>
                    <a:pt x="999" y="1467"/>
                  </a:lnTo>
                  <a:lnTo>
                    <a:pt x="936" y="1403"/>
                  </a:lnTo>
                  <a:lnTo>
                    <a:pt x="888" y="1394"/>
                  </a:lnTo>
                  <a:lnTo>
                    <a:pt x="832" y="1350"/>
                  </a:lnTo>
                  <a:lnTo>
                    <a:pt x="829" y="1313"/>
                  </a:lnTo>
                  <a:lnTo>
                    <a:pt x="776" y="1305"/>
                  </a:lnTo>
                  <a:lnTo>
                    <a:pt x="726" y="1338"/>
                  </a:lnTo>
                  <a:lnTo>
                    <a:pt x="718" y="1304"/>
                  </a:lnTo>
                  <a:lnTo>
                    <a:pt x="715" y="1301"/>
                  </a:lnTo>
                  <a:lnTo>
                    <a:pt x="769" y="1271"/>
                  </a:lnTo>
                  <a:lnTo>
                    <a:pt x="606" y="1100"/>
                  </a:lnTo>
                  <a:lnTo>
                    <a:pt x="594" y="1016"/>
                  </a:lnTo>
                  <a:lnTo>
                    <a:pt x="164" y="584"/>
                  </a:lnTo>
                  <a:lnTo>
                    <a:pt x="155" y="434"/>
                  </a:lnTo>
                  <a:lnTo>
                    <a:pt x="87" y="301"/>
                  </a:lnTo>
                  <a:lnTo>
                    <a:pt x="0" y="248"/>
                  </a:lnTo>
                  <a:lnTo>
                    <a:pt x="20" y="49"/>
                  </a:lnTo>
                  <a:lnTo>
                    <a:pt x="125" y="18"/>
                  </a:lnTo>
                  <a:lnTo>
                    <a:pt x="247" y="145"/>
                  </a:lnTo>
                  <a:lnTo>
                    <a:pt x="314" y="19"/>
                  </a:lnTo>
                  <a:lnTo>
                    <a:pt x="394" y="15"/>
                  </a:lnTo>
                  <a:lnTo>
                    <a:pt x="490" y="0"/>
                  </a:lnTo>
                  <a:lnTo>
                    <a:pt x="848" y="125"/>
                  </a:lnTo>
                  <a:lnTo>
                    <a:pt x="910" y="73"/>
                  </a:lnTo>
                  <a:lnTo>
                    <a:pt x="1178" y="111"/>
                  </a:lnTo>
                  <a:lnTo>
                    <a:pt x="1251" y="240"/>
                  </a:lnTo>
                  <a:lnTo>
                    <a:pt x="1356" y="204"/>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2" name=""/>
            <p:cNvSpPr/>
            <p:nvPr/>
          </p:nvSpPr>
          <p:spPr>
            <a:xfrm>
              <a:off x="4491000" y="4334040"/>
              <a:ext cx="449280" cy="399960"/>
            </a:xfrm>
            <a:custGeom>
              <a:avLst/>
              <a:gdLst/>
              <a:ahLst/>
              <a:rect l="l" t="t" r="r" b="b"/>
              <a:pathLst>
                <a:path w="1558" h="1517">
                  <a:moveTo>
                    <a:pt x="1356" y="204"/>
                  </a:moveTo>
                  <a:lnTo>
                    <a:pt x="1444" y="199"/>
                  </a:lnTo>
                  <a:lnTo>
                    <a:pt x="1458" y="228"/>
                  </a:lnTo>
                  <a:lnTo>
                    <a:pt x="1349" y="499"/>
                  </a:lnTo>
                  <a:lnTo>
                    <a:pt x="1364" y="539"/>
                  </a:lnTo>
                  <a:lnTo>
                    <a:pt x="1558" y="685"/>
                  </a:lnTo>
                  <a:lnTo>
                    <a:pt x="1525" y="727"/>
                  </a:lnTo>
                  <a:lnTo>
                    <a:pt x="1421" y="706"/>
                  </a:lnTo>
                  <a:lnTo>
                    <a:pt x="1406" y="727"/>
                  </a:lnTo>
                  <a:lnTo>
                    <a:pt x="1520" y="857"/>
                  </a:lnTo>
                  <a:lnTo>
                    <a:pt x="1505" y="931"/>
                  </a:lnTo>
                  <a:lnTo>
                    <a:pt x="1338" y="982"/>
                  </a:lnTo>
                  <a:lnTo>
                    <a:pt x="1285" y="997"/>
                  </a:lnTo>
                  <a:lnTo>
                    <a:pt x="1338" y="1082"/>
                  </a:lnTo>
                  <a:lnTo>
                    <a:pt x="1342" y="1126"/>
                  </a:lnTo>
                  <a:lnTo>
                    <a:pt x="1306" y="1126"/>
                  </a:lnTo>
                  <a:lnTo>
                    <a:pt x="1285" y="1074"/>
                  </a:lnTo>
                  <a:lnTo>
                    <a:pt x="1238" y="1074"/>
                  </a:lnTo>
                  <a:lnTo>
                    <a:pt x="1160" y="1168"/>
                  </a:lnTo>
                  <a:lnTo>
                    <a:pt x="1152" y="1240"/>
                  </a:lnTo>
                  <a:lnTo>
                    <a:pt x="1112" y="1248"/>
                  </a:lnTo>
                  <a:lnTo>
                    <a:pt x="1081" y="1348"/>
                  </a:lnTo>
                  <a:lnTo>
                    <a:pt x="1117" y="1426"/>
                  </a:lnTo>
                  <a:lnTo>
                    <a:pt x="1122" y="1447"/>
                  </a:lnTo>
                  <a:lnTo>
                    <a:pt x="1087" y="1517"/>
                  </a:lnTo>
                  <a:lnTo>
                    <a:pt x="1055" y="1513"/>
                  </a:lnTo>
                  <a:lnTo>
                    <a:pt x="1056" y="1475"/>
                  </a:lnTo>
                  <a:lnTo>
                    <a:pt x="999" y="1467"/>
                  </a:lnTo>
                  <a:lnTo>
                    <a:pt x="936" y="1403"/>
                  </a:lnTo>
                  <a:lnTo>
                    <a:pt x="888" y="1394"/>
                  </a:lnTo>
                  <a:lnTo>
                    <a:pt x="832" y="1350"/>
                  </a:lnTo>
                  <a:lnTo>
                    <a:pt x="829" y="1313"/>
                  </a:lnTo>
                  <a:lnTo>
                    <a:pt x="776" y="1305"/>
                  </a:lnTo>
                  <a:lnTo>
                    <a:pt x="726" y="1338"/>
                  </a:lnTo>
                  <a:lnTo>
                    <a:pt x="718" y="1304"/>
                  </a:lnTo>
                  <a:lnTo>
                    <a:pt x="715" y="1301"/>
                  </a:lnTo>
                  <a:lnTo>
                    <a:pt x="769" y="1271"/>
                  </a:lnTo>
                  <a:lnTo>
                    <a:pt x="606" y="1100"/>
                  </a:lnTo>
                  <a:lnTo>
                    <a:pt x="594" y="1016"/>
                  </a:lnTo>
                  <a:lnTo>
                    <a:pt x="164" y="584"/>
                  </a:lnTo>
                  <a:lnTo>
                    <a:pt x="155" y="434"/>
                  </a:lnTo>
                  <a:lnTo>
                    <a:pt x="87" y="301"/>
                  </a:lnTo>
                  <a:lnTo>
                    <a:pt x="0" y="248"/>
                  </a:lnTo>
                  <a:lnTo>
                    <a:pt x="20" y="49"/>
                  </a:lnTo>
                  <a:lnTo>
                    <a:pt x="125" y="18"/>
                  </a:lnTo>
                  <a:lnTo>
                    <a:pt x="247" y="145"/>
                  </a:lnTo>
                  <a:lnTo>
                    <a:pt x="314" y="19"/>
                  </a:lnTo>
                  <a:lnTo>
                    <a:pt x="394" y="15"/>
                  </a:lnTo>
                  <a:lnTo>
                    <a:pt x="490" y="0"/>
                  </a:lnTo>
                  <a:lnTo>
                    <a:pt x="848" y="125"/>
                  </a:lnTo>
                  <a:lnTo>
                    <a:pt x="910" y="73"/>
                  </a:lnTo>
                  <a:lnTo>
                    <a:pt x="1178" y="111"/>
                  </a:lnTo>
                  <a:lnTo>
                    <a:pt x="1251" y="240"/>
                  </a:lnTo>
                  <a:lnTo>
                    <a:pt x="1356" y="204"/>
                  </a:lnTo>
                  <a:lnTo>
                    <a:pt x="1356" y="204"/>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3" name=""/>
            <p:cNvSpPr/>
            <p:nvPr/>
          </p:nvSpPr>
          <p:spPr>
            <a:xfrm>
              <a:off x="5114880" y="1359000"/>
              <a:ext cx="1090800" cy="458640"/>
            </a:xfrm>
            <a:custGeom>
              <a:avLst/>
              <a:gdLst/>
              <a:ahLst/>
              <a:rect l="l" t="t" r="r" b="b"/>
              <a:pathLst>
                <a:path w="3780" h="1740">
                  <a:moveTo>
                    <a:pt x="0" y="2"/>
                  </a:moveTo>
                  <a:lnTo>
                    <a:pt x="185" y="401"/>
                  </a:lnTo>
                  <a:lnTo>
                    <a:pt x="90" y="398"/>
                  </a:lnTo>
                  <a:lnTo>
                    <a:pt x="93" y="655"/>
                  </a:lnTo>
                  <a:lnTo>
                    <a:pt x="17" y="832"/>
                  </a:lnTo>
                  <a:lnTo>
                    <a:pt x="46" y="989"/>
                  </a:lnTo>
                  <a:lnTo>
                    <a:pt x="98" y="1010"/>
                  </a:lnTo>
                  <a:lnTo>
                    <a:pt x="60" y="1101"/>
                  </a:lnTo>
                  <a:lnTo>
                    <a:pt x="484" y="1278"/>
                  </a:lnTo>
                  <a:lnTo>
                    <a:pt x="484" y="1364"/>
                  </a:lnTo>
                  <a:lnTo>
                    <a:pt x="541" y="1403"/>
                  </a:lnTo>
                  <a:lnTo>
                    <a:pt x="651" y="1339"/>
                  </a:lnTo>
                  <a:lnTo>
                    <a:pt x="656" y="1464"/>
                  </a:lnTo>
                  <a:lnTo>
                    <a:pt x="769" y="1643"/>
                  </a:lnTo>
                  <a:lnTo>
                    <a:pt x="676" y="1740"/>
                  </a:lnTo>
                  <a:lnTo>
                    <a:pt x="786" y="1709"/>
                  </a:lnTo>
                  <a:lnTo>
                    <a:pt x="865" y="1565"/>
                  </a:lnTo>
                  <a:lnTo>
                    <a:pt x="917" y="1665"/>
                  </a:lnTo>
                  <a:lnTo>
                    <a:pt x="1250" y="1587"/>
                  </a:lnTo>
                  <a:lnTo>
                    <a:pt x="1378" y="1468"/>
                  </a:lnTo>
                  <a:lnTo>
                    <a:pt x="1662" y="1400"/>
                  </a:lnTo>
                  <a:lnTo>
                    <a:pt x="1718" y="1299"/>
                  </a:lnTo>
                  <a:lnTo>
                    <a:pt x="1751" y="1369"/>
                  </a:lnTo>
                  <a:lnTo>
                    <a:pt x="1885" y="1316"/>
                  </a:lnTo>
                  <a:lnTo>
                    <a:pt x="1863" y="1245"/>
                  </a:lnTo>
                  <a:lnTo>
                    <a:pt x="2578" y="1167"/>
                  </a:lnTo>
                  <a:lnTo>
                    <a:pt x="3480" y="301"/>
                  </a:lnTo>
                  <a:lnTo>
                    <a:pt x="3488" y="289"/>
                  </a:lnTo>
                  <a:lnTo>
                    <a:pt x="3497" y="278"/>
                  </a:lnTo>
                  <a:lnTo>
                    <a:pt x="3508" y="265"/>
                  </a:lnTo>
                  <a:lnTo>
                    <a:pt x="3519" y="253"/>
                  </a:lnTo>
                  <a:lnTo>
                    <a:pt x="3545" y="228"/>
                  </a:lnTo>
                  <a:lnTo>
                    <a:pt x="3574" y="203"/>
                  </a:lnTo>
                  <a:lnTo>
                    <a:pt x="3634" y="153"/>
                  </a:lnTo>
                  <a:lnTo>
                    <a:pt x="3694" y="106"/>
                  </a:lnTo>
                  <a:lnTo>
                    <a:pt x="3720" y="84"/>
                  </a:lnTo>
                  <a:lnTo>
                    <a:pt x="3743" y="64"/>
                  </a:lnTo>
                  <a:lnTo>
                    <a:pt x="3753" y="54"/>
                  </a:lnTo>
                  <a:lnTo>
                    <a:pt x="3761" y="46"/>
                  </a:lnTo>
                  <a:lnTo>
                    <a:pt x="3768" y="38"/>
                  </a:lnTo>
                  <a:lnTo>
                    <a:pt x="3774" y="30"/>
                  </a:lnTo>
                  <a:lnTo>
                    <a:pt x="3778" y="24"/>
                  </a:lnTo>
                  <a:lnTo>
                    <a:pt x="3780" y="18"/>
                  </a:lnTo>
                  <a:lnTo>
                    <a:pt x="3780" y="13"/>
                  </a:lnTo>
                  <a:lnTo>
                    <a:pt x="3778" y="8"/>
                  </a:lnTo>
                  <a:lnTo>
                    <a:pt x="3774" y="5"/>
                  </a:lnTo>
                  <a:lnTo>
                    <a:pt x="3767" y="3"/>
                  </a:lnTo>
                  <a:lnTo>
                    <a:pt x="3758" y="1"/>
                  </a:lnTo>
                  <a:lnTo>
                    <a:pt x="3746" y="1"/>
                  </a:lnTo>
                  <a:lnTo>
                    <a:pt x="2586" y="4"/>
                  </a:lnTo>
                  <a:lnTo>
                    <a:pt x="1834" y="5"/>
                  </a:lnTo>
                  <a:lnTo>
                    <a:pt x="1383" y="5"/>
                  </a:lnTo>
                  <a:lnTo>
                    <a:pt x="1131" y="4"/>
                  </a:lnTo>
                  <a:lnTo>
                    <a:pt x="971" y="2"/>
                  </a:lnTo>
                  <a:lnTo>
                    <a:pt x="799" y="1"/>
                  </a:lnTo>
                  <a:lnTo>
                    <a:pt x="510" y="0"/>
                  </a:lnTo>
                  <a:lnTo>
                    <a:pt x="0" y="2"/>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4" name=""/>
            <p:cNvSpPr/>
            <p:nvPr/>
          </p:nvSpPr>
          <p:spPr>
            <a:xfrm>
              <a:off x="5114880" y="1359000"/>
              <a:ext cx="1090800" cy="458640"/>
            </a:xfrm>
            <a:custGeom>
              <a:avLst/>
              <a:gdLst/>
              <a:ahLst/>
              <a:rect l="l" t="t" r="r" b="b"/>
              <a:pathLst>
                <a:path w="3780" h="1740">
                  <a:moveTo>
                    <a:pt x="0" y="2"/>
                  </a:moveTo>
                  <a:lnTo>
                    <a:pt x="185" y="401"/>
                  </a:lnTo>
                  <a:lnTo>
                    <a:pt x="90" y="398"/>
                  </a:lnTo>
                  <a:lnTo>
                    <a:pt x="93" y="655"/>
                  </a:lnTo>
                  <a:lnTo>
                    <a:pt x="17" y="832"/>
                  </a:lnTo>
                  <a:lnTo>
                    <a:pt x="46" y="989"/>
                  </a:lnTo>
                  <a:lnTo>
                    <a:pt x="98" y="1010"/>
                  </a:lnTo>
                  <a:lnTo>
                    <a:pt x="60" y="1101"/>
                  </a:lnTo>
                  <a:lnTo>
                    <a:pt x="484" y="1278"/>
                  </a:lnTo>
                  <a:lnTo>
                    <a:pt x="484" y="1364"/>
                  </a:lnTo>
                  <a:lnTo>
                    <a:pt x="541" y="1403"/>
                  </a:lnTo>
                  <a:lnTo>
                    <a:pt x="651" y="1339"/>
                  </a:lnTo>
                  <a:lnTo>
                    <a:pt x="656" y="1464"/>
                  </a:lnTo>
                  <a:lnTo>
                    <a:pt x="769" y="1643"/>
                  </a:lnTo>
                  <a:lnTo>
                    <a:pt x="676" y="1740"/>
                  </a:lnTo>
                  <a:lnTo>
                    <a:pt x="786" y="1709"/>
                  </a:lnTo>
                  <a:lnTo>
                    <a:pt x="865" y="1565"/>
                  </a:lnTo>
                  <a:lnTo>
                    <a:pt x="917" y="1665"/>
                  </a:lnTo>
                  <a:lnTo>
                    <a:pt x="1250" y="1587"/>
                  </a:lnTo>
                  <a:lnTo>
                    <a:pt x="1378" y="1468"/>
                  </a:lnTo>
                  <a:lnTo>
                    <a:pt x="1662" y="1400"/>
                  </a:lnTo>
                  <a:lnTo>
                    <a:pt x="1718" y="1299"/>
                  </a:lnTo>
                  <a:lnTo>
                    <a:pt x="1751" y="1369"/>
                  </a:lnTo>
                  <a:lnTo>
                    <a:pt x="1885" y="1316"/>
                  </a:lnTo>
                  <a:lnTo>
                    <a:pt x="1863" y="1245"/>
                  </a:lnTo>
                  <a:lnTo>
                    <a:pt x="2578" y="1167"/>
                  </a:lnTo>
                  <a:lnTo>
                    <a:pt x="3480" y="301"/>
                  </a:lnTo>
                  <a:lnTo>
                    <a:pt x="3488" y="289"/>
                  </a:lnTo>
                  <a:lnTo>
                    <a:pt x="3497" y="278"/>
                  </a:lnTo>
                  <a:lnTo>
                    <a:pt x="3508" y="265"/>
                  </a:lnTo>
                  <a:lnTo>
                    <a:pt x="3519" y="253"/>
                  </a:lnTo>
                  <a:lnTo>
                    <a:pt x="3545" y="228"/>
                  </a:lnTo>
                  <a:lnTo>
                    <a:pt x="3574" y="203"/>
                  </a:lnTo>
                  <a:lnTo>
                    <a:pt x="3634" y="153"/>
                  </a:lnTo>
                  <a:lnTo>
                    <a:pt x="3694" y="106"/>
                  </a:lnTo>
                  <a:lnTo>
                    <a:pt x="3720" y="84"/>
                  </a:lnTo>
                  <a:lnTo>
                    <a:pt x="3743" y="64"/>
                  </a:lnTo>
                  <a:lnTo>
                    <a:pt x="3753" y="54"/>
                  </a:lnTo>
                  <a:lnTo>
                    <a:pt x="3761" y="46"/>
                  </a:lnTo>
                  <a:lnTo>
                    <a:pt x="3768" y="38"/>
                  </a:lnTo>
                  <a:lnTo>
                    <a:pt x="3774" y="30"/>
                  </a:lnTo>
                  <a:lnTo>
                    <a:pt x="3778" y="24"/>
                  </a:lnTo>
                  <a:lnTo>
                    <a:pt x="3780" y="18"/>
                  </a:lnTo>
                  <a:lnTo>
                    <a:pt x="3780" y="13"/>
                  </a:lnTo>
                  <a:lnTo>
                    <a:pt x="3778" y="8"/>
                  </a:lnTo>
                  <a:lnTo>
                    <a:pt x="3774" y="5"/>
                  </a:lnTo>
                  <a:lnTo>
                    <a:pt x="3767" y="3"/>
                  </a:lnTo>
                  <a:lnTo>
                    <a:pt x="3758" y="1"/>
                  </a:lnTo>
                  <a:lnTo>
                    <a:pt x="3746" y="1"/>
                  </a:lnTo>
                  <a:lnTo>
                    <a:pt x="2586" y="4"/>
                  </a:lnTo>
                  <a:lnTo>
                    <a:pt x="1834" y="5"/>
                  </a:lnTo>
                  <a:lnTo>
                    <a:pt x="1383" y="5"/>
                  </a:lnTo>
                  <a:lnTo>
                    <a:pt x="1131" y="4"/>
                  </a:lnTo>
                  <a:lnTo>
                    <a:pt x="971" y="2"/>
                  </a:lnTo>
                  <a:lnTo>
                    <a:pt x="799" y="1"/>
                  </a:lnTo>
                  <a:lnTo>
                    <a:pt x="510" y="0"/>
                  </a:lnTo>
                  <a:lnTo>
                    <a:pt x="0" y="2"/>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5" name=""/>
            <p:cNvSpPr/>
            <p:nvPr/>
          </p:nvSpPr>
          <p:spPr>
            <a:xfrm>
              <a:off x="3262320" y="1359000"/>
              <a:ext cx="884160" cy="831960"/>
            </a:xfrm>
            <a:custGeom>
              <a:avLst/>
              <a:gdLst/>
              <a:ahLst/>
              <a:rect l="l" t="t" r="r" b="b"/>
              <a:pathLst>
                <a:path w="3065" h="3165">
                  <a:moveTo>
                    <a:pt x="279" y="1576"/>
                  </a:moveTo>
                  <a:lnTo>
                    <a:pt x="219" y="1416"/>
                  </a:lnTo>
                  <a:lnTo>
                    <a:pt x="125" y="1505"/>
                  </a:lnTo>
                  <a:lnTo>
                    <a:pt x="61" y="1359"/>
                  </a:lnTo>
                  <a:lnTo>
                    <a:pt x="274" y="1092"/>
                  </a:lnTo>
                  <a:lnTo>
                    <a:pt x="69" y="1164"/>
                  </a:lnTo>
                  <a:lnTo>
                    <a:pt x="0" y="1007"/>
                  </a:lnTo>
                  <a:lnTo>
                    <a:pt x="125" y="1052"/>
                  </a:lnTo>
                  <a:lnTo>
                    <a:pt x="120" y="948"/>
                  </a:lnTo>
                  <a:lnTo>
                    <a:pt x="26" y="952"/>
                  </a:lnTo>
                  <a:lnTo>
                    <a:pt x="34" y="879"/>
                  </a:lnTo>
                  <a:lnTo>
                    <a:pt x="73" y="791"/>
                  </a:lnTo>
                  <a:lnTo>
                    <a:pt x="660" y="751"/>
                  </a:lnTo>
                  <a:lnTo>
                    <a:pt x="731" y="805"/>
                  </a:lnTo>
                  <a:lnTo>
                    <a:pt x="752" y="936"/>
                  </a:lnTo>
                  <a:lnTo>
                    <a:pt x="853" y="874"/>
                  </a:lnTo>
                  <a:lnTo>
                    <a:pt x="804" y="821"/>
                  </a:lnTo>
                  <a:lnTo>
                    <a:pt x="819" y="751"/>
                  </a:lnTo>
                  <a:lnTo>
                    <a:pt x="1008" y="680"/>
                  </a:lnTo>
                  <a:lnTo>
                    <a:pt x="1050" y="628"/>
                  </a:lnTo>
                  <a:lnTo>
                    <a:pt x="919" y="646"/>
                  </a:lnTo>
                  <a:lnTo>
                    <a:pt x="997" y="383"/>
                  </a:lnTo>
                  <a:lnTo>
                    <a:pt x="905" y="438"/>
                  </a:lnTo>
                  <a:lnTo>
                    <a:pt x="879" y="602"/>
                  </a:lnTo>
                  <a:lnTo>
                    <a:pt x="799" y="689"/>
                  </a:lnTo>
                  <a:lnTo>
                    <a:pt x="589" y="663"/>
                  </a:lnTo>
                  <a:lnTo>
                    <a:pt x="598" y="499"/>
                  </a:lnTo>
                  <a:lnTo>
                    <a:pt x="511" y="695"/>
                  </a:lnTo>
                  <a:lnTo>
                    <a:pt x="47" y="725"/>
                  </a:lnTo>
                  <a:lnTo>
                    <a:pt x="21" y="516"/>
                  </a:lnTo>
                  <a:lnTo>
                    <a:pt x="110" y="420"/>
                  </a:lnTo>
                  <a:lnTo>
                    <a:pt x="113" y="324"/>
                  </a:lnTo>
                  <a:lnTo>
                    <a:pt x="11" y="235"/>
                  </a:lnTo>
                  <a:lnTo>
                    <a:pt x="169" y="123"/>
                  </a:lnTo>
                  <a:lnTo>
                    <a:pt x="384" y="104"/>
                  </a:lnTo>
                  <a:lnTo>
                    <a:pt x="475" y="22"/>
                  </a:lnTo>
                  <a:lnTo>
                    <a:pt x="91" y="70"/>
                  </a:lnTo>
                  <a:lnTo>
                    <a:pt x="79" y="5"/>
                  </a:lnTo>
                  <a:lnTo>
                    <a:pt x="2828" y="0"/>
                  </a:lnTo>
                  <a:lnTo>
                    <a:pt x="2832" y="1"/>
                  </a:lnTo>
                  <a:lnTo>
                    <a:pt x="2836" y="2"/>
                  </a:lnTo>
                  <a:lnTo>
                    <a:pt x="2840" y="3"/>
                  </a:lnTo>
                  <a:lnTo>
                    <a:pt x="2844" y="5"/>
                  </a:lnTo>
                  <a:lnTo>
                    <a:pt x="2846" y="7"/>
                  </a:lnTo>
                  <a:lnTo>
                    <a:pt x="2848" y="10"/>
                  </a:lnTo>
                  <a:lnTo>
                    <a:pt x="2850" y="15"/>
                  </a:lnTo>
                  <a:lnTo>
                    <a:pt x="2851" y="18"/>
                  </a:lnTo>
                  <a:lnTo>
                    <a:pt x="2852" y="27"/>
                  </a:lnTo>
                  <a:lnTo>
                    <a:pt x="2852" y="38"/>
                  </a:lnTo>
                  <a:lnTo>
                    <a:pt x="2851" y="49"/>
                  </a:lnTo>
                  <a:lnTo>
                    <a:pt x="2849" y="61"/>
                  </a:lnTo>
                  <a:lnTo>
                    <a:pt x="2842" y="88"/>
                  </a:lnTo>
                  <a:lnTo>
                    <a:pt x="2835" y="114"/>
                  </a:lnTo>
                  <a:lnTo>
                    <a:pt x="2832" y="128"/>
                  </a:lnTo>
                  <a:lnTo>
                    <a:pt x="2830" y="140"/>
                  </a:lnTo>
                  <a:lnTo>
                    <a:pt x="2828" y="153"/>
                  </a:lnTo>
                  <a:lnTo>
                    <a:pt x="2828" y="164"/>
                  </a:lnTo>
                  <a:lnTo>
                    <a:pt x="3044" y="389"/>
                  </a:lnTo>
                  <a:lnTo>
                    <a:pt x="3065" y="543"/>
                  </a:lnTo>
                  <a:lnTo>
                    <a:pt x="3022" y="672"/>
                  </a:lnTo>
                  <a:lnTo>
                    <a:pt x="2819" y="847"/>
                  </a:lnTo>
                  <a:lnTo>
                    <a:pt x="2893" y="939"/>
                  </a:lnTo>
                  <a:lnTo>
                    <a:pt x="2955" y="1179"/>
                  </a:lnTo>
                  <a:lnTo>
                    <a:pt x="2898" y="1395"/>
                  </a:lnTo>
                  <a:lnTo>
                    <a:pt x="2919" y="1565"/>
                  </a:lnTo>
                  <a:lnTo>
                    <a:pt x="2679" y="1722"/>
                  </a:lnTo>
                  <a:lnTo>
                    <a:pt x="2679" y="1818"/>
                  </a:lnTo>
                  <a:lnTo>
                    <a:pt x="2587" y="1975"/>
                  </a:lnTo>
                  <a:lnTo>
                    <a:pt x="2627" y="2183"/>
                  </a:lnTo>
                  <a:lnTo>
                    <a:pt x="2569" y="2457"/>
                  </a:lnTo>
                  <a:lnTo>
                    <a:pt x="2514" y="2497"/>
                  </a:lnTo>
                  <a:lnTo>
                    <a:pt x="2482" y="2435"/>
                  </a:lnTo>
                  <a:lnTo>
                    <a:pt x="2459" y="2532"/>
                  </a:lnTo>
                  <a:lnTo>
                    <a:pt x="2441" y="2339"/>
                  </a:lnTo>
                  <a:lnTo>
                    <a:pt x="2376" y="2293"/>
                  </a:lnTo>
                  <a:lnTo>
                    <a:pt x="2245" y="2241"/>
                  </a:lnTo>
                  <a:lnTo>
                    <a:pt x="2188" y="1867"/>
                  </a:lnTo>
                  <a:lnTo>
                    <a:pt x="2245" y="1745"/>
                  </a:lnTo>
                  <a:lnTo>
                    <a:pt x="2207" y="1722"/>
                  </a:lnTo>
                  <a:lnTo>
                    <a:pt x="2131" y="1766"/>
                  </a:lnTo>
                  <a:lnTo>
                    <a:pt x="2162" y="1989"/>
                  </a:lnTo>
                  <a:lnTo>
                    <a:pt x="2120" y="2004"/>
                  </a:lnTo>
                  <a:lnTo>
                    <a:pt x="2058" y="1861"/>
                  </a:lnTo>
                  <a:lnTo>
                    <a:pt x="2044" y="1998"/>
                  </a:lnTo>
                  <a:lnTo>
                    <a:pt x="2128" y="2191"/>
                  </a:lnTo>
                  <a:lnTo>
                    <a:pt x="2039" y="2380"/>
                  </a:lnTo>
                  <a:lnTo>
                    <a:pt x="1794" y="2351"/>
                  </a:lnTo>
                  <a:lnTo>
                    <a:pt x="1813" y="2415"/>
                  </a:lnTo>
                  <a:lnTo>
                    <a:pt x="1607" y="2701"/>
                  </a:lnTo>
                  <a:lnTo>
                    <a:pt x="1228" y="3039"/>
                  </a:lnTo>
                  <a:lnTo>
                    <a:pt x="1177" y="2961"/>
                  </a:lnTo>
                  <a:lnTo>
                    <a:pt x="1053" y="3131"/>
                  </a:lnTo>
                  <a:lnTo>
                    <a:pt x="968" y="3165"/>
                  </a:lnTo>
                  <a:lnTo>
                    <a:pt x="848" y="3121"/>
                  </a:lnTo>
                  <a:lnTo>
                    <a:pt x="902" y="3060"/>
                  </a:lnTo>
                  <a:lnTo>
                    <a:pt x="793" y="3052"/>
                  </a:lnTo>
                  <a:lnTo>
                    <a:pt x="764" y="3118"/>
                  </a:lnTo>
                  <a:lnTo>
                    <a:pt x="652" y="3113"/>
                  </a:lnTo>
                  <a:lnTo>
                    <a:pt x="668" y="2894"/>
                  </a:lnTo>
                  <a:lnTo>
                    <a:pt x="616" y="2987"/>
                  </a:lnTo>
                  <a:lnTo>
                    <a:pt x="530" y="2975"/>
                  </a:lnTo>
                  <a:lnTo>
                    <a:pt x="183" y="2651"/>
                  </a:lnTo>
                  <a:lnTo>
                    <a:pt x="235" y="2418"/>
                  </a:lnTo>
                  <a:lnTo>
                    <a:pt x="362" y="2462"/>
                  </a:lnTo>
                  <a:lnTo>
                    <a:pt x="358" y="2380"/>
                  </a:lnTo>
                  <a:lnTo>
                    <a:pt x="464" y="2223"/>
                  </a:lnTo>
                  <a:lnTo>
                    <a:pt x="464" y="2147"/>
                  </a:lnTo>
                  <a:lnTo>
                    <a:pt x="420" y="2152"/>
                  </a:lnTo>
                  <a:lnTo>
                    <a:pt x="519" y="2025"/>
                  </a:lnTo>
                  <a:lnTo>
                    <a:pt x="125" y="2173"/>
                  </a:lnTo>
                  <a:lnTo>
                    <a:pt x="91" y="2059"/>
                  </a:lnTo>
                  <a:lnTo>
                    <a:pt x="191" y="1905"/>
                  </a:lnTo>
                  <a:lnTo>
                    <a:pt x="336" y="1911"/>
                  </a:lnTo>
                  <a:lnTo>
                    <a:pt x="530" y="1774"/>
                  </a:lnTo>
                  <a:lnTo>
                    <a:pt x="284" y="1753"/>
                  </a:lnTo>
                  <a:lnTo>
                    <a:pt x="507" y="1526"/>
                  </a:lnTo>
                  <a:lnTo>
                    <a:pt x="459" y="1468"/>
                  </a:lnTo>
                  <a:lnTo>
                    <a:pt x="595" y="1286"/>
                  </a:lnTo>
                  <a:lnTo>
                    <a:pt x="642" y="1375"/>
                  </a:lnTo>
                  <a:lnTo>
                    <a:pt x="673" y="1255"/>
                  </a:lnTo>
                  <a:lnTo>
                    <a:pt x="787" y="1199"/>
                  </a:lnTo>
                  <a:lnTo>
                    <a:pt x="595" y="1145"/>
                  </a:lnTo>
                  <a:lnTo>
                    <a:pt x="525" y="1202"/>
                  </a:lnTo>
                  <a:lnTo>
                    <a:pt x="279" y="1576"/>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6" name=""/>
            <p:cNvSpPr/>
            <p:nvPr/>
          </p:nvSpPr>
          <p:spPr>
            <a:xfrm>
              <a:off x="3262320" y="1359000"/>
              <a:ext cx="884160" cy="831960"/>
            </a:xfrm>
            <a:custGeom>
              <a:avLst/>
              <a:gdLst/>
              <a:ahLst/>
              <a:rect l="l" t="t" r="r" b="b"/>
              <a:pathLst>
                <a:path w="3065" h="3165">
                  <a:moveTo>
                    <a:pt x="279" y="1576"/>
                  </a:moveTo>
                  <a:lnTo>
                    <a:pt x="219" y="1416"/>
                  </a:lnTo>
                  <a:lnTo>
                    <a:pt x="125" y="1505"/>
                  </a:lnTo>
                  <a:lnTo>
                    <a:pt x="61" y="1359"/>
                  </a:lnTo>
                  <a:lnTo>
                    <a:pt x="274" y="1092"/>
                  </a:lnTo>
                  <a:lnTo>
                    <a:pt x="69" y="1164"/>
                  </a:lnTo>
                  <a:lnTo>
                    <a:pt x="0" y="1007"/>
                  </a:lnTo>
                  <a:lnTo>
                    <a:pt x="125" y="1052"/>
                  </a:lnTo>
                  <a:lnTo>
                    <a:pt x="120" y="948"/>
                  </a:lnTo>
                  <a:lnTo>
                    <a:pt x="26" y="952"/>
                  </a:lnTo>
                  <a:lnTo>
                    <a:pt x="34" y="879"/>
                  </a:lnTo>
                  <a:lnTo>
                    <a:pt x="73" y="791"/>
                  </a:lnTo>
                  <a:lnTo>
                    <a:pt x="660" y="751"/>
                  </a:lnTo>
                  <a:lnTo>
                    <a:pt x="731" y="805"/>
                  </a:lnTo>
                  <a:lnTo>
                    <a:pt x="752" y="936"/>
                  </a:lnTo>
                  <a:lnTo>
                    <a:pt x="853" y="874"/>
                  </a:lnTo>
                  <a:lnTo>
                    <a:pt x="804" y="821"/>
                  </a:lnTo>
                  <a:lnTo>
                    <a:pt x="819" y="751"/>
                  </a:lnTo>
                  <a:lnTo>
                    <a:pt x="1008" y="680"/>
                  </a:lnTo>
                  <a:lnTo>
                    <a:pt x="1050" y="628"/>
                  </a:lnTo>
                  <a:lnTo>
                    <a:pt x="919" y="646"/>
                  </a:lnTo>
                  <a:lnTo>
                    <a:pt x="997" y="383"/>
                  </a:lnTo>
                  <a:lnTo>
                    <a:pt x="905" y="438"/>
                  </a:lnTo>
                  <a:lnTo>
                    <a:pt x="879" y="602"/>
                  </a:lnTo>
                  <a:lnTo>
                    <a:pt x="799" y="689"/>
                  </a:lnTo>
                  <a:lnTo>
                    <a:pt x="589" y="663"/>
                  </a:lnTo>
                  <a:lnTo>
                    <a:pt x="598" y="499"/>
                  </a:lnTo>
                  <a:lnTo>
                    <a:pt x="511" y="695"/>
                  </a:lnTo>
                  <a:lnTo>
                    <a:pt x="47" y="725"/>
                  </a:lnTo>
                  <a:lnTo>
                    <a:pt x="21" y="516"/>
                  </a:lnTo>
                  <a:lnTo>
                    <a:pt x="110" y="420"/>
                  </a:lnTo>
                  <a:lnTo>
                    <a:pt x="113" y="324"/>
                  </a:lnTo>
                  <a:lnTo>
                    <a:pt x="11" y="235"/>
                  </a:lnTo>
                  <a:lnTo>
                    <a:pt x="169" y="123"/>
                  </a:lnTo>
                  <a:lnTo>
                    <a:pt x="384" y="104"/>
                  </a:lnTo>
                  <a:lnTo>
                    <a:pt x="475" y="22"/>
                  </a:lnTo>
                  <a:lnTo>
                    <a:pt x="91" y="70"/>
                  </a:lnTo>
                  <a:lnTo>
                    <a:pt x="79" y="5"/>
                  </a:lnTo>
                  <a:lnTo>
                    <a:pt x="2828" y="0"/>
                  </a:lnTo>
                  <a:lnTo>
                    <a:pt x="2832" y="1"/>
                  </a:lnTo>
                  <a:lnTo>
                    <a:pt x="2836" y="2"/>
                  </a:lnTo>
                  <a:lnTo>
                    <a:pt x="2840" y="3"/>
                  </a:lnTo>
                  <a:lnTo>
                    <a:pt x="2844" y="5"/>
                  </a:lnTo>
                  <a:lnTo>
                    <a:pt x="2846" y="7"/>
                  </a:lnTo>
                  <a:lnTo>
                    <a:pt x="2848" y="10"/>
                  </a:lnTo>
                  <a:lnTo>
                    <a:pt x="2850" y="15"/>
                  </a:lnTo>
                  <a:lnTo>
                    <a:pt x="2851" y="18"/>
                  </a:lnTo>
                  <a:lnTo>
                    <a:pt x="2852" y="27"/>
                  </a:lnTo>
                  <a:lnTo>
                    <a:pt x="2852" y="38"/>
                  </a:lnTo>
                  <a:lnTo>
                    <a:pt x="2851" y="49"/>
                  </a:lnTo>
                  <a:lnTo>
                    <a:pt x="2849" y="61"/>
                  </a:lnTo>
                  <a:lnTo>
                    <a:pt x="2842" y="88"/>
                  </a:lnTo>
                  <a:lnTo>
                    <a:pt x="2835" y="114"/>
                  </a:lnTo>
                  <a:lnTo>
                    <a:pt x="2832" y="128"/>
                  </a:lnTo>
                  <a:lnTo>
                    <a:pt x="2830" y="140"/>
                  </a:lnTo>
                  <a:lnTo>
                    <a:pt x="2828" y="153"/>
                  </a:lnTo>
                  <a:lnTo>
                    <a:pt x="2828" y="164"/>
                  </a:lnTo>
                  <a:lnTo>
                    <a:pt x="3044" y="389"/>
                  </a:lnTo>
                  <a:lnTo>
                    <a:pt x="3065" y="543"/>
                  </a:lnTo>
                  <a:lnTo>
                    <a:pt x="3022" y="672"/>
                  </a:lnTo>
                  <a:lnTo>
                    <a:pt x="2819" y="847"/>
                  </a:lnTo>
                  <a:lnTo>
                    <a:pt x="2893" y="939"/>
                  </a:lnTo>
                  <a:lnTo>
                    <a:pt x="2955" y="1179"/>
                  </a:lnTo>
                  <a:lnTo>
                    <a:pt x="2898" y="1395"/>
                  </a:lnTo>
                  <a:lnTo>
                    <a:pt x="2919" y="1565"/>
                  </a:lnTo>
                  <a:lnTo>
                    <a:pt x="2679" y="1722"/>
                  </a:lnTo>
                  <a:lnTo>
                    <a:pt x="2679" y="1818"/>
                  </a:lnTo>
                  <a:lnTo>
                    <a:pt x="2587" y="1975"/>
                  </a:lnTo>
                  <a:lnTo>
                    <a:pt x="2627" y="2183"/>
                  </a:lnTo>
                  <a:lnTo>
                    <a:pt x="2569" y="2457"/>
                  </a:lnTo>
                  <a:lnTo>
                    <a:pt x="2514" y="2497"/>
                  </a:lnTo>
                  <a:lnTo>
                    <a:pt x="2482" y="2435"/>
                  </a:lnTo>
                  <a:lnTo>
                    <a:pt x="2459" y="2532"/>
                  </a:lnTo>
                  <a:lnTo>
                    <a:pt x="2441" y="2339"/>
                  </a:lnTo>
                  <a:lnTo>
                    <a:pt x="2376" y="2293"/>
                  </a:lnTo>
                  <a:lnTo>
                    <a:pt x="2245" y="2241"/>
                  </a:lnTo>
                  <a:lnTo>
                    <a:pt x="2188" y="1867"/>
                  </a:lnTo>
                  <a:lnTo>
                    <a:pt x="2245" y="1745"/>
                  </a:lnTo>
                  <a:lnTo>
                    <a:pt x="2207" y="1722"/>
                  </a:lnTo>
                  <a:lnTo>
                    <a:pt x="2131" y="1766"/>
                  </a:lnTo>
                  <a:lnTo>
                    <a:pt x="2162" y="1989"/>
                  </a:lnTo>
                  <a:lnTo>
                    <a:pt x="2120" y="2004"/>
                  </a:lnTo>
                  <a:lnTo>
                    <a:pt x="2058" y="1861"/>
                  </a:lnTo>
                  <a:lnTo>
                    <a:pt x="2044" y="1998"/>
                  </a:lnTo>
                  <a:lnTo>
                    <a:pt x="2128" y="2191"/>
                  </a:lnTo>
                  <a:lnTo>
                    <a:pt x="2039" y="2380"/>
                  </a:lnTo>
                  <a:lnTo>
                    <a:pt x="1794" y="2351"/>
                  </a:lnTo>
                  <a:lnTo>
                    <a:pt x="1813" y="2415"/>
                  </a:lnTo>
                  <a:lnTo>
                    <a:pt x="1607" y="2701"/>
                  </a:lnTo>
                  <a:lnTo>
                    <a:pt x="1228" y="3039"/>
                  </a:lnTo>
                  <a:lnTo>
                    <a:pt x="1177" y="2961"/>
                  </a:lnTo>
                  <a:lnTo>
                    <a:pt x="1053" y="3131"/>
                  </a:lnTo>
                  <a:lnTo>
                    <a:pt x="968" y="3165"/>
                  </a:lnTo>
                  <a:lnTo>
                    <a:pt x="848" y="3121"/>
                  </a:lnTo>
                  <a:lnTo>
                    <a:pt x="902" y="3060"/>
                  </a:lnTo>
                  <a:lnTo>
                    <a:pt x="793" y="3052"/>
                  </a:lnTo>
                  <a:lnTo>
                    <a:pt x="764" y="3118"/>
                  </a:lnTo>
                  <a:lnTo>
                    <a:pt x="652" y="3113"/>
                  </a:lnTo>
                  <a:lnTo>
                    <a:pt x="668" y="2894"/>
                  </a:lnTo>
                  <a:lnTo>
                    <a:pt x="616" y="2987"/>
                  </a:lnTo>
                  <a:lnTo>
                    <a:pt x="530" y="2975"/>
                  </a:lnTo>
                  <a:lnTo>
                    <a:pt x="183" y="2651"/>
                  </a:lnTo>
                  <a:lnTo>
                    <a:pt x="235" y="2418"/>
                  </a:lnTo>
                  <a:lnTo>
                    <a:pt x="362" y="2462"/>
                  </a:lnTo>
                  <a:lnTo>
                    <a:pt x="358" y="2380"/>
                  </a:lnTo>
                  <a:lnTo>
                    <a:pt x="464" y="2223"/>
                  </a:lnTo>
                  <a:lnTo>
                    <a:pt x="464" y="2147"/>
                  </a:lnTo>
                  <a:lnTo>
                    <a:pt x="420" y="2152"/>
                  </a:lnTo>
                  <a:lnTo>
                    <a:pt x="519" y="2025"/>
                  </a:lnTo>
                  <a:lnTo>
                    <a:pt x="125" y="2173"/>
                  </a:lnTo>
                  <a:lnTo>
                    <a:pt x="91" y="2059"/>
                  </a:lnTo>
                  <a:lnTo>
                    <a:pt x="191" y="1905"/>
                  </a:lnTo>
                  <a:lnTo>
                    <a:pt x="336" y="1911"/>
                  </a:lnTo>
                  <a:lnTo>
                    <a:pt x="530" y="1774"/>
                  </a:lnTo>
                  <a:lnTo>
                    <a:pt x="284" y="1753"/>
                  </a:lnTo>
                  <a:lnTo>
                    <a:pt x="507" y="1526"/>
                  </a:lnTo>
                  <a:lnTo>
                    <a:pt x="459" y="1468"/>
                  </a:lnTo>
                  <a:lnTo>
                    <a:pt x="595" y="1286"/>
                  </a:lnTo>
                  <a:lnTo>
                    <a:pt x="642" y="1375"/>
                  </a:lnTo>
                  <a:lnTo>
                    <a:pt x="673" y="1255"/>
                  </a:lnTo>
                  <a:lnTo>
                    <a:pt x="787" y="1199"/>
                  </a:lnTo>
                  <a:lnTo>
                    <a:pt x="595" y="1145"/>
                  </a:lnTo>
                  <a:lnTo>
                    <a:pt x="525" y="1202"/>
                  </a:lnTo>
                  <a:lnTo>
                    <a:pt x="279" y="1576"/>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7" name=""/>
            <p:cNvSpPr/>
            <p:nvPr/>
          </p:nvSpPr>
          <p:spPr>
            <a:xfrm>
              <a:off x="5692680" y="4923000"/>
              <a:ext cx="552600" cy="677880"/>
            </a:xfrm>
            <a:custGeom>
              <a:avLst/>
              <a:gdLst/>
              <a:ahLst/>
              <a:rect l="l" t="t" r="r" b="b"/>
              <a:pathLst>
                <a:path w="1916" h="2576">
                  <a:moveTo>
                    <a:pt x="1916" y="108"/>
                  </a:moveTo>
                  <a:lnTo>
                    <a:pt x="1225" y="0"/>
                  </a:lnTo>
                  <a:lnTo>
                    <a:pt x="1164" y="127"/>
                  </a:lnTo>
                  <a:lnTo>
                    <a:pt x="1220" y="197"/>
                  </a:lnTo>
                  <a:lnTo>
                    <a:pt x="1475" y="279"/>
                  </a:lnTo>
                  <a:lnTo>
                    <a:pt x="1155" y="300"/>
                  </a:lnTo>
                  <a:lnTo>
                    <a:pt x="1085" y="332"/>
                  </a:lnTo>
                  <a:lnTo>
                    <a:pt x="1164" y="419"/>
                  </a:lnTo>
                  <a:lnTo>
                    <a:pt x="1073" y="431"/>
                  </a:lnTo>
                  <a:lnTo>
                    <a:pt x="732" y="437"/>
                  </a:lnTo>
                  <a:lnTo>
                    <a:pt x="735" y="398"/>
                  </a:lnTo>
                  <a:lnTo>
                    <a:pt x="628" y="366"/>
                  </a:lnTo>
                  <a:lnTo>
                    <a:pt x="656" y="468"/>
                  </a:lnTo>
                  <a:lnTo>
                    <a:pt x="450" y="407"/>
                  </a:lnTo>
                  <a:lnTo>
                    <a:pt x="249" y="437"/>
                  </a:lnTo>
                  <a:lnTo>
                    <a:pt x="91" y="629"/>
                  </a:lnTo>
                  <a:lnTo>
                    <a:pt x="15" y="713"/>
                  </a:lnTo>
                  <a:lnTo>
                    <a:pt x="0" y="894"/>
                  </a:lnTo>
                  <a:lnTo>
                    <a:pt x="289" y="869"/>
                  </a:lnTo>
                  <a:lnTo>
                    <a:pt x="231" y="1044"/>
                  </a:lnTo>
                  <a:lnTo>
                    <a:pt x="333" y="1233"/>
                  </a:lnTo>
                  <a:lnTo>
                    <a:pt x="262" y="1332"/>
                  </a:lnTo>
                  <a:lnTo>
                    <a:pt x="393" y="1451"/>
                  </a:lnTo>
                  <a:lnTo>
                    <a:pt x="202" y="1451"/>
                  </a:lnTo>
                  <a:lnTo>
                    <a:pt x="129" y="1324"/>
                  </a:lnTo>
                  <a:lnTo>
                    <a:pt x="114" y="1472"/>
                  </a:lnTo>
                  <a:lnTo>
                    <a:pt x="70" y="1516"/>
                  </a:lnTo>
                  <a:lnTo>
                    <a:pt x="401" y="1656"/>
                  </a:lnTo>
                  <a:lnTo>
                    <a:pt x="437" y="1726"/>
                  </a:lnTo>
                  <a:lnTo>
                    <a:pt x="377" y="1819"/>
                  </a:lnTo>
                  <a:lnTo>
                    <a:pt x="409" y="1869"/>
                  </a:lnTo>
                  <a:lnTo>
                    <a:pt x="511" y="1845"/>
                  </a:lnTo>
                  <a:lnTo>
                    <a:pt x="450" y="1962"/>
                  </a:lnTo>
                  <a:lnTo>
                    <a:pt x="568" y="2044"/>
                  </a:lnTo>
                  <a:lnTo>
                    <a:pt x="481" y="2125"/>
                  </a:lnTo>
                  <a:lnTo>
                    <a:pt x="497" y="2164"/>
                  </a:lnTo>
                  <a:lnTo>
                    <a:pt x="820" y="2115"/>
                  </a:lnTo>
                  <a:lnTo>
                    <a:pt x="875" y="2133"/>
                  </a:lnTo>
                  <a:lnTo>
                    <a:pt x="558" y="2291"/>
                  </a:lnTo>
                  <a:lnTo>
                    <a:pt x="523" y="2344"/>
                  </a:lnTo>
                  <a:lnTo>
                    <a:pt x="770" y="2274"/>
                  </a:lnTo>
                  <a:lnTo>
                    <a:pt x="774" y="2350"/>
                  </a:lnTo>
                  <a:lnTo>
                    <a:pt x="862" y="2264"/>
                  </a:lnTo>
                  <a:lnTo>
                    <a:pt x="972" y="2253"/>
                  </a:lnTo>
                  <a:lnTo>
                    <a:pt x="1089" y="2347"/>
                  </a:lnTo>
                  <a:lnTo>
                    <a:pt x="1129" y="2291"/>
                  </a:lnTo>
                  <a:lnTo>
                    <a:pt x="1181" y="2316"/>
                  </a:lnTo>
                  <a:lnTo>
                    <a:pt x="1207" y="2452"/>
                  </a:lnTo>
                  <a:lnTo>
                    <a:pt x="1269" y="2517"/>
                  </a:lnTo>
                  <a:lnTo>
                    <a:pt x="1493" y="2576"/>
                  </a:lnTo>
                  <a:lnTo>
                    <a:pt x="1736" y="2501"/>
                  </a:lnTo>
                  <a:lnTo>
                    <a:pt x="1795" y="2233"/>
                  </a:lnTo>
                  <a:lnTo>
                    <a:pt x="1916" y="2209"/>
                  </a:lnTo>
                  <a:lnTo>
                    <a:pt x="1916" y="10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8" name=""/>
            <p:cNvSpPr/>
            <p:nvPr/>
          </p:nvSpPr>
          <p:spPr>
            <a:xfrm>
              <a:off x="5692680" y="4923000"/>
              <a:ext cx="552600" cy="677880"/>
            </a:xfrm>
            <a:custGeom>
              <a:avLst/>
              <a:gdLst/>
              <a:ahLst/>
              <a:rect l="l" t="t" r="r" b="b"/>
              <a:pathLst>
                <a:path w="1916" h="2576">
                  <a:moveTo>
                    <a:pt x="1916" y="108"/>
                  </a:moveTo>
                  <a:lnTo>
                    <a:pt x="1225" y="0"/>
                  </a:lnTo>
                  <a:lnTo>
                    <a:pt x="1164" y="127"/>
                  </a:lnTo>
                  <a:lnTo>
                    <a:pt x="1220" y="197"/>
                  </a:lnTo>
                  <a:lnTo>
                    <a:pt x="1475" y="279"/>
                  </a:lnTo>
                  <a:lnTo>
                    <a:pt x="1155" y="300"/>
                  </a:lnTo>
                  <a:lnTo>
                    <a:pt x="1085" y="332"/>
                  </a:lnTo>
                  <a:lnTo>
                    <a:pt x="1164" y="419"/>
                  </a:lnTo>
                  <a:lnTo>
                    <a:pt x="1073" y="431"/>
                  </a:lnTo>
                  <a:lnTo>
                    <a:pt x="732" y="437"/>
                  </a:lnTo>
                  <a:lnTo>
                    <a:pt x="735" y="398"/>
                  </a:lnTo>
                  <a:lnTo>
                    <a:pt x="628" y="366"/>
                  </a:lnTo>
                  <a:lnTo>
                    <a:pt x="656" y="468"/>
                  </a:lnTo>
                  <a:lnTo>
                    <a:pt x="450" y="407"/>
                  </a:lnTo>
                  <a:lnTo>
                    <a:pt x="249" y="437"/>
                  </a:lnTo>
                  <a:lnTo>
                    <a:pt x="91" y="629"/>
                  </a:lnTo>
                  <a:lnTo>
                    <a:pt x="15" y="713"/>
                  </a:lnTo>
                  <a:lnTo>
                    <a:pt x="0" y="894"/>
                  </a:lnTo>
                  <a:lnTo>
                    <a:pt x="289" y="869"/>
                  </a:lnTo>
                  <a:lnTo>
                    <a:pt x="231" y="1044"/>
                  </a:lnTo>
                  <a:lnTo>
                    <a:pt x="333" y="1233"/>
                  </a:lnTo>
                  <a:lnTo>
                    <a:pt x="262" y="1332"/>
                  </a:lnTo>
                  <a:lnTo>
                    <a:pt x="393" y="1451"/>
                  </a:lnTo>
                  <a:lnTo>
                    <a:pt x="202" y="1451"/>
                  </a:lnTo>
                  <a:lnTo>
                    <a:pt x="129" y="1324"/>
                  </a:lnTo>
                  <a:lnTo>
                    <a:pt x="114" y="1472"/>
                  </a:lnTo>
                  <a:lnTo>
                    <a:pt x="70" y="1516"/>
                  </a:lnTo>
                  <a:lnTo>
                    <a:pt x="401" y="1656"/>
                  </a:lnTo>
                  <a:lnTo>
                    <a:pt x="437" y="1726"/>
                  </a:lnTo>
                  <a:lnTo>
                    <a:pt x="377" y="1819"/>
                  </a:lnTo>
                  <a:lnTo>
                    <a:pt x="409" y="1869"/>
                  </a:lnTo>
                  <a:lnTo>
                    <a:pt x="511" y="1845"/>
                  </a:lnTo>
                  <a:lnTo>
                    <a:pt x="450" y="1962"/>
                  </a:lnTo>
                  <a:lnTo>
                    <a:pt x="568" y="2044"/>
                  </a:lnTo>
                  <a:lnTo>
                    <a:pt x="481" y="2125"/>
                  </a:lnTo>
                  <a:lnTo>
                    <a:pt x="497" y="2164"/>
                  </a:lnTo>
                  <a:lnTo>
                    <a:pt x="820" y="2115"/>
                  </a:lnTo>
                  <a:lnTo>
                    <a:pt x="875" y="2133"/>
                  </a:lnTo>
                  <a:lnTo>
                    <a:pt x="558" y="2291"/>
                  </a:lnTo>
                  <a:lnTo>
                    <a:pt x="523" y="2344"/>
                  </a:lnTo>
                  <a:lnTo>
                    <a:pt x="770" y="2274"/>
                  </a:lnTo>
                  <a:lnTo>
                    <a:pt x="774" y="2350"/>
                  </a:lnTo>
                  <a:lnTo>
                    <a:pt x="862" y="2264"/>
                  </a:lnTo>
                  <a:lnTo>
                    <a:pt x="972" y="2253"/>
                  </a:lnTo>
                  <a:lnTo>
                    <a:pt x="1089" y="2347"/>
                  </a:lnTo>
                  <a:lnTo>
                    <a:pt x="1129" y="2291"/>
                  </a:lnTo>
                  <a:lnTo>
                    <a:pt x="1181" y="2316"/>
                  </a:lnTo>
                  <a:lnTo>
                    <a:pt x="1207" y="2452"/>
                  </a:lnTo>
                  <a:lnTo>
                    <a:pt x="1269" y="2517"/>
                  </a:lnTo>
                  <a:lnTo>
                    <a:pt x="1493" y="2576"/>
                  </a:lnTo>
                  <a:lnTo>
                    <a:pt x="1736" y="2501"/>
                  </a:lnTo>
                  <a:lnTo>
                    <a:pt x="1795" y="2233"/>
                  </a:lnTo>
                  <a:lnTo>
                    <a:pt x="1916" y="2209"/>
                  </a:lnTo>
                  <a:lnTo>
                    <a:pt x="1916" y="10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9" name=""/>
            <p:cNvSpPr/>
            <p:nvPr/>
          </p:nvSpPr>
          <p:spPr>
            <a:xfrm>
              <a:off x="5678640" y="4815000"/>
              <a:ext cx="344160" cy="268200"/>
            </a:xfrm>
            <a:custGeom>
              <a:avLst/>
              <a:gdLst/>
              <a:ahLst/>
              <a:rect l="l" t="t" r="r" b="b"/>
              <a:pathLst>
                <a:path w="1200" h="1013">
                  <a:moveTo>
                    <a:pt x="785" y="57"/>
                  </a:moveTo>
                  <a:lnTo>
                    <a:pt x="561" y="68"/>
                  </a:lnTo>
                  <a:lnTo>
                    <a:pt x="433" y="0"/>
                  </a:lnTo>
                  <a:lnTo>
                    <a:pt x="120" y="123"/>
                  </a:lnTo>
                  <a:lnTo>
                    <a:pt x="205" y="222"/>
                  </a:lnTo>
                  <a:lnTo>
                    <a:pt x="196" y="304"/>
                  </a:lnTo>
                  <a:lnTo>
                    <a:pt x="117" y="366"/>
                  </a:lnTo>
                  <a:lnTo>
                    <a:pt x="77" y="585"/>
                  </a:lnTo>
                  <a:lnTo>
                    <a:pt x="0" y="692"/>
                  </a:lnTo>
                  <a:lnTo>
                    <a:pt x="71" y="747"/>
                  </a:lnTo>
                  <a:lnTo>
                    <a:pt x="312" y="721"/>
                  </a:lnTo>
                  <a:lnTo>
                    <a:pt x="76" y="861"/>
                  </a:lnTo>
                  <a:lnTo>
                    <a:pt x="65" y="1013"/>
                  </a:lnTo>
                  <a:lnTo>
                    <a:pt x="618" y="546"/>
                  </a:lnTo>
                  <a:lnTo>
                    <a:pt x="1161" y="523"/>
                  </a:lnTo>
                  <a:lnTo>
                    <a:pt x="1200" y="397"/>
                  </a:lnTo>
                  <a:lnTo>
                    <a:pt x="850" y="257"/>
                  </a:lnTo>
                  <a:lnTo>
                    <a:pt x="797" y="191"/>
                  </a:lnTo>
                  <a:lnTo>
                    <a:pt x="785" y="5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0" name=""/>
            <p:cNvSpPr/>
            <p:nvPr/>
          </p:nvSpPr>
          <p:spPr>
            <a:xfrm>
              <a:off x="5678640" y="4815000"/>
              <a:ext cx="344160" cy="268200"/>
            </a:xfrm>
            <a:custGeom>
              <a:avLst/>
              <a:gdLst/>
              <a:ahLst/>
              <a:rect l="l" t="t" r="r" b="b"/>
              <a:pathLst>
                <a:path w="1200" h="1013">
                  <a:moveTo>
                    <a:pt x="785" y="57"/>
                  </a:moveTo>
                  <a:lnTo>
                    <a:pt x="561" y="68"/>
                  </a:lnTo>
                  <a:lnTo>
                    <a:pt x="433" y="0"/>
                  </a:lnTo>
                  <a:lnTo>
                    <a:pt x="120" y="123"/>
                  </a:lnTo>
                  <a:lnTo>
                    <a:pt x="205" y="222"/>
                  </a:lnTo>
                  <a:lnTo>
                    <a:pt x="196" y="304"/>
                  </a:lnTo>
                  <a:lnTo>
                    <a:pt x="117" y="366"/>
                  </a:lnTo>
                  <a:lnTo>
                    <a:pt x="77" y="585"/>
                  </a:lnTo>
                  <a:lnTo>
                    <a:pt x="0" y="692"/>
                  </a:lnTo>
                  <a:lnTo>
                    <a:pt x="71" y="747"/>
                  </a:lnTo>
                  <a:lnTo>
                    <a:pt x="312" y="721"/>
                  </a:lnTo>
                  <a:lnTo>
                    <a:pt x="76" y="861"/>
                  </a:lnTo>
                  <a:lnTo>
                    <a:pt x="65" y="1013"/>
                  </a:lnTo>
                  <a:lnTo>
                    <a:pt x="618" y="546"/>
                  </a:lnTo>
                  <a:lnTo>
                    <a:pt x="1161" y="523"/>
                  </a:lnTo>
                  <a:lnTo>
                    <a:pt x="1200" y="397"/>
                  </a:lnTo>
                  <a:lnTo>
                    <a:pt x="850" y="257"/>
                  </a:lnTo>
                  <a:lnTo>
                    <a:pt x="797" y="191"/>
                  </a:lnTo>
                  <a:lnTo>
                    <a:pt x="785" y="57"/>
                  </a:lnTo>
                  <a:lnTo>
                    <a:pt x="785" y="5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1" name=""/>
            <p:cNvSpPr/>
            <p:nvPr/>
          </p:nvSpPr>
          <p:spPr>
            <a:xfrm>
              <a:off x="5000760" y="4848480"/>
              <a:ext cx="736560" cy="558720"/>
            </a:xfrm>
            <a:custGeom>
              <a:avLst/>
              <a:gdLst/>
              <a:ahLst/>
              <a:rect l="l" t="t" r="r" b="b"/>
              <a:pathLst>
                <a:path w="2547" h="2124">
                  <a:moveTo>
                    <a:pt x="0" y="1102"/>
                  </a:moveTo>
                  <a:lnTo>
                    <a:pt x="350" y="663"/>
                  </a:lnTo>
                  <a:lnTo>
                    <a:pt x="337" y="488"/>
                  </a:lnTo>
                  <a:lnTo>
                    <a:pt x="595" y="455"/>
                  </a:lnTo>
                  <a:lnTo>
                    <a:pt x="806" y="327"/>
                  </a:lnTo>
                  <a:lnTo>
                    <a:pt x="955" y="327"/>
                  </a:lnTo>
                  <a:lnTo>
                    <a:pt x="1109" y="217"/>
                  </a:lnTo>
                  <a:lnTo>
                    <a:pt x="1708" y="113"/>
                  </a:lnTo>
                  <a:lnTo>
                    <a:pt x="2120" y="269"/>
                  </a:lnTo>
                  <a:lnTo>
                    <a:pt x="2264" y="239"/>
                  </a:lnTo>
                  <a:lnTo>
                    <a:pt x="2363" y="152"/>
                  </a:lnTo>
                  <a:lnTo>
                    <a:pt x="2378" y="6"/>
                  </a:lnTo>
                  <a:lnTo>
                    <a:pt x="2462" y="0"/>
                  </a:lnTo>
                  <a:lnTo>
                    <a:pt x="2547" y="99"/>
                  </a:lnTo>
                  <a:lnTo>
                    <a:pt x="2538" y="181"/>
                  </a:lnTo>
                  <a:lnTo>
                    <a:pt x="2459" y="243"/>
                  </a:lnTo>
                  <a:lnTo>
                    <a:pt x="2419" y="462"/>
                  </a:lnTo>
                  <a:lnTo>
                    <a:pt x="2342" y="569"/>
                  </a:lnTo>
                  <a:lnTo>
                    <a:pt x="1935" y="423"/>
                  </a:lnTo>
                  <a:lnTo>
                    <a:pt x="1826" y="481"/>
                  </a:lnTo>
                  <a:lnTo>
                    <a:pt x="1695" y="449"/>
                  </a:lnTo>
                  <a:lnTo>
                    <a:pt x="1392" y="624"/>
                  </a:lnTo>
                  <a:lnTo>
                    <a:pt x="1558" y="724"/>
                  </a:lnTo>
                  <a:lnTo>
                    <a:pt x="1646" y="843"/>
                  </a:lnTo>
                  <a:lnTo>
                    <a:pt x="1454" y="752"/>
                  </a:lnTo>
                  <a:lnTo>
                    <a:pt x="1422" y="817"/>
                  </a:lnTo>
                  <a:lnTo>
                    <a:pt x="1502" y="875"/>
                  </a:lnTo>
                  <a:lnTo>
                    <a:pt x="1510" y="966"/>
                  </a:lnTo>
                  <a:lnTo>
                    <a:pt x="1410" y="834"/>
                  </a:lnTo>
                  <a:lnTo>
                    <a:pt x="1310" y="817"/>
                  </a:lnTo>
                  <a:lnTo>
                    <a:pt x="1392" y="948"/>
                  </a:lnTo>
                  <a:lnTo>
                    <a:pt x="1354" y="978"/>
                  </a:lnTo>
                  <a:lnTo>
                    <a:pt x="1238" y="812"/>
                  </a:lnTo>
                  <a:lnTo>
                    <a:pt x="1072" y="703"/>
                  </a:lnTo>
                  <a:lnTo>
                    <a:pt x="1090" y="624"/>
                  </a:lnTo>
                  <a:lnTo>
                    <a:pt x="989" y="660"/>
                  </a:lnTo>
                  <a:lnTo>
                    <a:pt x="986" y="960"/>
                  </a:lnTo>
                  <a:lnTo>
                    <a:pt x="1244" y="1376"/>
                  </a:lnTo>
                  <a:lnTo>
                    <a:pt x="1179" y="1389"/>
                  </a:lnTo>
                  <a:lnTo>
                    <a:pt x="1161" y="1299"/>
                  </a:lnTo>
                  <a:lnTo>
                    <a:pt x="1095" y="1289"/>
                  </a:lnTo>
                  <a:lnTo>
                    <a:pt x="1116" y="1452"/>
                  </a:lnTo>
                  <a:lnTo>
                    <a:pt x="945" y="1490"/>
                  </a:lnTo>
                  <a:lnTo>
                    <a:pt x="1244" y="1630"/>
                  </a:lnTo>
                  <a:lnTo>
                    <a:pt x="1278" y="1715"/>
                  </a:lnTo>
                  <a:lnTo>
                    <a:pt x="1529" y="1853"/>
                  </a:lnTo>
                  <a:lnTo>
                    <a:pt x="1536" y="2124"/>
                  </a:lnTo>
                  <a:lnTo>
                    <a:pt x="1366" y="1972"/>
                  </a:lnTo>
                  <a:lnTo>
                    <a:pt x="1164" y="1989"/>
                  </a:lnTo>
                  <a:lnTo>
                    <a:pt x="1098" y="1954"/>
                  </a:lnTo>
                  <a:lnTo>
                    <a:pt x="1173" y="1931"/>
                  </a:lnTo>
                  <a:lnTo>
                    <a:pt x="1187" y="1875"/>
                  </a:lnTo>
                  <a:lnTo>
                    <a:pt x="1004" y="1765"/>
                  </a:lnTo>
                  <a:lnTo>
                    <a:pt x="960" y="1805"/>
                  </a:lnTo>
                  <a:lnTo>
                    <a:pt x="480" y="1753"/>
                  </a:lnTo>
                  <a:lnTo>
                    <a:pt x="397" y="1791"/>
                  </a:lnTo>
                  <a:lnTo>
                    <a:pt x="235" y="1517"/>
                  </a:lnTo>
                  <a:lnTo>
                    <a:pt x="381" y="1511"/>
                  </a:lnTo>
                  <a:lnTo>
                    <a:pt x="354" y="1452"/>
                  </a:lnTo>
                  <a:lnTo>
                    <a:pt x="250" y="1409"/>
                  </a:lnTo>
                  <a:lnTo>
                    <a:pt x="232" y="1474"/>
                  </a:lnTo>
                  <a:lnTo>
                    <a:pt x="0" y="1102"/>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2" name=""/>
            <p:cNvSpPr/>
            <p:nvPr/>
          </p:nvSpPr>
          <p:spPr>
            <a:xfrm>
              <a:off x="5000760" y="4848480"/>
              <a:ext cx="736560" cy="558720"/>
            </a:xfrm>
            <a:custGeom>
              <a:avLst/>
              <a:gdLst/>
              <a:ahLst/>
              <a:rect l="l" t="t" r="r" b="b"/>
              <a:pathLst>
                <a:path w="2547" h="2124">
                  <a:moveTo>
                    <a:pt x="0" y="1102"/>
                  </a:moveTo>
                  <a:lnTo>
                    <a:pt x="350" y="663"/>
                  </a:lnTo>
                  <a:lnTo>
                    <a:pt x="337" y="488"/>
                  </a:lnTo>
                  <a:lnTo>
                    <a:pt x="595" y="455"/>
                  </a:lnTo>
                  <a:lnTo>
                    <a:pt x="806" y="327"/>
                  </a:lnTo>
                  <a:lnTo>
                    <a:pt x="955" y="327"/>
                  </a:lnTo>
                  <a:lnTo>
                    <a:pt x="1109" y="217"/>
                  </a:lnTo>
                  <a:lnTo>
                    <a:pt x="1708" y="113"/>
                  </a:lnTo>
                  <a:lnTo>
                    <a:pt x="2120" y="269"/>
                  </a:lnTo>
                  <a:lnTo>
                    <a:pt x="2264" y="239"/>
                  </a:lnTo>
                  <a:lnTo>
                    <a:pt x="2363" y="152"/>
                  </a:lnTo>
                  <a:lnTo>
                    <a:pt x="2378" y="6"/>
                  </a:lnTo>
                  <a:lnTo>
                    <a:pt x="2462" y="0"/>
                  </a:lnTo>
                  <a:lnTo>
                    <a:pt x="2547" y="99"/>
                  </a:lnTo>
                  <a:lnTo>
                    <a:pt x="2538" y="181"/>
                  </a:lnTo>
                  <a:lnTo>
                    <a:pt x="2459" y="243"/>
                  </a:lnTo>
                  <a:lnTo>
                    <a:pt x="2419" y="462"/>
                  </a:lnTo>
                  <a:lnTo>
                    <a:pt x="2342" y="569"/>
                  </a:lnTo>
                  <a:lnTo>
                    <a:pt x="1935" y="423"/>
                  </a:lnTo>
                  <a:lnTo>
                    <a:pt x="1826" y="481"/>
                  </a:lnTo>
                  <a:lnTo>
                    <a:pt x="1695" y="449"/>
                  </a:lnTo>
                  <a:lnTo>
                    <a:pt x="1392" y="624"/>
                  </a:lnTo>
                  <a:lnTo>
                    <a:pt x="1558" y="724"/>
                  </a:lnTo>
                  <a:lnTo>
                    <a:pt x="1646" y="843"/>
                  </a:lnTo>
                  <a:lnTo>
                    <a:pt x="1454" y="752"/>
                  </a:lnTo>
                  <a:lnTo>
                    <a:pt x="1422" y="817"/>
                  </a:lnTo>
                  <a:lnTo>
                    <a:pt x="1502" y="875"/>
                  </a:lnTo>
                  <a:lnTo>
                    <a:pt x="1510" y="966"/>
                  </a:lnTo>
                  <a:lnTo>
                    <a:pt x="1410" y="834"/>
                  </a:lnTo>
                  <a:lnTo>
                    <a:pt x="1310" y="817"/>
                  </a:lnTo>
                  <a:lnTo>
                    <a:pt x="1392" y="948"/>
                  </a:lnTo>
                  <a:lnTo>
                    <a:pt x="1354" y="978"/>
                  </a:lnTo>
                  <a:lnTo>
                    <a:pt x="1238" y="812"/>
                  </a:lnTo>
                  <a:lnTo>
                    <a:pt x="1072" y="703"/>
                  </a:lnTo>
                  <a:lnTo>
                    <a:pt x="1090" y="624"/>
                  </a:lnTo>
                  <a:lnTo>
                    <a:pt x="989" y="660"/>
                  </a:lnTo>
                  <a:lnTo>
                    <a:pt x="986" y="960"/>
                  </a:lnTo>
                  <a:lnTo>
                    <a:pt x="1244" y="1376"/>
                  </a:lnTo>
                  <a:lnTo>
                    <a:pt x="1179" y="1389"/>
                  </a:lnTo>
                  <a:lnTo>
                    <a:pt x="1161" y="1299"/>
                  </a:lnTo>
                  <a:lnTo>
                    <a:pt x="1095" y="1289"/>
                  </a:lnTo>
                  <a:lnTo>
                    <a:pt x="1116" y="1452"/>
                  </a:lnTo>
                  <a:lnTo>
                    <a:pt x="945" y="1490"/>
                  </a:lnTo>
                  <a:lnTo>
                    <a:pt x="1244" y="1630"/>
                  </a:lnTo>
                  <a:lnTo>
                    <a:pt x="1278" y="1715"/>
                  </a:lnTo>
                  <a:lnTo>
                    <a:pt x="1529" y="1853"/>
                  </a:lnTo>
                  <a:lnTo>
                    <a:pt x="1536" y="2124"/>
                  </a:lnTo>
                  <a:lnTo>
                    <a:pt x="1366" y="1972"/>
                  </a:lnTo>
                  <a:lnTo>
                    <a:pt x="1164" y="1989"/>
                  </a:lnTo>
                  <a:lnTo>
                    <a:pt x="1098" y="1954"/>
                  </a:lnTo>
                  <a:lnTo>
                    <a:pt x="1173" y="1931"/>
                  </a:lnTo>
                  <a:lnTo>
                    <a:pt x="1187" y="1875"/>
                  </a:lnTo>
                  <a:lnTo>
                    <a:pt x="1004" y="1765"/>
                  </a:lnTo>
                  <a:lnTo>
                    <a:pt x="960" y="1805"/>
                  </a:lnTo>
                  <a:lnTo>
                    <a:pt x="480" y="1753"/>
                  </a:lnTo>
                  <a:lnTo>
                    <a:pt x="397" y="1791"/>
                  </a:lnTo>
                  <a:lnTo>
                    <a:pt x="235" y="1517"/>
                  </a:lnTo>
                  <a:lnTo>
                    <a:pt x="381" y="1511"/>
                  </a:lnTo>
                  <a:lnTo>
                    <a:pt x="354" y="1452"/>
                  </a:lnTo>
                  <a:lnTo>
                    <a:pt x="250" y="1409"/>
                  </a:lnTo>
                  <a:lnTo>
                    <a:pt x="232" y="1474"/>
                  </a:lnTo>
                  <a:lnTo>
                    <a:pt x="0" y="1102"/>
                  </a:lnTo>
                  <a:lnTo>
                    <a:pt x="0" y="1102"/>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3" name=""/>
            <p:cNvSpPr/>
            <p:nvPr/>
          </p:nvSpPr>
          <p:spPr>
            <a:xfrm>
              <a:off x="5253120" y="4508640"/>
              <a:ext cx="722160" cy="409680"/>
            </a:xfrm>
            <a:custGeom>
              <a:avLst/>
              <a:gdLst/>
              <a:ahLst/>
              <a:rect l="l" t="t" r="r" b="b"/>
              <a:pathLst>
                <a:path w="2504" h="1560">
                  <a:moveTo>
                    <a:pt x="235" y="1508"/>
                  </a:moveTo>
                  <a:lnTo>
                    <a:pt x="186" y="1172"/>
                  </a:lnTo>
                  <a:lnTo>
                    <a:pt x="19" y="1032"/>
                  </a:lnTo>
                  <a:lnTo>
                    <a:pt x="19" y="857"/>
                  </a:lnTo>
                  <a:lnTo>
                    <a:pt x="189" y="589"/>
                  </a:lnTo>
                  <a:lnTo>
                    <a:pt x="19" y="363"/>
                  </a:lnTo>
                  <a:lnTo>
                    <a:pt x="0" y="210"/>
                  </a:lnTo>
                  <a:lnTo>
                    <a:pt x="23" y="57"/>
                  </a:lnTo>
                  <a:lnTo>
                    <a:pt x="145" y="0"/>
                  </a:lnTo>
                  <a:lnTo>
                    <a:pt x="241" y="32"/>
                  </a:lnTo>
                  <a:lnTo>
                    <a:pt x="192" y="136"/>
                  </a:lnTo>
                  <a:lnTo>
                    <a:pt x="270" y="203"/>
                  </a:lnTo>
                  <a:lnTo>
                    <a:pt x="1235" y="284"/>
                  </a:lnTo>
                  <a:lnTo>
                    <a:pt x="1828" y="31"/>
                  </a:lnTo>
                  <a:lnTo>
                    <a:pt x="1974" y="37"/>
                  </a:lnTo>
                  <a:lnTo>
                    <a:pt x="2227" y="130"/>
                  </a:lnTo>
                  <a:lnTo>
                    <a:pt x="2376" y="236"/>
                  </a:lnTo>
                  <a:lnTo>
                    <a:pt x="2504" y="224"/>
                  </a:lnTo>
                  <a:lnTo>
                    <a:pt x="2446" y="420"/>
                  </a:lnTo>
                  <a:lnTo>
                    <a:pt x="2309" y="454"/>
                  </a:lnTo>
                  <a:lnTo>
                    <a:pt x="2221" y="559"/>
                  </a:lnTo>
                  <a:lnTo>
                    <a:pt x="2218" y="775"/>
                  </a:lnTo>
                  <a:lnTo>
                    <a:pt x="2055" y="906"/>
                  </a:lnTo>
                  <a:lnTo>
                    <a:pt x="2253" y="1225"/>
                  </a:lnTo>
                  <a:lnTo>
                    <a:pt x="2029" y="1236"/>
                  </a:lnTo>
                  <a:lnTo>
                    <a:pt x="1901" y="1168"/>
                  </a:lnTo>
                  <a:lnTo>
                    <a:pt x="1588" y="1291"/>
                  </a:lnTo>
                  <a:lnTo>
                    <a:pt x="1504" y="1297"/>
                  </a:lnTo>
                  <a:lnTo>
                    <a:pt x="1489" y="1443"/>
                  </a:lnTo>
                  <a:lnTo>
                    <a:pt x="1390" y="1530"/>
                  </a:lnTo>
                  <a:lnTo>
                    <a:pt x="1246" y="1560"/>
                  </a:lnTo>
                  <a:lnTo>
                    <a:pt x="834" y="1404"/>
                  </a:lnTo>
                  <a:lnTo>
                    <a:pt x="235" y="150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4" name=""/>
            <p:cNvSpPr/>
            <p:nvPr/>
          </p:nvSpPr>
          <p:spPr>
            <a:xfrm>
              <a:off x="5253120" y="4508640"/>
              <a:ext cx="722160" cy="409680"/>
            </a:xfrm>
            <a:custGeom>
              <a:avLst/>
              <a:gdLst/>
              <a:ahLst/>
              <a:rect l="l" t="t" r="r" b="b"/>
              <a:pathLst>
                <a:path w="2504" h="1560">
                  <a:moveTo>
                    <a:pt x="235" y="1508"/>
                  </a:moveTo>
                  <a:lnTo>
                    <a:pt x="186" y="1172"/>
                  </a:lnTo>
                  <a:lnTo>
                    <a:pt x="19" y="1032"/>
                  </a:lnTo>
                  <a:lnTo>
                    <a:pt x="19" y="857"/>
                  </a:lnTo>
                  <a:lnTo>
                    <a:pt x="189" y="589"/>
                  </a:lnTo>
                  <a:lnTo>
                    <a:pt x="19" y="363"/>
                  </a:lnTo>
                  <a:lnTo>
                    <a:pt x="0" y="210"/>
                  </a:lnTo>
                  <a:lnTo>
                    <a:pt x="23" y="57"/>
                  </a:lnTo>
                  <a:lnTo>
                    <a:pt x="145" y="0"/>
                  </a:lnTo>
                  <a:lnTo>
                    <a:pt x="241" y="32"/>
                  </a:lnTo>
                  <a:lnTo>
                    <a:pt x="192" y="136"/>
                  </a:lnTo>
                  <a:lnTo>
                    <a:pt x="270" y="203"/>
                  </a:lnTo>
                  <a:lnTo>
                    <a:pt x="1235" y="284"/>
                  </a:lnTo>
                  <a:lnTo>
                    <a:pt x="1828" y="31"/>
                  </a:lnTo>
                  <a:lnTo>
                    <a:pt x="1974" y="37"/>
                  </a:lnTo>
                  <a:lnTo>
                    <a:pt x="2227" y="130"/>
                  </a:lnTo>
                  <a:lnTo>
                    <a:pt x="2376" y="236"/>
                  </a:lnTo>
                  <a:lnTo>
                    <a:pt x="2504" y="224"/>
                  </a:lnTo>
                  <a:lnTo>
                    <a:pt x="2446" y="420"/>
                  </a:lnTo>
                  <a:lnTo>
                    <a:pt x="2309" y="454"/>
                  </a:lnTo>
                  <a:lnTo>
                    <a:pt x="2221" y="559"/>
                  </a:lnTo>
                  <a:lnTo>
                    <a:pt x="2218" y="775"/>
                  </a:lnTo>
                  <a:lnTo>
                    <a:pt x="2055" y="906"/>
                  </a:lnTo>
                  <a:lnTo>
                    <a:pt x="2253" y="1225"/>
                  </a:lnTo>
                  <a:lnTo>
                    <a:pt x="2029" y="1236"/>
                  </a:lnTo>
                  <a:lnTo>
                    <a:pt x="1901" y="1168"/>
                  </a:lnTo>
                  <a:lnTo>
                    <a:pt x="1588" y="1291"/>
                  </a:lnTo>
                  <a:lnTo>
                    <a:pt x="1504" y="1297"/>
                  </a:lnTo>
                  <a:lnTo>
                    <a:pt x="1489" y="1443"/>
                  </a:lnTo>
                  <a:lnTo>
                    <a:pt x="1390" y="1530"/>
                  </a:lnTo>
                  <a:lnTo>
                    <a:pt x="1246" y="1560"/>
                  </a:lnTo>
                  <a:lnTo>
                    <a:pt x="834" y="1404"/>
                  </a:lnTo>
                  <a:lnTo>
                    <a:pt x="235" y="1508"/>
                  </a:lnTo>
                  <a:lnTo>
                    <a:pt x="235" y="150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5" name=""/>
            <p:cNvSpPr/>
            <p:nvPr/>
          </p:nvSpPr>
          <p:spPr>
            <a:xfrm>
              <a:off x="4530600" y="3848040"/>
              <a:ext cx="771480" cy="424080"/>
            </a:xfrm>
            <a:custGeom>
              <a:avLst/>
              <a:gdLst/>
              <a:ahLst/>
              <a:rect l="l" t="t" r="r" b="b"/>
              <a:pathLst>
                <a:path w="2673" h="1605">
                  <a:moveTo>
                    <a:pt x="2673" y="342"/>
                  </a:moveTo>
                  <a:lnTo>
                    <a:pt x="2580" y="201"/>
                  </a:lnTo>
                  <a:lnTo>
                    <a:pt x="2388" y="79"/>
                  </a:lnTo>
                  <a:lnTo>
                    <a:pt x="1852" y="0"/>
                  </a:lnTo>
                  <a:lnTo>
                    <a:pt x="1736" y="65"/>
                  </a:lnTo>
                  <a:lnTo>
                    <a:pt x="1700" y="149"/>
                  </a:lnTo>
                  <a:lnTo>
                    <a:pt x="1529" y="219"/>
                  </a:lnTo>
                  <a:lnTo>
                    <a:pt x="1406" y="178"/>
                  </a:lnTo>
                  <a:lnTo>
                    <a:pt x="1070" y="310"/>
                  </a:lnTo>
                  <a:lnTo>
                    <a:pt x="930" y="456"/>
                  </a:lnTo>
                  <a:lnTo>
                    <a:pt x="691" y="464"/>
                  </a:lnTo>
                  <a:lnTo>
                    <a:pt x="417" y="277"/>
                  </a:lnTo>
                  <a:lnTo>
                    <a:pt x="383" y="478"/>
                  </a:lnTo>
                  <a:lnTo>
                    <a:pt x="193" y="481"/>
                  </a:lnTo>
                  <a:lnTo>
                    <a:pt x="164" y="540"/>
                  </a:lnTo>
                  <a:lnTo>
                    <a:pt x="211" y="598"/>
                  </a:lnTo>
                  <a:lnTo>
                    <a:pt x="149" y="731"/>
                  </a:lnTo>
                  <a:lnTo>
                    <a:pt x="154" y="880"/>
                  </a:lnTo>
                  <a:lnTo>
                    <a:pt x="0" y="976"/>
                  </a:lnTo>
                  <a:lnTo>
                    <a:pt x="105" y="1006"/>
                  </a:lnTo>
                  <a:lnTo>
                    <a:pt x="211" y="1198"/>
                  </a:lnTo>
                  <a:lnTo>
                    <a:pt x="553" y="1508"/>
                  </a:lnTo>
                  <a:lnTo>
                    <a:pt x="741" y="1605"/>
                  </a:lnTo>
                  <a:lnTo>
                    <a:pt x="1058" y="1515"/>
                  </a:lnTo>
                  <a:lnTo>
                    <a:pt x="1424" y="1386"/>
                  </a:lnTo>
                  <a:lnTo>
                    <a:pt x="1599" y="1351"/>
                  </a:lnTo>
                  <a:lnTo>
                    <a:pt x="1656" y="1404"/>
                  </a:lnTo>
                  <a:lnTo>
                    <a:pt x="2003" y="1281"/>
                  </a:lnTo>
                  <a:lnTo>
                    <a:pt x="2290" y="775"/>
                  </a:lnTo>
                  <a:lnTo>
                    <a:pt x="2357" y="564"/>
                  </a:lnTo>
                  <a:lnTo>
                    <a:pt x="2673" y="342"/>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6" name=""/>
            <p:cNvSpPr/>
            <p:nvPr/>
          </p:nvSpPr>
          <p:spPr>
            <a:xfrm>
              <a:off x="4530600" y="3848040"/>
              <a:ext cx="771480" cy="424080"/>
            </a:xfrm>
            <a:custGeom>
              <a:avLst/>
              <a:gdLst/>
              <a:ahLst/>
              <a:rect l="l" t="t" r="r" b="b"/>
              <a:pathLst>
                <a:path w="2673" h="1605">
                  <a:moveTo>
                    <a:pt x="2673" y="342"/>
                  </a:moveTo>
                  <a:lnTo>
                    <a:pt x="2580" y="201"/>
                  </a:lnTo>
                  <a:lnTo>
                    <a:pt x="2388" y="79"/>
                  </a:lnTo>
                  <a:lnTo>
                    <a:pt x="1852" y="0"/>
                  </a:lnTo>
                  <a:lnTo>
                    <a:pt x="1736" y="65"/>
                  </a:lnTo>
                  <a:lnTo>
                    <a:pt x="1700" y="149"/>
                  </a:lnTo>
                  <a:lnTo>
                    <a:pt x="1529" y="219"/>
                  </a:lnTo>
                  <a:lnTo>
                    <a:pt x="1406" y="178"/>
                  </a:lnTo>
                  <a:lnTo>
                    <a:pt x="1070" y="310"/>
                  </a:lnTo>
                  <a:lnTo>
                    <a:pt x="930" y="456"/>
                  </a:lnTo>
                  <a:lnTo>
                    <a:pt x="691" y="464"/>
                  </a:lnTo>
                  <a:lnTo>
                    <a:pt x="417" y="277"/>
                  </a:lnTo>
                  <a:lnTo>
                    <a:pt x="383" y="478"/>
                  </a:lnTo>
                  <a:lnTo>
                    <a:pt x="193" y="481"/>
                  </a:lnTo>
                  <a:lnTo>
                    <a:pt x="164" y="540"/>
                  </a:lnTo>
                  <a:lnTo>
                    <a:pt x="211" y="598"/>
                  </a:lnTo>
                  <a:lnTo>
                    <a:pt x="149" y="731"/>
                  </a:lnTo>
                  <a:lnTo>
                    <a:pt x="154" y="880"/>
                  </a:lnTo>
                  <a:lnTo>
                    <a:pt x="0" y="976"/>
                  </a:lnTo>
                  <a:lnTo>
                    <a:pt x="105" y="1006"/>
                  </a:lnTo>
                  <a:lnTo>
                    <a:pt x="211" y="1198"/>
                  </a:lnTo>
                  <a:lnTo>
                    <a:pt x="553" y="1508"/>
                  </a:lnTo>
                  <a:lnTo>
                    <a:pt x="741" y="1605"/>
                  </a:lnTo>
                  <a:lnTo>
                    <a:pt x="1058" y="1515"/>
                  </a:lnTo>
                  <a:lnTo>
                    <a:pt x="1424" y="1386"/>
                  </a:lnTo>
                  <a:lnTo>
                    <a:pt x="1599" y="1351"/>
                  </a:lnTo>
                  <a:lnTo>
                    <a:pt x="1656" y="1404"/>
                  </a:lnTo>
                  <a:lnTo>
                    <a:pt x="2003" y="1281"/>
                  </a:lnTo>
                  <a:lnTo>
                    <a:pt x="2290" y="775"/>
                  </a:lnTo>
                  <a:lnTo>
                    <a:pt x="2357" y="564"/>
                  </a:lnTo>
                  <a:lnTo>
                    <a:pt x="2673" y="342"/>
                  </a:lnTo>
                  <a:lnTo>
                    <a:pt x="2673" y="342"/>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7" name=""/>
            <p:cNvSpPr/>
            <p:nvPr/>
          </p:nvSpPr>
          <p:spPr>
            <a:xfrm>
              <a:off x="4227480" y="4106880"/>
              <a:ext cx="362160" cy="233280"/>
            </a:xfrm>
            <a:custGeom>
              <a:avLst/>
              <a:gdLst/>
              <a:ahLst/>
              <a:rect l="l" t="t" r="r" b="b"/>
              <a:pathLst>
                <a:path w="1261" h="889">
                  <a:moveTo>
                    <a:pt x="42" y="797"/>
                  </a:moveTo>
                  <a:lnTo>
                    <a:pt x="377" y="833"/>
                  </a:lnTo>
                  <a:lnTo>
                    <a:pt x="454" y="724"/>
                  </a:lnTo>
                  <a:lnTo>
                    <a:pt x="536" y="859"/>
                  </a:lnTo>
                  <a:lnTo>
                    <a:pt x="589" y="829"/>
                  </a:lnTo>
                  <a:lnTo>
                    <a:pt x="694" y="889"/>
                  </a:lnTo>
                  <a:lnTo>
                    <a:pt x="729" y="861"/>
                  </a:lnTo>
                  <a:lnTo>
                    <a:pt x="726" y="703"/>
                  </a:lnTo>
                  <a:lnTo>
                    <a:pt x="897" y="575"/>
                  </a:lnTo>
                  <a:lnTo>
                    <a:pt x="898" y="494"/>
                  </a:lnTo>
                  <a:lnTo>
                    <a:pt x="852" y="450"/>
                  </a:lnTo>
                  <a:lnTo>
                    <a:pt x="872" y="380"/>
                  </a:lnTo>
                  <a:lnTo>
                    <a:pt x="1119" y="287"/>
                  </a:lnTo>
                  <a:lnTo>
                    <a:pt x="1137" y="171"/>
                  </a:lnTo>
                  <a:lnTo>
                    <a:pt x="1240" y="214"/>
                  </a:lnTo>
                  <a:lnTo>
                    <a:pt x="1261" y="222"/>
                  </a:lnTo>
                  <a:lnTo>
                    <a:pt x="1155" y="30"/>
                  </a:lnTo>
                  <a:lnTo>
                    <a:pt x="1050" y="0"/>
                  </a:lnTo>
                  <a:lnTo>
                    <a:pt x="977" y="86"/>
                  </a:lnTo>
                  <a:lnTo>
                    <a:pt x="548" y="130"/>
                  </a:lnTo>
                  <a:lnTo>
                    <a:pt x="425" y="245"/>
                  </a:lnTo>
                  <a:lnTo>
                    <a:pt x="96" y="222"/>
                  </a:lnTo>
                  <a:lnTo>
                    <a:pt x="0" y="380"/>
                  </a:lnTo>
                  <a:lnTo>
                    <a:pt x="56" y="384"/>
                  </a:lnTo>
                  <a:lnTo>
                    <a:pt x="30" y="494"/>
                  </a:lnTo>
                  <a:lnTo>
                    <a:pt x="65" y="593"/>
                  </a:lnTo>
                  <a:lnTo>
                    <a:pt x="201" y="716"/>
                  </a:lnTo>
                  <a:lnTo>
                    <a:pt x="91" y="768"/>
                  </a:lnTo>
                  <a:lnTo>
                    <a:pt x="42" y="79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8" name=""/>
            <p:cNvSpPr/>
            <p:nvPr/>
          </p:nvSpPr>
          <p:spPr>
            <a:xfrm>
              <a:off x="4227480" y="4106880"/>
              <a:ext cx="362160" cy="233280"/>
            </a:xfrm>
            <a:custGeom>
              <a:avLst/>
              <a:gdLst/>
              <a:ahLst/>
              <a:rect l="l" t="t" r="r" b="b"/>
              <a:pathLst>
                <a:path w="1261" h="889">
                  <a:moveTo>
                    <a:pt x="42" y="797"/>
                  </a:moveTo>
                  <a:lnTo>
                    <a:pt x="377" y="833"/>
                  </a:lnTo>
                  <a:lnTo>
                    <a:pt x="454" y="724"/>
                  </a:lnTo>
                  <a:lnTo>
                    <a:pt x="536" y="859"/>
                  </a:lnTo>
                  <a:lnTo>
                    <a:pt x="589" y="829"/>
                  </a:lnTo>
                  <a:lnTo>
                    <a:pt x="694" y="889"/>
                  </a:lnTo>
                  <a:lnTo>
                    <a:pt x="729" y="861"/>
                  </a:lnTo>
                  <a:lnTo>
                    <a:pt x="726" y="703"/>
                  </a:lnTo>
                  <a:lnTo>
                    <a:pt x="897" y="575"/>
                  </a:lnTo>
                  <a:lnTo>
                    <a:pt x="898" y="494"/>
                  </a:lnTo>
                  <a:lnTo>
                    <a:pt x="852" y="450"/>
                  </a:lnTo>
                  <a:lnTo>
                    <a:pt x="872" y="380"/>
                  </a:lnTo>
                  <a:lnTo>
                    <a:pt x="1119" y="287"/>
                  </a:lnTo>
                  <a:lnTo>
                    <a:pt x="1137" y="171"/>
                  </a:lnTo>
                  <a:lnTo>
                    <a:pt x="1240" y="214"/>
                  </a:lnTo>
                  <a:lnTo>
                    <a:pt x="1261" y="222"/>
                  </a:lnTo>
                  <a:lnTo>
                    <a:pt x="1155" y="30"/>
                  </a:lnTo>
                  <a:lnTo>
                    <a:pt x="1050" y="0"/>
                  </a:lnTo>
                  <a:lnTo>
                    <a:pt x="977" y="86"/>
                  </a:lnTo>
                  <a:lnTo>
                    <a:pt x="548" y="130"/>
                  </a:lnTo>
                  <a:lnTo>
                    <a:pt x="425" y="245"/>
                  </a:lnTo>
                  <a:lnTo>
                    <a:pt x="96" y="222"/>
                  </a:lnTo>
                  <a:lnTo>
                    <a:pt x="0" y="380"/>
                  </a:lnTo>
                  <a:lnTo>
                    <a:pt x="56" y="384"/>
                  </a:lnTo>
                  <a:lnTo>
                    <a:pt x="30" y="494"/>
                  </a:lnTo>
                  <a:lnTo>
                    <a:pt x="65" y="593"/>
                  </a:lnTo>
                  <a:lnTo>
                    <a:pt x="201" y="716"/>
                  </a:lnTo>
                  <a:lnTo>
                    <a:pt x="91" y="768"/>
                  </a:lnTo>
                  <a:lnTo>
                    <a:pt x="42" y="797"/>
                  </a:lnTo>
                  <a:lnTo>
                    <a:pt x="42" y="79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9" name=""/>
            <p:cNvSpPr/>
            <p:nvPr/>
          </p:nvSpPr>
          <p:spPr>
            <a:xfrm>
              <a:off x="4621320" y="3686400"/>
              <a:ext cx="636480" cy="285480"/>
            </a:xfrm>
            <a:custGeom>
              <a:avLst/>
              <a:gdLst/>
              <a:ahLst/>
              <a:rect l="l" t="t" r="r" b="b"/>
              <a:pathLst>
                <a:path w="2200" h="1082">
                  <a:moveTo>
                    <a:pt x="2069" y="697"/>
                  </a:moveTo>
                  <a:lnTo>
                    <a:pt x="1533" y="618"/>
                  </a:lnTo>
                  <a:lnTo>
                    <a:pt x="1417" y="683"/>
                  </a:lnTo>
                  <a:lnTo>
                    <a:pt x="1381" y="767"/>
                  </a:lnTo>
                  <a:lnTo>
                    <a:pt x="1210" y="837"/>
                  </a:lnTo>
                  <a:lnTo>
                    <a:pt x="1087" y="796"/>
                  </a:lnTo>
                  <a:lnTo>
                    <a:pt x="751" y="928"/>
                  </a:lnTo>
                  <a:lnTo>
                    <a:pt x="611" y="1074"/>
                  </a:lnTo>
                  <a:lnTo>
                    <a:pt x="372" y="1082"/>
                  </a:lnTo>
                  <a:lnTo>
                    <a:pt x="98" y="895"/>
                  </a:lnTo>
                  <a:lnTo>
                    <a:pt x="0" y="636"/>
                  </a:lnTo>
                  <a:lnTo>
                    <a:pt x="89" y="481"/>
                  </a:lnTo>
                  <a:lnTo>
                    <a:pt x="290" y="504"/>
                  </a:lnTo>
                  <a:lnTo>
                    <a:pt x="383" y="432"/>
                  </a:lnTo>
                  <a:lnTo>
                    <a:pt x="484" y="303"/>
                  </a:lnTo>
                  <a:lnTo>
                    <a:pt x="507" y="181"/>
                  </a:lnTo>
                  <a:lnTo>
                    <a:pt x="777" y="14"/>
                  </a:lnTo>
                  <a:lnTo>
                    <a:pt x="860" y="55"/>
                  </a:lnTo>
                  <a:lnTo>
                    <a:pt x="1012" y="0"/>
                  </a:lnTo>
                  <a:lnTo>
                    <a:pt x="1194" y="186"/>
                  </a:lnTo>
                  <a:lnTo>
                    <a:pt x="1384" y="97"/>
                  </a:lnTo>
                  <a:lnTo>
                    <a:pt x="1600" y="151"/>
                  </a:lnTo>
                  <a:lnTo>
                    <a:pt x="1815" y="67"/>
                  </a:lnTo>
                  <a:lnTo>
                    <a:pt x="2200" y="270"/>
                  </a:lnTo>
                  <a:lnTo>
                    <a:pt x="2069" y="69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0" name=""/>
            <p:cNvSpPr/>
            <p:nvPr/>
          </p:nvSpPr>
          <p:spPr>
            <a:xfrm>
              <a:off x="4621320" y="3686400"/>
              <a:ext cx="636480" cy="285480"/>
            </a:xfrm>
            <a:custGeom>
              <a:avLst/>
              <a:gdLst/>
              <a:ahLst/>
              <a:rect l="l" t="t" r="r" b="b"/>
              <a:pathLst>
                <a:path w="2200" h="1082">
                  <a:moveTo>
                    <a:pt x="2069" y="697"/>
                  </a:moveTo>
                  <a:lnTo>
                    <a:pt x="1533" y="618"/>
                  </a:lnTo>
                  <a:lnTo>
                    <a:pt x="1417" y="683"/>
                  </a:lnTo>
                  <a:lnTo>
                    <a:pt x="1381" y="767"/>
                  </a:lnTo>
                  <a:lnTo>
                    <a:pt x="1210" y="837"/>
                  </a:lnTo>
                  <a:lnTo>
                    <a:pt x="1087" y="796"/>
                  </a:lnTo>
                  <a:lnTo>
                    <a:pt x="751" y="928"/>
                  </a:lnTo>
                  <a:lnTo>
                    <a:pt x="611" y="1074"/>
                  </a:lnTo>
                  <a:lnTo>
                    <a:pt x="372" y="1082"/>
                  </a:lnTo>
                  <a:lnTo>
                    <a:pt x="98" y="895"/>
                  </a:lnTo>
                  <a:lnTo>
                    <a:pt x="0" y="636"/>
                  </a:lnTo>
                  <a:lnTo>
                    <a:pt x="89" y="481"/>
                  </a:lnTo>
                  <a:lnTo>
                    <a:pt x="290" y="504"/>
                  </a:lnTo>
                  <a:lnTo>
                    <a:pt x="383" y="432"/>
                  </a:lnTo>
                  <a:lnTo>
                    <a:pt x="484" y="303"/>
                  </a:lnTo>
                  <a:lnTo>
                    <a:pt x="507" y="181"/>
                  </a:lnTo>
                  <a:lnTo>
                    <a:pt x="777" y="14"/>
                  </a:lnTo>
                  <a:lnTo>
                    <a:pt x="860" y="55"/>
                  </a:lnTo>
                  <a:lnTo>
                    <a:pt x="1012" y="0"/>
                  </a:lnTo>
                  <a:lnTo>
                    <a:pt x="1194" y="186"/>
                  </a:lnTo>
                  <a:lnTo>
                    <a:pt x="1384" y="97"/>
                  </a:lnTo>
                  <a:lnTo>
                    <a:pt x="1600" y="151"/>
                  </a:lnTo>
                  <a:lnTo>
                    <a:pt x="1815" y="67"/>
                  </a:lnTo>
                  <a:lnTo>
                    <a:pt x="2200" y="270"/>
                  </a:lnTo>
                  <a:lnTo>
                    <a:pt x="2069" y="697"/>
                  </a:lnTo>
                  <a:lnTo>
                    <a:pt x="2069" y="69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1" name=""/>
            <p:cNvSpPr/>
            <p:nvPr/>
          </p:nvSpPr>
          <p:spPr>
            <a:xfrm>
              <a:off x="4054320" y="3432240"/>
              <a:ext cx="790560" cy="422280"/>
            </a:xfrm>
            <a:custGeom>
              <a:avLst/>
              <a:gdLst/>
              <a:ahLst/>
              <a:rect l="l" t="t" r="r" b="b"/>
              <a:pathLst>
                <a:path w="2738" h="1605">
                  <a:moveTo>
                    <a:pt x="2738" y="983"/>
                  </a:moveTo>
                  <a:lnTo>
                    <a:pt x="2602" y="922"/>
                  </a:lnTo>
                  <a:lnTo>
                    <a:pt x="2461" y="716"/>
                  </a:lnTo>
                  <a:lnTo>
                    <a:pt x="2295" y="641"/>
                  </a:lnTo>
                  <a:lnTo>
                    <a:pt x="2292" y="529"/>
                  </a:lnTo>
                  <a:lnTo>
                    <a:pt x="1971" y="445"/>
                  </a:lnTo>
                  <a:lnTo>
                    <a:pt x="1986" y="534"/>
                  </a:lnTo>
                  <a:lnTo>
                    <a:pt x="1901" y="590"/>
                  </a:lnTo>
                  <a:lnTo>
                    <a:pt x="1708" y="436"/>
                  </a:lnTo>
                  <a:lnTo>
                    <a:pt x="1736" y="324"/>
                  </a:lnTo>
                  <a:lnTo>
                    <a:pt x="1587" y="222"/>
                  </a:lnTo>
                  <a:lnTo>
                    <a:pt x="1374" y="198"/>
                  </a:lnTo>
                  <a:lnTo>
                    <a:pt x="1262" y="88"/>
                  </a:lnTo>
                  <a:lnTo>
                    <a:pt x="1157" y="202"/>
                  </a:lnTo>
                  <a:lnTo>
                    <a:pt x="1108" y="170"/>
                  </a:lnTo>
                  <a:lnTo>
                    <a:pt x="890" y="0"/>
                  </a:lnTo>
                  <a:lnTo>
                    <a:pt x="864" y="161"/>
                  </a:lnTo>
                  <a:lnTo>
                    <a:pt x="175" y="499"/>
                  </a:lnTo>
                  <a:lnTo>
                    <a:pt x="140" y="593"/>
                  </a:lnTo>
                  <a:lnTo>
                    <a:pt x="9" y="494"/>
                  </a:lnTo>
                  <a:lnTo>
                    <a:pt x="0" y="590"/>
                  </a:lnTo>
                  <a:lnTo>
                    <a:pt x="149" y="703"/>
                  </a:lnTo>
                  <a:lnTo>
                    <a:pt x="167" y="922"/>
                  </a:lnTo>
                  <a:lnTo>
                    <a:pt x="237" y="1021"/>
                  </a:lnTo>
                  <a:lnTo>
                    <a:pt x="732" y="1462"/>
                  </a:lnTo>
                  <a:lnTo>
                    <a:pt x="876" y="1540"/>
                  </a:lnTo>
                  <a:lnTo>
                    <a:pt x="1043" y="1540"/>
                  </a:lnTo>
                  <a:lnTo>
                    <a:pt x="1175" y="1451"/>
                  </a:lnTo>
                  <a:lnTo>
                    <a:pt x="1240" y="1316"/>
                  </a:lnTo>
                  <a:lnTo>
                    <a:pt x="1485" y="1329"/>
                  </a:lnTo>
                  <a:lnTo>
                    <a:pt x="1648" y="1451"/>
                  </a:lnTo>
                  <a:lnTo>
                    <a:pt x="1905" y="1430"/>
                  </a:lnTo>
                  <a:lnTo>
                    <a:pt x="1961" y="1605"/>
                  </a:lnTo>
                  <a:lnTo>
                    <a:pt x="2050" y="1450"/>
                  </a:lnTo>
                  <a:lnTo>
                    <a:pt x="2251" y="1473"/>
                  </a:lnTo>
                  <a:lnTo>
                    <a:pt x="2344" y="1401"/>
                  </a:lnTo>
                  <a:lnTo>
                    <a:pt x="2445" y="1272"/>
                  </a:lnTo>
                  <a:lnTo>
                    <a:pt x="2468" y="1150"/>
                  </a:lnTo>
                  <a:lnTo>
                    <a:pt x="2738" y="983"/>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2" name=""/>
            <p:cNvSpPr/>
            <p:nvPr/>
          </p:nvSpPr>
          <p:spPr>
            <a:xfrm>
              <a:off x="4054320" y="3432240"/>
              <a:ext cx="790560" cy="422280"/>
            </a:xfrm>
            <a:custGeom>
              <a:avLst/>
              <a:gdLst/>
              <a:ahLst/>
              <a:rect l="l" t="t" r="r" b="b"/>
              <a:pathLst>
                <a:path w="2738" h="1605">
                  <a:moveTo>
                    <a:pt x="2738" y="983"/>
                  </a:moveTo>
                  <a:lnTo>
                    <a:pt x="2602" y="922"/>
                  </a:lnTo>
                  <a:lnTo>
                    <a:pt x="2461" y="716"/>
                  </a:lnTo>
                  <a:lnTo>
                    <a:pt x="2295" y="641"/>
                  </a:lnTo>
                  <a:lnTo>
                    <a:pt x="2292" y="529"/>
                  </a:lnTo>
                  <a:lnTo>
                    <a:pt x="1971" y="445"/>
                  </a:lnTo>
                  <a:lnTo>
                    <a:pt x="1986" y="534"/>
                  </a:lnTo>
                  <a:lnTo>
                    <a:pt x="1901" y="590"/>
                  </a:lnTo>
                  <a:lnTo>
                    <a:pt x="1708" y="436"/>
                  </a:lnTo>
                  <a:lnTo>
                    <a:pt x="1736" y="324"/>
                  </a:lnTo>
                  <a:lnTo>
                    <a:pt x="1587" y="222"/>
                  </a:lnTo>
                  <a:lnTo>
                    <a:pt x="1374" y="198"/>
                  </a:lnTo>
                  <a:lnTo>
                    <a:pt x="1262" y="88"/>
                  </a:lnTo>
                  <a:lnTo>
                    <a:pt x="1157" y="202"/>
                  </a:lnTo>
                  <a:lnTo>
                    <a:pt x="1108" y="170"/>
                  </a:lnTo>
                  <a:lnTo>
                    <a:pt x="890" y="0"/>
                  </a:lnTo>
                  <a:lnTo>
                    <a:pt x="864" y="161"/>
                  </a:lnTo>
                  <a:lnTo>
                    <a:pt x="175" y="499"/>
                  </a:lnTo>
                  <a:lnTo>
                    <a:pt x="140" y="593"/>
                  </a:lnTo>
                  <a:lnTo>
                    <a:pt x="9" y="494"/>
                  </a:lnTo>
                  <a:lnTo>
                    <a:pt x="0" y="590"/>
                  </a:lnTo>
                  <a:lnTo>
                    <a:pt x="149" y="703"/>
                  </a:lnTo>
                  <a:lnTo>
                    <a:pt x="167" y="922"/>
                  </a:lnTo>
                  <a:lnTo>
                    <a:pt x="237" y="1021"/>
                  </a:lnTo>
                  <a:lnTo>
                    <a:pt x="732" y="1462"/>
                  </a:lnTo>
                  <a:lnTo>
                    <a:pt x="876" y="1540"/>
                  </a:lnTo>
                  <a:lnTo>
                    <a:pt x="1043" y="1540"/>
                  </a:lnTo>
                  <a:lnTo>
                    <a:pt x="1175" y="1451"/>
                  </a:lnTo>
                  <a:lnTo>
                    <a:pt x="1240" y="1316"/>
                  </a:lnTo>
                  <a:lnTo>
                    <a:pt x="1485" y="1329"/>
                  </a:lnTo>
                  <a:lnTo>
                    <a:pt x="1648" y="1451"/>
                  </a:lnTo>
                  <a:lnTo>
                    <a:pt x="1905" y="1430"/>
                  </a:lnTo>
                  <a:lnTo>
                    <a:pt x="1961" y="1605"/>
                  </a:lnTo>
                  <a:lnTo>
                    <a:pt x="2050" y="1450"/>
                  </a:lnTo>
                  <a:lnTo>
                    <a:pt x="2251" y="1473"/>
                  </a:lnTo>
                  <a:lnTo>
                    <a:pt x="2344" y="1401"/>
                  </a:lnTo>
                  <a:lnTo>
                    <a:pt x="2445" y="1272"/>
                  </a:lnTo>
                  <a:lnTo>
                    <a:pt x="2468" y="1150"/>
                  </a:lnTo>
                  <a:lnTo>
                    <a:pt x="2738" y="983"/>
                  </a:lnTo>
                  <a:lnTo>
                    <a:pt x="2738" y="983"/>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3" name=""/>
            <p:cNvSpPr/>
            <p:nvPr/>
          </p:nvSpPr>
          <p:spPr>
            <a:xfrm>
              <a:off x="3772080" y="3780000"/>
              <a:ext cx="876240" cy="392040"/>
            </a:xfrm>
            <a:custGeom>
              <a:avLst/>
              <a:gdLst/>
              <a:ahLst/>
              <a:rect l="l" t="t" r="r" b="b"/>
              <a:pathLst>
                <a:path w="3039" h="1492">
                  <a:moveTo>
                    <a:pt x="1668" y="1469"/>
                  </a:moveTo>
                  <a:lnTo>
                    <a:pt x="1187" y="1351"/>
                  </a:lnTo>
                  <a:lnTo>
                    <a:pt x="1099" y="1295"/>
                  </a:lnTo>
                  <a:lnTo>
                    <a:pt x="1042" y="1137"/>
                  </a:lnTo>
                  <a:lnTo>
                    <a:pt x="498" y="1286"/>
                  </a:lnTo>
                  <a:lnTo>
                    <a:pt x="377" y="1259"/>
                  </a:lnTo>
                  <a:lnTo>
                    <a:pt x="76" y="1175"/>
                  </a:lnTo>
                  <a:lnTo>
                    <a:pt x="21" y="1085"/>
                  </a:lnTo>
                  <a:lnTo>
                    <a:pt x="53" y="953"/>
                  </a:lnTo>
                  <a:lnTo>
                    <a:pt x="0" y="898"/>
                  </a:lnTo>
                  <a:lnTo>
                    <a:pt x="145" y="861"/>
                  </a:lnTo>
                  <a:lnTo>
                    <a:pt x="315" y="974"/>
                  </a:lnTo>
                  <a:lnTo>
                    <a:pt x="424" y="857"/>
                  </a:lnTo>
                  <a:lnTo>
                    <a:pt x="700" y="924"/>
                  </a:lnTo>
                  <a:lnTo>
                    <a:pt x="1111" y="767"/>
                  </a:lnTo>
                  <a:lnTo>
                    <a:pt x="1301" y="793"/>
                  </a:lnTo>
                  <a:lnTo>
                    <a:pt x="1331" y="848"/>
                  </a:lnTo>
                  <a:lnTo>
                    <a:pt x="1388" y="822"/>
                  </a:lnTo>
                  <a:lnTo>
                    <a:pt x="1327" y="534"/>
                  </a:lnTo>
                  <a:lnTo>
                    <a:pt x="1362" y="449"/>
                  </a:lnTo>
                  <a:lnTo>
                    <a:pt x="1525" y="384"/>
                  </a:lnTo>
                  <a:lnTo>
                    <a:pt x="1576" y="254"/>
                  </a:lnTo>
                  <a:lnTo>
                    <a:pt x="1703" y="201"/>
                  </a:lnTo>
                  <a:lnTo>
                    <a:pt x="1712" y="146"/>
                  </a:lnTo>
                  <a:lnTo>
                    <a:pt x="1856" y="224"/>
                  </a:lnTo>
                  <a:lnTo>
                    <a:pt x="2023" y="224"/>
                  </a:lnTo>
                  <a:lnTo>
                    <a:pt x="2155" y="135"/>
                  </a:lnTo>
                  <a:lnTo>
                    <a:pt x="2220" y="0"/>
                  </a:lnTo>
                  <a:lnTo>
                    <a:pt x="2465" y="13"/>
                  </a:lnTo>
                  <a:lnTo>
                    <a:pt x="2628" y="135"/>
                  </a:lnTo>
                  <a:lnTo>
                    <a:pt x="2885" y="114"/>
                  </a:lnTo>
                  <a:lnTo>
                    <a:pt x="2941" y="289"/>
                  </a:lnTo>
                  <a:lnTo>
                    <a:pt x="3039" y="548"/>
                  </a:lnTo>
                  <a:lnTo>
                    <a:pt x="3005" y="749"/>
                  </a:lnTo>
                  <a:lnTo>
                    <a:pt x="2815" y="752"/>
                  </a:lnTo>
                  <a:lnTo>
                    <a:pt x="2786" y="811"/>
                  </a:lnTo>
                  <a:lnTo>
                    <a:pt x="2833" y="869"/>
                  </a:lnTo>
                  <a:lnTo>
                    <a:pt x="2771" y="1002"/>
                  </a:lnTo>
                  <a:lnTo>
                    <a:pt x="2776" y="1151"/>
                  </a:lnTo>
                  <a:lnTo>
                    <a:pt x="2622" y="1247"/>
                  </a:lnTo>
                  <a:lnTo>
                    <a:pt x="2549" y="1333"/>
                  </a:lnTo>
                  <a:lnTo>
                    <a:pt x="2120" y="1377"/>
                  </a:lnTo>
                  <a:lnTo>
                    <a:pt x="1997" y="1492"/>
                  </a:lnTo>
                  <a:lnTo>
                    <a:pt x="1668" y="1469"/>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4" name=""/>
            <p:cNvSpPr/>
            <p:nvPr/>
          </p:nvSpPr>
          <p:spPr>
            <a:xfrm>
              <a:off x="3772080" y="3780000"/>
              <a:ext cx="876240" cy="392040"/>
            </a:xfrm>
            <a:custGeom>
              <a:avLst/>
              <a:gdLst/>
              <a:ahLst/>
              <a:rect l="l" t="t" r="r" b="b"/>
              <a:pathLst>
                <a:path w="3039" h="1492">
                  <a:moveTo>
                    <a:pt x="1668" y="1469"/>
                  </a:moveTo>
                  <a:lnTo>
                    <a:pt x="1187" y="1351"/>
                  </a:lnTo>
                  <a:lnTo>
                    <a:pt x="1099" y="1295"/>
                  </a:lnTo>
                  <a:lnTo>
                    <a:pt x="1042" y="1137"/>
                  </a:lnTo>
                  <a:lnTo>
                    <a:pt x="498" y="1286"/>
                  </a:lnTo>
                  <a:lnTo>
                    <a:pt x="377" y="1259"/>
                  </a:lnTo>
                  <a:lnTo>
                    <a:pt x="76" y="1175"/>
                  </a:lnTo>
                  <a:lnTo>
                    <a:pt x="21" y="1085"/>
                  </a:lnTo>
                  <a:lnTo>
                    <a:pt x="53" y="953"/>
                  </a:lnTo>
                  <a:lnTo>
                    <a:pt x="0" y="898"/>
                  </a:lnTo>
                  <a:lnTo>
                    <a:pt x="145" y="861"/>
                  </a:lnTo>
                  <a:lnTo>
                    <a:pt x="315" y="974"/>
                  </a:lnTo>
                  <a:lnTo>
                    <a:pt x="424" y="857"/>
                  </a:lnTo>
                  <a:lnTo>
                    <a:pt x="700" y="924"/>
                  </a:lnTo>
                  <a:lnTo>
                    <a:pt x="1111" y="767"/>
                  </a:lnTo>
                  <a:lnTo>
                    <a:pt x="1301" y="793"/>
                  </a:lnTo>
                  <a:lnTo>
                    <a:pt x="1331" y="848"/>
                  </a:lnTo>
                  <a:lnTo>
                    <a:pt x="1388" y="822"/>
                  </a:lnTo>
                  <a:lnTo>
                    <a:pt x="1327" y="534"/>
                  </a:lnTo>
                  <a:lnTo>
                    <a:pt x="1362" y="449"/>
                  </a:lnTo>
                  <a:lnTo>
                    <a:pt x="1525" y="384"/>
                  </a:lnTo>
                  <a:lnTo>
                    <a:pt x="1576" y="254"/>
                  </a:lnTo>
                  <a:lnTo>
                    <a:pt x="1703" y="201"/>
                  </a:lnTo>
                  <a:lnTo>
                    <a:pt x="1712" y="146"/>
                  </a:lnTo>
                  <a:lnTo>
                    <a:pt x="1856" y="224"/>
                  </a:lnTo>
                  <a:lnTo>
                    <a:pt x="2023" y="224"/>
                  </a:lnTo>
                  <a:lnTo>
                    <a:pt x="2155" y="135"/>
                  </a:lnTo>
                  <a:lnTo>
                    <a:pt x="2220" y="0"/>
                  </a:lnTo>
                  <a:lnTo>
                    <a:pt x="2465" y="13"/>
                  </a:lnTo>
                  <a:lnTo>
                    <a:pt x="2628" y="135"/>
                  </a:lnTo>
                  <a:lnTo>
                    <a:pt x="2885" y="114"/>
                  </a:lnTo>
                  <a:lnTo>
                    <a:pt x="2941" y="289"/>
                  </a:lnTo>
                  <a:lnTo>
                    <a:pt x="3039" y="548"/>
                  </a:lnTo>
                  <a:lnTo>
                    <a:pt x="3005" y="749"/>
                  </a:lnTo>
                  <a:lnTo>
                    <a:pt x="2815" y="752"/>
                  </a:lnTo>
                  <a:lnTo>
                    <a:pt x="2786" y="811"/>
                  </a:lnTo>
                  <a:lnTo>
                    <a:pt x="2833" y="869"/>
                  </a:lnTo>
                  <a:lnTo>
                    <a:pt x="2771" y="1002"/>
                  </a:lnTo>
                  <a:lnTo>
                    <a:pt x="2776" y="1151"/>
                  </a:lnTo>
                  <a:lnTo>
                    <a:pt x="2622" y="1247"/>
                  </a:lnTo>
                  <a:lnTo>
                    <a:pt x="2549" y="1333"/>
                  </a:lnTo>
                  <a:lnTo>
                    <a:pt x="2120" y="1377"/>
                  </a:lnTo>
                  <a:lnTo>
                    <a:pt x="1997" y="1492"/>
                  </a:lnTo>
                  <a:lnTo>
                    <a:pt x="1668" y="1469"/>
                  </a:lnTo>
                  <a:lnTo>
                    <a:pt x="1668" y="1469"/>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5" name=""/>
            <p:cNvSpPr/>
            <p:nvPr/>
          </p:nvSpPr>
          <p:spPr>
            <a:xfrm>
              <a:off x="3778200" y="4029120"/>
              <a:ext cx="28800" cy="58680"/>
            </a:xfrm>
            <a:custGeom>
              <a:avLst/>
              <a:gdLst/>
              <a:ahLst/>
              <a:rect l="l" t="t" r="r" b="b"/>
              <a:pathLst>
                <a:path w="99" h="222">
                  <a:moveTo>
                    <a:pt x="55" y="222"/>
                  </a:moveTo>
                  <a:lnTo>
                    <a:pt x="99" y="88"/>
                  </a:lnTo>
                  <a:lnTo>
                    <a:pt x="32" y="0"/>
                  </a:lnTo>
                  <a:lnTo>
                    <a:pt x="0" y="132"/>
                  </a:lnTo>
                  <a:lnTo>
                    <a:pt x="55" y="222"/>
                  </a:lnTo>
                  <a:close/>
                </a:path>
              </a:pathLst>
            </a:custGeom>
            <a:solidFill>
              <a:srgbClr val="00d928"/>
            </a:solidFill>
            <a:ln w="3240">
              <a:solidFill>
                <a:srgbClr val="808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006" name=""/>
            <p:cNvSpPr/>
            <p:nvPr/>
          </p:nvSpPr>
          <p:spPr>
            <a:xfrm>
              <a:off x="3778200" y="4029120"/>
              <a:ext cx="28800" cy="58680"/>
            </a:xfrm>
            <a:custGeom>
              <a:avLst/>
              <a:gdLst/>
              <a:ahLst/>
              <a:rect l="l" t="t" r="r" b="b"/>
              <a:pathLst>
                <a:path w="99" h="222">
                  <a:moveTo>
                    <a:pt x="55" y="222"/>
                  </a:moveTo>
                  <a:lnTo>
                    <a:pt x="99" y="88"/>
                  </a:lnTo>
                  <a:lnTo>
                    <a:pt x="32" y="0"/>
                  </a:lnTo>
                  <a:lnTo>
                    <a:pt x="0" y="132"/>
                  </a:lnTo>
                  <a:lnTo>
                    <a:pt x="55" y="222"/>
                  </a:lnTo>
                  <a:lnTo>
                    <a:pt x="55" y="222"/>
                  </a:lnTo>
                </a:path>
              </a:pathLst>
            </a:custGeom>
            <a:solidFill>
              <a:srgbClr val="00d928"/>
            </a:solidFill>
            <a:ln w="3240">
              <a:solidFill>
                <a:srgbClr val="808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007" name=""/>
            <p:cNvSpPr/>
            <p:nvPr/>
          </p:nvSpPr>
          <p:spPr>
            <a:xfrm>
              <a:off x="3460680" y="4076640"/>
              <a:ext cx="1347840" cy="1293840"/>
            </a:xfrm>
            <a:custGeom>
              <a:avLst/>
              <a:gdLst/>
              <a:ahLst/>
              <a:rect l="l" t="t" r="r" b="b"/>
              <a:pathLst>
                <a:path w="4669" h="4920">
                  <a:moveTo>
                    <a:pt x="330" y="1835"/>
                  </a:moveTo>
                  <a:lnTo>
                    <a:pt x="569" y="1780"/>
                  </a:lnTo>
                  <a:lnTo>
                    <a:pt x="697" y="1569"/>
                  </a:lnTo>
                  <a:lnTo>
                    <a:pt x="823" y="1514"/>
                  </a:lnTo>
                  <a:lnTo>
                    <a:pt x="956" y="1531"/>
                  </a:lnTo>
                  <a:lnTo>
                    <a:pt x="1371" y="1754"/>
                  </a:lnTo>
                  <a:lnTo>
                    <a:pt x="1519" y="2261"/>
                  </a:lnTo>
                  <a:lnTo>
                    <a:pt x="1738" y="2497"/>
                  </a:lnTo>
                  <a:lnTo>
                    <a:pt x="1765" y="2605"/>
                  </a:lnTo>
                  <a:lnTo>
                    <a:pt x="1876" y="2584"/>
                  </a:lnTo>
                  <a:lnTo>
                    <a:pt x="1940" y="2637"/>
                  </a:lnTo>
                  <a:lnTo>
                    <a:pt x="2041" y="2785"/>
                  </a:lnTo>
                  <a:lnTo>
                    <a:pt x="2111" y="2795"/>
                  </a:lnTo>
                  <a:lnTo>
                    <a:pt x="2514" y="3211"/>
                  </a:lnTo>
                  <a:lnTo>
                    <a:pt x="2789" y="3218"/>
                  </a:lnTo>
                  <a:lnTo>
                    <a:pt x="2926" y="3415"/>
                  </a:lnTo>
                  <a:lnTo>
                    <a:pt x="3044" y="3462"/>
                  </a:lnTo>
                  <a:lnTo>
                    <a:pt x="3044" y="3542"/>
                  </a:lnTo>
                  <a:lnTo>
                    <a:pt x="3219" y="3529"/>
                  </a:lnTo>
                  <a:lnTo>
                    <a:pt x="3298" y="3756"/>
                  </a:lnTo>
                  <a:lnTo>
                    <a:pt x="3456" y="3879"/>
                  </a:lnTo>
                  <a:lnTo>
                    <a:pt x="3529" y="3813"/>
                  </a:lnTo>
                  <a:lnTo>
                    <a:pt x="3775" y="4465"/>
                  </a:lnTo>
                  <a:lnTo>
                    <a:pt x="3616" y="4552"/>
                  </a:lnTo>
                  <a:lnTo>
                    <a:pt x="3644" y="4631"/>
                  </a:lnTo>
                  <a:lnTo>
                    <a:pt x="3566" y="4780"/>
                  </a:lnTo>
                  <a:lnTo>
                    <a:pt x="3587" y="4920"/>
                  </a:lnTo>
                  <a:lnTo>
                    <a:pt x="3700" y="4920"/>
                  </a:lnTo>
                  <a:lnTo>
                    <a:pt x="3801" y="4750"/>
                  </a:lnTo>
                  <a:lnTo>
                    <a:pt x="3897" y="4693"/>
                  </a:lnTo>
                  <a:lnTo>
                    <a:pt x="3941" y="4451"/>
                  </a:lnTo>
                  <a:lnTo>
                    <a:pt x="4121" y="4364"/>
                  </a:lnTo>
                  <a:lnTo>
                    <a:pt x="4109" y="4153"/>
                  </a:lnTo>
                  <a:lnTo>
                    <a:pt x="3893" y="3996"/>
                  </a:lnTo>
                  <a:lnTo>
                    <a:pt x="3934" y="3782"/>
                  </a:lnTo>
                  <a:lnTo>
                    <a:pt x="3993" y="3696"/>
                  </a:lnTo>
                  <a:lnTo>
                    <a:pt x="4156" y="3591"/>
                  </a:lnTo>
                  <a:lnTo>
                    <a:pt x="4454" y="3748"/>
                  </a:lnTo>
                  <a:lnTo>
                    <a:pt x="4532" y="3897"/>
                  </a:lnTo>
                  <a:lnTo>
                    <a:pt x="4611" y="3940"/>
                  </a:lnTo>
                  <a:lnTo>
                    <a:pt x="4669" y="3809"/>
                  </a:lnTo>
                  <a:lnTo>
                    <a:pt x="4454" y="3480"/>
                  </a:lnTo>
                  <a:lnTo>
                    <a:pt x="3660" y="3109"/>
                  </a:lnTo>
                  <a:lnTo>
                    <a:pt x="3639" y="3040"/>
                  </a:lnTo>
                  <a:lnTo>
                    <a:pt x="3736" y="2955"/>
                  </a:lnTo>
                  <a:lnTo>
                    <a:pt x="3744" y="2890"/>
                  </a:lnTo>
                  <a:lnTo>
                    <a:pt x="3696" y="2829"/>
                  </a:lnTo>
                  <a:lnTo>
                    <a:pt x="3371" y="2856"/>
                  </a:lnTo>
                  <a:lnTo>
                    <a:pt x="3368" y="2913"/>
                  </a:lnTo>
                  <a:lnTo>
                    <a:pt x="3167" y="2759"/>
                  </a:lnTo>
                  <a:lnTo>
                    <a:pt x="2930" y="2497"/>
                  </a:lnTo>
                  <a:lnTo>
                    <a:pt x="2707" y="1952"/>
                  </a:lnTo>
                  <a:lnTo>
                    <a:pt x="2273" y="1656"/>
                  </a:lnTo>
                  <a:lnTo>
                    <a:pt x="2211" y="1526"/>
                  </a:lnTo>
                  <a:lnTo>
                    <a:pt x="2211" y="1394"/>
                  </a:lnTo>
                  <a:lnTo>
                    <a:pt x="2275" y="1239"/>
                  </a:lnTo>
                  <a:lnTo>
                    <a:pt x="2278" y="1190"/>
                  </a:lnTo>
                  <a:lnTo>
                    <a:pt x="2202" y="1125"/>
                  </a:lnTo>
                  <a:lnTo>
                    <a:pt x="2197" y="963"/>
                  </a:lnTo>
                  <a:lnTo>
                    <a:pt x="2584" y="779"/>
                  </a:lnTo>
                  <a:lnTo>
                    <a:pt x="2768" y="768"/>
                  </a:lnTo>
                  <a:lnTo>
                    <a:pt x="2745" y="878"/>
                  </a:lnTo>
                  <a:lnTo>
                    <a:pt x="2855" y="826"/>
                  </a:lnTo>
                  <a:lnTo>
                    <a:pt x="2719" y="703"/>
                  </a:lnTo>
                  <a:lnTo>
                    <a:pt x="2684" y="604"/>
                  </a:lnTo>
                  <a:lnTo>
                    <a:pt x="2710" y="494"/>
                  </a:lnTo>
                  <a:lnTo>
                    <a:pt x="2654" y="490"/>
                  </a:lnTo>
                  <a:lnTo>
                    <a:pt x="2750" y="332"/>
                  </a:lnTo>
                  <a:lnTo>
                    <a:pt x="2269" y="214"/>
                  </a:lnTo>
                  <a:lnTo>
                    <a:pt x="2181" y="158"/>
                  </a:lnTo>
                  <a:lnTo>
                    <a:pt x="2124" y="0"/>
                  </a:lnTo>
                  <a:lnTo>
                    <a:pt x="1580" y="149"/>
                  </a:lnTo>
                  <a:lnTo>
                    <a:pt x="1459" y="122"/>
                  </a:lnTo>
                  <a:lnTo>
                    <a:pt x="1441" y="249"/>
                  </a:lnTo>
                  <a:lnTo>
                    <a:pt x="1331" y="275"/>
                  </a:lnTo>
                  <a:lnTo>
                    <a:pt x="1336" y="450"/>
                  </a:lnTo>
                  <a:lnTo>
                    <a:pt x="1007" y="350"/>
                  </a:lnTo>
                  <a:lnTo>
                    <a:pt x="881" y="669"/>
                  </a:lnTo>
                  <a:lnTo>
                    <a:pt x="706" y="520"/>
                  </a:lnTo>
                  <a:lnTo>
                    <a:pt x="662" y="380"/>
                  </a:lnTo>
                  <a:lnTo>
                    <a:pt x="434" y="648"/>
                  </a:lnTo>
                  <a:lnTo>
                    <a:pt x="100" y="692"/>
                  </a:lnTo>
                  <a:lnTo>
                    <a:pt x="23" y="729"/>
                  </a:lnTo>
                  <a:lnTo>
                    <a:pt x="128" y="1024"/>
                  </a:lnTo>
                  <a:lnTo>
                    <a:pt x="7" y="1128"/>
                  </a:lnTo>
                  <a:lnTo>
                    <a:pt x="0" y="1225"/>
                  </a:lnTo>
                  <a:lnTo>
                    <a:pt x="73" y="1277"/>
                  </a:lnTo>
                  <a:lnTo>
                    <a:pt x="70" y="1482"/>
                  </a:lnTo>
                  <a:lnTo>
                    <a:pt x="137" y="1624"/>
                  </a:lnTo>
                  <a:lnTo>
                    <a:pt x="315" y="1645"/>
                  </a:lnTo>
                  <a:lnTo>
                    <a:pt x="330" y="1835"/>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8" name=""/>
            <p:cNvSpPr/>
            <p:nvPr/>
          </p:nvSpPr>
          <p:spPr>
            <a:xfrm>
              <a:off x="3460680" y="4076640"/>
              <a:ext cx="1347840" cy="1293840"/>
            </a:xfrm>
            <a:custGeom>
              <a:avLst/>
              <a:gdLst/>
              <a:ahLst/>
              <a:rect l="l" t="t" r="r" b="b"/>
              <a:pathLst>
                <a:path w="4669" h="4920">
                  <a:moveTo>
                    <a:pt x="330" y="1835"/>
                  </a:moveTo>
                  <a:lnTo>
                    <a:pt x="569" y="1780"/>
                  </a:lnTo>
                  <a:lnTo>
                    <a:pt x="697" y="1569"/>
                  </a:lnTo>
                  <a:lnTo>
                    <a:pt x="823" y="1514"/>
                  </a:lnTo>
                  <a:lnTo>
                    <a:pt x="956" y="1531"/>
                  </a:lnTo>
                  <a:lnTo>
                    <a:pt x="1371" y="1754"/>
                  </a:lnTo>
                  <a:lnTo>
                    <a:pt x="1519" y="2261"/>
                  </a:lnTo>
                  <a:lnTo>
                    <a:pt x="1738" y="2497"/>
                  </a:lnTo>
                  <a:lnTo>
                    <a:pt x="1765" y="2605"/>
                  </a:lnTo>
                  <a:lnTo>
                    <a:pt x="1876" y="2584"/>
                  </a:lnTo>
                  <a:lnTo>
                    <a:pt x="1940" y="2637"/>
                  </a:lnTo>
                  <a:lnTo>
                    <a:pt x="2041" y="2785"/>
                  </a:lnTo>
                  <a:lnTo>
                    <a:pt x="2111" y="2795"/>
                  </a:lnTo>
                  <a:lnTo>
                    <a:pt x="2514" y="3211"/>
                  </a:lnTo>
                  <a:lnTo>
                    <a:pt x="2789" y="3218"/>
                  </a:lnTo>
                  <a:lnTo>
                    <a:pt x="2926" y="3415"/>
                  </a:lnTo>
                  <a:lnTo>
                    <a:pt x="3044" y="3462"/>
                  </a:lnTo>
                  <a:lnTo>
                    <a:pt x="3044" y="3542"/>
                  </a:lnTo>
                  <a:lnTo>
                    <a:pt x="3219" y="3529"/>
                  </a:lnTo>
                  <a:lnTo>
                    <a:pt x="3298" y="3756"/>
                  </a:lnTo>
                  <a:lnTo>
                    <a:pt x="3456" y="3879"/>
                  </a:lnTo>
                  <a:lnTo>
                    <a:pt x="3529" y="3813"/>
                  </a:lnTo>
                  <a:lnTo>
                    <a:pt x="3775" y="4465"/>
                  </a:lnTo>
                  <a:lnTo>
                    <a:pt x="3616" y="4552"/>
                  </a:lnTo>
                  <a:lnTo>
                    <a:pt x="3644" y="4631"/>
                  </a:lnTo>
                  <a:lnTo>
                    <a:pt x="3566" y="4780"/>
                  </a:lnTo>
                  <a:lnTo>
                    <a:pt x="3587" y="4920"/>
                  </a:lnTo>
                  <a:lnTo>
                    <a:pt x="3700" y="4920"/>
                  </a:lnTo>
                  <a:lnTo>
                    <a:pt x="3801" y="4750"/>
                  </a:lnTo>
                  <a:lnTo>
                    <a:pt x="3897" y="4693"/>
                  </a:lnTo>
                  <a:lnTo>
                    <a:pt x="3941" y="4451"/>
                  </a:lnTo>
                  <a:lnTo>
                    <a:pt x="4121" y="4364"/>
                  </a:lnTo>
                  <a:lnTo>
                    <a:pt x="4109" y="4153"/>
                  </a:lnTo>
                  <a:lnTo>
                    <a:pt x="3893" y="3996"/>
                  </a:lnTo>
                  <a:lnTo>
                    <a:pt x="3934" y="3782"/>
                  </a:lnTo>
                  <a:lnTo>
                    <a:pt x="3993" y="3696"/>
                  </a:lnTo>
                  <a:lnTo>
                    <a:pt x="4156" y="3591"/>
                  </a:lnTo>
                  <a:lnTo>
                    <a:pt x="4454" y="3748"/>
                  </a:lnTo>
                  <a:lnTo>
                    <a:pt x="4532" y="3897"/>
                  </a:lnTo>
                  <a:lnTo>
                    <a:pt x="4611" y="3940"/>
                  </a:lnTo>
                  <a:lnTo>
                    <a:pt x="4669" y="3809"/>
                  </a:lnTo>
                  <a:lnTo>
                    <a:pt x="4454" y="3480"/>
                  </a:lnTo>
                  <a:lnTo>
                    <a:pt x="3660" y="3109"/>
                  </a:lnTo>
                  <a:lnTo>
                    <a:pt x="3639" y="3040"/>
                  </a:lnTo>
                  <a:lnTo>
                    <a:pt x="3736" y="2955"/>
                  </a:lnTo>
                  <a:lnTo>
                    <a:pt x="3744" y="2890"/>
                  </a:lnTo>
                  <a:lnTo>
                    <a:pt x="3696" y="2829"/>
                  </a:lnTo>
                  <a:lnTo>
                    <a:pt x="3371" y="2856"/>
                  </a:lnTo>
                  <a:lnTo>
                    <a:pt x="3368" y="2913"/>
                  </a:lnTo>
                  <a:lnTo>
                    <a:pt x="3167" y="2759"/>
                  </a:lnTo>
                  <a:lnTo>
                    <a:pt x="2930" y="2497"/>
                  </a:lnTo>
                  <a:lnTo>
                    <a:pt x="2707" y="1952"/>
                  </a:lnTo>
                  <a:lnTo>
                    <a:pt x="2273" y="1656"/>
                  </a:lnTo>
                  <a:lnTo>
                    <a:pt x="2211" y="1526"/>
                  </a:lnTo>
                  <a:lnTo>
                    <a:pt x="2211" y="1394"/>
                  </a:lnTo>
                  <a:lnTo>
                    <a:pt x="2275" y="1239"/>
                  </a:lnTo>
                  <a:lnTo>
                    <a:pt x="2278" y="1190"/>
                  </a:lnTo>
                  <a:lnTo>
                    <a:pt x="2202" y="1125"/>
                  </a:lnTo>
                  <a:lnTo>
                    <a:pt x="2197" y="963"/>
                  </a:lnTo>
                  <a:lnTo>
                    <a:pt x="2584" y="779"/>
                  </a:lnTo>
                  <a:lnTo>
                    <a:pt x="2768" y="768"/>
                  </a:lnTo>
                  <a:lnTo>
                    <a:pt x="2745" y="878"/>
                  </a:lnTo>
                  <a:lnTo>
                    <a:pt x="2855" y="826"/>
                  </a:lnTo>
                  <a:lnTo>
                    <a:pt x="2719" y="703"/>
                  </a:lnTo>
                  <a:lnTo>
                    <a:pt x="2684" y="604"/>
                  </a:lnTo>
                  <a:lnTo>
                    <a:pt x="2710" y="494"/>
                  </a:lnTo>
                  <a:lnTo>
                    <a:pt x="2654" y="490"/>
                  </a:lnTo>
                  <a:lnTo>
                    <a:pt x="2750" y="332"/>
                  </a:lnTo>
                  <a:lnTo>
                    <a:pt x="2269" y="214"/>
                  </a:lnTo>
                  <a:lnTo>
                    <a:pt x="2181" y="158"/>
                  </a:lnTo>
                  <a:lnTo>
                    <a:pt x="2124" y="0"/>
                  </a:lnTo>
                  <a:lnTo>
                    <a:pt x="1580" y="149"/>
                  </a:lnTo>
                  <a:lnTo>
                    <a:pt x="1459" y="122"/>
                  </a:lnTo>
                  <a:lnTo>
                    <a:pt x="1441" y="249"/>
                  </a:lnTo>
                  <a:lnTo>
                    <a:pt x="1331" y="275"/>
                  </a:lnTo>
                  <a:lnTo>
                    <a:pt x="1336" y="450"/>
                  </a:lnTo>
                  <a:lnTo>
                    <a:pt x="1007" y="350"/>
                  </a:lnTo>
                  <a:lnTo>
                    <a:pt x="881" y="669"/>
                  </a:lnTo>
                  <a:lnTo>
                    <a:pt x="706" y="520"/>
                  </a:lnTo>
                  <a:lnTo>
                    <a:pt x="662" y="380"/>
                  </a:lnTo>
                  <a:lnTo>
                    <a:pt x="434" y="648"/>
                  </a:lnTo>
                  <a:lnTo>
                    <a:pt x="100" y="692"/>
                  </a:lnTo>
                  <a:lnTo>
                    <a:pt x="23" y="729"/>
                  </a:lnTo>
                  <a:lnTo>
                    <a:pt x="128" y="1024"/>
                  </a:lnTo>
                  <a:lnTo>
                    <a:pt x="7" y="1128"/>
                  </a:lnTo>
                  <a:lnTo>
                    <a:pt x="0" y="1225"/>
                  </a:lnTo>
                  <a:lnTo>
                    <a:pt x="73" y="1277"/>
                  </a:lnTo>
                  <a:lnTo>
                    <a:pt x="70" y="1482"/>
                  </a:lnTo>
                  <a:lnTo>
                    <a:pt x="137" y="1624"/>
                  </a:lnTo>
                  <a:lnTo>
                    <a:pt x="315" y="1645"/>
                  </a:lnTo>
                  <a:lnTo>
                    <a:pt x="330" y="1835"/>
                  </a:lnTo>
                  <a:lnTo>
                    <a:pt x="330" y="1835"/>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9" name=""/>
            <p:cNvSpPr/>
            <p:nvPr/>
          </p:nvSpPr>
          <p:spPr>
            <a:xfrm>
              <a:off x="4238640" y="4151520"/>
              <a:ext cx="674640" cy="525240"/>
            </a:xfrm>
            <a:custGeom>
              <a:avLst/>
              <a:gdLst/>
              <a:ahLst/>
              <a:rect l="l" t="t" r="r" b="b"/>
              <a:pathLst>
                <a:path w="2337" h="2003">
                  <a:moveTo>
                    <a:pt x="2066" y="368"/>
                  </a:moveTo>
                  <a:lnTo>
                    <a:pt x="1749" y="458"/>
                  </a:lnTo>
                  <a:lnTo>
                    <a:pt x="1561" y="361"/>
                  </a:lnTo>
                  <a:lnTo>
                    <a:pt x="1219" y="51"/>
                  </a:lnTo>
                  <a:lnTo>
                    <a:pt x="1198" y="43"/>
                  </a:lnTo>
                  <a:lnTo>
                    <a:pt x="1095" y="0"/>
                  </a:lnTo>
                  <a:lnTo>
                    <a:pt x="1077" y="116"/>
                  </a:lnTo>
                  <a:lnTo>
                    <a:pt x="830" y="209"/>
                  </a:lnTo>
                  <a:lnTo>
                    <a:pt x="810" y="279"/>
                  </a:lnTo>
                  <a:lnTo>
                    <a:pt x="856" y="323"/>
                  </a:lnTo>
                  <a:lnTo>
                    <a:pt x="855" y="404"/>
                  </a:lnTo>
                  <a:lnTo>
                    <a:pt x="684" y="532"/>
                  </a:lnTo>
                  <a:lnTo>
                    <a:pt x="687" y="690"/>
                  </a:lnTo>
                  <a:lnTo>
                    <a:pt x="652" y="718"/>
                  </a:lnTo>
                  <a:lnTo>
                    <a:pt x="547" y="658"/>
                  </a:lnTo>
                  <a:lnTo>
                    <a:pt x="494" y="688"/>
                  </a:lnTo>
                  <a:lnTo>
                    <a:pt x="412" y="553"/>
                  </a:lnTo>
                  <a:lnTo>
                    <a:pt x="335" y="662"/>
                  </a:lnTo>
                  <a:lnTo>
                    <a:pt x="0" y="626"/>
                  </a:lnTo>
                  <a:lnTo>
                    <a:pt x="2" y="630"/>
                  </a:lnTo>
                  <a:lnTo>
                    <a:pt x="28" y="781"/>
                  </a:lnTo>
                  <a:lnTo>
                    <a:pt x="124" y="974"/>
                  </a:lnTo>
                  <a:lnTo>
                    <a:pt x="200" y="991"/>
                  </a:lnTo>
                  <a:lnTo>
                    <a:pt x="325" y="717"/>
                  </a:lnTo>
                  <a:lnTo>
                    <a:pt x="413" y="746"/>
                  </a:lnTo>
                  <a:lnTo>
                    <a:pt x="527" y="860"/>
                  </a:lnTo>
                  <a:lnTo>
                    <a:pt x="606" y="1157"/>
                  </a:lnTo>
                  <a:lnTo>
                    <a:pt x="755" y="1276"/>
                  </a:lnTo>
                  <a:lnTo>
                    <a:pt x="680" y="1294"/>
                  </a:lnTo>
                  <a:lnTo>
                    <a:pt x="664" y="1364"/>
                  </a:lnTo>
                  <a:lnTo>
                    <a:pt x="943" y="1604"/>
                  </a:lnTo>
                  <a:lnTo>
                    <a:pt x="987" y="1722"/>
                  </a:lnTo>
                  <a:lnTo>
                    <a:pt x="1334" y="1779"/>
                  </a:lnTo>
                  <a:lnTo>
                    <a:pt x="1592" y="2003"/>
                  </a:lnTo>
                  <a:lnTo>
                    <a:pt x="1589" y="2000"/>
                  </a:lnTo>
                  <a:lnTo>
                    <a:pt x="1643" y="1970"/>
                  </a:lnTo>
                  <a:lnTo>
                    <a:pt x="1480" y="1799"/>
                  </a:lnTo>
                  <a:lnTo>
                    <a:pt x="1468" y="1715"/>
                  </a:lnTo>
                  <a:lnTo>
                    <a:pt x="1038" y="1283"/>
                  </a:lnTo>
                  <a:lnTo>
                    <a:pt x="1029" y="1133"/>
                  </a:lnTo>
                  <a:lnTo>
                    <a:pt x="961" y="1000"/>
                  </a:lnTo>
                  <a:lnTo>
                    <a:pt x="874" y="947"/>
                  </a:lnTo>
                  <a:lnTo>
                    <a:pt x="894" y="748"/>
                  </a:lnTo>
                  <a:lnTo>
                    <a:pt x="999" y="717"/>
                  </a:lnTo>
                  <a:lnTo>
                    <a:pt x="1121" y="844"/>
                  </a:lnTo>
                  <a:lnTo>
                    <a:pt x="1188" y="718"/>
                  </a:lnTo>
                  <a:lnTo>
                    <a:pt x="1268" y="714"/>
                  </a:lnTo>
                  <a:lnTo>
                    <a:pt x="1364" y="699"/>
                  </a:lnTo>
                  <a:lnTo>
                    <a:pt x="1722" y="824"/>
                  </a:lnTo>
                  <a:lnTo>
                    <a:pt x="1784" y="772"/>
                  </a:lnTo>
                  <a:lnTo>
                    <a:pt x="2052" y="810"/>
                  </a:lnTo>
                  <a:lnTo>
                    <a:pt x="2125" y="939"/>
                  </a:lnTo>
                  <a:lnTo>
                    <a:pt x="2230" y="903"/>
                  </a:lnTo>
                  <a:lnTo>
                    <a:pt x="2242" y="734"/>
                  </a:lnTo>
                  <a:lnTo>
                    <a:pt x="2337" y="713"/>
                  </a:lnTo>
                  <a:lnTo>
                    <a:pt x="2156" y="651"/>
                  </a:lnTo>
                  <a:lnTo>
                    <a:pt x="2190" y="563"/>
                  </a:lnTo>
                  <a:lnTo>
                    <a:pt x="2115" y="548"/>
                  </a:lnTo>
                  <a:lnTo>
                    <a:pt x="2123" y="419"/>
                  </a:lnTo>
                  <a:lnTo>
                    <a:pt x="2066" y="36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0" name=""/>
            <p:cNvSpPr/>
            <p:nvPr/>
          </p:nvSpPr>
          <p:spPr>
            <a:xfrm>
              <a:off x="4238640" y="4151520"/>
              <a:ext cx="674640" cy="525240"/>
            </a:xfrm>
            <a:custGeom>
              <a:avLst/>
              <a:gdLst/>
              <a:ahLst/>
              <a:rect l="l" t="t" r="r" b="b"/>
              <a:pathLst>
                <a:path w="2337" h="2003">
                  <a:moveTo>
                    <a:pt x="2066" y="368"/>
                  </a:moveTo>
                  <a:lnTo>
                    <a:pt x="1749" y="458"/>
                  </a:lnTo>
                  <a:lnTo>
                    <a:pt x="1561" y="361"/>
                  </a:lnTo>
                  <a:lnTo>
                    <a:pt x="1219" y="51"/>
                  </a:lnTo>
                  <a:lnTo>
                    <a:pt x="1198" y="43"/>
                  </a:lnTo>
                  <a:lnTo>
                    <a:pt x="1095" y="0"/>
                  </a:lnTo>
                  <a:lnTo>
                    <a:pt x="1077" y="116"/>
                  </a:lnTo>
                  <a:lnTo>
                    <a:pt x="830" y="209"/>
                  </a:lnTo>
                  <a:lnTo>
                    <a:pt x="810" y="279"/>
                  </a:lnTo>
                  <a:lnTo>
                    <a:pt x="856" y="323"/>
                  </a:lnTo>
                  <a:lnTo>
                    <a:pt x="855" y="404"/>
                  </a:lnTo>
                  <a:lnTo>
                    <a:pt x="684" y="532"/>
                  </a:lnTo>
                  <a:lnTo>
                    <a:pt x="687" y="690"/>
                  </a:lnTo>
                  <a:lnTo>
                    <a:pt x="652" y="718"/>
                  </a:lnTo>
                  <a:lnTo>
                    <a:pt x="547" y="658"/>
                  </a:lnTo>
                  <a:lnTo>
                    <a:pt x="494" y="688"/>
                  </a:lnTo>
                  <a:lnTo>
                    <a:pt x="412" y="553"/>
                  </a:lnTo>
                  <a:lnTo>
                    <a:pt x="335" y="662"/>
                  </a:lnTo>
                  <a:lnTo>
                    <a:pt x="0" y="626"/>
                  </a:lnTo>
                  <a:lnTo>
                    <a:pt x="2" y="630"/>
                  </a:lnTo>
                  <a:lnTo>
                    <a:pt x="28" y="781"/>
                  </a:lnTo>
                  <a:lnTo>
                    <a:pt x="124" y="974"/>
                  </a:lnTo>
                  <a:lnTo>
                    <a:pt x="200" y="991"/>
                  </a:lnTo>
                  <a:lnTo>
                    <a:pt x="325" y="717"/>
                  </a:lnTo>
                  <a:lnTo>
                    <a:pt x="413" y="746"/>
                  </a:lnTo>
                  <a:lnTo>
                    <a:pt x="527" y="860"/>
                  </a:lnTo>
                  <a:lnTo>
                    <a:pt x="606" y="1157"/>
                  </a:lnTo>
                  <a:lnTo>
                    <a:pt x="755" y="1276"/>
                  </a:lnTo>
                  <a:lnTo>
                    <a:pt x="680" y="1294"/>
                  </a:lnTo>
                  <a:lnTo>
                    <a:pt x="664" y="1364"/>
                  </a:lnTo>
                  <a:lnTo>
                    <a:pt x="943" y="1604"/>
                  </a:lnTo>
                  <a:lnTo>
                    <a:pt x="987" y="1722"/>
                  </a:lnTo>
                  <a:lnTo>
                    <a:pt x="1334" y="1779"/>
                  </a:lnTo>
                  <a:lnTo>
                    <a:pt x="1592" y="2003"/>
                  </a:lnTo>
                  <a:lnTo>
                    <a:pt x="1589" y="2000"/>
                  </a:lnTo>
                  <a:lnTo>
                    <a:pt x="1643" y="1970"/>
                  </a:lnTo>
                  <a:lnTo>
                    <a:pt x="1480" y="1799"/>
                  </a:lnTo>
                  <a:lnTo>
                    <a:pt x="1468" y="1715"/>
                  </a:lnTo>
                  <a:lnTo>
                    <a:pt x="1038" y="1283"/>
                  </a:lnTo>
                  <a:lnTo>
                    <a:pt x="1029" y="1133"/>
                  </a:lnTo>
                  <a:lnTo>
                    <a:pt x="961" y="1000"/>
                  </a:lnTo>
                  <a:lnTo>
                    <a:pt x="874" y="947"/>
                  </a:lnTo>
                  <a:lnTo>
                    <a:pt x="894" y="748"/>
                  </a:lnTo>
                  <a:lnTo>
                    <a:pt x="999" y="717"/>
                  </a:lnTo>
                  <a:lnTo>
                    <a:pt x="1121" y="844"/>
                  </a:lnTo>
                  <a:lnTo>
                    <a:pt x="1188" y="718"/>
                  </a:lnTo>
                  <a:lnTo>
                    <a:pt x="1268" y="714"/>
                  </a:lnTo>
                  <a:lnTo>
                    <a:pt x="1364" y="699"/>
                  </a:lnTo>
                  <a:lnTo>
                    <a:pt x="1722" y="824"/>
                  </a:lnTo>
                  <a:lnTo>
                    <a:pt x="1784" y="772"/>
                  </a:lnTo>
                  <a:lnTo>
                    <a:pt x="2052" y="810"/>
                  </a:lnTo>
                  <a:lnTo>
                    <a:pt x="2125" y="939"/>
                  </a:lnTo>
                  <a:lnTo>
                    <a:pt x="2230" y="903"/>
                  </a:lnTo>
                  <a:lnTo>
                    <a:pt x="2242" y="734"/>
                  </a:lnTo>
                  <a:lnTo>
                    <a:pt x="2337" y="713"/>
                  </a:lnTo>
                  <a:lnTo>
                    <a:pt x="2156" y="651"/>
                  </a:lnTo>
                  <a:lnTo>
                    <a:pt x="2190" y="563"/>
                  </a:lnTo>
                  <a:lnTo>
                    <a:pt x="2115" y="548"/>
                  </a:lnTo>
                  <a:lnTo>
                    <a:pt x="2123" y="419"/>
                  </a:lnTo>
                  <a:lnTo>
                    <a:pt x="2066" y="368"/>
                  </a:lnTo>
                  <a:lnTo>
                    <a:pt x="2066" y="36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1" name=""/>
            <p:cNvSpPr/>
            <p:nvPr/>
          </p:nvSpPr>
          <p:spPr>
            <a:xfrm>
              <a:off x="5375160" y="1851120"/>
              <a:ext cx="550800" cy="414360"/>
            </a:xfrm>
            <a:custGeom>
              <a:avLst/>
              <a:gdLst/>
              <a:ahLst/>
              <a:rect l="l" t="t" r="r" b="b"/>
              <a:pathLst>
                <a:path w="1904" h="1566">
                  <a:moveTo>
                    <a:pt x="356" y="1347"/>
                  </a:moveTo>
                  <a:lnTo>
                    <a:pt x="415" y="1000"/>
                  </a:lnTo>
                  <a:lnTo>
                    <a:pt x="312" y="989"/>
                  </a:lnTo>
                  <a:lnTo>
                    <a:pt x="233" y="1080"/>
                  </a:lnTo>
                  <a:lnTo>
                    <a:pt x="91" y="1005"/>
                  </a:lnTo>
                  <a:lnTo>
                    <a:pt x="8" y="787"/>
                  </a:lnTo>
                  <a:lnTo>
                    <a:pt x="114" y="704"/>
                  </a:lnTo>
                  <a:lnTo>
                    <a:pt x="0" y="665"/>
                  </a:lnTo>
                  <a:lnTo>
                    <a:pt x="8" y="358"/>
                  </a:lnTo>
                  <a:lnTo>
                    <a:pt x="378" y="154"/>
                  </a:lnTo>
                  <a:lnTo>
                    <a:pt x="520" y="157"/>
                  </a:lnTo>
                  <a:lnTo>
                    <a:pt x="537" y="88"/>
                  </a:lnTo>
                  <a:lnTo>
                    <a:pt x="761" y="117"/>
                  </a:lnTo>
                  <a:lnTo>
                    <a:pt x="876" y="0"/>
                  </a:lnTo>
                  <a:lnTo>
                    <a:pt x="1400" y="183"/>
                  </a:lnTo>
                  <a:lnTo>
                    <a:pt x="1717" y="187"/>
                  </a:lnTo>
                  <a:lnTo>
                    <a:pt x="1799" y="157"/>
                  </a:lnTo>
                  <a:lnTo>
                    <a:pt x="1799" y="76"/>
                  </a:lnTo>
                  <a:lnTo>
                    <a:pt x="1904" y="189"/>
                  </a:lnTo>
                  <a:lnTo>
                    <a:pt x="1739" y="437"/>
                  </a:lnTo>
                  <a:lnTo>
                    <a:pt x="1414" y="555"/>
                  </a:lnTo>
                  <a:lnTo>
                    <a:pt x="1718" y="1335"/>
                  </a:lnTo>
                  <a:lnTo>
                    <a:pt x="1589" y="1566"/>
                  </a:lnTo>
                  <a:lnTo>
                    <a:pt x="1236" y="1564"/>
                  </a:lnTo>
                  <a:lnTo>
                    <a:pt x="1041" y="1356"/>
                  </a:lnTo>
                  <a:lnTo>
                    <a:pt x="717" y="1214"/>
                  </a:lnTo>
                  <a:lnTo>
                    <a:pt x="356" y="134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2" name=""/>
            <p:cNvSpPr/>
            <p:nvPr/>
          </p:nvSpPr>
          <p:spPr>
            <a:xfrm>
              <a:off x="5375160" y="1851120"/>
              <a:ext cx="550800" cy="414360"/>
            </a:xfrm>
            <a:custGeom>
              <a:avLst/>
              <a:gdLst/>
              <a:ahLst/>
              <a:rect l="l" t="t" r="r" b="b"/>
              <a:pathLst>
                <a:path w="1904" h="1566">
                  <a:moveTo>
                    <a:pt x="356" y="1347"/>
                  </a:moveTo>
                  <a:lnTo>
                    <a:pt x="415" y="1000"/>
                  </a:lnTo>
                  <a:lnTo>
                    <a:pt x="312" y="989"/>
                  </a:lnTo>
                  <a:lnTo>
                    <a:pt x="233" y="1080"/>
                  </a:lnTo>
                  <a:lnTo>
                    <a:pt x="91" y="1005"/>
                  </a:lnTo>
                  <a:lnTo>
                    <a:pt x="8" y="787"/>
                  </a:lnTo>
                  <a:lnTo>
                    <a:pt x="114" y="704"/>
                  </a:lnTo>
                  <a:lnTo>
                    <a:pt x="0" y="665"/>
                  </a:lnTo>
                  <a:lnTo>
                    <a:pt x="8" y="358"/>
                  </a:lnTo>
                  <a:lnTo>
                    <a:pt x="378" y="154"/>
                  </a:lnTo>
                  <a:lnTo>
                    <a:pt x="520" y="157"/>
                  </a:lnTo>
                  <a:lnTo>
                    <a:pt x="537" y="88"/>
                  </a:lnTo>
                  <a:lnTo>
                    <a:pt x="761" y="117"/>
                  </a:lnTo>
                  <a:lnTo>
                    <a:pt x="876" y="0"/>
                  </a:lnTo>
                  <a:lnTo>
                    <a:pt x="1400" y="183"/>
                  </a:lnTo>
                  <a:lnTo>
                    <a:pt x="1717" y="187"/>
                  </a:lnTo>
                  <a:lnTo>
                    <a:pt x="1799" y="157"/>
                  </a:lnTo>
                  <a:lnTo>
                    <a:pt x="1799" y="76"/>
                  </a:lnTo>
                  <a:lnTo>
                    <a:pt x="1904" y="189"/>
                  </a:lnTo>
                  <a:lnTo>
                    <a:pt x="1739" y="437"/>
                  </a:lnTo>
                  <a:lnTo>
                    <a:pt x="1414" y="555"/>
                  </a:lnTo>
                  <a:lnTo>
                    <a:pt x="1718" y="1335"/>
                  </a:lnTo>
                  <a:lnTo>
                    <a:pt x="1589" y="1566"/>
                  </a:lnTo>
                  <a:lnTo>
                    <a:pt x="1589" y="1566"/>
                  </a:lnTo>
                  <a:lnTo>
                    <a:pt x="1236" y="1564"/>
                  </a:lnTo>
                  <a:lnTo>
                    <a:pt x="1041" y="1356"/>
                  </a:lnTo>
                  <a:lnTo>
                    <a:pt x="717" y="1214"/>
                  </a:lnTo>
                  <a:lnTo>
                    <a:pt x="356" y="1347"/>
                  </a:lnTo>
                  <a:lnTo>
                    <a:pt x="356" y="134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3" name=""/>
            <p:cNvSpPr/>
            <p:nvPr/>
          </p:nvSpPr>
          <p:spPr>
            <a:xfrm>
              <a:off x="4307040" y="2786040"/>
              <a:ext cx="1137960" cy="973440"/>
            </a:xfrm>
            <a:custGeom>
              <a:avLst/>
              <a:gdLst/>
              <a:ahLst/>
              <a:rect l="l" t="t" r="r" b="b"/>
              <a:pathLst>
                <a:path w="3944" h="3697">
                  <a:moveTo>
                    <a:pt x="4" y="744"/>
                  </a:moveTo>
                  <a:lnTo>
                    <a:pt x="78" y="931"/>
                  </a:lnTo>
                  <a:lnTo>
                    <a:pt x="78" y="1054"/>
                  </a:lnTo>
                  <a:lnTo>
                    <a:pt x="0" y="1373"/>
                  </a:lnTo>
                  <a:lnTo>
                    <a:pt x="104" y="1452"/>
                  </a:lnTo>
                  <a:lnTo>
                    <a:pt x="150" y="1873"/>
                  </a:lnTo>
                  <a:lnTo>
                    <a:pt x="179" y="2125"/>
                  </a:lnTo>
                  <a:lnTo>
                    <a:pt x="302" y="2292"/>
                  </a:lnTo>
                  <a:lnTo>
                    <a:pt x="240" y="2628"/>
                  </a:lnTo>
                  <a:lnTo>
                    <a:pt x="289" y="2660"/>
                  </a:lnTo>
                  <a:lnTo>
                    <a:pt x="394" y="2546"/>
                  </a:lnTo>
                  <a:lnTo>
                    <a:pt x="506" y="2656"/>
                  </a:lnTo>
                  <a:lnTo>
                    <a:pt x="719" y="2680"/>
                  </a:lnTo>
                  <a:lnTo>
                    <a:pt x="868" y="2782"/>
                  </a:lnTo>
                  <a:lnTo>
                    <a:pt x="840" y="2894"/>
                  </a:lnTo>
                  <a:lnTo>
                    <a:pt x="1033" y="3048"/>
                  </a:lnTo>
                  <a:lnTo>
                    <a:pt x="1118" y="2992"/>
                  </a:lnTo>
                  <a:lnTo>
                    <a:pt x="1103" y="2903"/>
                  </a:lnTo>
                  <a:lnTo>
                    <a:pt x="1424" y="2987"/>
                  </a:lnTo>
                  <a:lnTo>
                    <a:pt x="1427" y="3099"/>
                  </a:lnTo>
                  <a:lnTo>
                    <a:pt x="1593" y="3174"/>
                  </a:lnTo>
                  <a:lnTo>
                    <a:pt x="1734" y="3380"/>
                  </a:lnTo>
                  <a:lnTo>
                    <a:pt x="1870" y="3441"/>
                  </a:lnTo>
                  <a:lnTo>
                    <a:pt x="1953" y="3482"/>
                  </a:lnTo>
                  <a:lnTo>
                    <a:pt x="2105" y="3427"/>
                  </a:lnTo>
                  <a:lnTo>
                    <a:pt x="2287" y="3613"/>
                  </a:lnTo>
                  <a:lnTo>
                    <a:pt x="2477" y="3524"/>
                  </a:lnTo>
                  <a:lnTo>
                    <a:pt x="2693" y="3578"/>
                  </a:lnTo>
                  <a:lnTo>
                    <a:pt x="2908" y="3494"/>
                  </a:lnTo>
                  <a:lnTo>
                    <a:pt x="3293" y="3697"/>
                  </a:lnTo>
                  <a:lnTo>
                    <a:pt x="3402" y="3690"/>
                  </a:lnTo>
                  <a:lnTo>
                    <a:pt x="3398" y="3494"/>
                  </a:lnTo>
                  <a:lnTo>
                    <a:pt x="3525" y="3218"/>
                  </a:lnTo>
                  <a:lnTo>
                    <a:pt x="3908" y="2878"/>
                  </a:lnTo>
                  <a:lnTo>
                    <a:pt x="3944" y="2777"/>
                  </a:lnTo>
                  <a:lnTo>
                    <a:pt x="3908" y="2584"/>
                  </a:lnTo>
                  <a:lnTo>
                    <a:pt x="3821" y="2474"/>
                  </a:lnTo>
                  <a:lnTo>
                    <a:pt x="3713" y="2136"/>
                  </a:lnTo>
                  <a:lnTo>
                    <a:pt x="3745" y="1869"/>
                  </a:lnTo>
                  <a:lnTo>
                    <a:pt x="3594" y="1692"/>
                  </a:lnTo>
                  <a:lnTo>
                    <a:pt x="3857" y="1423"/>
                  </a:lnTo>
                  <a:lnTo>
                    <a:pt x="3863" y="1181"/>
                  </a:lnTo>
                  <a:lnTo>
                    <a:pt x="3722" y="567"/>
                  </a:lnTo>
                  <a:lnTo>
                    <a:pt x="3687" y="455"/>
                  </a:lnTo>
                  <a:lnTo>
                    <a:pt x="3427" y="303"/>
                  </a:lnTo>
                  <a:lnTo>
                    <a:pt x="2733" y="376"/>
                  </a:lnTo>
                  <a:lnTo>
                    <a:pt x="2167" y="263"/>
                  </a:lnTo>
                  <a:lnTo>
                    <a:pt x="1853" y="382"/>
                  </a:lnTo>
                  <a:lnTo>
                    <a:pt x="1713" y="123"/>
                  </a:lnTo>
                  <a:lnTo>
                    <a:pt x="1835" y="158"/>
                  </a:lnTo>
                  <a:lnTo>
                    <a:pt x="1791" y="55"/>
                  </a:lnTo>
                  <a:lnTo>
                    <a:pt x="1546" y="0"/>
                  </a:lnTo>
                  <a:lnTo>
                    <a:pt x="1234" y="65"/>
                  </a:lnTo>
                  <a:lnTo>
                    <a:pt x="730" y="389"/>
                  </a:lnTo>
                  <a:lnTo>
                    <a:pt x="109" y="624"/>
                  </a:lnTo>
                  <a:lnTo>
                    <a:pt x="48" y="668"/>
                  </a:lnTo>
                  <a:lnTo>
                    <a:pt x="145" y="700"/>
                  </a:lnTo>
                  <a:lnTo>
                    <a:pt x="123" y="802"/>
                  </a:lnTo>
                  <a:lnTo>
                    <a:pt x="4" y="744"/>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4" name=""/>
            <p:cNvSpPr/>
            <p:nvPr/>
          </p:nvSpPr>
          <p:spPr>
            <a:xfrm>
              <a:off x="4307040" y="2786040"/>
              <a:ext cx="1137960" cy="973440"/>
            </a:xfrm>
            <a:custGeom>
              <a:avLst/>
              <a:gdLst/>
              <a:ahLst/>
              <a:rect l="l" t="t" r="r" b="b"/>
              <a:pathLst>
                <a:path w="3944" h="3697">
                  <a:moveTo>
                    <a:pt x="4" y="744"/>
                  </a:moveTo>
                  <a:lnTo>
                    <a:pt x="78" y="931"/>
                  </a:lnTo>
                  <a:lnTo>
                    <a:pt x="78" y="1054"/>
                  </a:lnTo>
                  <a:lnTo>
                    <a:pt x="0" y="1373"/>
                  </a:lnTo>
                  <a:lnTo>
                    <a:pt x="104" y="1452"/>
                  </a:lnTo>
                  <a:lnTo>
                    <a:pt x="150" y="1873"/>
                  </a:lnTo>
                  <a:lnTo>
                    <a:pt x="179" y="2125"/>
                  </a:lnTo>
                  <a:lnTo>
                    <a:pt x="302" y="2292"/>
                  </a:lnTo>
                  <a:lnTo>
                    <a:pt x="240" y="2628"/>
                  </a:lnTo>
                  <a:lnTo>
                    <a:pt x="289" y="2660"/>
                  </a:lnTo>
                  <a:lnTo>
                    <a:pt x="394" y="2546"/>
                  </a:lnTo>
                  <a:lnTo>
                    <a:pt x="506" y="2656"/>
                  </a:lnTo>
                  <a:lnTo>
                    <a:pt x="719" y="2680"/>
                  </a:lnTo>
                  <a:lnTo>
                    <a:pt x="868" y="2782"/>
                  </a:lnTo>
                  <a:lnTo>
                    <a:pt x="840" y="2894"/>
                  </a:lnTo>
                  <a:lnTo>
                    <a:pt x="1033" y="3048"/>
                  </a:lnTo>
                  <a:lnTo>
                    <a:pt x="1118" y="2992"/>
                  </a:lnTo>
                  <a:lnTo>
                    <a:pt x="1103" y="2903"/>
                  </a:lnTo>
                  <a:lnTo>
                    <a:pt x="1424" y="2987"/>
                  </a:lnTo>
                  <a:lnTo>
                    <a:pt x="1427" y="3099"/>
                  </a:lnTo>
                  <a:lnTo>
                    <a:pt x="1593" y="3174"/>
                  </a:lnTo>
                  <a:lnTo>
                    <a:pt x="1734" y="3380"/>
                  </a:lnTo>
                  <a:lnTo>
                    <a:pt x="1870" y="3441"/>
                  </a:lnTo>
                  <a:lnTo>
                    <a:pt x="1953" y="3482"/>
                  </a:lnTo>
                  <a:lnTo>
                    <a:pt x="2105" y="3427"/>
                  </a:lnTo>
                  <a:lnTo>
                    <a:pt x="2287" y="3613"/>
                  </a:lnTo>
                  <a:lnTo>
                    <a:pt x="2477" y="3524"/>
                  </a:lnTo>
                  <a:lnTo>
                    <a:pt x="2693" y="3578"/>
                  </a:lnTo>
                  <a:lnTo>
                    <a:pt x="2908" y="3494"/>
                  </a:lnTo>
                  <a:lnTo>
                    <a:pt x="3293" y="3697"/>
                  </a:lnTo>
                  <a:lnTo>
                    <a:pt x="3402" y="3690"/>
                  </a:lnTo>
                  <a:lnTo>
                    <a:pt x="3398" y="3494"/>
                  </a:lnTo>
                  <a:lnTo>
                    <a:pt x="3525" y="3218"/>
                  </a:lnTo>
                  <a:lnTo>
                    <a:pt x="3908" y="2878"/>
                  </a:lnTo>
                  <a:lnTo>
                    <a:pt x="3944" y="2777"/>
                  </a:lnTo>
                  <a:lnTo>
                    <a:pt x="3908" y="2584"/>
                  </a:lnTo>
                  <a:lnTo>
                    <a:pt x="3821" y="2474"/>
                  </a:lnTo>
                  <a:lnTo>
                    <a:pt x="3713" y="2136"/>
                  </a:lnTo>
                  <a:lnTo>
                    <a:pt x="3745" y="1869"/>
                  </a:lnTo>
                  <a:lnTo>
                    <a:pt x="3594" y="1692"/>
                  </a:lnTo>
                  <a:lnTo>
                    <a:pt x="3857" y="1423"/>
                  </a:lnTo>
                  <a:lnTo>
                    <a:pt x="3863" y="1181"/>
                  </a:lnTo>
                  <a:lnTo>
                    <a:pt x="3722" y="567"/>
                  </a:lnTo>
                  <a:lnTo>
                    <a:pt x="3687" y="455"/>
                  </a:lnTo>
                  <a:lnTo>
                    <a:pt x="3427" y="303"/>
                  </a:lnTo>
                  <a:lnTo>
                    <a:pt x="2733" y="376"/>
                  </a:lnTo>
                  <a:lnTo>
                    <a:pt x="2167" y="263"/>
                  </a:lnTo>
                  <a:lnTo>
                    <a:pt x="1853" y="382"/>
                  </a:lnTo>
                  <a:lnTo>
                    <a:pt x="1713" y="123"/>
                  </a:lnTo>
                  <a:lnTo>
                    <a:pt x="1835" y="158"/>
                  </a:lnTo>
                  <a:lnTo>
                    <a:pt x="1791" y="55"/>
                  </a:lnTo>
                  <a:lnTo>
                    <a:pt x="1546" y="0"/>
                  </a:lnTo>
                  <a:lnTo>
                    <a:pt x="1234" y="65"/>
                  </a:lnTo>
                  <a:lnTo>
                    <a:pt x="730" y="389"/>
                  </a:lnTo>
                  <a:lnTo>
                    <a:pt x="109" y="624"/>
                  </a:lnTo>
                  <a:lnTo>
                    <a:pt x="48" y="668"/>
                  </a:lnTo>
                  <a:lnTo>
                    <a:pt x="145" y="700"/>
                  </a:lnTo>
                  <a:lnTo>
                    <a:pt x="123" y="802"/>
                  </a:lnTo>
                  <a:lnTo>
                    <a:pt x="4" y="744"/>
                  </a:lnTo>
                  <a:lnTo>
                    <a:pt x="4" y="744"/>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5" name=""/>
            <p:cNvSpPr/>
            <p:nvPr/>
          </p:nvSpPr>
          <p:spPr>
            <a:xfrm>
              <a:off x="5086440" y="2170080"/>
              <a:ext cx="844560" cy="455760"/>
            </a:xfrm>
            <a:custGeom>
              <a:avLst/>
              <a:gdLst/>
              <a:ahLst/>
              <a:rect l="l" t="t" r="r" b="b"/>
              <a:pathLst>
                <a:path w="2917" h="1725">
                  <a:moveTo>
                    <a:pt x="2280" y="1725"/>
                  </a:moveTo>
                  <a:lnTo>
                    <a:pt x="2447" y="1612"/>
                  </a:lnTo>
                  <a:lnTo>
                    <a:pt x="2616" y="1644"/>
                  </a:lnTo>
                  <a:lnTo>
                    <a:pt x="2788" y="1408"/>
                  </a:lnTo>
                  <a:lnTo>
                    <a:pt x="2917" y="1373"/>
                  </a:lnTo>
                  <a:lnTo>
                    <a:pt x="2881" y="1082"/>
                  </a:lnTo>
                  <a:lnTo>
                    <a:pt x="2678" y="817"/>
                  </a:lnTo>
                  <a:lnTo>
                    <a:pt x="2731" y="533"/>
                  </a:lnTo>
                  <a:lnTo>
                    <a:pt x="2584" y="352"/>
                  </a:lnTo>
                  <a:lnTo>
                    <a:pt x="2231" y="350"/>
                  </a:lnTo>
                  <a:lnTo>
                    <a:pt x="2036" y="142"/>
                  </a:lnTo>
                  <a:lnTo>
                    <a:pt x="1712" y="0"/>
                  </a:lnTo>
                  <a:lnTo>
                    <a:pt x="1351" y="133"/>
                  </a:lnTo>
                  <a:lnTo>
                    <a:pt x="1345" y="177"/>
                  </a:lnTo>
                  <a:lnTo>
                    <a:pt x="1340" y="636"/>
                  </a:lnTo>
                  <a:lnTo>
                    <a:pt x="1257" y="845"/>
                  </a:lnTo>
                  <a:lnTo>
                    <a:pt x="1224" y="758"/>
                  </a:lnTo>
                  <a:lnTo>
                    <a:pt x="1068" y="810"/>
                  </a:lnTo>
                  <a:lnTo>
                    <a:pt x="951" y="745"/>
                  </a:lnTo>
                  <a:lnTo>
                    <a:pt x="872" y="565"/>
                  </a:lnTo>
                  <a:lnTo>
                    <a:pt x="860" y="644"/>
                  </a:lnTo>
                  <a:lnTo>
                    <a:pt x="622" y="263"/>
                  </a:lnTo>
                  <a:lnTo>
                    <a:pt x="307" y="396"/>
                  </a:lnTo>
                  <a:lnTo>
                    <a:pt x="36" y="994"/>
                  </a:lnTo>
                  <a:lnTo>
                    <a:pt x="0" y="1361"/>
                  </a:lnTo>
                  <a:lnTo>
                    <a:pt x="6" y="1416"/>
                  </a:lnTo>
                  <a:lnTo>
                    <a:pt x="80" y="1428"/>
                  </a:lnTo>
                  <a:lnTo>
                    <a:pt x="194" y="1296"/>
                  </a:lnTo>
                  <a:lnTo>
                    <a:pt x="465" y="1180"/>
                  </a:lnTo>
                  <a:lnTo>
                    <a:pt x="1093" y="1198"/>
                  </a:lnTo>
                  <a:lnTo>
                    <a:pt x="1315" y="1285"/>
                  </a:lnTo>
                  <a:lnTo>
                    <a:pt x="1567" y="1152"/>
                  </a:lnTo>
                  <a:lnTo>
                    <a:pt x="1678" y="1356"/>
                  </a:lnTo>
                  <a:lnTo>
                    <a:pt x="1853" y="1373"/>
                  </a:lnTo>
                  <a:lnTo>
                    <a:pt x="2280" y="1725"/>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6" name=""/>
            <p:cNvSpPr/>
            <p:nvPr/>
          </p:nvSpPr>
          <p:spPr>
            <a:xfrm>
              <a:off x="5086440" y="2170080"/>
              <a:ext cx="844560" cy="455760"/>
            </a:xfrm>
            <a:custGeom>
              <a:avLst/>
              <a:gdLst/>
              <a:ahLst/>
              <a:rect l="l" t="t" r="r" b="b"/>
              <a:pathLst>
                <a:path w="2917" h="1725">
                  <a:moveTo>
                    <a:pt x="2280" y="1725"/>
                  </a:moveTo>
                  <a:lnTo>
                    <a:pt x="2447" y="1612"/>
                  </a:lnTo>
                  <a:lnTo>
                    <a:pt x="2616" y="1644"/>
                  </a:lnTo>
                  <a:lnTo>
                    <a:pt x="2788" y="1408"/>
                  </a:lnTo>
                  <a:lnTo>
                    <a:pt x="2917" y="1373"/>
                  </a:lnTo>
                  <a:lnTo>
                    <a:pt x="2881" y="1082"/>
                  </a:lnTo>
                  <a:lnTo>
                    <a:pt x="2678" y="817"/>
                  </a:lnTo>
                  <a:lnTo>
                    <a:pt x="2731" y="533"/>
                  </a:lnTo>
                  <a:lnTo>
                    <a:pt x="2584" y="352"/>
                  </a:lnTo>
                  <a:lnTo>
                    <a:pt x="2584" y="352"/>
                  </a:lnTo>
                  <a:lnTo>
                    <a:pt x="2231" y="350"/>
                  </a:lnTo>
                  <a:lnTo>
                    <a:pt x="2036" y="142"/>
                  </a:lnTo>
                  <a:lnTo>
                    <a:pt x="1712" y="0"/>
                  </a:lnTo>
                  <a:lnTo>
                    <a:pt x="1351" y="133"/>
                  </a:lnTo>
                  <a:lnTo>
                    <a:pt x="1345" y="177"/>
                  </a:lnTo>
                  <a:lnTo>
                    <a:pt x="1340" y="636"/>
                  </a:lnTo>
                  <a:lnTo>
                    <a:pt x="1257" y="845"/>
                  </a:lnTo>
                  <a:lnTo>
                    <a:pt x="1224" y="758"/>
                  </a:lnTo>
                  <a:lnTo>
                    <a:pt x="1068" y="810"/>
                  </a:lnTo>
                  <a:lnTo>
                    <a:pt x="951" y="745"/>
                  </a:lnTo>
                  <a:lnTo>
                    <a:pt x="872" y="565"/>
                  </a:lnTo>
                  <a:lnTo>
                    <a:pt x="860" y="644"/>
                  </a:lnTo>
                  <a:lnTo>
                    <a:pt x="622" y="263"/>
                  </a:lnTo>
                  <a:lnTo>
                    <a:pt x="307" y="396"/>
                  </a:lnTo>
                  <a:lnTo>
                    <a:pt x="36" y="994"/>
                  </a:lnTo>
                  <a:lnTo>
                    <a:pt x="0" y="1361"/>
                  </a:lnTo>
                  <a:lnTo>
                    <a:pt x="6" y="1416"/>
                  </a:lnTo>
                  <a:lnTo>
                    <a:pt x="80" y="1428"/>
                  </a:lnTo>
                  <a:lnTo>
                    <a:pt x="194" y="1296"/>
                  </a:lnTo>
                  <a:lnTo>
                    <a:pt x="465" y="1180"/>
                  </a:lnTo>
                  <a:lnTo>
                    <a:pt x="1093" y="1198"/>
                  </a:lnTo>
                  <a:lnTo>
                    <a:pt x="1315" y="1285"/>
                  </a:lnTo>
                  <a:lnTo>
                    <a:pt x="1567" y="1152"/>
                  </a:lnTo>
                  <a:lnTo>
                    <a:pt x="1678" y="1356"/>
                  </a:lnTo>
                  <a:lnTo>
                    <a:pt x="1853" y="1373"/>
                  </a:lnTo>
                  <a:lnTo>
                    <a:pt x="2280" y="1725"/>
                  </a:lnTo>
                  <a:lnTo>
                    <a:pt x="2280" y="1725"/>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7" name=""/>
            <p:cNvSpPr/>
            <p:nvPr/>
          </p:nvSpPr>
          <p:spPr>
            <a:xfrm>
              <a:off x="5089680" y="2475000"/>
              <a:ext cx="664920" cy="460440"/>
            </a:xfrm>
            <a:custGeom>
              <a:avLst/>
              <a:gdLst/>
              <a:ahLst/>
              <a:rect l="l" t="t" r="r" b="b"/>
              <a:pathLst>
                <a:path w="2298" h="1747">
                  <a:moveTo>
                    <a:pt x="1535" y="1723"/>
                  </a:moveTo>
                  <a:lnTo>
                    <a:pt x="1511" y="1618"/>
                  </a:lnTo>
                  <a:lnTo>
                    <a:pt x="1712" y="1519"/>
                  </a:lnTo>
                  <a:lnTo>
                    <a:pt x="1905" y="1595"/>
                  </a:lnTo>
                  <a:lnTo>
                    <a:pt x="1834" y="1437"/>
                  </a:lnTo>
                  <a:lnTo>
                    <a:pt x="1910" y="1282"/>
                  </a:lnTo>
                  <a:lnTo>
                    <a:pt x="1936" y="1044"/>
                  </a:lnTo>
                  <a:lnTo>
                    <a:pt x="2231" y="936"/>
                  </a:lnTo>
                  <a:lnTo>
                    <a:pt x="2298" y="804"/>
                  </a:lnTo>
                  <a:lnTo>
                    <a:pt x="2182" y="778"/>
                  </a:lnTo>
                  <a:lnTo>
                    <a:pt x="2182" y="662"/>
                  </a:lnTo>
                  <a:lnTo>
                    <a:pt x="2274" y="577"/>
                  </a:lnTo>
                  <a:lnTo>
                    <a:pt x="2274" y="573"/>
                  </a:lnTo>
                  <a:lnTo>
                    <a:pt x="1847" y="221"/>
                  </a:lnTo>
                  <a:lnTo>
                    <a:pt x="1672" y="204"/>
                  </a:lnTo>
                  <a:lnTo>
                    <a:pt x="1561" y="0"/>
                  </a:lnTo>
                  <a:lnTo>
                    <a:pt x="1309" y="133"/>
                  </a:lnTo>
                  <a:lnTo>
                    <a:pt x="1087" y="46"/>
                  </a:lnTo>
                  <a:lnTo>
                    <a:pt x="459" y="28"/>
                  </a:lnTo>
                  <a:lnTo>
                    <a:pt x="188" y="144"/>
                  </a:lnTo>
                  <a:lnTo>
                    <a:pt x="74" y="276"/>
                  </a:lnTo>
                  <a:lnTo>
                    <a:pt x="0" y="264"/>
                  </a:lnTo>
                  <a:lnTo>
                    <a:pt x="125" y="860"/>
                  </a:lnTo>
                  <a:lnTo>
                    <a:pt x="662" y="994"/>
                  </a:lnTo>
                  <a:lnTo>
                    <a:pt x="742" y="1157"/>
                  </a:lnTo>
                  <a:lnTo>
                    <a:pt x="698" y="1267"/>
                  </a:lnTo>
                  <a:lnTo>
                    <a:pt x="711" y="1483"/>
                  </a:lnTo>
                  <a:lnTo>
                    <a:pt x="971" y="1635"/>
                  </a:lnTo>
                  <a:lnTo>
                    <a:pt x="1006" y="1747"/>
                  </a:lnTo>
                  <a:lnTo>
                    <a:pt x="1535" y="1723"/>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8" name=""/>
            <p:cNvSpPr/>
            <p:nvPr/>
          </p:nvSpPr>
          <p:spPr>
            <a:xfrm>
              <a:off x="5089680" y="2475000"/>
              <a:ext cx="664920" cy="460440"/>
            </a:xfrm>
            <a:custGeom>
              <a:avLst/>
              <a:gdLst/>
              <a:ahLst/>
              <a:rect l="l" t="t" r="r" b="b"/>
              <a:pathLst>
                <a:path w="2298" h="1747">
                  <a:moveTo>
                    <a:pt x="1535" y="1723"/>
                  </a:moveTo>
                  <a:lnTo>
                    <a:pt x="1511" y="1618"/>
                  </a:lnTo>
                  <a:lnTo>
                    <a:pt x="1712" y="1519"/>
                  </a:lnTo>
                  <a:lnTo>
                    <a:pt x="1905" y="1595"/>
                  </a:lnTo>
                  <a:lnTo>
                    <a:pt x="1834" y="1437"/>
                  </a:lnTo>
                  <a:lnTo>
                    <a:pt x="1910" y="1282"/>
                  </a:lnTo>
                  <a:lnTo>
                    <a:pt x="1936" y="1044"/>
                  </a:lnTo>
                  <a:lnTo>
                    <a:pt x="2231" y="936"/>
                  </a:lnTo>
                  <a:lnTo>
                    <a:pt x="2298" y="804"/>
                  </a:lnTo>
                  <a:lnTo>
                    <a:pt x="2182" y="778"/>
                  </a:lnTo>
                  <a:lnTo>
                    <a:pt x="2182" y="662"/>
                  </a:lnTo>
                  <a:lnTo>
                    <a:pt x="2274" y="577"/>
                  </a:lnTo>
                  <a:lnTo>
                    <a:pt x="2274" y="573"/>
                  </a:lnTo>
                  <a:lnTo>
                    <a:pt x="1847" y="221"/>
                  </a:lnTo>
                  <a:lnTo>
                    <a:pt x="1672" y="204"/>
                  </a:lnTo>
                  <a:lnTo>
                    <a:pt x="1561" y="0"/>
                  </a:lnTo>
                  <a:lnTo>
                    <a:pt x="1309" y="133"/>
                  </a:lnTo>
                  <a:lnTo>
                    <a:pt x="1087" y="46"/>
                  </a:lnTo>
                  <a:lnTo>
                    <a:pt x="459" y="28"/>
                  </a:lnTo>
                  <a:lnTo>
                    <a:pt x="188" y="144"/>
                  </a:lnTo>
                  <a:lnTo>
                    <a:pt x="74" y="276"/>
                  </a:lnTo>
                  <a:lnTo>
                    <a:pt x="0" y="264"/>
                  </a:lnTo>
                  <a:lnTo>
                    <a:pt x="125" y="860"/>
                  </a:lnTo>
                  <a:lnTo>
                    <a:pt x="662" y="994"/>
                  </a:lnTo>
                  <a:lnTo>
                    <a:pt x="742" y="1157"/>
                  </a:lnTo>
                  <a:lnTo>
                    <a:pt x="698" y="1267"/>
                  </a:lnTo>
                  <a:lnTo>
                    <a:pt x="711" y="1483"/>
                  </a:lnTo>
                  <a:lnTo>
                    <a:pt x="971" y="1635"/>
                  </a:lnTo>
                  <a:lnTo>
                    <a:pt x="1006" y="1747"/>
                  </a:lnTo>
                  <a:lnTo>
                    <a:pt x="1535" y="1723"/>
                  </a:lnTo>
                  <a:lnTo>
                    <a:pt x="1535" y="1723"/>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9" name=""/>
            <p:cNvSpPr/>
            <p:nvPr/>
          </p:nvSpPr>
          <p:spPr>
            <a:xfrm>
              <a:off x="4932360" y="2629080"/>
              <a:ext cx="371520" cy="253800"/>
            </a:xfrm>
            <a:custGeom>
              <a:avLst/>
              <a:gdLst/>
              <a:ahLst/>
              <a:rect l="l" t="t" r="r" b="b"/>
              <a:pathLst>
                <a:path w="1291" h="971">
                  <a:moveTo>
                    <a:pt x="0" y="858"/>
                  </a:moveTo>
                  <a:lnTo>
                    <a:pt x="566" y="971"/>
                  </a:lnTo>
                  <a:lnTo>
                    <a:pt x="1260" y="898"/>
                  </a:lnTo>
                  <a:lnTo>
                    <a:pt x="1247" y="682"/>
                  </a:lnTo>
                  <a:lnTo>
                    <a:pt x="1291" y="572"/>
                  </a:lnTo>
                  <a:lnTo>
                    <a:pt x="1211" y="409"/>
                  </a:lnTo>
                  <a:lnTo>
                    <a:pt x="674" y="275"/>
                  </a:lnTo>
                  <a:lnTo>
                    <a:pt x="633" y="543"/>
                  </a:lnTo>
                  <a:lnTo>
                    <a:pt x="412" y="464"/>
                  </a:lnTo>
                  <a:lnTo>
                    <a:pt x="573" y="201"/>
                  </a:lnTo>
                  <a:lnTo>
                    <a:pt x="607" y="0"/>
                  </a:lnTo>
                  <a:lnTo>
                    <a:pt x="464" y="324"/>
                  </a:lnTo>
                  <a:lnTo>
                    <a:pt x="333" y="504"/>
                  </a:lnTo>
                  <a:lnTo>
                    <a:pt x="179" y="511"/>
                  </a:lnTo>
                  <a:lnTo>
                    <a:pt x="106" y="744"/>
                  </a:lnTo>
                  <a:lnTo>
                    <a:pt x="0" y="85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0" name=""/>
            <p:cNvSpPr/>
            <p:nvPr/>
          </p:nvSpPr>
          <p:spPr>
            <a:xfrm>
              <a:off x="4932360" y="2629080"/>
              <a:ext cx="371520" cy="253800"/>
            </a:xfrm>
            <a:custGeom>
              <a:avLst/>
              <a:gdLst/>
              <a:ahLst/>
              <a:rect l="l" t="t" r="r" b="b"/>
              <a:pathLst>
                <a:path w="1291" h="971">
                  <a:moveTo>
                    <a:pt x="0" y="858"/>
                  </a:moveTo>
                  <a:lnTo>
                    <a:pt x="566" y="971"/>
                  </a:lnTo>
                  <a:lnTo>
                    <a:pt x="1260" y="898"/>
                  </a:lnTo>
                  <a:lnTo>
                    <a:pt x="1247" y="682"/>
                  </a:lnTo>
                  <a:lnTo>
                    <a:pt x="1291" y="572"/>
                  </a:lnTo>
                  <a:lnTo>
                    <a:pt x="1211" y="409"/>
                  </a:lnTo>
                  <a:lnTo>
                    <a:pt x="674" y="275"/>
                  </a:lnTo>
                  <a:lnTo>
                    <a:pt x="633" y="543"/>
                  </a:lnTo>
                  <a:lnTo>
                    <a:pt x="412" y="464"/>
                  </a:lnTo>
                  <a:lnTo>
                    <a:pt x="573" y="201"/>
                  </a:lnTo>
                  <a:lnTo>
                    <a:pt x="607" y="0"/>
                  </a:lnTo>
                  <a:lnTo>
                    <a:pt x="464" y="324"/>
                  </a:lnTo>
                  <a:lnTo>
                    <a:pt x="333" y="504"/>
                  </a:lnTo>
                  <a:lnTo>
                    <a:pt x="179" y="511"/>
                  </a:lnTo>
                  <a:lnTo>
                    <a:pt x="106" y="744"/>
                  </a:lnTo>
                  <a:lnTo>
                    <a:pt x="0" y="858"/>
                  </a:lnTo>
                  <a:lnTo>
                    <a:pt x="0" y="85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1" name=""/>
            <p:cNvSpPr/>
            <p:nvPr/>
          </p:nvSpPr>
          <p:spPr>
            <a:xfrm>
              <a:off x="1644480" y="4575240"/>
              <a:ext cx="1433520" cy="1038240"/>
            </a:xfrm>
            <a:custGeom>
              <a:avLst/>
              <a:gdLst/>
              <a:ahLst/>
              <a:rect l="l" t="t" r="r" b="b"/>
              <a:pathLst>
                <a:path w="4970" h="3949">
                  <a:moveTo>
                    <a:pt x="749" y="3389"/>
                  </a:moveTo>
                  <a:lnTo>
                    <a:pt x="717" y="3188"/>
                  </a:lnTo>
                  <a:lnTo>
                    <a:pt x="924" y="2969"/>
                  </a:lnTo>
                  <a:lnTo>
                    <a:pt x="808" y="2720"/>
                  </a:lnTo>
                  <a:lnTo>
                    <a:pt x="894" y="2467"/>
                  </a:lnTo>
                  <a:lnTo>
                    <a:pt x="767" y="2182"/>
                  </a:lnTo>
                  <a:lnTo>
                    <a:pt x="977" y="2029"/>
                  </a:lnTo>
                  <a:lnTo>
                    <a:pt x="933" y="1832"/>
                  </a:lnTo>
                  <a:lnTo>
                    <a:pt x="1003" y="1452"/>
                  </a:lnTo>
                  <a:lnTo>
                    <a:pt x="1160" y="1295"/>
                  </a:lnTo>
                  <a:lnTo>
                    <a:pt x="1218" y="1132"/>
                  </a:lnTo>
                  <a:lnTo>
                    <a:pt x="1121" y="997"/>
                  </a:lnTo>
                  <a:lnTo>
                    <a:pt x="521" y="1014"/>
                  </a:lnTo>
                  <a:lnTo>
                    <a:pt x="467" y="980"/>
                  </a:lnTo>
                  <a:lnTo>
                    <a:pt x="459" y="893"/>
                  </a:lnTo>
                  <a:lnTo>
                    <a:pt x="254" y="953"/>
                  </a:lnTo>
                  <a:lnTo>
                    <a:pt x="193" y="1029"/>
                  </a:lnTo>
                  <a:lnTo>
                    <a:pt x="172" y="927"/>
                  </a:lnTo>
                  <a:lnTo>
                    <a:pt x="245" y="775"/>
                  </a:lnTo>
                  <a:lnTo>
                    <a:pt x="183" y="784"/>
                  </a:lnTo>
                  <a:lnTo>
                    <a:pt x="206" y="723"/>
                  </a:lnTo>
                  <a:lnTo>
                    <a:pt x="139" y="690"/>
                  </a:lnTo>
                  <a:lnTo>
                    <a:pt x="187" y="595"/>
                  </a:lnTo>
                  <a:lnTo>
                    <a:pt x="105" y="569"/>
                  </a:lnTo>
                  <a:lnTo>
                    <a:pt x="113" y="508"/>
                  </a:lnTo>
                  <a:lnTo>
                    <a:pt x="0" y="411"/>
                  </a:lnTo>
                  <a:lnTo>
                    <a:pt x="117" y="254"/>
                  </a:lnTo>
                  <a:lnTo>
                    <a:pt x="336" y="224"/>
                  </a:lnTo>
                  <a:lnTo>
                    <a:pt x="438" y="40"/>
                  </a:lnTo>
                  <a:lnTo>
                    <a:pt x="604" y="0"/>
                  </a:lnTo>
                  <a:lnTo>
                    <a:pt x="928" y="97"/>
                  </a:lnTo>
                  <a:lnTo>
                    <a:pt x="1301" y="53"/>
                  </a:lnTo>
                  <a:lnTo>
                    <a:pt x="1848" y="162"/>
                  </a:lnTo>
                  <a:lnTo>
                    <a:pt x="2211" y="136"/>
                  </a:lnTo>
                  <a:lnTo>
                    <a:pt x="2946" y="196"/>
                  </a:lnTo>
                  <a:lnTo>
                    <a:pt x="3118" y="355"/>
                  </a:lnTo>
                  <a:lnTo>
                    <a:pt x="3392" y="499"/>
                  </a:lnTo>
                  <a:lnTo>
                    <a:pt x="3835" y="598"/>
                  </a:lnTo>
                  <a:lnTo>
                    <a:pt x="4021" y="525"/>
                  </a:lnTo>
                  <a:lnTo>
                    <a:pt x="4187" y="618"/>
                  </a:lnTo>
                  <a:lnTo>
                    <a:pt x="4258" y="708"/>
                  </a:lnTo>
                  <a:lnTo>
                    <a:pt x="4322" y="668"/>
                  </a:lnTo>
                  <a:lnTo>
                    <a:pt x="4459" y="749"/>
                  </a:lnTo>
                  <a:lnTo>
                    <a:pt x="4905" y="723"/>
                  </a:lnTo>
                  <a:lnTo>
                    <a:pt x="4970" y="794"/>
                  </a:lnTo>
                  <a:lnTo>
                    <a:pt x="4910" y="828"/>
                  </a:lnTo>
                  <a:lnTo>
                    <a:pt x="4944" y="963"/>
                  </a:lnTo>
                  <a:lnTo>
                    <a:pt x="4879" y="1044"/>
                  </a:lnTo>
                  <a:lnTo>
                    <a:pt x="4506" y="1307"/>
                  </a:lnTo>
                  <a:lnTo>
                    <a:pt x="4077" y="1464"/>
                  </a:lnTo>
                  <a:lnTo>
                    <a:pt x="3989" y="1574"/>
                  </a:lnTo>
                  <a:lnTo>
                    <a:pt x="3582" y="2173"/>
                  </a:lnTo>
                  <a:lnTo>
                    <a:pt x="3535" y="2308"/>
                  </a:lnTo>
                  <a:lnTo>
                    <a:pt x="3590" y="2488"/>
                  </a:lnTo>
                  <a:lnTo>
                    <a:pt x="3747" y="2607"/>
                  </a:lnTo>
                  <a:lnTo>
                    <a:pt x="3713" y="2672"/>
                  </a:lnTo>
                  <a:lnTo>
                    <a:pt x="3502" y="2843"/>
                  </a:lnTo>
                  <a:lnTo>
                    <a:pt x="3382" y="3088"/>
                  </a:lnTo>
                  <a:lnTo>
                    <a:pt x="3377" y="3193"/>
                  </a:lnTo>
                  <a:lnTo>
                    <a:pt x="3149" y="3226"/>
                  </a:lnTo>
                  <a:lnTo>
                    <a:pt x="2999" y="3359"/>
                  </a:lnTo>
                  <a:lnTo>
                    <a:pt x="2881" y="3599"/>
                  </a:lnTo>
                  <a:lnTo>
                    <a:pt x="1948" y="3643"/>
                  </a:lnTo>
                  <a:lnTo>
                    <a:pt x="1864" y="3730"/>
                  </a:lnTo>
                  <a:lnTo>
                    <a:pt x="1689" y="3774"/>
                  </a:lnTo>
                  <a:lnTo>
                    <a:pt x="1515" y="3949"/>
                  </a:lnTo>
                  <a:lnTo>
                    <a:pt x="1306" y="3865"/>
                  </a:lnTo>
                  <a:lnTo>
                    <a:pt x="1161" y="3534"/>
                  </a:lnTo>
                  <a:lnTo>
                    <a:pt x="1068" y="3450"/>
                  </a:lnTo>
                  <a:lnTo>
                    <a:pt x="907" y="3380"/>
                  </a:lnTo>
                  <a:lnTo>
                    <a:pt x="749" y="3389"/>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2" name=""/>
            <p:cNvSpPr/>
            <p:nvPr/>
          </p:nvSpPr>
          <p:spPr>
            <a:xfrm>
              <a:off x="1644480" y="4575240"/>
              <a:ext cx="1433520" cy="1038240"/>
            </a:xfrm>
            <a:custGeom>
              <a:avLst/>
              <a:gdLst/>
              <a:ahLst/>
              <a:rect l="l" t="t" r="r" b="b"/>
              <a:pathLst>
                <a:path w="4970" h="3949">
                  <a:moveTo>
                    <a:pt x="749" y="3389"/>
                  </a:moveTo>
                  <a:lnTo>
                    <a:pt x="717" y="3188"/>
                  </a:lnTo>
                  <a:lnTo>
                    <a:pt x="924" y="2969"/>
                  </a:lnTo>
                  <a:lnTo>
                    <a:pt x="808" y="2720"/>
                  </a:lnTo>
                  <a:lnTo>
                    <a:pt x="894" y="2467"/>
                  </a:lnTo>
                  <a:lnTo>
                    <a:pt x="767" y="2182"/>
                  </a:lnTo>
                  <a:lnTo>
                    <a:pt x="977" y="2029"/>
                  </a:lnTo>
                  <a:lnTo>
                    <a:pt x="933" y="1832"/>
                  </a:lnTo>
                  <a:lnTo>
                    <a:pt x="1003" y="1452"/>
                  </a:lnTo>
                  <a:lnTo>
                    <a:pt x="1160" y="1295"/>
                  </a:lnTo>
                  <a:lnTo>
                    <a:pt x="1218" y="1132"/>
                  </a:lnTo>
                  <a:lnTo>
                    <a:pt x="1121" y="997"/>
                  </a:lnTo>
                  <a:lnTo>
                    <a:pt x="521" y="1014"/>
                  </a:lnTo>
                  <a:lnTo>
                    <a:pt x="467" y="980"/>
                  </a:lnTo>
                  <a:lnTo>
                    <a:pt x="459" y="893"/>
                  </a:lnTo>
                  <a:lnTo>
                    <a:pt x="254" y="953"/>
                  </a:lnTo>
                  <a:lnTo>
                    <a:pt x="193" y="1029"/>
                  </a:lnTo>
                  <a:lnTo>
                    <a:pt x="172" y="927"/>
                  </a:lnTo>
                  <a:lnTo>
                    <a:pt x="245" y="775"/>
                  </a:lnTo>
                  <a:lnTo>
                    <a:pt x="183" y="784"/>
                  </a:lnTo>
                  <a:lnTo>
                    <a:pt x="206" y="723"/>
                  </a:lnTo>
                  <a:lnTo>
                    <a:pt x="139" y="690"/>
                  </a:lnTo>
                  <a:lnTo>
                    <a:pt x="187" y="595"/>
                  </a:lnTo>
                  <a:lnTo>
                    <a:pt x="105" y="569"/>
                  </a:lnTo>
                  <a:lnTo>
                    <a:pt x="113" y="508"/>
                  </a:lnTo>
                  <a:lnTo>
                    <a:pt x="0" y="411"/>
                  </a:lnTo>
                  <a:lnTo>
                    <a:pt x="117" y="254"/>
                  </a:lnTo>
                  <a:lnTo>
                    <a:pt x="336" y="224"/>
                  </a:lnTo>
                  <a:lnTo>
                    <a:pt x="438" y="40"/>
                  </a:lnTo>
                  <a:lnTo>
                    <a:pt x="604" y="0"/>
                  </a:lnTo>
                  <a:lnTo>
                    <a:pt x="928" y="97"/>
                  </a:lnTo>
                  <a:lnTo>
                    <a:pt x="1301" y="53"/>
                  </a:lnTo>
                  <a:lnTo>
                    <a:pt x="1848" y="162"/>
                  </a:lnTo>
                  <a:lnTo>
                    <a:pt x="2211" y="136"/>
                  </a:lnTo>
                  <a:lnTo>
                    <a:pt x="2946" y="196"/>
                  </a:lnTo>
                  <a:lnTo>
                    <a:pt x="3118" y="355"/>
                  </a:lnTo>
                  <a:lnTo>
                    <a:pt x="3392" y="499"/>
                  </a:lnTo>
                  <a:lnTo>
                    <a:pt x="3835" y="598"/>
                  </a:lnTo>
                  <a:lnTo>
                    <a:pt x="4021" y="525"/>
                  </a:lnTo>
                  <a:lnTo>
                    <a:pt x="4187" y="618"/>
                  </a:lnTo>
                  <a:lnTo>
                    <a:pt x="4258" y="708"/>
                  </a:lnTo>
                  <a:lnTo>
                    <a:pt x="4322" y="668"/>
                  </a:lnTo>
                  <a:lnTo>
                    <a:pt x="4459" y="749"/>
                  </a:lnTo>
                  <a:lnTo>
                    <a:pt x="4905" y="723"/>
                  </a:lnTo>
                  <a:lnTo>
                    <a:pt x="4970" y="794"/>
                  </a:lnTo>
                  <a:lnTo>
                    <a:pt x="4910" y="828"/>
                  </a:lnTo>
                  <a:lnTo>
                    <a:pt x="4944" y="963"/>
                  </a:lnTo>
                  <a:lnTo>
                    <a:pt x="4879" y="1044"/>
                  </a:lnTo>
                  <a:lnTo>
                    <a:pt x="4506" y="1307"/>
                  </a:lnTo>
                  <a:lnTo>
                    <a:pt x="4077" y="1464"/>
                  </a:lnTo>
                  <a:lnTo>
                    <a:pt x="3989" y="1574"/>
                  </a:lnTo>
                  <a:lnTo>
                    <a:pt x="3582" y="2173"/>
                  </a:lnTo>
                  <a:lnTo>
                    <a:pt x="3535" y="2308"/>
                  </a:lnTo>
                  <a:lnTo>
                    <a:pt x="3590" y="2488"/>
                  </a:lnTo>
                  <a:lnTo>
                    <a:pt x="3747" y="2607"/>
                  </a:lnTo>
                  <a:lnTo>
                    <a:pt x="3713" y="2672"/>
                  </a:lnTo>
                  <a:lnTo>
                    <a:pt x="3502" y="2843"/>
                  </a:lnTo>
                  <a:lnTo>
                    <a:pt x="3382" y="3088"/>
                  </a:lnTo>
                  <a:lnTo>
                    <a:pt x="3377" y="3193"/>
                  </a:lnTo>
                  <a:lnTo>
                    <a:pt x="3149" y="3226"/>
                  </a:lnTo>
                  <a:lnTo>
                    <a:pt x="2999" y="3359"/>
                  </a:lnTo>
                  <a:lnTo>
                    <a:pt x="2881" y="3599"/>
                  </a:lnTo>
                  <a:lnTo>
                    <a:pt x="1948" y="3643"/>
                  </a:lnTo>
                  <a:lnTo>
                    <a:pt x="1864" y="3730"/>
                  </a:lnTo>
                  <a:lnTo>
                    <a:pt x="1689" y="3774"/>
                  </a:lnTo>
                  <a:lnTo>
                    <a:pt x="1515" y="3949"/>
                  </a:lnTo>
                  <a:lnTo>
                    <a:pt x="1306" y="3865"/>
                  </a:lnTo>
                  <a:lnTo>
                    <a:pt x="1161" y="3534"/>
                  </a:lnTo>
                  <a:lnTo>
                    <a:pt x="1068" y="3450"/>
                  </a:lnTo>
                  <a:lnTo>
                    <a:pt x="907" y="3380"/>
                  </a:lnTo>
                  <a:lnTo>
                    <a:pt x="749" y="3389"/>
                  </a:lnTo>
                  <a:lnTo>
                    <a:pt x="749" y="3389"/>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3" name=""/>
            <p:cNvSpPr/>
            <p:nvPr/>
          </p:nvSpPr>
          <p:spPr>
            <a:xfrm>
              <a:off x="2157480" y="3440160"/>
              <a:ext cx="1452600" cy="1333440"/>
            </a:xfrm>
            <a:custGeom>
              <a:avLst/>
              <a:gdLst/>
              <a:ahLst/>
              <a:rect l="l" t="t" r="r" b="b"/>
              <a:pathLst>
                <a:path w="5030" h="5070">
                  <a:moveTo>
                    <a:pt x="2956" y="0"/>
                  </a:moveTo>
                  <a:lnTo>
                    <a:pt x="2574" y="122"/>
                  </a:lnTo>
                  <a:lnTo>
                    <a:pt x="2527" y="258"/>
                  </a:lnTo>
                  <a:lnTo>
                    <a:pt x="2522" y="556"/>
                  </a:lnTo>
                  <a:lnTo>
                    <a:pt x="2332" y="717"/>
                  </a:lnTo>
                  <a:lnTo>
                    <a:pt x="1993" y="862"/>
                  </a:lnTo>
                  <a:lnTo>
                    <a:pt x="1948" y="993"/>
                  </a:lnTo>
                  <a:lnTo>
                    <a:pt x="2084" y="1033"/>
                  </a:lnTo>
                  <a:lnTo>
                    <a:pt x="1799" y="1116"/>
                  </a:lnTo>
                  <a:lnTo>
                    <a:pt x="1468" y="1075"/>
                  </a:lnTo>
                  <a:lnTo>
                    <a:pt x="1379" y="962"/>
                  </a:lnTo>
                  <a:lnTo>
                    <a:pt x="1387" y="897"/>
                  </a:lnTo>
                  <a:lnTo>
                    <a:pt x="1137" y="871"/>
                  </a:lnTo>
                  <a:lnTo>
                    <a:pt x="1283" y="1461"/>
                  </a:lnTo>
                  <a:lnTo>
                    <a:pt x="1331" y="1492"/>
                  </a:lnTo>
                  <a:lnTo>
                    <a:pt x="1301" y="1527"/>
                  </a:lnTo>
                  <a:lnTo>
                    <a:pt x="1160" y="1487"/>
                  </a:lnTo>
                  <a:lnTo>
                    <a:pt x="858" y="1557"/>
                  </a:lnTo>
                  <a:lnTo>
                    <a:pt x="678" y="1404"/>
                  </a:lnTo>
                  <a:lnTo>
                    <a:pt x="520" y="1401"/>
                  </a:lnTo>
                  <a:lnTo>
                    <a:pt x="472" y="1461"/>
                  </a:lnTo>
                  <a:lnTo>
                    <a:pt x="26" y="1589"/>
                  </a:lnTo>
                  <a:lnTo>
                    <a:pt x="0" y="1699"/>
                  </a:lnTo>
                  <a:lnTo>
                    <a:pt x="147" y="1680"/>
                  </a:lnTo>
                  <a:lnTo>
                    <a:pt x="65" y="1763"/>
                  </a:lnTo>
                  <a:lnTo>
                    <a:pt x="147" y="1829"/>
                  </a:lnTo>
                  <a:lnTo>
                    <a:pt x="37" y="1873"/>
                  </a:lnTo>
                  <a:lnTo>
                    <a:pt x="170" y="2017"/>
                  </a:lnTo>
                  <a:lnTo>
                    <a:pt x="316" y="1977"/>
                  </a:lnTo>
                  <a:lnTo>
                    <a:pt x="625" y="2148"/>
                  </a:lnTo>
                  <a:lnTo>
                    <a:pt x="902" y="2174"/>
                  </a:lnTo>
                  <a:lnTo>
                    <a:pt x="911" y="2309"/>
                  </a:lnTo>
                  <a:lnTo>
                    <a:pt x="1198" y="2341"/>
                  </a:lnTo>
                  <a:lnTo>
                    <a:pt x="1051" y="2367"/>
                  </a:lnTo>
                  <a:lnTo>
                    <a:pt x="1067" y="2580"/>
                  </a:lnTo>
                  <a:lnTo>
                    <a:pt x="1186" y="2761"/>
                  </a:lnTo>
                  <a:lnTo>
                    <a:pt x="1450" y="2881"/>
                  </a:lnTo>
                  <a:lnTo>
                    <a:pt x="1479" y="3110"/>
                  </a:lnTo>
                  <a:lnTo>
                    <a:pt x="1440" y="3187"/>
                  </a:lnTo>
                  <a:lnTo>
                    <a:pt x="1599" y="3382"/>
                  </a:lnTo>
                  <a:lnTo>
                    <a:pt x="1620" y="3478"/>
                  </a:lnTo>
                  <a:lnTo>
                    <a:pt x="1492" y="3324"/>
                  </a:lnTo>
                  <a:lnTo>
                    <a:pt x="1436" y="3744"/>
                  </a:lnTo>
                  <a:lnTo>
                    <a:pt x="1492" y="3810"/>
                  </a:lnTo>
                  <a:lnTo>
                    <a:pt x="1424" y="3959"/>
                  </a:lnTo>
                  <a:lnTo>
                    <a:pt x="1343" y="4391"/>
                  </a:lnTo>
                  <a:lnTo>
                    <a:pt x="1314" y="4475"/>
                  </a:lnTo>
                  <a:lnTo>
                    <a:pt x="1163" y="4517"/>
                  </a:lnTo>
                  <a:lnTo>
                    <a:pt x="1335" y="4676"/>
                  </a:lnTo>
                  <a:lnTo>
                    <a:pt x="1609" y="4820"/>
                  </a:lnTo>
                  <a:lnTo>
                    <a:pt x="2052" y="4919"/>
                  </a:lnTo>
                  <a:lnTo>
                    <a:pt x="2238" y="4846"/>
                  </a:lnTo>
                  <a:lnTo>
                    <a:pt x="2404" y="4939"/>
                  </a:lnTo>
                  <a:lnTo>
                    <a:pt x="2491" y="4924"/>
                  </a:lnTo>
                  <a:lnTo>
                    <a:pt x="2539" y="4989"/>
                  </a:lnTo>
                  <a:lnTo>
                    <a:pt x="2676" y="5070"/>
                  </a:lnTo>
                  <a:lnTo>
                    <a:pt x="3122" y="5044"/>
                  </a:lnTo>
                  <a:lnTo>
                    <a:pt x="3078" y="4803"/>
                  </a:lnTo>
                  <a:lnTo>
                    <a:pt x="3140" y="4619"/>
                  </a:lnTo>
                  <a:lnTo>
                    <a:pt x="3463" y="4431"/>
                  </a:lnTo>
                  <a:lnTo>
                    <a:pt x="3723" y="4519"/>
                  </a:lnTo>
                  <a:lnTo>
                    <a:pt x="3878" y="4510"/>
                  </a:lnTo>
                  <a:lnTo>
                    <a:pt x="4300" y="4668"/>
                  </a:lnTo>
                  <a:lnTo>
                    <a:pt x="4470" y="4595"/>
                  </a:lnTo>
                  <a:lnTo>
                    <a:pt x="4694" y="4344"/>
                  </a:lnTo>
                  <a:lnTo>
                    <a:pt x="4840" y="4260"/>
                  </a:lnTo>
                  <a:lnTo>
                    <a:pt x="4825" y="4070"/>
                  </a:lnTo>
                  <a:lnTo>
                    <a:pt x="4647" y="4049"/>
                  </a:lnTo>
                  <a:lnTo>
                    <a:pt x="4580" y="3907"/>
                  </a:lnTo>
                  <a:lnTo>
                    <a:pt x="4583" y="3702"/>
                  </a:lnTo>
                  <a:lnTo>
                    <a:pt x="4510" y="3650"/>
                  </a:lnTo>
                  <a:lnTo>
                    <a:pt x="4517" y="3553"/>
                  </a:lnTo>
                  <a:lnTo>
                    <a:pt x="4638" y="3449"/>
                  </a:lnTo>
                  <a:lnTo>
                    <a:pt x="4533" y="3154"/>
                  </a:lnTo>
                  <a:lnTo>
                    <a:pt x="4610" y="3117"/>
                  </a:lnTo>
                  <a:lnTo>
                    <a:pt x="4589" y="3038"/>
                  </a:lnTo>
                  <a:lnTo>
                    <a:pt x="4536" y="3023"/>
                  </a:lnTo>
                  <a:lnTo>
                    <a:pt x="4517" y="2822"/>
                  </a:lnTo>
                  <a:lnTo>
                    <a:pt x="4370" y="2810"/>
                  </a:lnTo>
                  <a:lnTo>
                    <a:pt x="4243" y="2963"/>
                  </a:lnTo>
                  <a:lnTo>
                    <a:pt x="4227" y="2784"/>
                  </a:lnTo>
                  <a:lnTo>
                    <a:pt x="4431" y="2434"/>
                  </a:lnTo>
                  <a:lnTo>
                    <a:pt x="4598" y="2254"/>
                  </a:lnTo>
                  <a:lnTo>
                    <a:pt x="4571" y="2215"/>
                  </a:lnTo>
                  <a:lnTo>
                    <a:pt x="4601" y="2167"/>
                  </a:lnTo>
                  <a:lnTo>
                    <a:pt x="4830" y="2110"/>
                  </a:lnTo>
                  <a:lnTo>
                    <a:pt x="4814" y="1818"/>
                  </a:lnTo>
                  <a:lnTo>
                    <a:pt x="4890" y="1551"/>
                  </a:lnTo>
                  <a:lnTo>
                    <a:pt x="5030" y="1301"/>
                  </a:lnTo>
                  <a:lnTo>
                    <a:pt x="4501" y="1157"/>
                  </a:lnTo>
                  <a:lnTo>
                    <a:pt x="4313" y="952"/>
                  </a:lnTo>
                  <a:lnTo>
                    <a:pt x="4107" y="926"/>
                  </a:lnTo>
                  <a:lnTo>
                    <a:pt x="3967" y="920"/>
                  </a:lnTo>
                  <a:lnTo>
                    <a:pt x="3828" y="824"/>
                  </a:lnTo>
                  <a:lnTo>
                    <a:pt x="3810" y="597"/>
                  </a:lnTo>
                  <a:lnTo>
                    <a:pt x="3687" y="705"/>
                  </a:lnTo>
                  <a:lnTo>
                    <a:pt x="3543" y="680"/>
                  </a:lnTo>
                  <a:lnTo>
                    <a:pt x="3466" y="465"/>
                  </a:lnTo>
                  <a:lnTo>
                    <a:pt x="3200" y="352"/>
                  </a:lnTo>
                  <a:lnTo>
                    <a:pt x="3134" y="214"/>
                  </a:lnTo>
                  <a:lnTo>
                    <a:pt x="2973" y="185"/>
                  </a:lnTo>
                  <a:lnTo>
                    <a:pt x="2956"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4" name=""/>
            <p:cNvSpPr/>
            <p:nvPr/>
          </p:nvSpPr>
          <p:spPr>
            <a:xfrm>
              <a:off x="2157480" y="3440160"/>
              <a:ext cx="1452600" cy="1333440"/>
            </a:xfrm>
            <a:custGeom>
              <a:avLst/>
              <a:gdLst/>
              <a:ahLst/>
              <a:rect l="l" t="t" r="r" b="b"/>
              <a:pathLst>
                <a:path w="5030" h="5070">
                  <a:moveTo>
                    <a:pt x="2956" y="0"/>
                  </a:moveTo>
                  <a:lnTo>
                    <a:pt x="2574" y="122"/>
                  </a:lnTo>
                  <a:lnTo>
                    <a:pt x="2527" y="258"/>
                  </a:lnTo>
                  <a:lnTo>
                    <a:pt x="2522" y="556"/>
                  </a:lnTo>
                  <a:lnTo>
                    <a:pt x="2332" y="717"/>
                  </a:lnTo>
                  <a:lnTo>
                    <a:pt x="1993" y="862"/>
                  </a:lnTo>
                  <a:lnTo>
                    <a:pt x="1948" y="993"/>
                  </a:lnTo>
                  <a:lnTo>
                    <a:pt x="2084" y="1033"/>
                  </a:lnTo>
                  <a:lnTo>
                    <a:pt x="1799" y="1116"/>
                  </a:lnTo>
                  <a:lnTo>
                    <a:pt x="1468" y="1075"/>
                  </a:lnTo>
                  <a:lnTo>
                    <a:pt x="1379" y="962"/>
                  </a:lnTo>
                  <a:lnTo>
                    <a:pt x="1387" y="897"/>
                  </a:lnTo>
                  <a:lnTo>
                    <a:pt x="1137" y="871"/>
                  </a:lnTo>
                  <a:lnTo>
                    <a:pt x="1283" y="1461"/>
                  </a:lnTo>
                  <a:lnTo>
                    <a:pt x="1331" y="1492"/>
                  </a:lnTo>
                  <a:lnTo>
                    <a:pt x="1301" y="1527"/>
                  </a:lnTo>
                  <a:lnTo>
                    <a:pt x="1160" y="1487"/>
                  </a:lnTo>
                  <a:lnTo>
                    <a:pt x="858" y="1557"/>
                  </a:lnTo>
                  <a:lnTo>
                    <a:pt x="678" y="1404"/>
                  </a:lnTo>
                  <a:lnTo>
                    <a:pt x="520" y="1401"/>
                  </a:lnTo>
                  <a:lnTo>
                    <a:pt x="472" y="1461"/>
                  </a:lnTo>
                  <a:lnTo>
                    <a:pt x="26" y="1589"/>
                  </a:lnTo>
                  <a:lnTo>
                    <a:pt x="0" y="1699"/>
                  </a:lnTo>
                  <a:lnTo>
                    <a:pt x="147" y="1680"/>
                  </a:lnTo>
                  <a:lnTo>
                    <a:pt x="65" y="1763"/>
                  </a:lnTo>
                  <a:lnTo>
                    <a:pt x="147" y="1829"/>
                  </a:lnTo>
                  <a:lnTo>
                    <a:pt x="37" y="1873"/>
                  </a:lnTo>
                  <a:lnTo>
                    <a:pt x="170" y="2017"/>
                  </a:lnTo>
                  <a:lnTo>
                    <a:pt x="316" y="1977"/>
                  </a:lnTo>
                  <a:lnTo>
                    <a:pt x="625" y="2148"/>
                  </a:lnTo>
                  <a:lnTo>
                    <a:pt x="902" y="2174"/>
                  </a:lnTo>
                  <a:lnTo>
                    <a:pt x="911" y="2309"/>
                  </a:lnTo>
                  <a:lnTo>
                    <a:pt x="1198" y="2341"/>
                  </a:lnTo>
                  <a:lnTo>
                    <a:pt x="1051" y="2367"/>
                  </a:lnTo>
                  <a:lnTo>
                    <a:pt x="1067" y="2580"/>
                  </a:lnTo>
                  <a:lnTo>
                    <a:pt x="1186" y="2761"/>
                  </a:lnTo>
                  <a:lnTo>
                    <a:pt x="1450" y="2881"/>
                  </a:lnTo>
                  <a:lnTo>
                    <a:pt x="1479" y="3110"/>
                  </a:lnTo>
                  <a:lnTo>
                    <a:pt x="1440" y="3187"/>
                  </a:lnTo>
                  <a:lnTo>
                    <a:pt x="1599" y="3382"/>
                  </a:lnTo>
                  <a:lnTo>
                    <a:pt x="1620" y="3478"/>
                  </a:lnTo>
                  <a:lnTo>
                    <a:pt x="1492" y="3324"/>
                  </a:lnTo>
                  <a:lnTo>
                    <a:pt x="1436" y="3744"/>
                  </a:lnTo>
                  <a:lnTo>
                    <a:pt x="1492" y="3810"/>
                  </a:lnTo>
                  <a:lnTo>
                    <a:pt x="1424" y="3959"/>
                  </a:lnTo>
                  <a:lnTo>
                    <a:pt x="1343" y="4391"/>
                  </a:lnTo>
                  <a:lnTo>
                    <a:pt x="1314" y="4475"/>
                  </a:lnTo>
                  <a:lnTo>
                    <a:pt x="1163" y="4517"/>
                  </a:lnTo>
                  <a:lnTo>
                    <a:pt x="1335" y="4676"/>
                  </a:lnTo>
                  <a:lnTo>
                    <a:pt x="1609" y="4820"/>
                  </a:lnTo>
                  <a:lnTo>
                    <a:pt x="2052" y="4919"/>
                  </a:lnTo>
                  <a:lnTo>
                    <a:pt x="2238" y="4846"/>
                  </a:lnTo>
                  <a:lnTo>
                    <a:pt x="2404" y="4939"/>
                  </a:lnTo>
                  <a:lnTo>
                    <a:pt x="2491" y="4924"/>
                  </a:lnTo>
                  <a:lnTo>
                    <a:pt x="2539" y="4989"/>
                  </a:lnTo>
                  <a:lnTo>
                    <a:pt x="2676" y="5070"/>
                  </a:lnTo>
                  <a:lnTo>
                    <a:pt x="3122" y="5044"/>
                  </a:lnTo>
                  <a:lnTo>
                    <a:pt x="3078" y="4803"/>
                  </a:lnTo>
                  <a:lnTo>
                    <a:pt x="3140" y="4619"/>
                  </a:lnTo>
                  <a:lnTo>
                    <a:pt x="3463" y="4431"/>
                  </a:lnTo>
                  <a:lnTo>
                    <a:pt x="3723" y="4519"/>
                  </a:lnTo>
                  <a:lnTo>
                    <a:pt x="3878" y="4510"/>
                  </a:lnTo>
                  <a:lnTo>
                    <a:pt x="4300" y="4668"/>
                  </a:lnTo>
                  <a:lnTo>
                    <a:pt x="4470" y="4595"/>
                  </a:lnTo>
                  <a:lnTo>
                    <a:pt x="4694" y="4344"/>
                  </a:lnTo>
                  <a:lnTo>
                    <a:pt x="4840" y="4260"/>
                  </a:lnTo>
                  <a:lnTo>
                    <a:pt x="4825" y="4070"/>
                  </a:lnTo>
                  <a:lnTo>
                    <a:pt x="4647" y="4049"/>
                  </a:lnTo>
                  <a:lnTo>
                    <a:pt x="4580" y="3907"/>
                  </a:lnTo>
                  <a:lnTo>
                    <a:pt x="4583" y="3702"/>
                  </a:lnTo>
                  <a:lnTo>
                    <a:pt x="4510" y="3650"/>
                  </a:lnTo>
                  <a:lnTo>
                    <a:pt x="4517" y="3553"/>
                  </a:lnTo>
                  <a:lnTo>
                    <a:pt x="4638" y="3449"/>
                  </a:lnTo>
                  <a:lnTo>
                    <a:pt x="4533" y="3154"/>
                  </a:lnTo>
                  <a:lnTo>
                    <a:pt x="4610" y="3117"/>
                  </a:lnTo>
                  <a:lnTo>
                    <a:pt x="4589" y="3038"/>
                  </a:lnTo>
                  <a:lnTo>
                    <a:pt x="4536" y="3023"/>
                  </a:lnTo>
                  <a:lnTo>
                    <a:pt x="4517" y="2822"/>
                  </a:lnTo>
                  <a:lnTo>
                    <a:pt x="4370" y="2810"/>
                  </a:lnTo>
                  <a:lnTo>
                    <a:pt x="4243" y="2963"/>
                  </a:lnTo>
                  <a:lnTo>
                    <a:pt x="4227" y="2784"/>
                  </a:lnTo>
                  <a:lnTo>
                    <a:pt x="4431" y="2434"/>
                  </a:lnTo>
                  <a:lnTo>
                    <a:pt x="4598" y="2254"/>
                  </a:lnTo>
                  <a:lnTo>
                    <a:pt x="4571" y="2215"/>
                  </a:lnTo>
                  <a:lnTo>
                    <a:pt x="4601" y="2167"/>
                  </a:lnTo>
                  <a:lnTo>
                    <a:pt x="4830" y="2110"/>
                  </a:lnTo>
                  <a:lnTo>
                    <a:pt x="4814" y="1818"/>
                  </a:lnTo>
                  <a:lnTo>
                    <a:pt x="4890" y="1551"/>
                  </a:lnTo>
                  <a:lnTo>
                    <a:pt x="5030" y="1301"/>
                  </a:lnTo>
                  <a:lnTo>
                    <a:pt x="4501" y="1157"/>
                  </a:lnTo>
                  <a:lnTo>
                    <a:pt x="4313" y="952"/>
                  </a:lnTo>
                  <a:lnTo>
                    <a:pt x="4107" y="926"/>
                  </a:lnTo>
                  <a:lnTo>
                    <a:pt x="3967" y="920"/>
                  </a:lnTo>
                  <a:lnTo>
                    <a:pt x="3828" y="824"/>
                  </a:lnTo>
                  <a:lnTo>
                    <a:pt x="3810" y="597"/>
                  </a:lnTo>
                  <a:lnTo>
                    <a:pt x="3687" y="705"/>
                  </a:lnTo>
                  <a:lnTo>
                    <a:pt x="3543" y="680"/>
                  </a:lnTo>
                  <a:lnTo>
                    <a:pt x="3466" y="465"/>
                  </a:lnTo>
                  <a:lnTo>
                    <a:pt x="3200" y="352"/>
                  </a:lnTo>
                  <a:lnTo>
                    <a:pt x="3134" y="214"/>
                  </a:lnTo>
                  <a:lnTo>
                    <a:pt x="2973" y="185"/>
                  </a:lnTo>
                  <a:lnTo>
                    <a:pt x="2956" y="0"/>
                  </a:lnTo>
                  <a:lnTo>
                    <a:pt x="2956" y="0"/>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5" name=""/>
            <p:cNvSpPr/>
            <p:nvPr/>
          </p:nvSpPr>
          <p:spPr>
            <a:xfrm>
              <a:off x="1625760" y="4811760"/>
              <a:ext cx="369720" cy="674640"/>
            </a:xfrm>
            <a:custGeom>
              <a:avLst/>
              <a:gdLst/>
              <a:ahLst/>
              <a:rect l="l" t="t" r="r" b="b"/>
              <a:pathLst>
                <a:path w="1280" h="2574">
                  <a:moveTo>
                    <a:pt x="255" y="136"/>
                  </a:moveTo>
                  <a:lnTo>
                    <a:pt x="316" y="60"/>
                  </a:lnTo>
                  <a:lnTo>
                    <a:pt x="521" y="0"/>
                  </a:lnTo>
                  <a:lnTo>
                    <a:pt x="529" y="87"/>
                  </a:lnTo>
                  <a:lnTo>
                    <a:pt x="583" y="121"/>
                  </a:lnTo>
                  <a:lnTo>
                    <a:pt x="1183" y="104"/>
                  </a:lnTo>
                  <a:lnTo>
                    <a:pt x="1280" y="239"/>
                  </a:lnTo>
                  <a:lnTo>
                    <a:pt x="1222" y="402"/>
                  </a:lnTo>
                  <a:lnTo>
                    <a:pt x="1065" y="559"/>
                  </a:lnTo>
                  <a:lnTo>
                    <a:pt x="995" y="939"/>
                  </a:lnTo>
                  <a:lnTo>
                    <a:pt x="1039" y="1136"/>
                  </a:lnTo>
                  <a:lnTo>
                    <a:pt x="829" y="1289"/>
                  </a:lnTo>
                  <a:lnTo>
                    <a:pt x="956" y="1574"/>
                  </a:lnTo>
                  <a:lnTo>
                    <a:pt x="870" y="1827"/>
                  </a:lnTo>
                  <a:lnTo>
                    <a:pt x="986" y="2076"/>
                  </a:lnTo>
                  <a:lnTo>
                    <a:pt x="779" y="2295"/>
                  </a:lnTo>
                  <a:lnTo>
                    <a:pt x="811" y="2496"/>
                  </a:lnTo>
                  <a:lnTo>
                    <a:pt x="631" y="2574"/>
                  </a:lnTo>
                  <a:lnTo>
                    <a:pt x="228" y="2571"/>
                  </a:lnTo>
                  <a:lnTo>
                    <a:pt x="289" y="1835"/>
                  </a:lnTo>
                  <a:lnTo>
                    <a:pt x="132" y="1875"/>
                  </a:lnTo>
                  <a:lnTo>
                    <a:pt x="70" y="1763"/>
                  </a:lnTo>
                  <a:lnTo>
                    <a:pt x="0" y="1722"/>
                  </a:lnTo>
                  <a:lnTo>
                    <a:pt x="26" y="1464"/>
                  </a:lnTo>
                  <a:lnTo>
                    <a:pt x="201" y="1119"/>
                  </a:lnTo>
                  <a:lnTo>
                    <a:pt x="302" y="589"/>
                  </a:lnTo>
                  <a:lnTo>
                    <a:pt x="255" y="136"/>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6" name=""/>
            <p:cNvSpPr/>
            <p:nvPr/>
          </p:nvSpPr>
          <p:spPr>
            <a:xfrm>
              <a:off x="1625760" y="4811760"/>
              <a:ext cx="369720" cy="674640"/>
            </a:xfrm>
            <a:custGeom>
              <a:avLst/>
              <a:gdLst/>
              <a:ahLst/>
              <a:rect l="l" t="t" r="r" b="b"/>
              <a:pathLst>
                <a:path w="1280" h="2574">
                  <a:moveTo>
                    <a:pt x="255" y="136"/>
                  </a:moveTo>
                  <a:lnTo>
                    <a:pt x="316" y="60"/>
                  </a:lnTo>
                  <a:lnTo>
                    <a:pt x="521" y="0"/>
                  </a:lnTo>
                  <a:lnTo>
                    <a:pt x="529" y="87"/>
                  </a:lnTo>
                  <a:lnTo>
                    <a:pt x="583" y="121"/>
                  </a:lnTo>
                  <a:lnTo>
                    <a:pt x="1183" y="104"/>
                  </a:lnTo>
                  <a:lnTo>
                    <a:pt x="1280" y="239"/>
                  </a:lnTo>
                  <a:lnTo>
                    <a:pt x="1222" y="402"/>
                  </a:lnTo>
                  <a:lnTo>
                    <a:pt x="1065" y="559"/>
                  </a:lnTo>
                  <a:lnTo>
                    <a:pt x="995" y="939"/>
                  </a:lnTo>
                  <a:lnTo>
                    <a:pt x="1039" y="1136"/>
                  </a:lnTo>
                  <a:lnTo>
                    <a:pt x="829" y="1289"/>
                  </a:lnTo>
                  <a:lnTo>
                    <a:pt x="956" y="1574"/>
                  </a:lnTo>
                  <a:lnTo>
                    <a:pt x="870" y="1827"/>
                  </a:lnTo>
                  <a:lnTo>
                    <a:pt x="986" y="2076"/>
                  </a:lnTo>
                  <a:lnTo>
                    <a:pt x="779" y="2295"/>
                  </a:lnTo>
                  <a:lnTo>
                    <a:pt x="811" y="2496"/>
                  </a:lnTo>
                  <a:lnTo>
                    <a:pt x="631" y="2574"/>
                  </a:lnTo>
                  <a:lnTo>
                    <a:pt x="228" y="2571"/>
                  </a:lnTo>
                  <a:lnTo>
                    <a:pt x="289" y="1835"/>
                  </a:lnTo>
                  <a:lnTo>
                    <a:pt x="132" y="1875"/>
                  </a:lnTo>
                  <a:lnTo>
                    <a:pt x="70" y="1763"/>
                  </a:lnTo>
                  <a:lnTo>
                    <a:pt x="0" y="1722"/>
                  </a:lnTo>
                  <a:lnTo>
                    <a:pt x="26" y="1464"/>
                  </a:lnTo>
                  <a:lnTo>
                    <a:pt x="201" y="1119"/>
                  </a:lnTo>
                  <a:lnTo>
                    <a:pt x="302" y="589"/>
                  </a:lnTo>
                  <a:lnTo>
                    <a:pt x="255" y="136"/>
                  </a:lnTo>
                  <a:lnTo>
                    <a:pt x="255" y="136"/>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7" name=""/>
            <p:cNvSpPr/>
            <p:nvPr/>
          </p:nvSpPr>
          <p:spPr>
            <a:xfrm>
              <a:off x="3335400" y="3591000"/>
              <a:ext cx="74520" cy="100080"/>
            </a:xfrm>
            <a:custGeom>
              <a:avLst/>
              <a:gdLst/>
              <a:ahLst/>
              <a:rect l="l" t="t" r="r" b="b"/>
              <a:pathLst>
                <a:path w="263" h="376">
                  <a:moveTo>
                    <a:pt x="237" y="376"/>
                  </a:moveTo>
                  <a:lnTo>
                    <a:pt x="263" y="245"/>
                  </a:lnTo>
                  <a:lnTo>
                    <a:pt x="206" y="138"/>
                  </a:lnTo>
                  <a:lnTo>
                    <a:pt x="219" y="33"/>
                  </a:lnTo>
                  <a:lnTo>
                    <a:pt x="162" y="0"/>
                  </a:lnTo>
                  <a:lnTo>
                    <a:pt x="44" y="55"/>
                  </a:lnTo>
                  <a:lnTo>
                    <a:pt x="0" y="146"/>
                  </a:lnTo>
                  <a:lnTo>
                    <a:pt x="31" y="350"/>
                  </a:lnTo>
                  <a:lnTo>
                    <a:pt x="237" y="376"/>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8" name=""/>
            <p:cNvSpPr/>
            <p:nvPr/>
          </p:nvSpPr>
          <p:spPr>
            <a:xfrm>
              <a:off x="3335400" y="3591000"/>
              <a:ext cx="74520" cy="100080"/>
            </a:xfrm>
            <a:custGeom>
              <a:avLst/>
              <a:gdLst/>
              <a:ahLst/>
              <a:rect l="l" t="t" r="r" b="b"/>
              <a:pathLst>
                <a:path w="263" h="376">
                  <a:moveTo>
                    <a:pt x="237" y="376"/>
                  </a:moveTo>
                  <a:lnTo>
                    <a:pt x="263" y="245"/>
                  </a:lnTo>
                  <a:lnTo>
                    <a:pt x="206" y="138"/>
                  </a:lnTo>
                  <a:lnTo>
                    <a:pt x="219" y="33"/>
                  </a:lnTo>
                  <a:lnTo>
                    <a:pt x="162" y="0"/>
                  </a:lnTo>
                  <a:lnTo>
                    <a:pt x="44" y="55"/>
                  </a:lnTo>
                  <a:lnTo>
                    <a:pt x="0" y="146"/>
                  </a:lnTo>
                  <a:lnTo>
                    <a:pt x="31" y="350"/>
                  </a:lnTo>
                  <a:lnTo>
                    <a:pt x="237" y="376"/>
                  </a:lnTo>
                  <a:lnTo>
                    <a:pt x="237" y="376"/>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9" name=""/>
            <p:cNvSpPr/>
            <p:nvPr/>
          </p:nvSpPr>
          <p:spPr>
            <a:xfrm>
              <a:off x="3378240" y="3986280"/>
              <a:ext cx="503280" cy="273240"/>
            </a:xfrm>
            <a:custGeom>
              <a:avLst/>
              <a:gdLst/>
              <a:ahLst/>
              <a:rect l="l" t="t" r="r" b="b"/>
              <a:pathLst>
                <a:path w="1742" h="1033">
                  <a:moveTo>
                    <a:pt x="1742" y="463"/>
                  </a:moveTo>
                  <a:lnTo>
                    <a:pt x="1441" y="379"/>
                  </a:lnTo>
                  <a:lnTo>
                    <a:pt x="1386" y="289"/>
                  </a:lnTo>
                  <a:lnTo>
                    <a:pt x="1418" y="157"/>
                  </a:lnTo>
                  <a:lnTo>
                    <a:pt x="1365" y="102"/>
                  </a:lnTo>
                  <a:lnTo>
                    <a:pt x="1096" y="0"/>
                  </a:lnTo>
                  <a:lnTo>
                    <a:pt x="659" y="70"/>
                  </a:lnTo>
                  <a:lnTo>
                    <a:pt x="603" y="26"/>
                  </a:lnTo>
                  <a:lnTo>
                    <a:pt x="374" y="83"/>
                  </a:lnTo>
                  <a:lnTo>
                    <a:pt x="344" y="131"/>
                  </a:lnTo>
                  <a:lnTo>
                    <a:pt x="371" y="170"/>
                  </a:lnTo>
                  <a:lnTo>
                    <a:pt x="204" y="350"/>
                  </a:lnTo>
                  <a:lnTo>
                    <a:pt x="0" y="700"/>
                  </a:lnTo>
                  <a:lnTo>
                    <a:pt x="16" y="879"/>
                  </a:lnTo>
                  <a:lnTo>
                    <a:pt x="143" y="726"/>
                  </a:lnTo>
                  <a:lnTo>
                    <a:pt x="290" y="738"/>
                  </a:lnTo>
                  <a:lnTo>
                    <a:pt x="309" y="939"/>
                  </a:lnTo>
                  <a:lnTo>
                    <a:pt x="362" y="954"/>
                  </a:lnTo>
                  <a:lnTo>
                    <a:pt x="383" y="1033"/>
                  </a:lnTo>
                  <a:lnTo>
                    <a:pt x="717" y="989"/>
                  </a:lnTo>
                  <a:lnTo>
                    <a:pt x="945" y="721"/>
                  </a:lnTo>
                  <a:lnTo>
                    <a:pt x="989" y="861"/>
                  </a:lnTo>
                  <a:lnTo>
                    <a:pt x="1164" y="1010"/>
                  </a:lnTo>
                  <a:lnTo>
                    <a:pt x="1290" y="691"/>
                  </a:lnTo>
                  <a:lnTo>
                    <a:pt x="1619" y="791"/>
                  </a:lnTo>
                  <a:lnTo>
                    <a:pt x="1614" y="616"/>
                  </a:lnTo>
                  <a:lnTo>
                    <a:pt x="1724" y="590"/>
                  </a:lnTo>
                  <a:lnTo>
                    <a:pt x="1742" y="463"/>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0" name=""/>
            <p:cNvSpPr/>
            <p:nvPr/>
          </p:nvSpPr>
          <p:spPr>
            <a:xfrm>
              <a:off x="3378240" y="3986280"/>
              <a:ext cx="503280" cy="273240"/>
            </a:xfrm>
            <a:custGeom>
              <a:avLst/>
              <a:gdLst/>
              <a:ahLst/>
              <a:rect l="l" t="t" r="r" b="b"/>
              <a:pathLst>
                <a:path w="1742" h="1033">
                  <a:moveTo>
                    <a:pt x="1742" y="463"/>
                  </a:moveTo>
                  <a:lnTo>
                    <a:pt x="1441" y="379"/>
                  </a:lnTo>
                  <a:lnTo>
                    <a:pt x="1386" y="289"/>
                  </a:lnTo>
                  <a:lnTo>
                    <a:pt x="1418" y="157"/>
                  </a:lnTo>
                  <a:lnTo>
                    <a:pt x="1365" y="102"/>
                  </a:lnTo>
                  <a:lnTo>
                    <a:pt x="1096" y="0"/>
                  </a:lnTo>
                  <a:lnTo>
                    <a:pt x="659" y="70"/>
                  </a:lnTo>
                  <a:lnTo>
                    <a:pt x="603" y="26"/>
                  </a:lnTo>
                  <a:lnTo>
                    <a:pt x="374" y="83"/>
                  </a:lnTo>
                  <a:lnTo>
                    <a:pt x="344" y="131"/>
                  </a:lnTo>
                  <a:lnTo>
                    <a:pt x="371" y="170"/>
                  </a:lnTo>
                  <a:lnTo>
                    <a:pt x="204" y="350"/>
                  </a:lnTo>
                  <a:lnTo>
                    <a:pt x="0" y="700"/>
                  </a:lnTo>
                  <a:lnTo>
                    <a:pt x="16" y="879"/>
                  </a:lnTo>
                  <a:lnTo>
                    <a:pt x="143" y="726"/>
                  </a:lnTo>
                  <a:lnTo>
                    <a:pt x="290" y="738"/>
                  </a:lnTo>
                  <a:lnTo>
                    <a:pt x="309" y="939"/>
                  </a:lnTo>
                  <a:lnTo>
                    <a:pt x="362" y="954"/>
                  </a:lnTo>
                  <a:lnTo>
                    <a:pt x="383" y="1033"/>
                  </a:lnTo>
                  <a:lnTo>
                    <a:pt x="717" y="989"/>
                  </a:lnTo>
                  <a:lnTo>
                    <a:pt x="945" y="721"/>
                  </a:lnTo>
                  <a:lnTo>
                    <a:pt x="989" y="861"/>
                  </a:lnTo>
                  <a:lnTo>
                    <a:pt x="1164" y="1010"/>
                  </a:lnTo>
                  <a:lnTo>
                    <a:pt x="1290" y="691"/>
                  </a:lnTo>
                  <a:lnTo>
                    <a:pt x="1619" y="791"/>
                  </a:lnTo>
                  <a:lnTo>
                    <a:pt x="1614" y="616"/>
                  </a:lnTo>
                  <a:lnTo>
                    <a:pt x="1724" y="590"/>
                  </a:lnTo>
                  <a:lnTo>
                    <a:pt x="1742" y="463"/>
                  </a:lnTo>
                  <a:lnTo>
                    <a:pt x="1742" y="463"/>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1" name=""/>
            <p:cNvSpPr/>
            <p:nvPr/>
          </p:nvSpPr>
          <p:spPr>
            <a:xfrm>
              <a:off x="3013200" y="3380040"/>
              <a:ext cx="390240" cy="303120"/>
            </a:xfrm>
            <a:custGeom>
              <a:avLst/>
              <a:gdLst/>
              <a:ahLst/>
              <a:rect l="l" t="t" r="r" b="b"/>
              <a:pathLst>
                <a:path w="1357" h="1148">
                  <a:moveTo>
                    <a:pt x="872" y="1046"/>
                  </a:moveTo>
                  <a:lnTo>
                    <a:pt x="854" y="819"/>
                  </a:lnTo>
                  <a:lnTo>
                    <a:pt x="731" y="927"/>
                  </a:lnTo>
                  <a:lnTo>
                    <a:pt x="587" y="902"/>
                  </a:lnTo>
                  <a:lnTo>
                    <a:pt x="510" y="687"/>
                  </a:lnTo>
                  <a:lnTo>
                    <a:pt x="244" y="574"/>
                  </a:lnTo>
                  <a:lnTo>
                    <a:pt x="178" y="436"/>
                  </a:lnTo>
                  <a:lnTo>
                    <a:pt x="17" y="407"/>
                  </a:lnTo>
                  <a:lnTo>
                    <a:pt x="0" y="222"/>
                  </a:lnTo>
                  <a:lnTo>
                    <a:pt x="288" y="60"/>
                  </a:lnTo>
                  <a:lnTo>
                    <a:pt x="411" y="134"/>
                  </a:lnTo>
                  <a:lnTo>
                    <a:pt x="744" y="0"/>
                  </a:lnTo>
                  <a:lnTo>
                    <a:pt x="919" y="39"/>
                  </a:lnTo>
                  <a:lnTo>
                    <a:pt x="1120" y="163"/>
                  </a:lnTo>
                  <a:lnTo>
                    <a:pt x="1128" y="392"/>
                  </a:lnTo>
                  <a:lnTo>
                    <a:pt x="1271" y="434"/>
                  </a:lnTo>
                  <a:lnTo>
                    <a:pt x="1357" y="623"/>
                  </a:lnTo>
                  <a:lnTo>
                    <a:pt x="1282" y="798"/>
                  </a:lnTo>
                  <a:lnTo>
                    <a:pt x="1164" y="853"/>
                  </a:lnTo>
                  <a:lnTo>
                    <a:pt x="1120" y="944"/>
                  </a:lnTo>
                  <a:lnTo>
                    <a:pt x="1151" y="1148"/>
                  </a:lnTo>
                  <a:lnTo>
                    <a:pt x="1011" y="1142"/>
                  </a:lnTo>
                  <a:lnTo>
                    <a:pt x="872" y="1046"/>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2" name=""/>
            <p:cNvSpPr/>
            <p:nvPr/>
          </p:nvSpPr>
          <p:spPr>
            <a:xfrm>
              <a:off x="3013200" y="3380040"/>
              <a:ext cx="390240" cy="303120"/>
            </a:xfrm>
            <a:custGeom>
              <a:avLst/>
              <a:gdLst/>
              <a:ahLst/>
              <a:rect l="l" t="t" r="r" b="b"/>
              <a:pathLst>
                <a:path w="1357" h="1148">
                  <a:moveTo>
                    <a:pt x="872" y="1046"/>
                  </a:moveTo>
                  <a:lnTo>
                    <a:pt x="854" y="819"/>
                  </a:lnTo>
                  <a:lnTo>
                    <a:pt x="731" y="927"/>
                  </a:lnTo>
                  <a:lnTo>
                    <a:pt x="587" y="902"/>
                  </a:lnTo>
                  <a:lnTo>
                    <a:pt x="510" y="687"/>
                  </a:lnTo>
                  <a:lnTo>
                    <a:pt x="244" y="574"/>
                  </a:lnTo>
                  <a:lnTo>
                    <a:pt x="178" y="436"/>
                  </a:lnTo>
                  <a:lnTo>
                    <a:pt x="17" y="407"/>
                  </a:lnTo>
                  <a:lnTo>
                    <a:pt x="0" y="222"/>
                  </a:lnTo>
                  <a:lnTo>
                    <a:pt x="288" y="60"/>
                  </a:lnTo>
                  <a:lnTo>
                    <a:pt x="411" y="134"/>
                  </a:lnTo>
                  <a:lnTo>
                    <a:pt x="744" y="0"/>
                  </a:lnTo>
                  <a:lnTo>
                    <a:pt x="919" y="39"/>
                  </a:lnTo>
                  <a:lnTo>
                    <a:pt x="1120" y="163"/>
                  </a:lnTo>
                  <a:lnTo>
                    <a:pt x="1128" y="392"/>
                  </a:lnTo>
                  <a:lnTo>
                    <a:pt x="1271" y="434"/>
                  </a:lnTo>
                  <a:lnTo>
                    <a:pt x="1357" y="623"/>
                  </a:lnTo>
                  <a:lnTo>
                    <a:pt x="1282" y="798"/>
                  </a:lnTo>
                  <a:lnTo>
                    <a:pt x="1164" y="853"/>
                  </a:lnTo>
                  <a:lnTo>
                    <a:pt x="1120" y="944"/>
                  </a:lnTo>
                  <a:lnTo>
                    <a:pt x="1151" y="1148"/>
                  </a:lnTo>
                  <a:lnTo>
                    <a:pt x="1011" y="1142"/>
                  </a:lnTo>
                  <a:lnTo>
                    <a:pt x="872" y="1046"/>
                  </a:lnTo>
                  <a:lnTo>
                    <a:pt x="872" y="1046"/>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3" name=""/>
            <p:cNvSpPr/>
            <p:nvPr/>
          </p:nvSpPr>
          <p:spPr>
            <a:xfrm>
              <a:off x="3095640" y="3041640"/>
              <a:ext cx="406440" cy="452520"/>
            </a:xfrm>
            <a:custGeom>
              <a:avLst/>
              <a:gdLst/>
              <a:ahLst/>
              <a:rect l="l" t="t" r="r" b="b"/>
              <a:pathLst>
                <a:path w="1411" h="1724">
                  <a:moveTo>
                    <a:pt x="1411" y="117"/>
                  </a:moveTo>
                  <a:lnTo>
                    <a:pt x="1252" y="0"/>
                  </a:lnTo>
                  <a:lnTo>
                    <a:pt x="919" y="41"/>
                  </a:lnTo>
                  <a:lnTo>
                    <a:pt x="779" y="132"/>
                  </a:lnTo>
                  <a:lnTo>
                    <a:pt x="752" y="345"/>
                  </a:lnTo>
                  <a:lnTo>
                    <a:pt x="829" y="383"/>
                  </a:lnTo>
                  <a:lnTo>
                    <a:pt x="790" y="549"/>
                  </a:lnTo>
                  <a:lnTo>
                    <a:pt x="716" y="602"/>
                  </a:lnTo>
                  <a:lnTo>
                    <a:pt x="750" y="752"/>
                  </a:lnTo>
                  <a:lnTo>
                    <a:pt x="601" y="680"/>
                  </a:lnTo>
                  <a:lnTo>
                    <a:pt x="601" y="525"/>
                  </a:lnTo>
                  <a:lnTo>
                    <a:pt x="674" y="467"/>
                  </a:lnTo>
                  <a:lnTo>
                    <a:pt x="601" y="350"/>
                  </a:lnTo>
                  <a:lnTo>
                    <a:pt x="535" y="376"/>
                  </a:lnTo>
                  <a:lnTo>
                    <a:pt x="438" y="768"/>
                  </a:lnTo>
                  <a:lnTo>
                    <a:pt x="272" y="997"/>
                  </a:lnTo>
                  <a:lnTo>
                    <a:pt x="280" y="1062"/>
                  </a:lnTo>
                  <a:lnTo>
                    <a:pt x="316" y="1102"/>
                  </a:lnTo>
                  <a:lnTo>
                    <a:pt x="556" y="1120"/>
                  </a:lnTo>
                  <a:lnTo>
                    <a:pt x="162" y="1249"/>
                  </a:lnTo>
                  <a:lnTo>
                    <a:pt x="135" y="1307"/>
                  </a:lnTo>
                  <a:lnTo>
                    <a:pt x="0" y="1350"/>
                  </a:lnTo>
                  <a:lnTo>
                    <a:pt x="123" y="1424"/>
                  </a:lnTo>
                  <a:lnTo>
                    <a:pt x="456" y="1290"/>
                  </a:lnTo>
                  <a:lnTo>
                    <a:pt x="631" y="1329"/>
                  </a:lnTo>
                  <a:lnTo>
                    <a:pt x="832" y="1453"/>
                  </a:lnTo>
                  <a:lnTo>
                    <a:pt x="840" y="1682"/>
                  </a:lnTo>
                  <a:lnTo>
                    <a:pt x="983" y="1724"/>
                  </a:lnTo>
                  <a:lnTo>
                    <a:pt x="946" y="1558"/>
                  </a:lnTo>
                  <a:lnTo>
                    <a:pt x="994" y="1450"/>
                  </a:lnTo>
                  <a:lnTo>
                    <a:pt x="972" y="986"/>
                  </a:lnTo>
                  <a:lnTo>
                    <a:pt x="1197" y="1012"/>
                  </a:lnTo>
                  <a:lnTo>
                    <a:pt x="1244" y="855"/>
                  </a:lnTo>
                  <a:lnTo>
                    <a:pt x="1366" y="730"/>
                  </a:lnTo>
                  <a:lnTo>
                    <a:pt x="1377" y="648"/>
                  </a:lnTo>
                  <a:lnTo>
                    <a:pt x="1244" y="592"/>
                  </a:lnTo>
                  <a:lnTo>
                    <a:pt x="1226" y="522"/>
                  </a:lnTo>
                  <a:lnTo>
                    <a:pt x="1336" y="449"/>
                  </a:lnTo>
                  <a:lnTo>
                    <a:pt x="1411" y="117"/>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4" name=""/>
            <p:cNvSpPr/>
            <p:nvPr/>
          </p:nvSpPr>
          <p:spPr>
            <a:xfrm>
              <a:off x="3095640" y="3041640"/>
              <a:ext cx="406440" cy="452520"/>
            </a:xfrm>
            <a:custGeom>
              <a:avLst/>
              <a:gdLst/>
              <a:ahLst/>
              <a:rect l="l" t="t" r="r" b="b"/>
              <a:pathLst>
                <a:path w="1411" h="1724">
                  <a:moveTo>
                    <a:pt x="1411" y="117"/>
                  </a:moveTo>
                  <a:lnTo>
                    <a:pt x="1252" y="0"/>
                  </a:lnTo>
                  <a:lnTo>
                    <a:pt x="919" y="41"/>
                  </a:lnTo>
                  <a:lnTo>
                    <a:pt x="779" y="132"/>
                  </a:lnTo>
                  <a:lnTo>
                    <a:pt x="752" y="345"/>
                  </a:lnTo>
                  <a:lnTo>
                    <a:pt x="829" y="383"/>
                  </a:lnTo>
                  <a:lnTo>
                    <a:pt x="790" y="549"/>
                  </a:lnTo>
                  <a:lnTo>
                    <a:pt x="716" y="602"/>
                  </a:lnTo>
                  <a:lnTo>
                    <a:pt x="750" y="752"/>
                  </a:lnTo>
                  <a:lnTo>
                    <a:pt x="601" y="680"/>
                  </a:lnTo>
                  <a:lnTo>
                    <a:pt x="601" y="525"/>
                  </a:lnTo>
                  <a:lnTo>
                    <a:pt x="674" y="467"/>
                  </a:lnTo>
                  <a:lnTo>
                    <a:pt x="601" y="350"/>
                  </a:lnTo>
                  <a:lnTo>
                    <a:pt x="535" y="376"/>
                  </a:lnTo>
                  <a:lnTo>
                    <a:pt x="438" y="768"/>
                  </a:lnTo>
                  <a:lnTo>
                    <a:pt x="272" y="997"/>
                  </a:lnTo>
                  <a:lnTo>
                    <a:pt x="280" y="1062"/>
                  </a:lnTo>
                  <a:lnTo>
                    <a:pt x="316" y="1102"/>
                  </a:lnTo>
                  <a:lnTo>
                    <a:pt x="556" y="1120"/>
                  </a:lnTo>
                  <a:lnTo>
                    <a:pt x="162" y="1249"/>
                  </a:lnTo>
                  <a:lnTo>
                    <a:pt x="135" y="1307"/>
                  </a:lnTo>
                  <a:lnTo>
                    <a:pt x="0" y="1350"/>
                  </a:lnTo>
                  <a:lnTo>
                    <a:pt x="123" y="1424"/>
                  </a:lnTo>
                  <a:lnTo>
                    <a:pt x="456" y="1290"/>
                  </a:lnTo>
                  <a:lnTo>
                    <a:pt x="631" y="1329"/>
                  </a:lnTo>
                  <a:lnTo>
                    <a:pt x="832" y="1453"/>
                  </a:lnTo>
                  <a:lnTo>
                    <a:pt x="840" y="1682"/>
                  </a:lnTo>
                  <a:lnTo>
                    <a:pt x="983" y="1724"/>
                  </a:lnTo>
                  <a:lnTo>
                    <a:pt x="946" y="1558"/>
                  </a:lnTo>
                  <a:lnTo>
                    <a:pt x="994" y="1450"/>
                  </a:lnTo>
                  <a:lnTo>
                    <a:pt x="972" y="986"/>
                  </a:lnTo>
                  <a:lnTo>
                    <a:pt x="1197" y="1012"/>
                  </a:lnTo>
                  <a:lnTo>
                    <a:pt x="1244" y="855"/>
                  </a:lnTo>
                  <a:lnTo>
                    <a:pt x="1366" y="730"/>
                  </a:lnTo>
                  <a:lnTo>
                    <a:pt x="1377" y="648"/>
                  </a:lnTo>
                  <a:lnTo>
                    <a:pt x="1244" y="592"/>
                  </a:lnTo>
                  <a:lnTo>
                    <a:pt x="1226" y="522"/>
                  </a:lnTo>
                  <a:lnTo>
                    <a:pt x="1336" y="449"/>
                  </a:lnTo>
                  <a:lnTo>
                    <a:pt x="1411" y="117"/>
                  </a:lnTo>
                  <a:lnTo>
                    <a:pt x="1411" y="117"/>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5" name=""/>
            <p:cNvSpPr/>
            <p:nvPr/>
          </p:nvSpPr>
          <p:spPr>
            <a:xfrm>
              <a:off x="3367080" y="2778120"/>
              <a:ext cx="1025640" cy="1257480"/>
            </a:xfrm>
            <a:custGeom>
              <a:avLst/>
              <a:gdLst/>
              <a:ahLst/>
              <a:rect l="l" t="t" r="r" b="b"/>
              <a:pathLst>
                <a:path w="3552" h="4776">
                  <a:moveTo>
                    <a:pt x="3114" y="3948"/>
                  </a:moveTo>
                  <a:lnTo>
                    <a:pt x="3105" y="4003"/>
                  </a:lnTo>
                  <a:lnTo>
                    <a:pt x="2978" y="4056"/>
                  </a:lnTo>
                  <a:lnTo>
                    <a:pt x="2927" y="4186"/>
                  </a:lnTo>
                  <a:lnTo>
                    <a:pt x="2764" y="4251"/>
                  </a:lnTo>
                  <a:lnTo>
                    <a:pt x="2729" y="4336"/>
                  </a:lnTo>
                  <a:lnTo>
                    <a:pt x="2790" y="4624"/>
                  </a:lnTo>
                  <a:lnTo>
                    <a:pt x="2733" y="4650"/>
                  </a:lnTo>
                  <a:lnTo>
                    <a:pt x="2703" y="4595"/>
                  </a:lnTo>
                  <a:lnTo>
                    <a:pt x="2513" y="4569"/>
                  </a:lnTo>
                  <a:lnTo>
                    <a:pt x="2102" y="4726"/>
                  </a:lnTo>
                  <a:lnTo>
                    <a:pt x="1826" y="4659"/>
                  </a:lnTo>
                  <a:lnTo>
                    <a:pt x="1717" y="4776"/>
                  </a:lnTo>
                  <a:lnTo>
                    <a:pt x="1547" y="4663"/>
                  </a:lnTo>
                  <a:lnTo>
                    <a:pt x="1402" y="4700"/>
                  </a:lnTo>
                  <a:lnTo>
                    <a:pt x="1133" y="4598"/>
                  </a:lnTo>
                  <a:lnTo>
                    <a:pt x="696" y="4668"/>
                  </a:lnTo>
                  <a:lnTo>
                    <a:pt x="640" y="4624"/>
                  </a:lnTo>
                  <a:lnTo>
                    <a:pt x="624" y="4332"/>
                  </a:lnTo>
                  <a:lnTo>
                    <a:pt x="700" y="4065"/>
                  </a:lnTo>
                  <a:lnTo>
                    <a:pt x="840" y="3815"/>
                  </a:lnTo>
                  <a:lnTo>
                    <a:pt x="311" y="3671"/>
                  </a:lnTo>
                  <a:lnTo>
                    <a:pt x="123" y="3466"/>
                  </a:lnTo>
                  <a:lnTo>
                    <a:pt x="149" y="3335"/>
                  </a:lnTo>
                  <a:lnTo>
                    <a:pt x="92" y="3228"/>
                  </a:lnTo>
                  <a:lnTo>
                    <a:pt x="105" y="3123"/>
                  </a:lnTo>
                  <a:lnTo>
                    <a:pt x="48" y="3090"/>
                  </a:lnTo>
                  <a:lnTo>
                    <a:pt x="123" y="2915"/>
                  </a:lnTo>
                  <a:lnTo>
                    <a:pt x="37" y="2726"/>
                  </a:lnTo>
                  <a:lnTo>
                    <a:pt x="0" y="2560"/>
                  </a:lnTo>
                  <a:lnTo>
                    <a:pt x="48" y="2452"/>
                  </a:lnTo>
                  <a:lnTo>
                    <a:pt x="26" y="1988"/>
                  </a:lnTo>
                  <a:lnTo>
                    <a:pt x="251" y="2014"/>
                  </a:lnTo>
                  <a:lnTo>
                    <a:pt x="298" y="1857"/>
                  </a:lnTo>
                  <a:lnTo>
                    <a:pt x="420" y="1732"/>
                  </a:lnTo>
                  <a:lnTo>
                    <a:pt x="431" y="1650"/>
                  </a:lnTo>
                  <a:lnTo>
                    <a:pt x="298" y="1594"/>
                  </a:lnTo>
                  <a:lnTo>
                    <a:pt x="280" y="1524"/>
                  </a:lnTo>
                  <a:lnTo>
                    <a:pt x="390" y="1451"/>
                  </a:lnTo>
                  <a:lnTo>
                    <a:pt x="465" y="1119"/>
                  </a:lnTo>
                  <a:lnTo>
                    <a:pt x="574" y="1090"/>
                  </a:lnTo>
                  <a:lnTo>
                    <a:pt x="452" y="996"/>
                  </a:lnTo>
                  <a:lnTo>
                    <a:pt x="525" y="856"/>
                  </a:lnTo>
                  <a:lnTo>
                    <a:pt x="723" y="816"/>
                  </a:lnTo>
                  <a:lnTo>
                    <a:pt x="837" y="837"/>
                  </a:lnTo>
                  <a:lnTo>
                    <a:pt x="889" y="996"/>
                  </a:lnTo>
                  <a:lnTo>
                    <a:pt x="938" y="990"/>
                  </a:lnTo>
                  <a:lnTo>
                    <a:pt x="941" y="915"/>
                  </a:lnTo>
                  <a:lnTo>
                    <a:pt x="999" y="933"/>
                  </a:lnTo>
                  <a:lnTo>
                    <a:pt x="1078" y="1078"/>
                  </a:lnTo>
                  <a:lnTo>
                    <a:pt x="1034" y="930"/>
                  </a:lnTo>
                  <a:lnTo>
                    <a:pt x="1052" y="767"/>
                  </a:lnTo>
                  <a:lnTo>
                    <a:pt x="1253" y="696"/>
                  </a:lnTo>
                  <a:lnTo>
                    <a:pt x="1157" y="632"/>
                  </a:lnTo>
                  <a:lnTo>
                    <a:pt x="1201" y="539"/>
                  </a:lnTo>
                  <a:lnTo>
                    <a:pt x="1157" y="422"/>
                  </a:lnTo>
                  <a:lnTo>
                    <a:pt x="1082" y="395"/>
                  </a:lnTo>
                  <a:lnTo>
                    <a:pt x="1210" y="279"/>
                  </a:lnTo>
                  <a:lnTo>
                    <a:pt x="1087" y="77"/>
                  </a:lnTo>
                  <a:lnTo>
                    <a:pt x="1091" y="0"/>
                  </a:lnTo>
                  <a:lnTo>
                    <a:pt x="1411" y="10"/>
                  </a:lnTo>
                  <a:lnTo>
                    <a:pt x="1375" y="46"/>
                  </a:lnTo>
                  <a:lnTo>
                    <a:pt x="1542" y="83"/>
                  </a:lnTo>
                  <a:lnTo>
                    <a:pt x="1581" y="159"/>
                  </a:lnTo>
                  <a:lnTo>
                    <a:pt x="1533" y="282"/>
                  </a:lnTo>
                  <a:lnTo>
                    <a:pt x="1621" y="361"/>
                  </a:lnTo>
                  <a:lnTo>
                    <a:pt x="1691" y="317"/>
                  </a:lnTo>
                  <a:lnTo>
                    <a:pt x="1808" y="401"/>
                  </a:lnTo>
                  <a:lnTo>
                    <a:pt x="2006" y="383"/>
                  </a:lnTo>
                  <a:lnTo>
                    <a:pt x="1900" y="637"/>
                  </a:lnTo>
                  <a:lnTo>
                    <a:pt x="2173" y="641"/>
                  </a:lnTo>
                  <a:lnTo>
                    <a:pt x="2152" y="600"/>
                  </a:lnTo>
                  <a:lnTo>
                    <a:pt x="2260" y="510"/>
                  </a:lnTo>
                  <a:lnTo>
                    <a:pt x="2400" y="474"/>
                  </a:lnTo>
                  <a:lnTo>
                    <a:pt x="2400" y="522"/>
                  </a:lnTo>
                  <a:lnTo>
                    <a:pt x="2622" y="300"/>
                  </a:lnTo>
                  <a:lnTo>
                    <a:pt x="2671" y="308"/>
                  </a:lnTo>
                  <a:lnTo>
                    <a:pt x="2545" y="430"/>
                  </a:lnTo>
                  <a:lnTo>
                    <a:pt x="2764" y="350"/>
                  </a:lnTo>
                  <a:lnTo>
                    <a:pt x="2877" y="487"/>
                  </a:lnTo>
                  <a:lnTo>
                    <a:pt x="3013" y="522"/>
                  </a:lnTo>
                  <a:lnTo>
                    <a:pt x="3093" y="720"/>
                  </a:lnTo>
                  <a:lnTo>
                    <a:pt x="3254" y="772"/>
                  </a:lnTo>
                  <a:lnTo>
                    <a:pt x="3328" y="959"/>
                  </a:lnTo>
                  <a:lnTo>
                    <a:pt x="3328" y="1082"/>
                  </a:lnTo>
                  <a:lnTo>
                    <a:pt x="3250" y="1401"/>
                  </a:lnTo>
                  <a:lnTo>
                    <a:pt x="3354" y="1480"/>
                  </a:lnTo>
                  <a:lnTo>
                    <a:pt x="3400" y="1901"/>
                  </a:lnTo>
                  <a:lnTo>
                    <a:pt x="3429" y="2153"/>
                  </a:lnTo>
                  <a:lnTo>
                    <a:pt x="3552" y="2320"/>
                  </a:lnTo>
                  <a:lnTo>
                    <a:pt x="3490" y="2656"/>
                  </a:lnTo>
                  <a:lnTo>
                    <a:pt x="3272" y="2486"/>
                  </a:lnTo>
                  <a:lnTo>
                    <a:pt x="3246" y="2647"/>
                  </a:lnTo>
                  <a:lnTo>
                    <a:pt x="2557" y="2985"/>
                  </a:lnTo>
                  <a:lnTo>
                    <a:pt x="2522" y="3079"/>
                  </a:lnTo>
                  <a:lnTo>
                    <a:pt x="2391" y="2980"/>
                  </a:lnTo>
                  <a:lnTo>
                    <a:pt x="2382" y="3076"/>
                  </a:lnTo>
                  <a:lnTo>
                    <a:pt x="2531" y="3189"/>
                  </a:lnTo>
                  <a:lnTo>
                    <a:pt x="2549" y="3408"/>
                  </a:lnTo>
                  <a:lnTo>
                    <a:pt x="2619" y="3507"/>
                  </a:lnTo>
                  <a:lnTo>
                    <a:pt x="3114" y="394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6" name=""/>
            <p:cNvSpPr/>
            <p:nvPr/>
          </p:nvSpPr>
          <p:spPr>
            <a:xfrm>
              <a:off x="3367080" y="2778120"/>
              <a:ext cx="1025640" cy="1257480"/>
            </a:xfrm>
            <a:custGeom>
              <a:avLst/>
              <a:gdLst/>
              <a:ahLst/>
              <a:rect l="l" t="t" r="r" b="b"/>
              <a:pathLst>
                <a:path w="3552" h="4776">
                  <a:moveTo>
                    <a:pt x="3114" y="3948"/>
                  </a:moveTo>
                  <a:lnTo>
                    <a:pt x="3105" y="4003"/>
                  </a:lnTo>
                  <a:lnTo>
                    <a:pt x="2978" y="4056"/>
                  </a:lnTo>
                  <a:lnTo>
                    <a:pt x="2927" y="4186"/>
                  </a:lnTo>
                  <a:lnTo>
                    <a:pt x="2764" y="4251"/>
                  </a:lnTo>
                  <a:lnTo>
                    <a:pt x="2729" y="4336"/>
                  </a:lnTo>
                  <a:lnTo>
                    <a:pt x="2790" y="4624"/>
                  </a:lnTo>
                  <a:lnTo>
                    <a:pt x="2733" y="4650"/>
                  </a:lnTo>
                  <a:lnTo>
                    <a:pt x="2703" y="4595"/>
                  </a:lnTo>
                  <a:lnTo>
                    <a:pt x="2513" y="4569"/>
                  </a:lnTo>
                  <a:lnTo>
                    <a:pt x="2102" y="4726"/>
                  </a:lnTo>
                  <a:lnTo>
                    <a:pt x="1826" y="4659"/>
                  </a:lnTo>
                  <a:lnTo>
                    <a:pt x="1717" y="4776"/>
                  </a:lnTo>
                  <a:lnTo>
                    <a:pt x="1547" y="4663"/>
                  </a:lnTo>
                  <a:lnTo>
                    <a:pt x="1402" y="4700"/>
                  </a:lnTo>
                  <a:lnTo>
                    <a:pt x="1133" y="4598"/>
                  </a:lnTo>
                  <a:lnTo>
                    <a:pt x="696" y="4668"/>
                  </a:lnTo>
                  <a:lnTo>
                    <a:pt x="640" y="4624"/>
                  </a:lnTo>
                  <a:lnTo>
                    <a:pt x="624" y="4332"/>
                  </a:lnTo>
                  <a:lnTo>
                    <a:pt x="700" y="4065"/>
                  </a:lnTo>
                  <a:lnTo>
                    <a:pt x="840" y="3815"/>
                  </a:lnTo>
                  <a:lnTo>
                    <a:pt x="311" y="3671"/>
                  </a:lnTo>
                  <a:lnTo>
                    <a:pt x="123" y="3466"/>
                  </a:lnTo>
                  <a:lnTo>
                    <a:pt x="149" y="3335"/>
                  </a:lnTo>
                  <a:lnTo>
                    <a:pt x="92" y="3228"/>
                  </a:lnTo>
                  <a:lnTo>
                    <a:pt x="105" y="3123"/>
                  </a:lnTo>
                  <a:lnTo>
                    <a:pt x="48" y="3090"/>
                  </a:lnTo>
                  <a:lnTo>
                    <a:pt x="123" y="2915"/>
                  </a:lnTo>
                  <a:lnTo>
                    <a:pt x="37" y="2726"/>
                  </a:lnTo>
                  <a:lnTo>
                    <a:pt x="0" y="2560"/>
                  </a:lnTo>
                  <a:lnTo>
                    <a:pt x="48" y="2452"/>
                  </a:lnTo>
                  <a:lnTo>
                    <a:pt x="26" y="1988"/>
                  </a:lnTo>
                  <a:lnTo>
                    <a:pt x="251" y="2014"/>
                  </a:lnTo>
                  <a:lnTo>
                    <a:pt x="298" y="1857"/>
                  </a:lnTo>
                  <a:lnTo>
                    <a:pt x="420" y="1732"/>
                  </a:lnTo>
                  <a:lnTo>
                    <a:pt x="431" y="1650"/>
                  </a:lnTo>
                  <a:lnTo>
                    <a:pt x="298" y="1594"/>
                  </a:lnTo>
                  <a:lnTo>
                    <a:pt x="280" y="1524"/>
                  </a:lnTo>
                  <a:lnTo>
                    <a:pt x="390" y="1451"/>
                  </a:lnTo>
                  <a:lnTo>
                    <a:pt x="465" y="1119"/>
                  </a:lnTo>
                  <a:lnTo>
                    <a:pt x="574" y="1090"/>
                  </a:lnTo>
                  <a:lnTo>
                    <a:pt x="452" y="996"/>
                  </a:lnTo>
                  <a:lnTo>
                    <a:pt x="525" y="856"/>
                  </a:lnTo>
                  <a:lnTo>
                    <a:pt x="723" y="816"/>
                  </a:lnTo>
                  <a:lnTo>
                    <a:pt x="837" y="837"/>
                  </a:lnTo>
                  <a:lnTo>
                    <a:pt x="889" y="996"/>
                  </a:lnTo>
                  <a:lnTo>
                    <a:pt x="938" y="990"/>
                  </a:lnTo>
                  <a:lnTo>
                    <a:pt x="941" y="915"/>
                  </a:lnTo>
                  <a:lnTo>
                    <a:pt x="999" y="933"/>
                  </a:lnTo>
                  <a:lnTo>
                    <a:pt x="1078" y="1078"/>
                  </a:lnTo>
                  <a:lnTo>
                    <a:pt x="1034" y="930"/>
                  </a:lnTo>
                  <a:lnTo>
                    <a:pt x="1052" y="767"/>
                  </a:lnTo>
                  <a:lnTo>
                    <a:pt x="1253" y="696"/>
                  </a:lnTo>
                  <a:lnTo>
                    <a:pt x="1157" y="632"/>
                  </a:lnTo>
                  <a:lnTo>
                    <a:pt x="1201" y="539"/>
                  </a:lnTo>
                  <a:lnTo>
                    <a:pt x="1157" y="422"/>
                  </a:lnTo>
                  <a:lnTo>
                    <a:pt x="1082" y="395"/>
                  </a:lnTo>
                  <a:lnTo>
                    <a:pt x="1210" y="279"/>
                  </a:lnTo>
                  <a:lnTo>
                    <a:pt x="1087" y="77"/>
                  </a:lnTo>
                  <a:lnTo>
                    <a:pt x="1091" y="0"/>
                  </a:lnTo>
                  <a:lnTo>
                    <a:pt x="1411" y="10"/>
                  </a:lnTo>
                  <a:lnTo>
                    <a:pt x="1375" y="46"/>
                  </a:lnTo>
                  <a:lnTo>
                    <a:pt x="1542" y="83"/>
                  </a:lnTo>
                  <a:lnTo>
                    <a:pt x="1581" y="159"/>
                  </a:lnTo>
                  <a:lnTo>
                    <a:pt x="1533" y="282"/>
                  </a:lnTo>
                  <a:lnTo>
                    <a:pt x="1621" y="361"/>
                  </a:lnTo>
                  <a:lnTo>
                    <a:pt x="1691" y="317"/>
                  </a:lnTo>
                  <a:lnTo>
                    <a:pt x="1808" y="401"/>
                  </a:lnTo>
                  <a:lnTo>
                    <a:pt x="2006" y="383"/>
                  </a:lnTo>
                  <a:lnTo>
                    <a:pt x="1900" y="637"/>
                  </a:lnTo>
                  <a:lnTo>
                    <a:pt x="2173" y="641"/>
                  </a:lnTo>
                  <a:lnTo>
                    <a:pt x="2152" y="600"/>
                  </a:lnTo>
                  <a:lnTo>
                    <a:pt x="2260" y="510"/>
                  </a:lnTo>
                  <a:lnTo>
                    <a:pt x="2400" y="474"/>
                  </a:lnTo>
                  <a:lnTo>
                    <a:pt x="2400" y="522"/>
                  </a:lnTo>
                  <a:lnTo>
                    <a:pt x="2622" y="300"/>
                  </a:lnTo>
                  <a:lnTo>
                    <a:pt x="2671" y="308"/>
                  </a:lnTo>
                  <a:lnTo>
                    <a:pt x="2545" y="430"/>
                  </a:lnTo>
                  <a:lnTo>
                    <a:pt x="2764" y="350"/>
                  </a:lnTo>
                  <a:lnTo>
                    <a:pt x="2877" y="487"/>
                  </a:lnTo>
                  <a:lnTo>
                    <a:pt x="3013" y="522"/>
                  </a:lnTo>
                  <a:lnTo>
                    <a:pt x="3093" y="720"/>
                  </a:lnTo>
                  <a:lnTo>
                    <a:pt x="3254" y="772"/>
                  </a:lnTo>
                  <a:lnTo>
                    <a:pt x="3328" y="959"/>
                  </a:lnTo>
                  <a:lnTo>
                    <a:pt x="3328" y="1082"/>
                  </a:lnTo>
                  <a:lnTo>
                    <a:pt x="3250" y="1401"/>
                  </a:lnTo>
                  <a:lnTo>
                    <a:pt x="3354" y="1480"/>
                  </a:lnTo>
                  <a:lnTo>
                    <a:pt x="3400" y="1901"/>
                  </a:lnTo>
                  <a:lnTo>
                    <a:pt x="3429" y="2153"/>
                  </a:lnTo>
                  <a:lnTo>
                    <a:pt x="3552" y="2320"/>
                  </a:lnTo>
                  <a:lnTo>
                    <a:pt x="3490" y="2656"/>
                  </a:lnTo>
                  <a:lnTo>
                    <a:pt x="3272" y="2486"/>
                  </a:lnTo>
                  <a:lnTo>
                    <a:pt x="3246" y="2647"/>
                  </a:lnTo>
                  <a:lnTo>
                    <a:pt x="2557" y="2985"/>
                  </a:lnTo>
                  <a:lnTo>
                    <a:pt x="2522" y="3079"/>
                  </a:lnTo>
                  <a:lnTo>
                    <a:pt x="2391" y="2980"/>
                  </a:lnTo>
                  <a:lnTo>
                    <a:pt x="2382" y="3076"/>
                  </a:lnTo>
                  <a:lnTo>
                    <a:pt x="2531" y="3189"/>
                  </a:lnTo>
                  <a:lnTo>
                    <a:pt x="2549" y="3408"/>
                  </a:lnTo>
                  <a:lnTo>
                    <a:pt x="2619" y="3507"/>
                  </a:lnTo>
                  <a:lnTo>
                    <a:pt x="3114" y="3948"/>
                  </a:lnTo>
                  <a:lnTo>
                    <a:pt x="3114" y="394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7" name=""/>
            <p:cNvSpPr/>
            <p:nvPr/>
          </p:nvSpPr>
          <p:spPr>
            <a:xfrm>
              <a:off x="3952800" y="1359000"/>
              <a:ext cx="885960" cy="1328760"/>
            </a:xfrm>
            <a:custGeom>
              <a:avLst/>
              <a:gdLst/>
              <a:ahLst/>
              <a:rect l="l" t="t" r="r" b="b"/>
              <a:pathLst>
                <a:path w="3062" h="5045">
                  <a:moveTo>
                    <a:pt x="2471" y="0"/>
                  </a:moveTo>
                  <a:lnTo>
                    <a:pt x="2471" y="2"/>
                  </a:lnTo>
                  <a:lnTo>
                    <a:pt x="2472" y="6"/>
                  </a:lnTo>
                  <a:lnTo>
                    <a:pt x="2472" y="14"/>
                  </a:lnTo>
                  <a:lnTo>
                    <a:pt x="2471" y="22"/>
                  </a:lnTo>
                  <a:lnTo>
                    <a:pt x="2471" y="30"/>
                  </a:lnTo>
                  <a:lnTo>
                    <a:pt x="2469" y="40"/>
                  </a:lnTo>
                  <a:lnTo>
                    <a:pt x="2468" y="48"/>
                  </a:lnTo>
                  <a:lnTo>
                    <a:pt x="2467" y="56"/>
                  </a:lnTo>
                  <a:lnTo>
                    <a:pt x="2493" y="273"/>
                  </a:lnTo>
                  <a:lnTo>
                    <a:pt x="2383" y="213"/>
                  </a:lnTo>
                  <a:lnTo>
                    <a:pt x="2360" y="367"/>
                  </a:lnTo>
                  <a:lnTo>
                    <a:pt x="2426" y="925"/>
                  </a:lnTo>
                  <a:lnTo>
                    <a:pt x="2397" y="1058"/>
                  </a:lnTo>
                  <a:lnTo>
                    <a:pt x="2458" y="1070"/>
                  </a:lnTo>
                  <a:lnTo>
                    <a:pt x="2435" y="1231"/>
                  </a:lnTo>
                  <a:lnTo>
                    <a:pt x="2068" y="1456"/>
                  </a:lnTo>
                  <a:lnTo>
                    <a:pt x="2029" y="1504"/>
                  </a:lnTo>
                  <a:lnTo>
                    <a:pt x="2281" y="1460"/>
                  </a:lnTo>
                  <a:lnTo>
                    <a:pt x="2414" y="1353"/>
                  </a:lnTo>
                  <a:lnTo>
                    <a:pt x="2545" y="1113"/>
                  </a:lnTo>
                  <a:lnTo>
                    <a:pt x="2594" y="1193"/>
                  </a:lnTo>
                  <a:lnTo>
                    <a:pt x="2715" y="1175"/>
                  </a:lnTo>
                  <a:lnTo>
                    <a:pt x="2754" y="1315"/>
                  </a:lnTo>
                  <a:lnTo>
                    <a:pt x="2913" y="1389"/>
                  </a:lnTo>
                  <a:lnTo>
                    <a:pt x="2861" y="1420"/>
                  </a:lnTo>
                  <a:lnTo>
                    <a:pt x="3062" y="1700"/>
                  </a:lnTo>
                  <a:lnTo>
                    <a:pt x="2922" y="1988"/>
                  </a:lnTo>
                  <a:lnTo>
                    <a:pt x="2689" y="2112"/>
                  </a:lnTo>
                  <a:lnTo>
                    <a:pt x="2579" y="1992"/>
                  </a:lnTo>
                  <a:lnTo>
                    <a:pt x="2401" y="2029"/>
                  </a:lnTo>
                  <a:lnTo>
                    <a:pt x="2331" y="1958"/>
                  </a:lnTo>
                  <a:lnTo>
                    <a:pt x="2058" y="2029"/>
                  </a:lnTo>
                  <a:lnTo>
                    <a:pt x="2102" y="2053"/>
                  </a:lnTo>
                  <a:lnTo>
                    <a:pt x="2375" y="2112"/>
                  </a:lnTo>
                  <a:lnTo>
                    <a:pt x="2435" y="2198"/>
                  </a:lnTo>
                  <a:lnTo>
                    <a:pt x="2949" y="2141"/>
                  </a:lnTo>
                  <a:lnTo>
                    <a:pt x="2905" y="2222"/>
                  </a:lnTo>
                  <a:lnTo>
                    <a:pt x="2820" y="2185"/>
                  </a:lnTo>
                  <a:lnTo>
                    <a:pt x="2843" y="2277"/>
                  </a:lnTo>
                  <a:lnTo>
                    <a:pt x="2686" y="2456"/>
                  </a:lnTo>
                  <a:lnTo>
                    <a:pt x="2598" y="2465"/>
                  </a:lnTo>
                  <a:lnTo>
                    <a:pt x="2598" y="2379"/>
                  </a:lnTo>
                  <a:lnTo>
                    <a:pt x="2540" y="2360"/>
                  </a:lnTo>
                  <a:lnTo>
                    <a:pt x="2501" y="2501"/>
                  </a:lnTo>
                  <a:lnTo>
                    <a:pt x="2308" y="2653"/>
                  </a:lnTo>
                  <a:lnTo>
                    <a:pt x="2025" y="2662"/>
                  </a:lnTo>
                  <a:lnTo>
                    <a:pt x="1988" y="2689"/>
                  </a:lnTo>
                  <a:lnTo>
                    <a:pt x="2240" y="2742"/>
                  </a:lnTo>
                  <a:lnTo>
                    <a:pt x="2260" y="2780"/>
                  </a:lnTo>
                  <a:lnTo>
                    <a:pt x="2114" y="2793"/>
                  </a:lnTo>
                  <a:lnTo>
                    <a:pt x="2089" y="2811"/>
                  </a:lnTo>
                  <a:lnTo>
                    <a:pt x="2225" y="2929"/>
                  </a:lnTo>
                  <a:lnTo>
                    <a:pt x="2207" y="3208"/>
                  </a:lnTo>
                  <a:lnTo>
                    <a:pt x="2120" y="3222"/>
                  </a:lnTo>
                  <a:lnTo>
                    <a:pt x="2178" y="3375"/>
                  </a:lnTo>
                  <a:lnTo>
                    <a:pt x="2133" y="3449"/>
                  </a:lnTo>
                  <a:lnTo>
                    <a:pt x="2167" y="3575"/>
                  </a:lnTo>
                  <a:lnTo>
                    <a:pt x="2097" y="3738"/>
                  </a:lnTo>
                  <a:lnTo>
                    <a:pt x="2068" y="4083"/>
                  </a:lnTo>
                  <a:lnTo>
                    <a:pt x="1901" y="4511"/>
                  </a:lnTo>
                  <a:lnTo>
                    <a:pt x="1481" y="4477"/>
                  </a:lnTo>
                  <a:lnTo>
                    <a:pt x="1374" y="4599"/>
                  </a:lnTo>
                  <a:lnTo>
                    <a:pt x="1306" y="4578"/>
                  </a:lnTo>
                  <a:lnTo>
                    <a:pt x="1226" y="4761"/>
                  </a:lnTo>
                  <a:lnTo>
                    <a:pt x="1249" y="4913"/>
                  </a:lnTo>
                  <a:lnTo>
                    <a:pt x="1184" y="5045"/>
                  </a:lnTo>
                  <a:lnTo>
                    <a:pt x="679" y="5042"/>
                  </a:lnTo>
                  <a:lnTo>
                    <a:pt x="741" y="4873"/>
                  </a:lnTo>
                  <a:lnTo>
                    <a:pt x="543" y="4473"/>
                  </a:lnTo>
                  <a:lnTo>
                    <a:pt x="654" y="4453"/>
                  </a:lnTo>
                  <a:lnTo>
                    <a:pt x="600" y="4336"/>
                  </a:lnTo>
                  <a:lnTo>
                    <a:pt x="711" y="4292"/>
                  </a:lnTo>
                  <a:lnTo>
                    <a:pt x="711" y="4237"/>
                  </a:lnTo>
                  <a:lnTo>
                    <a:pt x="456" y="3948"/>
                  </a:lnTo>
                  <a:lnTo>
                    <a:pt x="359" y="3633"/>
                  </a:lnTo>
                  <a:lnTo>
                    <a:pt x="300" y="3628"/>
                  </a:lnTo>
                  <a:lnTo>
                    <a:pt x="315" y="3289"/>
                  </a:lnTo>
                  <a:lnTo>
                    <a:pt x="237" y="3305"/>
                  </a:lnTo>
                  <a:lnTo>
                    <a:pt x="237" y="3117"/>
                  </a:lnTo>
                  <a:lnTo>
                    <a:pt x="125" y="3073"/>
                  </a:lnTo>
                  <a:lnTo>
                    <a:pt x="211" y="2974"/>
                  </a:lnTo>
                  <a:lnTo>
                    <a:pt x="164" y="2960"/>
                  </a:lnTo>
                  <a:lnTo>
                    <a:pt x="185" y="2890"/>
                  </a:lnTo>
                  <a:lnTo>
                    <a:pt x="97" y="2963"/>
                  </a:lnTo>
                  <a:lnTo>
                    <a:pt x="102" y="2880"/>
                  </a:lnTo>
                  <a:lnTo>
                    <a:pt x="39" y="2803"/>
                  </a:lnTo>
                  <a:lnTo>
                    <a:pt x="0" y="2430"/>
                  </a:lnTo>
                  <a:lnTo>
                    <a:pt x="47" y="2338"/>
                  </a:lnTo>
                  <a:lnTo>
                    <a:pt x="65" y="2531"/>
                  </a:lnTo>
                  <a:lnTo>
                    <a:pt x="88" y="2434"/>
                  </a:lnTo>
                  <a:lnTo>
                    <a:pt x="120" y="2496"/>
                  </a:lnTo>
                  <a:lnTo>
                    <a:pt x="175" y="2456"/>
                  </a:lnTo>
                  <a:lnTo>
                    <a:pt x="233" y="2182"/>
                  </a:lnTo>
                  <a:lnTo>
                    <a:pt x="193" y="1974"/>
                  </a:lnTo>
                  <a:lnTo>
                    <a:pt x="285" y="1817"/>
                  </a:lnTo>
                  <a:lnTo>
                    <a:pt x="285" y="1721"/>
                  </a:lnTo>
                  <a:lnTo>
                    <a:pt x="525" y="1564"/>
                  </a:lnTo>
                  <a:lnTo>
                    <a:pt x="504" y="1394"/>
                  </a:lnTo>
                  <a:lnTo>
                    <a:pt x="561" y="1178"/>
                  </a:lnTo>
                  <a:lnTo>
                    <a:pt x="499" y="938"/>
                  </a:lnTo>
                  <a:lnTo>
                    <a:pt x="425" y="846"/>
                  </a:lnTo>
                  <a:lnTo>
                    <a:pt x="628" y="671"/>
                  </a:lnTo>
                  <a:lnTo>
                    <a:pt x="671" y="542"/>
                  </a:lnTo>
                  <a:lnTo>
                    <a:pt x="650" y="388"/>
                  </a:lnTo>
                  <a:lnTo>
                    <a:pt x="434" y="169"/>
                  </a:lnTo>
                  <a:lnTo>
                    <a:pt x="436" y="0"/>
                  </a:lnTo>
                  <a:lnTo>
                    <a:pt x="2471"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8" name=""/>
            <p:cNvSpPr/>
            <p:nvPr/>
          </p:nvSpPr>
          <p:spPr>
            <a:xfrm>
              <a:off x="3952800" y="1359000"/>
              <a:ext cx="885960" cy="1328760"/>
            </a:xfrm>
            <a:custGeom>
              <a:avLst/>
              <a:gdLst/>
              <a:ahLst/>
              <a:rect l="l" t="t" r="r" b="b"/>
              <a:pathLst>
                <a:path w="3062" h="5045">
                  <a:moveTo>
                    <a:pt x="2471" y="0"/>
                  </a:moveTo>
                  <a:lnTo>
                    <a:pt x="2471" y="2"/>
                  </a:lnTo>
                  <a:lnTo>
                    <a:pt x="2472" y="6"/>
                  </a:lnTo>
                  <a:lnTo>
                    <a:pt x="2472" y="14"/>
                  </a:lnTo>
                  <a:lnTo>
                    <a:pt x="2471" y="22"/>
                  </a:lnTo>
                  <a:lnTo>
                    <a:pt x="2471" y="30"/>
                  </a:lnTo>
                  <a:lnTo>
                    <a:pt x="2469" y="40"/>
                  </a:lnTo>
                  <a:lnTo>
                    <a:pt x="2468" y="48"/>
                  </a:lnTo>
                  <a:lnTo>
                    <a:pt x="2467" y="56"/>
                  </a:lnTo>
                  <a:lnTo>
                    <a:pt x="2493" y="273"/>
                  </a:lnTo>
                  <a:lnTo>
                    <a:pt x="2383" y="213"/>
                  </a:lnTo>
                  <a:lnTo>
                    <a:pt x="2360" y="367"/>
                  </a:lnTo>
                  <a:lnTo>
                    <a:pt x="2426" y="925"/>
                  </a:lnTo>
                  <a:lnTo>
                    <a:pt x="2397" y="1058"/>
                  </a:lnTo>
                  <a:lnTo>
                    <a:pt x="2458" y="1070"/>
                  </a:lnTo>
                  <a:lnTo>
                    <a:pt x="2435" y="1231"/>
                  </a:lnTo>
                  <a:lnTo>
                    <a:pt x="2068" y="1456"/>
                  </a:lnTo>
                  <a:lnTo>
                    <a:pt x="2029" y="1504"/>
                  </a:lnTo>
                  <a:lnTo>
                    <a:pt x="2281" y="1460"/>
                  </a:lnTo>
                  <a:lnTo>
                    <a:pt x="2414" y="1353"/>
                  </a:lnTo>
                  <a:lnTo>
                    <a:pt x="2545" y="1113"/>
                  </a:lnTo>
                  <a:lnTo>
                    <a:pt x="2594" y="1193"/>
                  </a:lnTo>
                  <a:lnTo>
                    <a:pt x="2715" y="1175"/>
                  </a:lnTo>
                  <a:lnTo>
                    <a:pt x="2754" y="1315"/>
                  </a:lnTo>
                  <a:lnTo>
                    <a:pt x="2913" y="1389"/>
                  </a:lnTo>
                  <a:lnTo>
                    <a:pt x="2861" y="1420"/>
                  </a:lnTo>
                  <a:lnTo>
                    <a:pt x="3062" y="1700"/>
                  </a:lnTo>
                  <a:lnTo>
                    <a:pt x="2922" y="1988"/>
                  </a:lnTo>
                  <a:lnTo>
                    <a:pt x="2689" y="2112"/>
                  </a:lnTo>
                  <a:lnTo>
                    <a:pt x="2579" y="1992"/>
                  </a:lnTo>
                  <a:lnTo>
                    <a:pt x="2401" y="2029"/>
                  </a:lnTo>
                  <a:lnTo>
                    <a:pt x="2331" y="1958"/>
                  </a:lnTo>
                  <a:lnTo>
                    <a:pt x="2058" y="2029"/>
                  </a:lnTo>
                  <a:lnTo>
                    <a:pt x="2102" y="2053"/>
                  </a:lnTo>
                  <a:lnTo>
                    <a:pt x="2375" y="2112"/>
                  </a:lnTo>
                  <a:lnTo>
                    <a:pt x="2435" y="2198"/>
                  </a:lnTo>
                  <a:lnTo>
                    <a:pt x="2949" y="2141"/>
                  </a:lnTo>
                  <a:lnTo>
                    <a:pt x="2905" y="2222"/>
                  </a:lnTo>
                  <a:lnTo>
                    <a:pt x="2820" y="2185"/>
                  </a:lnTo>
                  <a:lnTo>
                    <a:pt x="2843" y="2277"/>
                  </a:lnTo>
                  <a:lnTo>
                    <a:pt x="2686" y="2456"/>
                  </a:lnTo>
                  <a:lnTo>
                    <a:pt x="2598" y="2465"/>
                  </a:lnTo>
                  <a:lnTo>
                    <a:pt x="2598" y="2379"/>
                  </a:lnTo>
                  <a:lnTo>
                    <a:pt x="2540" y="2360"/>
                  </a:lnTo>
                  <a:lnTo>
                    <a:pt x="2501" y="2501"/>
                  </a:lnTo>
                  <a:lnTo>
                    <a:pt x="2308" y="2653"/>
                  </a:lnTo>
                  <a:lnTo>
                    <a:pt x="2025" y="2662"/>
                  </a:lnTo>
                  <a:lnTo>
                    <a:pt x="1988" y="2689"/>
                  </a:lnTo>
                  <a:lnTo>
                    <a:pt x="2240" y="2742"/>
                  </a:lnTo>
                  <a:lnTo>
                    <a:pt x="2260" y="2780"/>
                  </a:lnTo>
                  <a:lnTo>
                    <a:pt x="2114" y="2793"/>
                  </a:lnTo>
                  <a:lnTo>
                    <a:pt x="2089" y="2811"/>
                  </a:lnTo>
                  <a:lnTo>
                    <a:pt x="2225" y="2929"/>
                  </a:lnTo>
                  <a:lnTo>
                    <a:pt x="2207" y="3208"/>
                  </a:lnTo>
                  <a:lnTo>
                    <a:pt x="2120" y="3222"/>
                  </a:lnTo>
                  <a:lnTo>
                    <a:pt x="2178" y="3375"/>
                  </a:lnTo>
                  <a:lnTo>
                    <a:pt x="2133" y="3449"/>
                  </a:lnTo>
                  <a:lnTo>
                    <a:pt x="2167" y="3575"/>
                  </a:lnTo>
                  <a:lnTo>
                    <a:pt x="2097" y="3738"/>
                  </a:lnTo>
                  <a:lnTo>
                    <a:pt x="2068" y="4083"/>
                  </a:lnTo>
                  <a:lnTo>
                    <a:pt x="1901" y="4511"/>
                  </a:lnTo>
                  <a:lnTo>
                    <a:pt x="1481" y="4477"/>
                  </a:lnTo>
                  <a:lnTo>
                    <a:pt x="1374" y="4599"/>
                  </a:lnTo>
                  <a:lnTo>
                    <a:pt x="1306" y="4578"/>
                  </a:lnTo>
                  <a:lnTo>
                    <a:pt x="1226" y="4761"/>
                  </a:lnTo>
                  <a:lnTo>
                    <a:pt x="1249" y="4913"/>
                  </a:lnTo>
                  <a:lnTo>
                    <a:pt x="1184" y="5045"/>
                  </a:lnTo>
                  <a:lnTo>
                    <a:pt x="679" y="5042"/>
                  </a:lnTo>
                  <a:lnTo>
                    <a:pt x="741" y="4873"/>
                  </a:lnTo>
                  <a:lnTo>
                    <a:pt x="543" y="4473"/>
                  </a:lnTo>
                  <a:lnTo>
                    <a:pt x="654" y="4453"/>
                  </a:lnTo>
                  <a:lnTo>
                    <a:pt x="600" y="4336"/>
                  </a:lnTo>
                  <a:lnTo>
                    <a:pt x="711" y="4292"/>
                  </a:lnTo>
                  <a:lnTo>
                    <a:pt x="711" y="4237"/>
                  </a:lnTo>
                  <a:lnTo>
                    <a:pt x="456" y="3948"/>
                  </a:lnTo>
                  <a:lnTo>
                    <a:pt x="359" y="3633"/>
                  </a:lnTo>
                  <a:lnTo>
                    <a:pt x="300" y="3628"/>
                  </a:lnTo>
                  <a:lnTo>
                    <a:pt x="315" y="3289"/>
                  </a:lnTo>
                  <a:lnTo>
                    <a:pt x="237" y="3305"/>
                  </a:lnTo>
                  <a:lnTo>
                    <a:pt x="237" y="3117"/>
                  </a:lnTo>
                  <a:lnTo>
                    <a:pt x="125" y="3073"/>
                  </a:lnTo>
                  <a:lnTo>
                    <a:pt x="211" y="2974"/>
                  </a:lnTo>
                  <a:lnTo>
                    <a:pt x="164" y="2960"/>
                  </a:lnTo>
                  <a:lnTo>
                    <a:pt x="185" y="2890"/>
                  </a:lnTo>
                  <a:lnTo>
                    <a:pt x="97" y="2963"/>
                  </a:lnTo>
                  <a:lnTo>
                    <a:pt x="102" y="2880"/>
                  </a:lnTo>
                  <a:lnTo>
                    <a:pt x="39" y="2803"/>
                  </a:lnTo>
                  <a:lnTo>
                    <a:pt x="0" y="2430"/>
                  </a:lnTo>
                  <a:lnTo>
                    <a:pt x="47" y="2338"/>
                  </a:lnTo>
                  <a:lnTo>
                    <a:pt x="65" y="2531"/>
                  </a:lnTo>
                  <a:lnTo>
                    <a:pt x="88" y="2434"/>
                  </a:lnTo>
                  <a:lnTo>
                    <a:pt x="120" y="2496"/>
                  </a:lnTo>
                  <a:lnTo>
                    <a:pt x="175" y="2456"/>
                  </a:lnTo>
                  <a:lnTo>
                    <a:pt x="233" y="2182"/>
                  </a:lnTo>
                  <a:lnTo>
                    <a:pt x="193" y="1974"/>
                  </a:lnTo>
                  <a:lnTo>
                    <a:pt x="285" y="1817"/>
                  </a:lnTo>
                  <a:lnTo>
                    <a:pt x="285" y="1721"/>
                  </a:lnTo>
                  <a:lnTo>
                    <a:pt x="525" y="1564"/>
                  </a:lnTo>
                  <a:lnTo>
                    <a:pt x="504" y="1394"/>
                  </a:lnTo>
                  <a:lnTo>
                    <a:pt x="561" y="1178"/>
                  </a:lnTo>
                  <a:lnTo>
                    <a:pt x="499" y="938"/>
                  </a:lnTo>
                  <a:lnTo>
                    <a:pt x="425" y="846"/>
                  </a:lnTo>
                  <a:lnTo>
                    <a:pt x="628" y="671"/>
                  </a:lnTo>
                  <a:lnTo>
                    <a:pt x="671" y="542"/>
                  </a:lnTo>
                  <a:lnTo>
                    <a:pt x="650" y="388"/>
                  </a:lnTo>
                  <a:lnTo>
                    <a:pt x="434" y="169"/>
                  </a:lnTo>
                  <a:lnTo>
                    <a:pt x="436" y="0"/>
                  </a:lnTo>
                  <a:lnTo>
                    <a:pt x="2471" y="0"/>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9" name=""/>
            <p:cNvSpPr/>
            <p:nvPr/>
          </p:nvSpPr>
          <p:spPr>
            <a:xfrm>
              <a:off x="3610080" y="2247840"/>
              <a:ext cx="320400" cy="533520"/>
            </a:xfrm>
            <a:custGeom>
              <a:avLst/>
              <a:gdLst/>
              <a:ahLst/>
              <a:rect l="l" t="t" r="r" b="b"/>
              <a:pathLst>
                <a:path w="1104" h="2020">
                  <a:moveTo>
                    <a:pt x="251" y="2010"/>
                  </a:moveTo>
                  <a:lnTo>
                    <a:pt x="571" y="2020"/>
                  </a:lnTo>
                  <a:lnTo>
                    <a:pt x="640" y="2017"/>
                  </a:lnTo>
                  <a:lnTo>
                    <a:pt x="539" y="1890"/>
                  </a:lnTo>
                  <a:lnTo>
                    <a:pt x="611" y="1785"/>
                  </a:lnTo>
                  <a:lnTo>
                    <a:pt x="589" y="1594"/>
                  </a:lnTo>
                  <a:lnTo>
                    <a:pt x="655" y="1517"/>
                  </a:lnTo>
                  <a:lnTo>
                    <a:pt x="600" y="1443"/>
                  </a:lnTo>
                  <a:lnTo>
                    <a:pt x="737" y="1440"/>
                  </a:lnTo>
                  <a:lnTo>
                    <a:pt x="710" y="1333"/>
                  </a:lnTo>
                  <a:lnTo>
                    <a:pt x="869" y="1268"/>
                  </a:lnTo>
                  <a:lnTo>
                    <a:pt x="882" y="1090"/>
                  </a:lnTo>
                  <a:lnTo>
                    <a:pt x="947" y="1160"/>
                  </a:lnTo>
                  <a:lnTo>
                    <a:pt x="1104" y="1033"/>
                  </a:lnTo>
                  <a:lnTo>
                    <a:pt x="1096" y="901"/>
                  </a:lnTo>
                  <a:lnTo>
                    <a:pt x="830" y="919"/>
                  </a:lnTo>
                  <a:lnTo>
                    <a:pt x="816" y="839"/>
                  </a:lnTo>
                  <a:lnTo>
                    <a:pt x="863" y="788"/>
                  </a:lnTo>
                  <a:lnTo>
                    <a:pt x="785" y="791"/>
                  </a:lnTo>
                  <a:lnTo>
                    <a:pt x="842" y="735"/>
                  </a:lnTo>
                  <a:lnTo>
                    <a:pt x="877" y="478"/>
                  </a:lnTo>
                  <a:lnTo>
                    <a:pt x="952" y="342"/>
                  </a:lnTo>
                  <a:lnTo>
                    <a:pt x="911" y="137"/>
                  </a:lnTo>
                  <a:lnTo>
                    <a:pt x="933" y="0"/>
                  </a:lnTo>
                  <a:lnTo>
                    <a:pt x="728" y="119"/>
                  </a:lnTo>
                  <a:lnTo>
                    <a:pt x="513" y="384"/>
                  </a:lnTo>
                  <a:lnTo>
                    <a:pt x="207" y="446"/>
                  </a:lnTo>
                  <a:lnTo>
                    <a:pt x="107" y="592"/>
                  </a:lnTo>
                  <a:lnTo>
                    <a:pt x="0" y="968"/>
                  </a:lnTo>
                  <a:lnTo>
                    <a:pt x="23" y="1556"/>
                  </a:lnTo>
                  <a:lnTo>
                    <a:pt x="156" y="1584"/>
                  </a:lnTo>
                  <a:lnTo>
                    <a:pt x="238" y="1705"/>
                  </a:lnTo>
                  <a:lnTo>
                    <a:pt x="251" y="201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0" name=""/>
            <p:cNvSpPr/>
            <p:nvPr/>
          </p:nvSpPr>
          <p:spPr>
            <a:xfrm>
              <a:off x="3610080" y="2247840"/>
              <a:ext cx="320400" cy="533520"/>
            </a:xfrm>
            <a:custGeom>
              <a:avLst/>
              <a:gdLst/>
              <a:ahLst/>
              <a:rect l="l" t="t" r="r" b="b"/>
              <a:pathLst>
                <a:path w="1104" h="2020">
                  <a:moveTo>
                    <a:pt x="251" y="2010"/>
                  </a:moveTo>
                  <a:lnTo>
                    <a:pt x="571" y="2020"/>
                  </a:lnTo>
                  <a:lnTo>
                    <a:pt x="640" y="2017"/>
                  </a:lnTo>
                  <a:lnTo>
                    <a:pt x="539" y="1890"/>
                  </a:lnTo>
                  <a:lnTo>
                    <a:pt x="611" y="1785"/>
                  </a:lnTo>
                  <a:lnTo>
                    <a:pt x="589" y="1594"/>
                  </a:lnTo>
                  <a:lnTo>
                    <a:pt x="655" y="1517"/>
                  </a:lnTo>
                  <a:lnTo>
                    <a:pt x="600" y="1443"/>
                  </a:lnTo>
                  <a:lnTo>
                    <a:pt x="737" y="1440"/>
                  </a:lnTo>
                  <a:lnTo>
                    <a:pt x="710" y="1333"/>
                  </a:lnTo>
                  <a:lnTo>
                    <a:pt x="869" y="1268"/>
                  </a:lnTo>
                  <a:lnTo>
                    <a:pt x="882" y="1090"/>
                  </a:lnTo>
                  <a:lnTo>
                    <a:pt x="947" y="1160"/>
                  </a:lnTo>
                  <a:lnTo>
                    <a:pt x="1104" y="1033"/>
                  </a:lnTo>
                  <a:lnTo>
                    <a:pt x="1096" y="901"/>
                  </a:lnTo>
                  <a:lnTo>
                    <a:pt x="830" y="919"/>
                  </a:lnTo>
                  <a:lnTo>
                    <a:pt x="816" y="839"/>
                  </a:lnTo>
                  <a:lnTo>
                    <a:pt x="863" y="788"/>
                  </a:lnTo>
                  <a:lnTo>
                    <a:pt x="785" y="791"/>
                  </a:lnTo>
                  <a:lnTo>
                    <a:pt x="842" y="735"/>
                  </a:lnTo>
                  <a:lnTo>
                    <a:pt x="877" y="478"/>
                  </a:lnTo>
                  <a:lnTo>
                    <a:pt x="952" y="342"/>
                  </a:lnTo>
                  <a:lnTo>
                    <a:pt x="911" y="137"/>
                  </a:lnTo>
                  <a:lnTo>
                    <a:pt x="933" y="0"/>
                  </a:lnTo>
                  <a:lnTo>
                    <a:pt x="728" y="119"/>
                  </a:lnTo>
                  <a:lnTo>
                    <a:pt x="513" y="384"/>
                  </a:lnTo>
                  <a:lnTo>
                    <a:pt x="207" y="446"/>
                  </a:lnTo>
                  <a:lnTo>
                    <a:pt x="107" y="592"/>
                  </a:lnTo>
                  <a:lnTo>
                    <a:pt x="0" y="968"/>
                  </a:lnTo>
                  <a:lnTo>
                    <a:pt x="23" y="1556"/>
                  </a:lnTo>
                  <a:lnTo>
                    <a:pt x="156" y="1584"/>
                  </a:lnTo>
                  <a:lnTo>
                    <a:pt x="238" y="1705"/>
                  </a:lnTo>
                  <a:lnTo>
                    <a:pt x="251" y="2010"/>
                  </a:lnTo>
                  <a:lnTo>
                    <a:pt x="251" y="2010"/>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1" name=""/>
            <p:cNvSpPr/>
            <p:nvPr/>
          </p:nvSpPr>
          <p:spPr>
            <a:xfrm>
              <a:off x="1512720" y="2721240"/>
              <a:ext cx="489240" cy="657000"/>
            </a:xfrm>
            <a:custGeom>
              <a:avLst/>
              <a:gdLst/>
              <a:ahLst/>
              <a:rect l="l" t="t" r="r" b="b"/>
              <a:pathLst>
                <a:path w="1695" h="2502">
                  <a:moveTo>
                    <a:pt x="1659" y="848"/>
                  </a:moveTo>
                  <a:lnTo>
                    <a:pt x="1612" y="658"/>
                  </a:lnTo>
                  <a:lnTo>
                    <a:pt x="1511" y="553"/>
                  </a:lnTo>
                  <a:lnTo>
                    <a:pt x="1292" y="603"/>
                  </a:lnTo>
                  <a:lnTo>
                    <a:pt x="1161" y="770"/>
                  </a:lnTo>
                  <a:lnTo>
                    <a:pt x="1078" y="726"/>
                  </a:lnTo>
                  <a:lnTo>
                    <a:pt x="1026" y="598"/>
                  </a:lnTo>
                  <a:lnTo>
                    <a:pt x="907" y="521"/>
                  </a:lnTo>
                  <a:lnTo>
                    <a:pt x="991" y="460"/>
                  </a:lnTo>
                  <a:lnTo>
                    <a:pt x="991" y="367"/>
                  </a:lnTo>
                  <a:lnTo>
                    <a:pt x="1065" y="358"/>
                  </a:lnTo>
                  <a:lnTo>
                    <a:pt x="1117" y="198"/>
                  </a:lnTo>
                  <a:lnTo>
                    <a:pt x="1100" y="0"/>
                  </a:lnTo>
                  <a:lnTo>
                    <a:pt x="881" y="79"/>
                  </a:lnTo>
                  <a:lnTo>
                    <a:pt x="645" y="384"/>
                  </a:lnTo>
                  <a:lnTo>
                    <a:pt x="869" y="428"/>
                  </a:lnTo>
                  <a:lnTo>
                    <a:pt x="846" y="521"/>
                  </a:lnTo>
                  <a:lnTo>
                    <a:pt x="718" y="609"/>
                  </a:lnTo>
                  <a:lnTo>
                    <a:pt x="715" y="682"/>
                  </a:lnTo>
                  <a:lnTo>
                    <a:pt x="269" y="640"/>
                  </a:lnTo>
                  <a:lnTo>
                    <a:pt x="189" y="763"/>
                  </a:lnTo>
                  <a:lnTo>
                    <a:pt x="215" y="877"/>
                  </a:lnTo>
                  <a:lnTo>
                    <a:pt x="105" y="871"/>
                  </a:lnTo>
                  <a:lnTo>
                    <a:pt x="324" y="988"/>
                  </a:lnTo>
                  <a:lnTo>
                    <a:pt x="126" y="1156"/>
                  </a:lnTo>
                  <a:lnTo>
                    <a:pt x="207" y="1303"/>
                  </a:lnTo>
                  <a:lnTo>
                    <a:pt x="569" y="1396"/>
                  </a:lnTo>
                  <a:lnTo>
                    <a:pt x="394" y="1517"/>
                  </a:lnTo>
                  <a:lnTo>
                    <a:pt x="350" y="1687"/>
                  </a:lnTo>
                  <a:lnTo>
                    <a:pt x="238" y="1796"/>
                  </a:lnTo>
                  <a:lnTo>
                    <a:pt x="473" y="1764"/>
                  </a:lnTo>
                  <a:lnTo>
                    <a:pt x="587" y="1644"/>
                  </a:lnTo>
                  <a:lnTo>
                    <a:pt x="591" y="1728"/>
                  </a:lnTo>
                  <a:lnTo>
                    <a:pt x="658" y="1751"/>
                  </a:lnTo>
                  <a:lnTo>
                    <a:pt x="303" y="1819"/>
                  </a:lnTo>
                  <a:lnTo>
                    <a:pt x="197" y="2012"/>
                  </a:lnTo>
                  <a:lnTo>
                    <a:pt x="17" y="2052"/>
                  </a:lnTo>
                  <a:lnTo>
                    <a:pt x="0" y="2112"/>
                  </a:lnTo>
                  <a:lnTo>
                    <a:pt x="193" y="2125"/>
                  </a:lnTo>
                  <a:lnTo>
                    <a:pt x="32" y="2283"/>
                  </a:lnTo>
                  <a:lnTo>
                    <a:pt x="277" y="2266"/>
                  </a:lnTo>
                  <a:lnTo>
                    <a:pt x="119" y="2424"/>
                  </a:lnTo>
                  <a:lnTo>
                    <a:pt x="335" y="2358"/>
                  </a:lnTo>
                  <a:lnTo>
                    <a:pt x="329" y="2424"/>
                  </a:lnTo>
                  <a:lnTo>
                    <a:pt x="241" y="2454"/>
                  </a:lnTo>
                  <a:lnTo>
                    <a:pt x="256" y="2502"/>
                  </a:lnTo>
                  <a:lnTo>
                    <a:pt x="438" y="2484"/>
                  </a:lnTo>
                  <a:lnTo>
                    <a:pt x="740" y="2383"/>
                  </a:lnTo>
                  <a:lnTo>
                    <a:pt x="793" y="2341"/>
                  </a:lnTo>
                  <a:lnTo>
                    <a:pt x="799" y="2239"/>
                  </a:lnTo>
                  <a:lnTo>
                    <a:pt x="869" y="2300"/>
                  </a:lnTo>
                  <a:lnTo>
                    <a:pt x="1052" y="2218"/>
                  </a:lnTo>
                  <a:lnTo>
                    <a:pt x="1112" y="2108"/>
                  </a:lnTo>
                  <a:lnTo>
                    <a:pt x="1568" y="2064"/>
                  </a:lnTo>
                  <a:lnTo>
                    <a:pt x="1565" y="1945"/>
                  </a:lnTo>
                  <a:lnTo>
                    <a:pt x="1695" y="1571"/>
                  </a:lnTo>
                  <a:lnTo>
                    <a:pt x="1651" y="1291"/>
                  </a:lnTo>
                  <a:lnTo>
                    <a:pt x="1691" y="1163"/>
                  </a:lnTo>
                  <a:lnTo>
                    <a:pt x="1595" y="927"/>
                  </a:lnTo>
                  <a:lnTo>
                    <a:pt x="1659" y="84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2" name=""/>
            <p:cNvSpPr/>
            <p:nvPr/>
          </p:nvSpPr>
          <p:spPr>
            <a:xfrm>
              <a:off x="1512720" y="2721240"/>
              <a:ext cx="489240" cy="657000"/>
            </a:xfrm>
            <a:custGeom>
              <a:avLst/>
              <a:gdLst/>
              <a:ahLst/>
              <a:rect l="l" t="t" r="r" b="b"/>
              <a:pathLst>
                <a:path w="1695" h="2502">
                  <a:moveTo>
                    <a:pt x="1659" y="848"/>
                  </a:moveTo>
                  <a:lnTo>
                    <a:pt x="1612" y="658"/>
                  </a:lnTo>
                  <a:lnTo>
                    <a:pt x="1511" y="553"/>
                  </a:lnTo>
                  <a:lnTo>
                    <a:pt x="1292" y="603"/>
                  </a:lnTo>
                  <a:lnTo>
                    <a:pt x="1161" y="770"/>
                  </a:lnTo>
                  <a:lnTo>
                    <a:pt x="1078" y="726"/>
                  </a:lnTo>
                  <a:lnTo>
                    <a:pt x="1026" y="598"/>
                  </a:lnTo>
                  <a:lnTo>
                    <a:pt x="907" y="521"/>
                  </a:lnTo>
                  <a:lnTo>
                    <a:pt x="991" y="460"/>
                  </a:lnTo>
                  <a:lnTo>
                    <a:pt x="991" y="367"/>
                  </a:lnTo>
                  <a:lnTo>
                    <a:pt x="1065" y="358"/>
                  </a:lnTo>
                  <a:lnTo>
                    <a:pt x="1117" y="198"/>
                  </a:lnTo>
                  <a:lnTo>
                    <a:pt x="1100" y="0"/>
                  </a:lnTo>
                  <a:lnTo>
                    <a:pt x="881" y="79"/>
                  </a:lnTo>
                  <a:lnTo>
                    <a:pt x="645" y="384"/>
                  </a:lnTo>
                  <a:lnTo>
                    <a:pt x="869" y="428"/>
                  </a:lnTo>
                  <a:lnTo>
                    <a:pt x="846" y="521"/>
                  </a:lnTo>
                  <a:lnTo>
                    <a:pt x="718" y="609"/>
                  </a:lnTo>
                  <a:lnTo>
                    <a:pt x="715" y="682"/>
                  </a:lnTo>
                  <a:lnTo>
                    <a:pt x="269" y="640"/>
                  </a:lnTo>
                  <a:lnTo>
                    <a:pt x="189" y="763"/>
                  </a:lnTo>
                  <a:lnTo>
                    <a:pt x="215" y="877"/>
                  </a:lnTo>
                  <a:lnTo>
                    <a:pt x="105" y="871"/>
                  </a:lnTo>
                  <a:lnTo>
                    <a:pt x="324" y="988"/>
                  </a:lnTo>
                  <a:lnTo>
                    <a:pt x="126" y="1156"/>
                  </a:lnTo>
                  <a:lnTo>
                    <a:pt x="207" y="1303"/>
                  </a:lnTo>
                  <a:lnTo>
                    <a:pt x="569" y="1396"/>
                  </a:lnTo>
                  <a:lnTo>
                    <a:pt x="394" y="1517"/>
                  </a:lnTo>
                  <a:lnTo>
                    <a:pt x="350" y="1687"/>
                  </a:lnTo>
                  <a:lnTo>
                    <a:pt x="238" y="1796"/>
                  </a:lnTo>
                  <a:lnTo>
                    <a:pt x="473" y="1764"/>
                  </a:lnTo>
                  <a:lnTo>
                    <a:pt x="587" y="1644"/>
                  </a:lnTo>
                  <a:lnTo>
                    <a:pt x="591" y="1728"/>
                  </a:lnTo>
                  <a:lnTo>
                    <a:pt x="658" y="1751"/>
                  </a:lnTo>
                  <a:lnTo>
                    <a:pt x="303" y="1819"/>
                  </a:lnTo>
                  <a:lnTo>
                    <a:pt x="197" y="2012"/>
                  </a:lnTo>
                  <a:lnTo>
                    <a:pt x="17" y="2052"/>
                  </a:lnTo>
                  <a:lnTo>
                    <a:pt x="0" y="2112"/>
                  </a:lnTo>
                  <a:lnTo>
                    <a:pt x="193" y="2125"/>
                  </a:lnTo>
                  <a:lnTo>
                    <a:pt x="32" y="2283"/>
                  </a:lnTo>
                  <a:lnTo>
                    <a:pt x="277" y="2266"/>
                  </a:lnTo>
                  <a:lnTo>
                    <a:pt x="119" y="2424"/>
                  </a:lnTo>
                  <a:lnTo>
                    <a:pt x="335" y="2358"/>
                  </a:lnTo>
                  <a:lnTo>
                    <a:pt x="329" y="2424"/>
                  </a:lnTo>
                  <a:lnTo>
                    <a:pt x="241" y="2454"/>
                  </a:lnTo>
                  <a:lnTo>
                    <a:pt x="256" y="2502"/>
                  </a:lnTo>
                  <a:lnTo>
                    <a:pt x="438" y="2484"/>
                  </a:lnTo>
                  <a:lnTo>
                    <a:pt x="740" y="2383"/>
                  </a:lnTo>
                  <a:lnTo>
                    <a:pt x="793" y="2341"/>
                  </a:lnTo>
                  <a:lnTo>
                    <a:pt x="799" y="2239"/>
                  </a:lnTo>
                  <a:lnTo>
                    <a:pt x="869" y="2300"/>
                  </a:lnTo>
                  <a:lnTo>
                    <a:pt x="1052" y="2218"/>
                  </a:lnTo>
                  <a:lnTo>
                    <a:pt x="1112" y="2108"/>
                  </a:lnTo>
                  <a:lnTo>
                    <a:pt x="1568" y="2064"/>
                  </a:lnTo>
                  <a:lnTo>
                    <a:pt x="1565" y="1945"/>
                  </a:lnTo>
                  <a:lnTo>
                    <a:pt x="1695" y="1571"/>
                  </a:lnTo>
                  <a:lnTo>
                    <a:pt x="1651" y="1291"/>
                  </a:lnTo>
                  <a:lnTo>
                    <a:pt x="1691" y="1163"/>
                  </a:lnTo>
                  <a:lnTo>
                    <a:pt x="1595" y="927"/>
                  </a:lnTo>
                  <a:lnTo>
                    <a:pt x="1659" y="848"/>
                  </a:lnTo>
                  <a:lnTo>
                    <a:pt x="1659" y="84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3" name=""/>
            <p:cNvSpPr/>
            <p:nvPr/>
          </p:nvSpPr>
          <p:spPr>
            <a:xfrm>
              <a:off x="5729400" y="3851280"/>
              <a:ext cx="387360" cy="447840"/>
            </a:xfrm>
            <a:custGeom>
              <a:avLst/>
              <a:gdLst/>
              <a:ahLst/>
              <a:rect l="l" t="t" r="r" b="b"/>
              <a:pathLst>
                <a:path w="1343" h="1708">
                  <a:moveTo>
                    <a:pt x="638" y="1483"/>
                  </a:moveTo>
                  <a:lnTo>
                    <a:pt x="650" y="1708"/>
                  </a:lnTo>
                  <a:lnTo>
                    <a:pt x="756" y="1696"/>
                  </a:lnTo>
                  <a:lnTo>
                    <a:pt x="782" y="1584"/>
                  </a:lnTo>
                  <a:lnTo>
                    <a:pt x="938" y="1425"/>
                  </a:lnTo>
                  <a:lnTo>
                    <a:pt x="985" y="1193"/>
                  </a:lnTo>
                  <a:lnTo>
                    <a:pt x="1341" y="1200"/>
                  </a:lnTo>
                  <a:lnTo>
                    <a:pt x="1343" y="975"/>
                  </a:lnTo>
                  <a:lnTo>
                    <a:pt x="1209" y="870"/>
                  </a:lnTo>
                  <a:lnTo>
                    <a:pt x="1154" y="649"/>
                  </a:lnTo>
                  <a:lnTo>
                    <a:pt x="1021" y="547"/>
                  </a:lnTo>
                  <a:lnTo>
                    <a:pt x="1044" y="313"/>
                  </a:lnTo>
                  <a:lnTo>
                    <a:pt x="1014" y="263"/>
                  </a:lnTo>
                  <a:lnTo>
                    <a:pt x="647" y="182"/>
                  </a:lnTo>
                  <a:lnTo>
                    <a:pt x="339" y="0"/>
                  </a:lnTo>
                  <a:lnTo>
                    <a:pt x="105" y="33"/>
                  </a:lnTo>
                  <a:lnTo>
                    <a:pt x="0" y="193"/>
                  </a:lnTo>
                  <a:lnTo>
                    <a:pt x="82" y="165"/>
                  </a:lnTo>
                  <a:lnTo>
                    <a:pt x="329" y="432"/>
                  </a:lnTo>
                  <a:lnTo>
                    <a:pt x="353" y="554"/>
                  </a:lnTo>
                  <a:lnTo>
                    <a:pt x="617" y="1004"/>
                  </a:lnTo>
                  <a:lnTo>
                    <a:pt x="638" y="1483"/>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4" name=""/>
            <p:cNvSpPr/>
            <p:nvPr/>
          </p:nvSpPr>
          <p:spPr>
            <a:xfrm>
              <a:off x="5729400" y="3851280"/>
              <a:ext cx="387360" cy="447840"/>
            </a:xfrm>
            <a:custGeom>
              <a:avLst/>
              <a:gdLst/>
              <a:ahLst/>
              <a:rect l="l" t="t" r="r" b="b"/>
              <a:pathLst>
                <a:path w="1343" h="1708">
                  <a:moveTo>
                    <a:pt x="638" y="1483"/>
                  </a:moveTo>
                  <a:lnTo>
                    <a:pt x="650" y="1708"/>
                  </a:lnTo>
                  <a:lnTo>
                    <a:pt x="756" y="1696"/>
                  </a:lnTo>
                  <a:lnTo>
                    <a:pt x="782" y="1584"/>
                  </a:lnTo>
                  <a:lnTo>
                    <a:pt x="938" y="1425"/>
                  </a:lnTo>
                  <a:lnTo>
                    <a:pt x="985" y="1193"/>
                  </a:lnTo>
                  <a:lnTo>
                    <a:pt x="1341" y="1200"/>
                  </a:lnTo>
                  <a:lnTo>
                    <a:pt x="1343" y="975"/>
                  </a:lnTo>
                  <a:lnTo>
                    <a:pt x="1209" y="870"/>
                  </a:lnTo>
                  <a:lnTo>
                    <a:pt x="1154" y="649"/>
                  </a:lnTo>
                  <a:lnTo>
                    <a:pt x="1021" y="547"/>
                  </a:lnTo>
                  <a:lnTo>
                    <a:pt x="1044" y="313"/>
                  </a:lnTo>
                  <a:lnTo>
                    <a:pt x="1014" y="263"/>
                  </a:lnTo>
                  <a:lnTo>
                    <a:pt x="647" y="182"/>
                  </a:lnTo>
                  <a:lnTo>
                    <a:pt x="339" y="0"/>
                  </a:lnTo>
                  <a:lnTo>
                    <a:pt x="105" y="33"/>
                  </a:lnTo>
                  <a:lnTo>
                    <a:pt x="0" y="193"/>
                  </a:lnTo>
                  <a:lnTo>
                    <a:pt x="82" y="165"/>
                  </a:lnTo>
                  <a:lnTo>
                    <a:pt x="329" y="432"/>
                  </a:lnTo>
                  <a:lnTo>
                    <a:pt x="353" y="554"/>
                  </a:lnTo>
                  <a:lnTo>
                    <a:pt x="617" y="1004"/>
                  </a:lnTo>
                  <a:lnTo>
                    <a:pt x="638" y="1483"/>
                  </a:lnTo>
                  <a:lnTo>
                    <a:pt x="638" y="1483"/>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5" name=""/>
            <p:cNvSpPr/>
            <p:nvPr/>
          </p:nvSpPr>
          <p:spPr>
            <a:xfrm>
              <a:off x="5006880" y="3892680"/>
              <a:ext cx="1086120" cy="690480"/>
            </a:xfrm>
            <a:custGeom>
              <a:avLst/>
              <a:gdLst/>
              <a:ahLst/>
              <a:rect l="l" t="t" r="r" b="b"/>
              <a:pathLst>
                <a:path w="3763" h="2623">
                  <a:moveTo>
                    <a:pt x="3117" y="839"/>
                  </a:moveTo>
                  <a:lnTo>
                    <a:pt x="2853" y="389"/>
                  </a:lnTo>
                  <a:lnTo>
                    <a:pt x="2829" y="267"/>
                  </a:lnTo>
                  <a:lnTo>
                    <a:pt x="2582" y="0"/>
                  </a:lnTo>
                  <a:lnTo>
                    <a:pt x="2500" y="28"/>
                  </a:lnTo>
                  <a:lnTo>
                    <a:pt x="1870" y="262"/>
                  </a:lnTo>
                  <a:lnTo>
                    <a:pt x="1718" y="152"/>
                  </a:lnTo>
                  <a:lnTo>
                    <a:pt x="1017" y="175"/>
                  </a:lnTo>
                  <a:lnTo>
                    <a:pt x="701" y="397"/>
                  </a:lnTo>
                  <a:lnTo>
                    <a:pt x="634" y="608"/>
                  </a:lnTo>
                  <a:lnTo>
                    <a:pt x="347" y="1114"/>
                  </a:lnTo>
                  <a:lnTo>
                    <a:pt x="0" y="1237"/>
                  </a:lnTo>
                  <a:lnTo>
                    <a:pt x="193" y="1399"/>
                  </a:lnTo>
                  <a:lnTo>
                    <a:pt x="333" y="1714"/>
                  </a:lnTo>
                  <a:lnTo>
                    <a:pt x="470" y="1770"/>
                  </a:lnTo>
                  <a:lnTo>
                    <a:pt x="497" y="1950"/>
                  </a:lnTo>
                  <a:lnTo>
                    <a:pt x="812" y="2113"/>
                  </a:lnTo>
                  <a:lnTo>
                    <a:pt x="896" y="2046"/>
                  </a:lnTo>
                  <a:lnTo>
                    <a:pt x="948" y="2126"/>
                  </a:lnTo>
                  <a:lnTo>
                    <a:pt x="875" y="2204"/>
                  </a:lnTo>
                  <a:lnTo>
                    <a:pt x="931" y="2323"/>
                  </a:lnTo>
                  <a:lnTo>
                    <a:pt x="998" y="2339"/>
                  </a:lnTo>
                  <a:lnTo>
                    <a:pt x="1094" y="2371"/>
                  </a:lnTo>
                  <a:lnTo>
                    <a:pt x="1045" y="2475"/>
                  </a:lnTo>
                  <a:lnTo>
                    <a:pt x="1123" y="2542"/>
                  </a:lnTo>
                  <a:lnTo>
                    <a:pt x="2088" y="2623"/>
                  </a:lnTo>
                  <a:lnTo>
                    <a:pt x="2681" y="2370"/>
                  </a:lnTo>
                  <a:lnTo>
                    <a:pt x="2827" y="2376"/>
                  </a:lnTo>
                  <a:lnTo>
                    <a:pt x="3080" y="2469"/>
                  </a:lnTo>
                  <a:lnTo>
                    <a:pt x="3229" y="2575"/>
                  </a:lnTo>
                  <a:lnTo>
                    <a:pt x="3357" y="2563"/>
                  </a:lnTo>
                  <a:lnTo>
                    <a:pt x="3355" y="2291"/>
                  </a:lnTo>
                  <a:lnTo>
                    <a:pt x="3453" y="1894"/>
                  </a:lnTo>
                  <a:lnTo>
                    <a:pt x="3509" y="1894"/>
                  </a:lnTo>
                  <a:lnTo>
                    <a:pt x="3509" y="1992"/>
                  </a:lnTo>
                  <a:lnTo>
                    <a:pt x="3416" y="2137"/>
                  </a:lnTo>
                  <a:lnTo>
                    <a:pt x="3434" y="2181"/>
                  </a:lnTo>
                  <a:lnTo>
                    <a:pt x="3692" y="1989"/>
                  </a:lnTo>
                  <a:lnTo>
                    <a:pt x="3733" y="1954"/>
                  </a:lnTo>
                  <a:lnTo>
                    <a:pt x="3763" y="1832"/>
                  </a:lnTo>
                  <a:lnTo>
                    <a:pt x="3745" y="1654"/>
                  </a:lnTo>
                  <a:lnTo>
                    <a:pt x="3643" y="1626"/>
                  </a:lnTo>
                  <a:lnTo>
                    <a:pt x="3316" y="1731"/>
                  </a:lnTo>
                  <a:lnTo>
                    <a:pt x="3225" y="1610"/>
                  </a:lnTo>
                  <a:lnTo>
                    <a:pt x="3170" y="1636"/>
                  </a:lnTo>
                  <a:lnTo>
                    <a:pt x="3150" y="1543"/>
                  </a:lnTo>
                  <a:lnTo>
                    <a:pt x="3138" y="1318"/>
                  </a:lnTo>
                  <a:lnTo>
                    <a:pt x="3117" y="839"/>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6" name=""/>
            <p:cNvSpPr/>
            <p:nvPr/>
          </p:nvSpPr>
          <p:spPr>
            <a:xfrm>
              <a:off x="5006880" y="3892680"/>
              <a:ext cx="1086120" cy="690480"/>
            </a:xfrm>
            <a:custGeom>
              <a:avLst/>
              <a:gdLst/>
              <a:ahLst/>
              <a:rect l="l" t="t" r="r" b="b"/>
              <a:pathLst>
                <a:path w="3763" h="2623">
                  <a:moveTo>
                    <a:pt x="3117" y="839"/>
                  </a:moveTo>
                  <a:lnTo>
                    <a:pt x="2853" y="389"/>
                  </a:lnTo>
                  <a:lnTo>
                    <a:pt x="2829" y="267"/>
                  </a:lnTo>
                  <a:lnTo>
                    <a:pt x="2582" y="0"/>
                  </a:lnTo>
                  <a:lnTo>
                    <a:pt x="2500" y="28"/>
                  </a:lnTo>
                  <a:lnTo>
                    <a:pt x="1870" y="262"/>
                  </a:lnTo>
                  <a:lnTo>
                    <a:pt x="1718" y="152"/>
                  </a:lnTo>
                  <a:lnTo>
                    <a:pt x="1017" y="175"/>
                  </a:lnTo>
                  <a:lnTo>
                    <a:pt x="701" y="397"/>
                  </a:lnTo>
                  <a:lnTo>
                    <a:pt x="634" y="608"/>
                  </a:lnTo>
                  <a:lnTo>
                    <a:pt x="347" y="1114"/>
                  </a:lnTo>
                  <a:lnTo>
                    <a:pt x="0" y="1237"/>
                  </a:lnTo>
                  <a:lnTo>
                    <a:pt x="193" y="1399"/>
                  </a:lnTo>
                  <a:lnTo>
                    <a:pt x="333" y="1714"/>
                  </a:lnTo>
                  <a:lnTo>
                    <a:pt x="470" y="1770"/>
                  </a:lnTo>
                  <a:lnTo>
                    <a:pt x="497" y="1950"/>
                  </a:lnTo>
                  <a:lnTo>
                    <a:pt x="812" y="2113"/>
                  </a:lnTo>
                  <a:lnTo>
                    <a:pt x="896" y="2046"/>
                  </a:lnTo>
                  <a:lnTo>
                    <a:pt x="948" y="2126"/>
                  </a:lnTo>
                  <a:lnTo>
                    <a:pt x="875" y="2204"/>
                  </a:lnTo>
                  <a:lnTo>
                    <a:pt x="931" y="2323"/>
                  </a:lnTo>
                  <a:lnTo>
                    <a:pt x="998" y="2339"/>
                  </a:lnTo>
                  <a:lnTo>
                    <a:pt x="1094" y="2371"/>
                  </a:lnTo>
                  <a:lnTo>
                    <a:pt x="1045" y="2475"/>
                  </a:lnTo>
                  <a:lnTo>
                    <a:pt x="1123" y="2542"/>
                  </a:lnTo>
                  <a:lnTo>
                    <a:pt x="2088" y="2623"/>
                  </a:lnTo>
                  <a:lnTo>
                    <a:pt x="2681" y="2370"/>
                  </a:lnTo>
                  <a:lnTo>
                    <a:pt x="2827" y="2376"/>
                  </a:lnTo>
                  <a:lnTo>
                    <a:pt x="3080" y="2469"/>
                  </a:lnTo>
                  <a:lnTo>
                    <a:pt x="3229" y="2575"/>
                  </a:lnTo>
                  <a:lnTo>
                    <a:pt x="3357" y="2563"/>
                  </a:lnTo>
                  <a:lnTo>
                    <a:pt x="3355" y="2291"/>
                  </a:lnTo>
                  <a:lnTo>
                    <a:pt x="3453" y="1894"/>
                  </a:lnTo>
                  <a:lnTo>
                    <a:pt x="3509" y="1894"/>
                  </a:lnTo>
                  <a:lnTo>
                    <a:pt x="3509" y="1992"/>
                  </a:lnTo>
                  <a:lnTo>
                    <a:pt x="3416" y="2137"/>
                  </a:lnTo>
                  <a:lnTo>
                    <a:pt x="3434" y="2181"/>
                  </a:lnTo>
                  <a:lnTo>
                    <a:pt x="3692" y="1989"/>
                  </a:lnTo>
                  <a:lnTo>
                    <a:pt x="3733" y="1954"/>
                  </a:lnTo>
                  <a:lnTo>
                    <a:pt x="3763" y="1832"/>
                  </a:lnTo>
                  <a:lnTo>
                    <a:pt x="3745" y="1654"/>
                  </a:lnTo>
                  <a:lnTo>
                    <a:pt x="3643" y="1626"/>
                  </a:lnTo>
                  <a:lnTo>
                    <a:pt x="3316" y="1731"/>
                  </a:lnTo>
                  <a:lnTo>
                    <a:pt x="3225" y="1610"/>
                  </a:lnTo>
                  <a:lnTo>
                    <a:pt x="3170" y="1636"/>
                  </a:lnTo>
                  <a:lnTo>
                    <a:pt x="3150" y="1543"/>
                  </a:lnTo>
                  <a:lnTo>
                    <a:pt x="3138" y="1318"/>
                  </a:lnTo>
                  <a:lnTo>
                    <a:pt x="3117" y="839"/>
                  </a:lnTo>
                  <a:lnTo>
                    <a:pt x="3117" y="839"/>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7" name=""/>
            <p:cNvSpPr/>
            <p:nvPr/>
          </p:nvSpPr>
          <p:spPr>
            <a:xfrm>
              <a:off x="1776240" y="2705040"/>
              <a:ext cx="292320" cy="238320"/>
            </a:xfrm>
            <a:custGeom>
              <a:avLst/>
              <a:gdLst/>
              <a:ahLst/>
              <a:rect l="l" t="t" r="r" b="b"/>
              <a:pathLst>
                <a:path w="1015" h="908">
                  <a:moveTo>
                    <a:pt x="752" y="908"/>
                  </a:moveTo>
                  <a:lnTo>
                    <a:pt x="851" y="848"/>
                  </a:lnTo>
                  <a:lnTo>
                    <a:pt x="867" y="773"/>
                  </a:lnTo>
                  <a:lnTo>
                    <a:pt x="960" y="750"/>
                  </a:lnTo>
                  <a:lnTo>
                    <a:pt x="1000" y="703"/>
                  </a:lnTo>
                  <a:lnTo>
                    <a:pt x="945" y="564"/>
                  </a:lnTo>
                  <a:lnTo>
                    <a:pt x="1004" y="652"/>
                  </a:lnTo>
                  <a:lnTo>
                    <a:pt x="1015" y="567"/>
                  </a:lnTo>
                  <a:lnTo>
                    <a:pt x="945" y="465"/>
                  </a:lnTo>
                  <a:lnTo>
                    <a:pt x="846" y="485"/>
                  </a:lnTo>
                  <a:lnTo>
                    <a:pt x="883" y="410"/>
                  </a:lnTo>
                  <a:lnTo>
                    <a:pt x="880" y="279"/>
                  </a:lnTo>
                  <a:lnTo>
                    <a:pt x="767" y="112"/>
                  </a:lnTo>
                  <a:lnTo>
                    <a:pt x="644" y="71"/>
                  </a:lnTo>
                  <a:lnTo>
                    <a:pt x="368" y="191"/>
                  </a:lnTo>
                  <a:lnTo>
                    <a:pt x="353" y="165"/>
                  </a:lnTo>
                  <a:lnTo>
                    <a:pt x="429" y="74"/>
                  </a:lnTo>
                  <a:lnTo>
                    <a:pt x="353" y="8"/>
                  </a:lnTo>
                  <a:lnTo>
                    <a:pt x="288" y="0"/>
                  </a:lnTo>
                  <a:lnTo>
                    <a:pt x="246" y="95"/>
                  </a:lnTo>
                  <a:lnTo>
                    <a:pt x="241" y="240"/>
                  </a:lnTo>
                  <a:lnTo>
                    <a:pt x="210" y="258"/>
                  </a:lnTo>
                  <a:lnTo>
                    <a:pt x="158" y="418"/>
                  </a:lnTo>
                  <a:lnTo>
                    <a:pt x="84" y="427"/>
                  </a:lnTo>
                  <a:lnTo>
                    <a:pt x="84" y="520"/>
                  </a:lnTo>
                  <a:lnTo>
                    <a:pt x="0" y="581"/>
                  </a:lnTo>
                  <a:lnTo>
                    <a:pt x="119" y="658"/>
                  </a:lnTo>
                  <a:lnTo>
                    <a:pt x="171" y="786"/>
                  </a:lnTo>
                  <a:lnTo>
                    <a:pt x="254" y="830"/>
                  </a:lnTo>
                  <a:lnTo>
                    <a:pt x="385" y="663"/>
                  </a:lnTo>
                  <a:lnTo>
                    <a:pt x="604" y="613"/>
                  </a:lnTo>
                  <a:lnTo>
                    <a:pt x="705" y="718"/>
                  </a:lnTo>
                  <a:lnTo>
                    <a:pt x="752" y="90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8" name=""/>
            <p:cNvSpPr/>
            <p:nvPr/>
          </p:nvSpPr>
          <p:spPr>
            <a:xfrm>
              <a:off x="1776240" y="2705040"/>
              <a:ext cx="292320" cy="238320"/>
            </a:xfrm>
            <a:custGeom>
              <a:avLst/>
              <a:gdLst/>
              <a:ahLst/>
              <a:rect l="l" t="t" r="r" b="b"/>
              <a:pathLst>
                <a:path w="1015" h="908">
                  <a:moveTo>
                    <a:pt x="752" y="908"/>
                  </a:moveTo>
                  <a:lnTo>
                    <a:pt x="851" y="848"/>
                  </a:lnTo>
                  <a:lnTo>
                    <a:pt x="867" y="773"/>
                  </a:lnTo>
                  <a:lnTo>
                    <a:pt x="960" y="750"/>
                  </a:lnTo>
                  <a:lnTo>
                    <a:pt x="1000" y="703"/>
                  </a:lnTo>
                  <a:lnTo>
                    <a:pt x="945" y="564"/>
                  </a:lnTo>
                  <a:lnTo>
                    <a:pt x="1004" y="652"/>
                  </a:lnTo>
                  <a:lnTo>
                    <a:pt x="1015" y="567"/>
                  </a:lnTo>
                  <a:lnTo>
                    <a:pt x="945" y="465"/>
                  </a:lnTo>
                  <a:lnTo>
                    <a:pt x="846" y="485"/>
                  </a:lnTo>
                  <a:lnTo>
                    <a:pt x="883" y="410"/>
                  </a:lnTo>
                  <a:lnTo>
                    <a:pt x="880" y="279"/>
                  </a:lnTo>
                  <a:lnTo>
                    <a:pt x="767" y="112"/>
                  </a:lnTo>
                  <a:lnTo>
                    <a:pt x="644" y="71"/>
                  </a:lnTo>
                  <a:lnTo>
                    <a:pt x="368" y="191"/>
                  </a:lnTo>
                  <a:lnTo>
                    <a:pt x="353" y="165"/>
                  </a:lnTo>
                  <a:lnTo>
                    <a:pt x="429" y="74"/>
                  </a:lnTo>
                  <a:lnTo>
                    <a:pt x="353" y="8"/>
                  </a:lnTo>
                  <a:lnTo>
                    <a:pt x="288" y="0"/>
                  </a:lnTo>
                  <a:lnTo>
                    <a:pt x="246" y="95"/>
                  </a:lnTo>
                  <a:lnTo>
                    <a:pt x="241" y="240"/>
                  </a:lnTo>
                  <a:lnTo>
                    <a:pt x="210" y="258"/>
                  </a:lnTo>
                  <a:lnTo>
                    <a:pt x="158" y="418"/>
                  </a:lnTo>
                  <a:lnTo>
                    <a:pt x="84" y="427"/>
                  </a:lnTo>
                  <a:lnTo>
                    <a:pt x="84" y="520"/>
                  </a:lnTo>
                  <a:lnTo>
                    <a:pt x="0" y="581"/>
                  </a:lnTo>
                  <a:lnTo>
                    <a:pt x="119" y="658"/>
                  </a:lnTo>
                  <a:lnTo>
                    <a:pt x="171" y="786"/>
                  </a:lnTo>
                  <a:lnTo>
                    <a:pt x="254" y="830"/>
                  </a:lnTo>
                  <a:lnTo>
                    <a:pt x="385" y="663"/>
                  </a:lnTo>
                  <a:lnTo>
                    <a:pt x="604" y="613"/>
                  </a:lnTo>
                  <a:lnTo>
                    <a:pt x="705" y="718"/>
                  </a:lnTo>
                  <a:lnTo>
                    <a:pt x="752" y="908"/>
                  </a:lnTo>
                  <a:lnTo>
                    <a:pt x="752" y="908"/>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9" name=""/>
            <p:cNvSpPr/>
            <p:nvPr/>
          </p:nvSpPr>
          <p:spPr>
            <a:xfrm>
              <a:off x="5657760" y="5170680"/>
              <a:ext cx="87480" cy="54000"/>
            </a:xfrm>
            <a:custGeom>
              <a:avLst/>
              <a:gdLst/>
              <a:ahLst/>
              <a:rect l="l" t="t" r="r" b="b"/>
              <a:pathLst>
                <a:path w="307" h="203">
                  <a:moveTo>
                    <a:pt x="261" y="193"/>
                  </a:moveTo>
                  <a:lnTo>
                    <a:pt x="307" y="203"/>
                  </a:lnTo>
                  <a:lnTo>
                    <a:pt x="196" y="0"/>
                  </a:lnTo>
                  <a:lnTo>
                    <a:pt x="18" y="83"/>
                  </a:lnTo>
                  <a:lnTo>
                    <a:pt x="0" y="149"/>
                  </a:lnTo>
                  <a:lnTo>
                    <a:pt x="149" y="123"/>
                  </a:lnTo>
                  <a:lnTo>
                    <a:pt x="112" y="198"/>
                  </a:lnTo>
                  <a:lnTo>
                    <a:pt x="261" y="193"/>
                  </a:lnTo>
                  <a:close/>
                </a:path>
              </a:pathLst>
            </a:custGeom>
            <a:solidFill>
              <a:srgbClr val="00d928"/>
            </a:solidFill>
            <a:ln w="3240">
              <a:solidFill>
                <a:srgbClr val="80808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50" name=""/>
            <p:cNvSpPr/>
            <p:nvPr/>
          </p:nvSpPr>
          <p:spPr>
            <a:xfrm>
              <a:off x="5657760" y="5281560"/>
              <a:ext cx="28800" cy="51120"/>
            </a:xfrm>
            <a:custGeom>
              <a:avLst/>
              <a:gdLst/>
              <a:ahLst/>
              <a:rect l="l" t="t" r="r" b="b"/>
              <a:pathLst>
                <a:path w="101" h="201">
                  <a:moveTo>
                    <a:pt x="36" y="201"/>
                  </a:moveTo>
                  <a:lnTo>
                    <a:pt x="83" y="170"/>
                  </a:lnTo>
                  <a:lnTo>
                    <a:pt x="101" y="38"/>
                  </a:lnTo>
                  <a:lnTo>
                    <a:pt x="0" y="0"/>
                  </a:lnTo>
                  <a:lnTo>
                    <a:pt x="36" y="201"/>
                  </a:lnTo>
                  <a:close/>
                </a:path>
              </a:pathLst>
            </a:custGeom>
            <a:solidFill>
              <a:srgbClr val="00d928"/>
            </a:solidFill>
            <a:ln w="3240">
              <a:solidFill>
                <a:srgbClr val="80808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3051" name=""/>
            <p:cNvSpPr/>
            <p:nvPr/>
          </p:nvSpPr>
          <p:spPr>
            <a:xfrm>
              <a:off x="5875200" y="5567400"/>
              <a:ext cx="60480" cy="68400"/>
            </a:xfrm>
            <a:custGeom>
              <a:avLst/>
              <a:gdLst/>
              <a:ahLst/>
              <a:rect l="l" t="t" r="r" b="b"/>
              <a:pathLst>
                <a:path w="214" h="257">
                  <a:moveTo>
                    <a:pt x="128" y="187"/>
                  </a:moveTo>
                  <a:lnTo>
                    <a:pt x="214" y="0"/>
                  </a:lnTo>
                  <a:lnTo>
                    <a:pt x="5" y="134"/>
                  </a:lnTo>
                  <a:lnTo>
                    <a:pt x="0" y="257"/>
                  </a:lnTo>
                  <a:lnTo>
                    <a:pt x="128" y="187"/>
                  </a:lnTo>
                  <a:close/>
                </a:path>
              </a:pathLst>
            </a:custGeom>
            <a:solidFill>
              <a:srgbClr val="00d928"/>
            </a:solidFill>
            <a:ln w="3240">
              <a:solidFill>
                <a:srgbClr val="80808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052" name=""/>
            <p:cNvSpPr/>
            <p:nvPr/>
          </p:nvSpPr>
          <p:spPr>
            <a:xfrm>
              <a:off x="5875200" y="5567400"/>
              <a:ext cx="60480" cy="68400"/>
            </a:xfrm>
            <a:custGeom>
              <a:avLst/>
              <a:gdLst/>
              <a:ahLst/>
              <a:rect l="l" t="t" r="r" b="b"/>
              <a:pathLst>
                <a:path w="214" h="257">
                  <a:moveTo>
                    <a:pt x="128" y="187"/>
                  </a:moveTo>
                  <a:lnTo>
                    <a:pt x="214" y="0"/>
                  </a:lnTo>
                  <a:lnTo>
                    <a:pt x="5" y="134"/>
                  </a:lnTo>
                  <a:lnTo>
                    <a:pt x="0" y="257"/>
                  </a:lnTo>
                  <a:lnTo>
                    <a:pt x="128" y="187"/>
                  </a:lnTo>
                  <a:lnTo>
                    <a:pt x="128" y="187"/>
                  </a:lnTo>
                </a:path>
              </a:pathLst>
            </a:custGeom>
            <a:solidFill>
              <a:srgbClr val="00d928"/>
            </a:solidFill>
            <a:ln w="3240">
              <a:solidFill>
                <a:srgbClr val="80808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053" name=""/>
            <p:cNvSpPr/>
            <p:nvPr/>
          </p:nvSpPr>
          <p:spPr>
            <a:xfrm>
              <a:off x="5502240" y="4989600"/>
              <a:ext cx="31680" cy="23760"/>
            </a:xfrm>
            <a:custGeom>
              <a:avLst/>
              <a:gdLst/>
              <a:ahLst/>
              <a:rect l="l" t="t" r="r" b="b"/>
              <a:pathLst>
                <a:path w="118" h="87">
                  <a:moveTo>
                    <a:pt x="77" y="87"/>
                  </a:moveTo>
                  <a:lnTo>
                    <a:pt x="118" y="69"/>
                  </a:lnTo>
                  <a:lnTo>
                    <a:pt x="96" y="0"/>
                  </a:lnTo>
                  <a:lnTo>
                    <a:pt x="0" y="48"/>
                  </a:lnTo>
                  <a:lnTo>
                    <a:pt x="77" y="87"/>
                  </a:lnTo>
                  <a:close/>
                </a:path>
              </a:pathLst>
            </a:custGeom>
            <a:solidFill>
              <a:srgbClr val="00d928"/>
            </a:solidFill>
            <a:ln w="3240">
              <a:solidFill>
                <a:srgbClr val="80808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3054" name=""/>
            <p:cNvSpPr/>
            <p:nvPr/>
          </p:nvSpPr>
          <p:spPr>
            <a:xfrm>
              <a:off x="5557680" y="5099040"/>
              <a:ext cx="41400" cy="23760"/>
            </a:xfrm>
            <a:custGeom>
              <a:avLst/>
              <a:gdLst/>
              <a:ahLst/>
              <a:rect l="l" t="t" r="r" b="b"/>
              <a:pathLst>
                <a:path w="137" h="91">
                  <a:moveTo>
                    <a:pt x="137" y="31"/>
                  </a:moveTo>
                  <a:lnTo>
                    <a:pt x="118" y="0"/>
                  </a:lnTo>
                  <a:lnTo>
                    <a:pt x="18" y="10"/>
                  </a:lnTo>
                  <a:lnTo>
                    <a:pt x="0" y="80"/>
                  </a:lnTo>
                  <a:lnTo>
                    <a:pt x="100" y="91"/>
                  </a:lnTo>
                  <a:lnTo>
                    <a:pt x="137" y="31"/>
                  </a:lnTo>
                  <a:close/>
                </a:path>
              </a:pathLst>
            </a:custGeom>
            <a:solidFill>
              <a:srgbClr val="00d928"/>
            </a:solidFill>
            <a:ln w="3240">
              <a:solidFill>
                <a:srgbClr val="80808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3055" name=""/>
            <p:cNvSpPr/>
            <p:nvPr/>
          </p:nvSpPr>
          <p:spPr>
            <a:xfrm>
              <a:off x="5391000" y="5675400"/>
              <a:ext cx="312840" cy="92160"/>
            </a:xfrm>
            <a:custGeom>
              <a:avLst/>
              <a:gdLst/>
              <a:ahLst/>
              <a:rect l="l" t="t" r="r" b="b"/>
              <a:pathLst>
                <a:path w="1091" h="352">
                  <a:moveTo>
                    <a:pt x="604" y="119"/>
                  </a:moveTo>
                  <a:lnTo>
                    <a:pt x="329" y="133"/>
                  </a:lnTo>
                  <a:lnTo>
                    <a:pt x="240" y="89"/>
                  </a:lnTo>
                  <a:lnTo>
                    <a:pt x="228" y="11"/>
                  </a:lnTo>
                  <a:lnTo>
                    <a:pt x="184" y="49"/>
                  </a:lnTo>
                  <a:lnTo>
                    <a:pt x="77" y="0"/>
                  </a:lnTo>
                  <a:lnTo>
                    <a:pt x="61" y="58"/>
                  </a:lnTo>
                  <a:lnTo>
                    <a:pt x="21" y="45"/>
                  </a:lnTo>
                  <a:lnTo>
                    <a:pt x="0" y="206"/>
                  </a:lnTo>
                  <a:lnTo>
                    <a:pt x="366" y="224"/>
                  </a:lnTo>
                  <a:lnTo>
                    <a:pt x="503" y="352"/>
                  </a:lnTo>
                  <a:lnTo>
                    <a:pt x="963" y="285"/>
                  </a:lnTo>
                  <a:lnTo>
                    <a:pt x="1036" y="320"/>
                  </a:lnTo>
                  <a:lnTo>
                    <a:pt x="1091" y="175"/>
                  </a:lnTo>
                  <a:lnTo>
                    <a:pt x="949" y="227"/>
                  </a:lnTo>
                  <a:lnTo>
                    <a:pt x="853" y="149"/>
                  </a:lnTo>
                  <a:lnTo>
                    <a:pt x="604" y="119"/>
                  </a:lnTo>
                  <a:close/>
                </a:path>
              </a:pathLst>
            </a:custGeom>
            <a:solidFill>
              <a:srgbClr val="00d928"/>
            </a:solidFill>
            <a:ln w="3240">
              <a:solidFill>
                <a:srgbClr val="80808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56" name=""/>
            <p:cNvSpPr/>
            <p:nvPr/>
          </p:nvSpPr>
          <p:spPr>
            <a:xfrm>
              <a:off x="5524560" y="5370480"/>
              <a:ext cx="27000" cy="39960"/>
            </a:xfrm>
            <a:custGeom>
              <a:avLst/>
              <a:gdLst/>
              <a:ahLst/>
              <a:rect l="l" t="t" r="r" b="b"/>
              <a:pathLst>
                <a:path w="102" h="157">
                  <a:moveTo>
                    <a:pt x="92" y="157"/>
                  </a:moveTo>
                  <a:lnTo>
                    <a:pt x="102" y="47"/>
                  </a:lnTo>
                  <a:lnTo>
                    <a:pt x="0" y="0"/>
                  </a:lnTo>
                  <a:lnTo>
                    <a:pt x="92" y="157"/>
                  </a:lnTo>
                  <a:close/>
                </a:path>
              </a:pathLst>
            </a:custGeom>
            <a:solidFill>
              <a:srgbClr val="00d928"/>
            </a:solidFill>
            <a:ln w="3240">
              <a:solidFill>
                <a:srgbClr val="80808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057" name=""/>
            <p:cNvSpPr/>
            <p:nvPr/>
          </p:nvSpPr>
          <p:spPr>
            <a:xfrm>
              <a:off x="5600880" y="5475240"/>
              <a:ext cx="21960" cy="32040"/>
            </a:xfrm>
            <a:custGeom>
              <a:avLst/>
              <a:gdLst/>
              <a:ahLst/>
              <a:rect l="l" t="t" r="r" b="b"/>
              <a:pathLst>
                <a:path w="81" h="117">
                  <a:moveTo>
                    <a:pt x="19" y="117"/>
                  </a:moveTo>
                  <a:lnTo>
                    <a:pt x="66" y="114"/>
                  </a:lnTo>
                  <a:lnTo>
                    <a:pt x="81" y="0"/>
                  </a:lnTo>
                  <a:lnTo>
                    <a:pt x="0" y="49"/>
                  </a:lnTo>
                  <a:lnTo>
                    <a:pt x="19" y="117"/>
                  </a:lnTo>
                  <a:close/>
                </a:path>
              </a:pathLst>
            </a:custGeom>
            <a:solidFill>
              <a:srgbClr val="00d928"/>
            </a:solidFill>
            <a:ln w="3240">
              <a:solidFill>
                <a:srgbClr val="808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3058" name=""/>
            <p:cNvSpPr/>
            <p:nvPr/>
          </p:nvSpPr>
          <p:spPr>
            <a:xfrm>
              <a:off x="5600880" y="5475240"/>
              <a:ext cx="21960" cy="32040"/>
            </a:xfrm>
            <a:custGeom>
              <a:avLst/>
              <a:gdLst/>
              <a:ahLst/>
              <a:rect l="l" t="t" r="r" b="b"/>
              <a:pathLst>
                <a:path w="81" h="117">
                  <a:moveTo>
                    <a:pt x="19" y="117"/>
                  </a:moveTo>
                  <a:lnTo>
                    <a:pt x="66" y="114"/>
                  </a:lnTo>
                  <a:lnTo>
                    <a:pt x="81" y="0"/>
                  </a:lnTo>
                  <a:lnTo>
                    <a:pt x="0" y="49"/>
                  </a:lnTo>
                  <a:lnTo>
                    <a:pt x="19" y="117"/>
                  </a:lnTo>
                  <a:lnTo>
                    <a:pt x="19" y="117"/>
                  </a:lnTo>
                </a:path>
              </a:pathLst>
            </a:custGeom>
            <a:solidFill>
              <a:srgbClr val="00d928"/>
            </a:solidFill>
            <a:ln w="3240">
              <a:solidFill>
                <a:srgbClr val="808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3059" name=""/>
            <p:cNvSpPr/>
            <p:nvPr/>
          </p:nvSpPr>
          <p:spPr>
            <a:xfrm>
              <a:off x="5114880" y="5324400"/>
              <a:ext cx="265320" cy="247680"/>
            </a:xfrm>
            <a:custGeom>
              <a:avLst/>
              <a:gdLst/>
              <a:ahLst/>
              <a:rect l="l" t="t" r="r" b="b"/>
              <a:pathLst>
                <a:path w="927" h="945">
                  <a:moveTo>
                    <a:pt x="358" y="0"/>
                  </a:moveTo>
                  <a:lnTo>
                    <a:pt x="157" y="84"/>
                  </a:lnTo>
                  <a:lnTo>
                    <a:pt x="99" y="62"/>
                  </a:lnTo>
                  <a:lnTo>
                    <a:pt x="0" y="262"/>
                  </a:lnTo>
                  <a:lnTo>
                    <a:pt x="209" y="504"/>
                  </a:lnTo>
                  <a:lnTo>
                    <a:pt x="193" y="717"/>
                  </a:lnTo>
                  <a:lnTo>
                    <a:pt x="288" y="783"/>
                  </a:lnTo>
                  <a:lnTo>
                    <a:pt x="355" y="644"/>
                  </a:lnTo>
                  <a:lnTo>
                    <a:pt x="441" y="743"/>
                  </a:lnTo>
                  <a:lnTo>
                    <a:pt x="485" y="941"/>
                  </a:lnTo>
                  <a:lnTo>
                    <a:pt x="521" y="945"/>
                  </a:lnTo>
                  <a:lnTo>
                    <a:pt x="551" y="801"/>
                  </a:lnTo>
                  <a:lnTo>
                    <a:pt x="618" y="772"/>
                  </a:lnTo>
                  <a:lnTo>
                    <a:pt x="778" y="932"/>
                  </a:lnTo>
                  <a:lnTo>
                    <a:pt x="712" y="556"/>
                  </a:lnTo>
                  <a:lnTo>
                    <a:pt x="639" y="389"/>
                  </a:lnTo>
                  <a:lnTo>
                    <a:pt x="784" y="516"/>
                  </a:lnTo>
                  <a:lnTo>
                    <a:pt x="927" y="454"/>
                  </a:lnTo>
                  <a:lnTo>
                    <a:pt x="915" y="404"/>
                  </a:lnTo>
                  <a:lnTo>
                    <a:pt x="827" y="344"/>
                  </a:lnTo>
                  <a:lnTo>
                    <a:pt x="778" y="180"/>
                  </a:lnTo>
                  <a:lnTo>
                    <a:pt x="712" y="145"/>
                  </a:lnTo>
                  <a:lnTo>
                    <a:pt x="358"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0" name=""/>
            <p:cNvSpPr/>
            <p:nvPr/>
          </p:nvSpPr>
          <p:spPr>
            <a:xfrm>
              <a:off x="5024520" y="5313600"/>
              <a:ext cx="47520" cy="44280"/>
            </a:xfrm>
            <a:custGeom>
              <a:avLst/>
              <a:gdLst/>
              <a:ahLst/>
              <a:rect l="l" t="t" r="r" b="b"/>
              <a:pathLst>
                <a:path w="164" h="169">
                  <a:moveTo>
                    <a:pt x="149" y="169"/>
                  </a:moveTo>
                  <a:lnTo>
                    <a:pt x="164" y="109"/>
                  </a:lnTo>
                  <a:lnTo>
                    <a:pt x="96" y="0"/>
                  </a:lnTo>
                  <a:lnTo>
                    <a:pt x="0" y="78"/>
                  </a:lnTo>
                  <a:lnTo>
                    <a:pt x="149" y="169"/>
                  </a:lnTo>
                  <a:close/>
                </a:path>
              </a:pathLst>
            </a:custGeom>
            <a:solidFill>
              <a:srgbClr val="00d928"/>
            </a:solidFill>
            <a:ln w="3240">
              <a:solidFill>
                <a:srgbClr val="80808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61" name=""/>
            <p:cNvSpPr/>
            <p:nvPr/>
          </p:nvSpPr>
          <p:spPr>
            <a:xfrm>
              <a:off x="5321160" y="5227560"/>
              <a:ext cx="190800" cy="146160"/>
            </a:xfrm>
            <a:custGeom>
              <a:avLst/>
              <a:gdLst/>
              <a:ahLst/>
              <a:rect l="l" t="t" r="r" b="b"/>
              <a:pathLst>
                <a:path w="653" h="548">
                  <a:moveTo>
                    <a:pt x="639" y="482"/>
                  </a:moveTo>
                  <a:lnTo>
                    <a:pt x="653" y="441"/>
                  </a:lnTo>
                  <a:lnTo>
                    <a:pt x="539" y="407"/>
                  </a:lnTo>
                  <a:lnTo>
                    <a:pt x="455" y="198"/>
                  </a:lnTo>
                  <a:lnTo>
                    <a:pt x="271" y="141"/>
                  </a:lnTo>
                  <a:lnTo>
                    <a:pt x="145" y="0"/>
                  </a:lnTo>
                  <a:lnTo>
                    <a:pt x="0" y="97"/>
                  </a:lnTo>
                  <a:lnTo>
                    <a:pt x="75" y="97"/>
                  </a:lnTo>
                  <a:lnTo>
                    <a:pt x="242" y="284"/>
                  </a:lnTo>
                  <a:lnTo>
                    <a:pt x="464" y="389"/>
                  </a:lnTo>
                  <a:lnTo>
                    <a:pt x="547" y="535"/>
                  </a:lnTo>
                  <a:lnTo>
                    <a:pt x="639" y="548"/>
                  </a:lnTo>
                  <a:lnTo>
                    <a:pt x="639" y="482"/>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2" name=""/>
            <p:cNvSpPr/>
            <p:nvPr/>
          </p:nvSpPr>
          <p:spPr>
            <a:xfrm>
              <a:off x="4943520" y="5132520"/>
              <a:ext cx="44280" cy="47520"/>
            </a:xfrm>
            <a:custGeom>
              <a:avLst/>
              <a:gdLst/>
              <a:ahLst/>
              <a:rect l="l" t="t" r="r" b="b"/>
              <a:pathLst>
                <a:path w="157" h="178">
                  <a:moveTo>
                    <a:pt x="157" y="178"/>
                  </a:moveTo>
                  <a:lnTo>
                    <a:pt x="95" y="17"/>
                  </a:lnTo>
                  <a:lnTo>
                    <a:pt x="0" y="0"/>
                  </a:lnTo>
                  <a:lnTo>
                    <a:pt x="65" y="131"/>
                  </a:lnTo>
                  <a:lnTo>
                    <a:pt x="157" y="178"/>
                  </a:lnTo>
                  <a:close/>
                </a:path>
              </a:pathLst>
            </a:custGeom>
            <a:solidFill>
              <a:srgbClr val="00d928"/>
            </a:solidFill>
            <a:ln w="3240">
              <a:solidFill>
                <a:srgbClr val="808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063" name=""/>
            <p:cNvSpPr/>
            <p:nvPr/>
          </p:nvSpPr>
          <p:spPr>
            <a:xfrm>
              <a:off x="4341960" y="4354560"/>
              <a:ext cx="34920" cy="38160"/>
            </a:xfrm>
            <a:custGeom>
              <a:avLst/>
              <a:gdLst/>
              <a:ahLst/>
              <a:rect l="l" t="t" r="r" b="b"/>
              <a:pathLst>
                <a:path w="118" h="141">
                  <a:moveTo>
                    <a:pt x="35" y="0"/>
                  </a:moveTo>
                  <a:lnTo>
                    <a:pt x="118" y="141"/>
                  </a:lnTo>
                  <a:lnTo>
                    <a:pt x="0" y="91"/>
                  </a:lnTo>
                  <a:lnTo>
                    <a:pt x="35" y="0"/>
                  </a:lnTo>
                  <a:close/>
                </a:path>
              </a:pathLst>
            </a:custGeom>
            <a:solidFill>
              <a:srgbClr val="00d928"/>
            </a:solidFill>
            <a:ln w="3240">
              <a:solidFill>
                <a:srgbClr val="80808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064" name=""/>
            <p:cNvSpPr/>
            <p:nvPr/>
          </p:nvSpPr>
          <p:spPr>
            <a:xfrm>
              <a:off x="4325760" y="4367160"/>
              <a:ext cx="20880" cy="69840"/>
            </a:xfrm>
            <a:custGeom>
              <a:avLst/>
              <a:gdLst/>
              <a:ahLst/>
              <a:rect l="l" t="t" r="r" b="b"/>
              <a:pathLst>
                <a:path w="70" h="266">
                  <a:moveTo>
                    <a:pt x="9" y="0"/>
                  </a:moveTo>
                  <a:lnTo>
                    <a:pt x="70" y="266"/>
                  </a:lnTo>
                  <a:lnTo>
                    <a:pt x="0" y="153"/>
                  </a:lnTo>
                  <a:lnTo>
                    <a:pt x="9" y="0"/>
                  </a:lnTo>
                  <a:close/>
                </a:path>
              </a:pathLst>
            </a:custGeom>
            <a:solidFill>
              <a:srgbClr val="00d928"/>
            </a:solidFill>
            <a:ln w="3240">
              <a:solidFill>
                <a:srgbClr val="80808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3065" name=""/>
            <p:cNvSpPr/>
            <p:nvPr/>
          </p:nvSpPr>
          <p:spPr>
            <a:xfrm>
              <a:off x="4570560" y="4621320"/>
              <a:ext cx="47520" cy="19080"/>
            </a:xfrm>
            <a:custGeom>
              <a:avLst/>
              <a:gdLst/>
              <a:ahLst/>
              <a:rect l="l" t="t" r="r" b="b"/>
              <a:pathLst>
                <a:path w="174" h="70">
                  <a:moveTo>
                    <a:pt x="0" y="0"/>
                  </a:moveTo>
                  <a:lnTo>
                    <a:pt x="174" y="44"/>
                  </a:lnTo>
                  <a:lnTo>
                    <a:pt x="163" y="70"/>
                  </a:lnTo>
                  <a:lnTo>
                    <a:pt x="16" y="52"/>
                  </a:lnTo>
                  <a:lnTo>
                    <a:pt x="0" y="0"/>
                  </a:lnTo>
                  <a:close/>
                </a:path>
              </a:pathLst>
            </a:custGeom>
            <a:solidFill>
              <a:srgbClr val="00d928"/>
            </a:solidFill>
            <a:ln w="3240">
              <a:solidFill>
                <a:srgbClr val="80808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3066" name=""/>
            <p:cNvSpPr/>
            <p:nvPr/>
          </p:nvSpPr>
          <p:spPr>
            <a:xfrm>
              <a:off x="4121280" y="5324400"/>
              <a:ext cx="360360" cy="209880"/>
            </a:xfrm>
            <a:custGeom>
              <a:avLst/>
              <a:gdLst/>
              <a:ahLst/>
              <a:rect l="l" t="t" r="r" b="b"/>
              <a:pathLst>
                <a:path w="1245" h="800">
                  <a:moveTo>
                    <a:pt x="1245" y="0"/>
                  </a:moveTo>
                  <a:lnTo>
                    <a:pt x="1038" y="437"/>
                  </a:lnTo>
                  <a:lnTo>
                    <a:pt x="1104" y="630"/>
                  </a:lnTo>
                  <a:lnTo>
                    <a:pt x="1052" y="800"/>
                  </a:lnTo>
                  <a:lnTo>
                    <a:pt x="859" y="779"/>
                  </a:lnTo>
                  <a:lnTo>
                    <a:pt x="718" y="638"/>
                  </a:lnTo>
                  <a:lnTo>
                    <a:pt x="61" y="345"/>
                  </a:lnTo>
                  <a:lnTo>
                    <a:pt x="0" y="193"/>
                  </a:lnTo>
                  <a:lnTo>
                    <a:pt x="76" y="61"/>
                  </a:lnTo>
                  <a:lnTo>
                    <a:pt x="142" y="109"/>
                  </a:lnTo>
                  <a:lnTo>
                    <a:pt x="303" y="40"/>
                  </a:lnTo>
                  <a:lnTo>
                    <a:pt x="483" y="163"/>
                  </a:lnTo>
                  <a:lnTo>
                    <a:pt x="1245"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7" name=""/>
            <p:cNvSpPr/>
            <p:nvPr/>
          </p:nvSpPr>
          <p:spPr>
            <a:xfrm>
              <a:off x="4121280" y="5324400"/>
              <a:ext cx="360360" cy="209880"/>
            </a:xfrm>
            <a:custGeom>
              <a:avLst/>
              <a:gdLst/>
              <a:ahLst/>
              <a:rect l="l" t="t" r="r" b="b"/>
              <a:pathLst>
                <a:path w="1245" h="800">
                  <a:moveTo>
                    <a:pt x="1245" y="0"/>
                  </a:moveTo>
                  <a:lnTo>
                    <a:pt x="1038" y="437"/>
                  </a:lnTo>
                  <a:lnTo>
                    <a:pt x="1104" y="630"/>
                  </a:lnTo>
                  <a:lnTo>
                    <a:pt x="1052" y="800"/>
                  </a:lnTo>
                  <a:lnTo>
                    <a:pt x="859" y="779"/>
                  </a:lnTo>
                  <a:lnTo>
                    <a:pt x="718" y="638"/>
                  </a:lnTo>
                  <a:lnTo>
                    <a:pt x="61" y="345"/>
                  </a:lnTo>
                  <a:lnTo>
                    <a:pt x="0" y="193"/>
                  </a:lnTo>
                  <a:lnTo>
                    <a:pt x="76" y="61"/>
                  </a:lnTo>
                  <a:lnTo>
                    <a:pt x="142" y="109"/>
                  </a:lnTo>
                  <a:lnTo>
                    <a:pt x="303" y="40"/>
                  </a:lnTo>
                  <a:lnTo>
                    <a:pt x="483" y="163"/>
                  </a:lnTo>
                  <a:lnTo>
                    <a:pt x="1245" y="0"/>
                  </a:lnTo>
                  <a:lnTo>
                    <a:pt x="1245" y="0"/>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8" name=""/>
            <p:cNvSpPr/>
            <p:nvPr/>
          </p:nvSpPr>
          <p:spPr>
            <a:xfrm>
              <a:off x="3630600" y="4916520"/>
              <a:ext cx="169920" cy="330120"/>
            </a:xfrm>
            <a:custGeom>
              <a:avLst/>
              <a:gdLst/>
              <a:ahLst/>
              <a:rect l="l" t="t" r="r" b="b"/>
              <a:pathLst>
                <a:path w="584" h="1250">
                  <a:moveTo>
                    <a:pt x="368" y="0"/>
                  </a:moveTo>
                  <a:lnTo>
                    <a:pt x="503" y="84"/>
                  </a:lnTo>
                  <a:lnTo>
                    <a:pt x="584" y="311"/>
                  </a:lnTo>
                  <a:lnTo>
                    <a:pt x="573" y="994"/>
                  </a:lnTo>
                  <a:lnTo>
                    <a:pt x="508" y="1110"/>
                  </a:lnTo>
                  <a:lnTo>
                    <a:pt x="412" y="1086"/>
                  </a:lnTo>
                  <a:lnTo>
                    <a:pt x="342" y="1191"/>
                  </a:lnTo>
                  <a:lnTo>
                    <a:pt x="224" y="1250"/>
                  </a:lnTo>
                  <a:lnTo>
                    <a:pt x="97" y="1041"/>
                  </a:lnTo>
                  <a:lnTo>
                    <a:pt x="80" y="940"/>
                  </a:lnTo>
                  <a:lnTo>
                    <a:pt x="132" y="721"/>
                  </a:lnTo>
                  <a:lnTo>
                    <a:pt x="93" y="446"/>
                  </a:lnTo>
                  <a:lnTo>
                    <a:pt x="0" y="337"/>
                  </a:lnTo>
                  <a:lnTo>
                    <a:pt x="0" y="183"/>
                  </a:lnTo>
                  <a:lnTo>
                    <a:pt x="141" y="223"/>
                  </a:lnTo>
                  <a:lnTo>
                    <a:pt x="368"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9" name=""/>
            <p:cNvSpPr/>
            <p:nvPr/>
          </p:nvSpPr>
          <p:spPr>
            <a:xfrm>
              <a:off x="3678120" y="4675320"/>
              <a:ext cx="108000" cy="231840"/>
            </a:xfrm>
            <a:custGeom>
              <a:avLst/>
              <a:gdLst/>
              <a:ahLst/>
              <a:rect l="l" t="t" r="r" b="b"/>
              <a:pathLst>
                <a:path w="373" h="879">
                  <a:moveTo>
                    <a:pt x="289" y="0"/>
                  </a:moveTo>
                  <a:lnTo>
                    <a:pt x="323" y="16"/>
                  </a:lnTo>
                  <a:lnTo>
                    <a:pt x="373" y="428"/>
                  </a:lnTo>
                  <a:lnTo>
                    <a:pt x="236" y="879"/>
                  </a:lnTo>
                  <a:lnTo>
                    <a:pt x="49" y="668"/>
                  </a:lnTo>
                  <a:lnTo>
                    <a:pt x="0" y="319"/>
                  </a:lnTo>
                  <a:lnTo>
                    <a:pt x="35" y="223"/>
                  </a:lnTo>
                  <a:lnTo>
                    <a:pt x="258" y="135"/>
                  </a:lnTo>
                  <a:lnTo>
                    <a:pt x="289"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0" name=""/>
            <p:cNvSpPr/>
            <p:nvPr/>
          </p:nvSpPr>
          <p:spPr>
            <a:xfrm>
              <a:off x="2846520" y="5219640"/>
              <a:ext cx="36360" cy="24120"/>
            </a:xfrm>
            <a:custGeom>
              <a:avLst/>
              <a:gdLst/>
              <a:ahLst/>
              <a:rect l="l" t="t" r="r" b="b"/>
              <a:pathLst>
                <a:path w="128" h="101">
                  <a:moveTo>
                    <a:pt x="94" y="0"/>
                  </a:moveTo>
                  <a:lnTo>
                    <a:pt x="128" y="52"/>
                  </a:lnTo>
                  <a:lnTo>
                    <a:pt x="84" y="101"/>
                  </a:lnTo>
                  <a:lnTo>
                    <a:pt x="0" y="91"/>
                  </a:lnTo>
                  <a:lnTo>
                    <a:pt x="94" y="0"/>
                  </a:lnTo>
                  <a:close/>
                </a:path>
              </a:pathLst>
            </a:custGeom>
            <a:solidFill>
              <a:srgbClr val="00d928"/>
            </a:solidFill>
            <a:ln w="3240">
              <a:solidFill>
                <a:srgbClr val="80808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3071" name=""/>
            <p:cNvSpPr/>
            <p:nvPr/>
          </p:nvSpPr>
          <p:spPr>
            <a:xfrm>
              <a:off x="2978280" y="5104080"/>
              <a:ext cx="112680" cy="88560"/>
            </a:xfrm>
            <a:custGeom>
              <a:avLst/>
              <a:gdLst/>
              <a:ahLst/>
              <a:rect l="l" t="t" r="r" b="b"/>
              <a:pathLst>
                <a:path w="395" h="340">
                  <a:moveTo>
                    <a:pt x="312" y="0"/>
                  </a:moveTo>
                  <a:lnTo>
                    <a:pt x="298" y="95"/>
                  </a:lnTo>
                  <a:lnTo>
                    <a:pt x="395" y="152"/>
                  </a:lnTo>
                  <a:lnTo>
                    <a:pt x="281" y="340"/>
                  </a:lnTo>
                  <a:lnTo>
                    <a:pt x="142" y="214"/>
                  </a:lnTo>
                  <a:lnTo>
                    <a:pt x="44" y="241"/>
                  </a:lnTo>
                  <a:lnTo>
                    <a:pt x="0" y="188"/>
                  </a:lnTo>
                  <a:lnTo>
                    <a:pt x="71" y="105"/>
                  </a:lnTo>
                  <a:lnTo>
                    <a:pt x="312" y="0"/>
                  </a:lnTo>
                  <a:close/>
                </a:path>
              </a:pathLst>
            </a:custGeom>
            <a:solidFill>
              <a:srgbClr val="00d928"/>
            </a:solidFill>
            <a:ln w="3240">
              <a:solidFill>
                <a:srgbClr val="808080"/>
              </a:solidFill>
              <a:round/>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3072" name=""/>
            <p:cNvSpPr/>
            <p:nvPr/>
          </p:nvSpPr>
          <p:spPr>
            <a:xfrm>
              <a:off x="3143160" y="5094360"/>
              <a:ext cx="44640" cy="22320"/>
            </a:xfrm>
            <a:custGeom>
              <a:avLst/>
              <a:gdLst/>
              <a:ahLst/>
              <a:rect l="l" t="t" r="r" b="b"/>
              <a:pathLst>
                <a:path w="158" h="87">
                  <a:moveTo>
                    <a:pt x="140" y="0"/>
                  </a:moveTo>
                  <a:lnTo>
                    <a:pt x="158" y="87"/>
                  </a:lnTo>
                  <a:lnTo>
                    <a:pt x="0" y="10"/>
                  </a:lnTo>
                  <a:lnTo>
                    <a:pt x="140" y="0"/>
                  </a:lnTo>
                  <a:close/>
                </a:path>
              </a:pathLst>
            </a:custGeom>
            <a:solidFill>
              <a:srgbClr val="00d928"/>
            </a:solidFill>
            <a:ln w="3240">
              <a:solidFill>
                <a:srgbClr val="808080"/>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073" name=""/>
            <p:cNvSpPr/>
            <p:nvPr/>
          </p:nvSpPr>
          <p:spPr>
            <a:xfrm>
              <a:off x="3238560" y="3079800"/>
              <a:ext cx="27000" cy="46080"/>
            </a:xfrm>
            <a:custGeom>
              <a:avLst/>
              <a:gdLst/>
              <a:ahLst/>
              <a:rect l="l" t="t" r="r" b="b"/>
              <a:pathLst>
                <a:path w="91" h="184">
                  <a:moveTo>
                    <a:pt x="91" y="0"/>
                  </a:moveTo>
                  <a:lnTo>
                    <a:pt x="0" y="184"/>
                  </a:lnTo>
                  <a:lnTo>
                    <a:pt x="55" y="145"/>
                  </a:lnTo>
                  <a:lnTo>
                    <a:pt x="91" y="0"/>
                  </a:lnTo>
                  <a:close/>
                </a:path>
              </a:pathLst>
            </a:custGeom>
            <a:solidFill>
              <a:srgbClr val="00d928"/>
            </a:solidFill>
            <a:ln w="3240">
              <a:solidFill>
                <a:srgbClr val="808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074" name=""/>
            <p:cNvSpPr/>
            <p:nvPr/>
          </p:nvSpPr>
          <p:spPr>
            <a:xfrm>
              <a:off x="3238560" y="3079800"/>
              <a:ext cx="27000" cy="46080"/>
            </a:xfrm>
            <a:custGeom>
              <a:avLst/>
              <a:gdLst/>
              <a:ahLst/>
              <a:rect l="l" t="t" r="r" b="b"/>
              <a:pathLst>
                <a:path w="91" h="184">
                  <a:moveTo>
                    <a:pt x="91" y="0"/>
                  </a:moveTo>
                  <a:lnTo>
                    <a:pt x="0" y="184"/>
                  </a:lnTo>
                  <a:lnTo>
                    <a:pt x="55" y="145"/>
                  </a:lnTo>
                  <a:lnTo>
                    <a:pt x="91" y="0"/>
                  </a:lnTo>
                  <a:lnTo>
                    <a:pt x="91" y="0"/>
                  </a:lnTo>
                </a:path>
              </a:pathLst>
            </a:custGeom>
            <a:solidFill>
              <a:srgbClr val="00d928"/>
            </a:solidFill>
            <a:ln w="3240">
              <a:solidFill>
                <a:srgbClr val="80808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075" name=""/>
            <p:cNvSpPr/>
            <p:nvPr/>
          </p:nvSpPr>
          <p:spPr>
            <a:xfrm>
              <a:off x="3106800" y="3367080"/>
              <a:ext cx="12600" cy="15840"/>
            </a:xfrm>
            <a:custGeom>
              <a:avLst/>
              <a:gdLst/>
              <a:ahLst/>
              <a:rect l="l" t="t" r="r" b="b"/>
              <a:pathLst>
                <a:path w="44" h="65">
                  <a:moveTo>
                    <a:pt x="9" y="0"/>
                  </a:moveTo>
                  <a:lnTo>
                    <a:pt x="0" y="65"/>
                  </a:lnTo>
                  <a:lnTo>
                    <a:pt x="44" y="44"/>
                  </a:lnTo>
                  <a:lnTo>
                    <a:pt x="9" y="0"/>
                  </a:lnTo>
                  <a:lnTo>
                    <a:pt x="9" y="0"/>
                  </a:lnTo>
                </a:path>
              </a:pathLst>
            </a:custGeom>
            <a:solidFill>
              <a:srgbClr val="00d928"/>
            </a:solidFill>
            <a:ln w="3240">
              <a:solidFill>
                <a:srgbClr val="808080"/>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076" name=""/>
            <p:cNvSpPr/>
            <p:nvPr/>
          </p:nvSpPr>
          <p:spPr>
            <a:xfrm>
              <a:off x="4551480" y="2317680"/>
              <a:ext cx="79200" cy="206640"/>
            </a:xfrm>
            <a:custGeom>
              <a:avLst/>
              <a:gdLst/>
              <a:ahLst/>
              <a:rect l="l" t="t" r="r" b="b"/>
              <a:pathLst>
                <a:path w="271" h="794">
                  <a:moveTo>
                    <a:pt x="0" y="794"/>
                  </a:moveTo>
                  <a:lnTo>
                    <a:pt x="88" y="642"/>
                  </a:lnTo>
                  <a:lnTo>
                    <a:pt x="271" y="0"/>
                  </a:lnTo>
                  <a:lnTo>
                    <a:pt x="41" y="514"/>
                  </a:lnTo>
                  <a:lnTo>
                    <a:pt x="0" y="794"/>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7" name=""/>
            <p:cNvSpPr/>
            <p:nvPr/>
          </p:nvSpPr>
          <p:spPr>
            <a:xfrm>
              <a:off x="4754520" y="2210040"/>
              <a:ext cx="101520" cy="185760"/>
            </a:xfrm>
            <a:custGeom>
              <a:avLst/>
              <a:gdLst/>
              <a:ahLst/>
              <a:rect l="l" t="t" r="r" b="b"/>
              <a:pathLst>
                <a:path w="350" h="705">
                  <a:moveTo>
                    <a:pt x="9" y="705"/>
                  </a:moveTo>
                  <a:lnTo>
                    <a:pt x="306" y="364"/>
                  </a:lnTo>
                  <a:lnTo>
                    <a:pt x="285" y="145"/>
                  </a:lnTo>
                  <a:lnTo>
                    <a:pt x="350" y="0"/>
                  </a:lnTo>
                  <a:lnTo>
                    <a:pt x="210" y="0"/>
                  </a:lnTo>
                  <a:lnTo>
                    <a:pt x="26" y="254"/>
                  </a:lnTo>
                  <a:lnTo>
                    <a:pt x="0" y="508"/>
                  </a:lnTo>
                  <a:lnTo>
                    <a:pt x="56" y="595"/>
                  </a:lnTo>
                  <a:lnTo>
                    <a:pt x="9" y="705"/>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8" name=""/>
            <p:cNvSpPr/>
            <p:nvPr/>
          </p:nvSpPr>
          <p:spPr>
            <a:xfrm>
              <a:off x="4937040" y="1706760"/>
              <a:ext cx="50760" cy="77760"/>
            </a:xfrm>
            <a:custGeom>
              <a:avLst/>
              <a:gdLst/>
              <a:ahLst/>
              <a:rect l="l" t="t" r="r" b="b"/>
              <a:pathLst>
                <a:path w="177" h="292">
                  <a:moveTo>
                    <a:pt x="143" y="0"/>
                  </a:moveTo>
                  <a:lnTo>
                    <a:pt x="23" y="0"/>
                  </a:lnTo>
                  <a:lnTo>
                    <a:pt x="46" y="84"/>
                  </a:lnTo>
                  <a:lnTo>
                    <a:pt x="0" y="70"/>
                  </a:lnTo>
                  <a:lnTo>
                    <a:pt x="0" y="201"/>
                  </a:lnTo>
                  <a:lnTo>
                    <a:pt x="151" y="292"/>
                  </a:lnTo>
                  <a:lnTo>
                    <a:pt x="177" y="240"/>
                  </a:lnTo>
                  <a:lnTo>
                    <a:pt x="111" y="154"/>
                  </a:lnTo>
                  <a:lnTo>
                    <a:pt x="172" y="88"/>
                  </a:lnTo>
                  <a:lnTo>
                    <a:pt x="143" y="0"/>
                  </a:lnTo>
                  <a:close/>
                </a:path>
              </a:pathLst>
            </a:custGeom>
            <a:solidFill>
              <a:srgbClr val="00d928"/>
            </a:solidFill>
            <a:ln w="3240">
              <a:solidFill>
                <a:srgbClr val="808080"/>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079" name=""/>
            <p:cNvSpPr/>
            <p:nvPr/>
          </p:nvSpPr>
          <p:spPr>
            <a:xfrm>
              <a:off x="4362480" y="2710080"/>
              <a:ext cx="44280" cy="48960"/>
            </a:xfrm>
            <a:custGeom>
              <a:avLst/>
              <a:gdLst/>
              <a:ahLst/>
              <a:rect l="l" t="t" r="r" b="b"/>
              <a:pathLst>
                <a:path w="157" h="185">
                  <a:moveTo>
                    <a:pt x="157" y="185"/>
                  </a:moveTo>
                  <a:lnTo>
                    <a:pt x="135" y="76"/>
                  </a:lnTo>
                  <a:lnTo>
                    <a:pt x="23" y="0"/>
                  </a:lnTo>
                  <a:lnTo>
                    <a:pt x="0" y="124"/>
                  </a:lnTo>
                  <a:lnTo>
                    <a:pt x="157" y="185"/>
                  </a:lnTo>
                  <a:close/>
                </a:path>
              </a:pathLst>
            </a:custGeom>
            <a:solidFill>
              <a:srgbClr val="00d928"/>
            </a:solidFill>
            <a:ln w="3240">
              <a:solidFill>
                <a:srgbClr val="808080"/>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3080" name=""/>
            <p:cNvSpPr/>
            <p:nvPr/>
          </p:nvSpPr>
          <p:spPr>
            <a:xfrm>
              <a:off x="3944880" y="2551320"/>
              <a:ext cx="201600" cy="209520"/>
            </a:xfrm>
            <a:custGeom>
              <a:avLst/>
              <a:gdLst/>
              <a:ahLst/>
              <a:rect l="l" t="t" r="r" b="b"/>
              <a:pathLst>
                <a:path w="700" h="797">
                  <a:moveTo>
                    <a:pt x="181" y="108"/>
                  </a:moveTo>
                  <a:lnTo>
                    <a:pt x="347" y="117"/>
                  </a:lnTo>
                  <a:lnTo>
                    <a:pt x="303" y="233"/>
                  </a:lnTo>
                  <a:lnTo>
                    <a:pt x="335" y="329"/>
                  </a:lnTo>
                  <a:lnTo>
                    <a:pt x="405" y="160"/>
                  </a:lnTo>
                  <a:lnTo>
                    <a:pt x="438" y="243"/>
                  </a:lnTo>
                  <a:lnTo>
                    <a:pt x="411" y="307"/>
                  </a:lnTo>
                  <a:lnTo>
                    <a:pt x="446" y="324"/>
                  </a:lnTo>
                  <a:lnTo>
                    <a:pt x="451" y="155"/>
                  </a:lnTo>
                  <a:lnTo>
                    <a:pt x="396" y="94"/>
                  </a:lnTo>
                  <a:lnTo>
                    <a:pt x="569" y="0"/>
                  </a:lnTo>
                  <a:lnTo>
                    <a:pt x="659" y="145"/>
                  </a:lnTo>
                  <a:lnTo>
                    <a:pt x="700" y="335"/>
                  </a:lnTo>
                  <a:lnTo>
                    <a:pt x="531" y="446"/>
                  </a:lnTo>
                  <a:lnTo>
                    <a:pt x="601" y="621"/>
                  </a:lnTo>
                  <a:lnTo>
                    <a:pt x="495" y="647"/>
                  </a:lnTo>
                  <a:lnTo>
                    <a:pt x="485" y="797"/>
                  </a:lnTo>
                  <a:lnTo>
                    <a:pt x="318" y="763"/>
                  </a:lnTo>
                  <a:lnTo>
                    <a:pt x="291" y="735"/>
                  </a:lnTo>
                  <a:lnTo>
                    <a:pt x="333" y="677"/>
                  </a:lnTo>
                  <a:lnTo>
                    <a:pt x="142" y="656"/>
                  </a:lnTo>
                  <a:lnTo>
                    <a:pt x="78" y="555"/>
                  </a:lnTo>
                  <a:lnTo>
                    <a:pt x="99" y="382"/>
                  </a:lnTo>
                  <a:lnTo>
                    <a:pt x="0" y="306"/>
                  </a:lnTo>
                  <a:lnTo>
                    <a:pt x="239" y="190"/>
                  </a:lnTo>
                  <a:lnTo>
                    <a:pt x="181" y="108"/>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1" name=""/>
            <p:cNvSpPr/>
            <p:nvPr/>
          </p:nvSpPr>
          <p:spPr>
            <a:xfrm>
              <a:off x="4038480" y="2766960"/>
              <a:ext cx="44640" cy="69840"/>
            </a:xfrm>
            <a:custGeom>
              <a:avLst/>
              <a:gdLst/>
              <a:ahLst/>
              <a:rect l="l" t="t" r="r" b="b"/>
              <a:pathLst>
                <a:path w="149" h="259">
                  <a:moveTo>
                    <a:pt x="28" y="0"/>
                  </a:moveTo>
                  <a:lnTo>
                    <a:pt x="149" y="67"/>
                  </a:lnTo>
                  <a:lnTo>
                    <a:pt x="97" y="259"/>
                  </a:lnTo>
                  <a:lnTo>
                    <a:pt x="0" y="12"/>
                  </a:lnTo>
                  <a:lnTo>
                    <a:pt x="28" y="0"/>
                  </a:lnTo>
                  <a:close/>
                </a:path>
              </a:pathLst>
            </a:custGeom>
            <a:solidFill>
              <a:srgbClr val="00d928"/>
            </a:solidFill>
            <a:ln w="3240">
              <a:solidFill>
                <a:srgbClr val="808080"/>
              </a:solidFill>
              <a:round/>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3082" name=""/>
            <p:cNvSpPr/>
            <p:nvPr/>
          </p:nvSpPr>
          <p:spPr>
            <a:xfrm>
              <a:off x="3957480" y="2765520"/>
              <a:ext cx="88920" cy="61920"/>
            </a:xfrm>
            <a:custGeom>
              <a:avLst/>
              <a:gdLst/>
              <a:ahLst/>
              <a:rect l="l" t="t" r="r" b="b"/>
              <a:pathLst>
                <a:path w="308" h="230">
                  <a:moveTo>
                    <a:pt x="93" y="0"/>
                  </a:moveTo>
                  <a:lnTo>
                    <a:pt x="173" y="77"/>
                  </a:lnTo>
                  <a:lnTo>
                    <a:pt x="249" y="49"/>
                  </a:lnTo>
                  <a:lnTo>
                    <a:pt x="308" y="200"/>
                  </a:lnTo>
                  <a:lnTo>
                    <a:pt x="159" y="230"/>
                  </a:lnTo>
                  <a:lnTo>
                    <a:pt x="11" y="137"/>
                  </a:lnTo>
                  <a:lnTo>
                    <a:pt x="40" y="67"/>
                  </a:lnTo>
                  <a:lnTo>
                    <a:pt x="0" y="34"/>
                  </a:lnTo>
                  <a:lnTo>
                    <a:pt x="93" y="0"/>
                  </a:lnTo>
                  <a:close/>
                </a:path>
              </a:pathLst>
            </a:custGeom>
            <a:solidFill>
              <a:srgbClr val="00d928"/>
            </a:solidFill>
            <a:ln w="3240">
              <a:solidFill>
                <a:srgbClr val="808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3083" name=""/>
            <p:cNvSpPr/>
            <p:nvPr/>
          </p:nvSpPr>
          <p:spPr>
            <a:xfrm>
              <a:off x="3807000" y="2644920"/>
              <a:ext cx="129960" cy="103320"/>
            </a:xfrm>
            <a:custGeom>
              <a:avLst/>
              <a:gdLst/>
              <a:ahLst/>
              <a:rect l="l" t="t" r="r" b="b"/>
              <a:pathLst>
                <a:path w="455" h="388">
                  <a:moveTo>
                    <a:pt x="118" y="63"/>
                  </a:moveTo>
                  <a:lnTo>
                    <a:pt x="306" y="69"/>
                  </a:lnTo>
                  <a:lnTo>
                    <a:pt x="340" y="0"/>
                  </a:lnTo>
                  <a:lnTo>
                    <a:pt x="455" y="244"/>
                  </a:lnTo>
                  <a:lnTo>
                    <a:pt x="419" y="378"/>
                  </a:lnTo>
                  <a:lnTo>
                    <a:pt x="152" y="388"/>
                  </a:lnTo>
                  <a:lnTo>
                    <a:pt x="175" y="324"/>
                  </a:lnTo>
                  <a:lnTo>
                    <a:pt x="66" y="289"/>
                  </a:lnTo>
                  <a:lnTo>
                    <a:pt x="0" y="99"/>
                  </a:lnTo>
                  <a:lnTo>
                    <a:pt x="118" y="63"/>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4" name=""/>
            <p:cNvSpPr/>
            <p:nvPr/>
          </p:nvSpPr>
          <p:spPr>
            <a:xfrm>
              <a:off x="3807000" y="2644920"/>
              <a:ext cx="129960" cy="103320"/>
            </a:xfrm>
            <a:custGeom>
              <a:avLst/>
              <a:gdLst/>
              <a:ahLst/>
              <a:rect l="l" t="t" r="r" b="b"/>
              <a:pathLst>
                <a:path w="455" h="388">
                  <a:moveTo>
                    <a:pt x="118" y="63"/>
                  </a:moveTo>
                  <a:lnTo>
                    <a:pt x="306" y="69"/>
                  </a:lnTo>
                  <a:lnTo>
                    <a:pt x="340" y="0"/>
                  </a:lnTo>
                  <a:lnTo>
                    <a:pt x="455" y="244"/>
                  </a:lnTo>
                  <a:lnTo>
                    <a:pt x="419" y="378"/>
                  </a:lnTo>
                  <a:lnTo>
                    <a:pt x="152" y="388"/>
                  </a:lnTo>
                  <a:lnTo>
                    <a:pt x="175" y="324"/>
                  </a:lnTo>
                  <a:lnTo>
                    <a:pt x="66" y="289"/>
                  </a:lnTo>
                  <a:lnTo>
                    <a:pt x="0" y="99"/>
                  </a:lnTo>
                  <a:lnTo>
                    <a:pt x="118" y="63"/>
                  </a:lnTo>
                  <a:lnTo>
                    <a:pt x="118" y="63"/>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5" name=""/>
            <p:cNvSpPr/>
            <p:nvPr/>
          </p:nvSpPr>
          <p:spPr>
            <a:xfrm>
              <a:off x="3913200" y="2729160"/>
              <a:ext cx="36360" cy="82440"/>
            </a:xfrm>
            <a:custGeom>
              <a:avLst/>
              <a:gdLst/>
              <a:ahLst/>
              <a:rect l="l" t="t" r="r" b="b"/>
              <a:pathLst>
                <a:path w="121" h="311">
                  <a:moveTo>
                    <a:pt x="82" y="75"/>
                  </a:moveTo>
                  <a:lnTo>
                    <a:pt x="118" y="0"/>
                  </a:lnTo>
                  <a:lnTo>
                    <a:pt x="121" y="102"/>
                  </a:lnTo>
                  <a:lnTo>
                    <a:pt x="28" y="311"/>
                  </a:lnTo>
                  <a:lnTo>
                    <a:pt x="0" y="206"/>
                  </a:lnTo>
                  <a:lnTo>
                    <a:pt x="82" y="75"/>
                  </a:lnTo>
                  <a:close/>
                </a:path>
              </a:pathLst>
            </a:custGeom>
            <a:solidFill>
              <a:srgbClr val="00d928"/>
            </a:solidFill>
            <a:ln w="3240">
              <a:solidFill>
                <a:srgbClr val="808080"/>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086" name=""/>
            <p:cNvSpPr/>
            <p:nvPr/>
          </p:nvSpPr>
          <p:spPr>
            <a:xfrm>
              <a:off x="4186080" y="2819520"/>
              <a:ext cx="59040" cy="68400"/>
            </a:xfrm>
            <a:custGeom>
              <a:avLst/>
              <a:gdLst/>
              <a:ahLst/>
              <a:rect l="l" t="t" r="r" b="b"/>
              <a:pathLst>
                <a:path w="205" h="258">
                  <a:moveTo>
                    <a:pt x="184" y="144"/>
                  </a:moveTo>
                  <a:lnTo>
                    <a:pt x="205" y="258"/>
                  </a:lnTo>
                  <a:lnTo>
                    <a:pt x="0" y="214"/>
                  </a:lnTo>
                  <a:lnTo>
                    <a:pt x="4" y="91"/>
                  </a:lnTo>
                  <a:lnTo>
                    <a:pt x="126" y="128"/>
                  </a:lnTo>
                  <a:lnTo>
                    <a:pt x="61" y="0"/>
                  </a:lnTo>
                  <a:lnTo>
                    <a:pt x="202" y="65"/>
                  </a:lnTo>
                  <a:lnTo>
                    <a:pt x="184" y="144"/>
                  </a:lnTo>
                  <a:close/>
                </a:path>
              </a:pathLst>
            </a:custGeom>
            <a:solidFill>
              <a:srgbClr val="00d928"/>
            </a:solidFill>
            <a:ln w="3240">
              <a:solidFill>
                <a:srgbClr val="80808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087" name=""/>
            <p:cNvSpPr/>
            <p:nvPr/>
          </p:nvSpPr>
          <p:spPr>
            <a:xfrm>
              <a:off x="5164200" y="1746360"/>
              <a:ext cx="22320" cy="14400"/>
            </a:xfrm>
            <a:custGeom>
              <a:avLst/>
              <a:gdLst/>
              <a:ahLst/>
              <a:rect l="l" t="t" r="r" b="b"/>
              <a:pathLst>
                <a:path w="75" h="58">
                  <a:moveTo>
                    <a:pt x="75" y="0"/>
                  </a:moveTo>
                  <a:lnTo>
                    <a:pt x="0" y="22"/>
                  </a:lnTo>
                  <a:lnTo>
                    <a:pt x="70" y="58"/>
                  </a:lnTo>
                  <a:lnTo>
                    <a:pt x="75" y="0"/>
                  </a:lnTo>
                  <a:close/>
                </a:path>
              </a:pathLst>
            </a:custGeom>
            <a:solidFill>
              <a:srgbClr val="00d928"/>
            </a:solidFill>
            <a:ln w="3240">
              <a:solidFill>
                <a:srgbClr val="80808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088" name=""/>
            <p:cNvSpPr/>
            <p:nvPr/>
          </p:nvSpPr>
          <p:spPr>
            <a:xfrm>
              <a:off x="5164200" y="1746360"/>
              <a:ext cx="22320" cy="14400"/>
            </a:xfrm>
            <a:custGeom>
              <a:avLst/>
              <a:gdLst/>
              <a:ahLst/>
              <a:rect l="l" t="t" r="r" b="b"/>
              <a:pathLst>
                <a:path w="75" h="58">
                  <a:moveTo>
                    <a:pt x="75" y="0"/>
                  </a:moveTo>
                  <a:lnTo>
                    <a:pt x="0" y="22"/>
                  </a:lnTo>
                  <a:lnTo>
                    <a:pt x="70" y="58"/>
                  </a:lnTo>
                  <a:lnTo>
                    <a:pt x="75" y="0"/>
                  </a:lnTo>
                  <a:lnTo>
                    <a:pt x="75" y="0"/>
                  </a:lnTo>
                </a:path>
              </a:pathLst>
            </a:custGeom>
            <a:solidFill>
              <a:srgbClr val="00d928"/>
            </a:solidFill>
            <a:ln w="3240">
              <a:solidFill>
                <a:srgbClr val="80808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089" name=""/>
            <p:cNvSpPr/>
            <p:nvPr/>
          </p:nvSpPr>
          <p:spPr>
            <a:xfrm>
              <a:off x="5240160" y="1724040"/>
              <a:ext cx="54000" cy="54000"/>
            </a:xfrm>
            <a:custGeom>
              <a:avLst/>
              <a:gdLst/>
              <a:ahLst/>
              <a:rect l="l" t="t" r="r" b="b"/>
              <a:pathLst>
                <a:path w="180" h="199">
                  <a:moveTo>
                    <a:pt x="121" y="199"/>
                  </a:moveTo>
                  <a:lnTo>
                    <a:pt x="180" y="0"/>
                  </a:lnTo>
                  <a:lnTo>
                    <a:pt x="54" y="69"/>
                  </a:lnTo>
                  <a:lnTo>
                    <a:pt x="0" y="189"/>
                  </a:lnTo>
                  <a:lnTo>
                    <a:pt x="121" y="199"/>
                  </a:lnTo>
                  <a:close/>
                </a:path>
              </a:pathLst>
            </a:custGeom>
            <a:solidFill>
              <a:srgbClr val="00d928"/>
            </a:solidFill>
            <a:ln w="3240">
              <a:solidFill>
                <a:srgbClr val="80808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90" name=""/>
            <p:cNvSpPr/>
            <p:nvPr/>
          </p:nvSpPr>
          <p:spPr>
            <a:xfrm>
              <a:off x="5192640" y="2067120"/>
              <a:ext cx="155520" cy="129960"/>
            </a:xfrm>
            <a:custGeom>
              <a:avLst/>
              <a:gdLst/>
              <a:ahLst/>
              <a:rect l="l" t="t" r="r" b="b"/>
              <a:pathLst>
                <a:path w="540" h="493">
                  <a:moveTo>
                    <a:pt x="443" y="0"/>
                  </a:moveTo>
                  <a:lnTo>
                    <a:pt x="0" y="73"/>
                  </a:lnTo>
                  <a:lnTo>
                    <a:pt x="0" y="243"/>
                  </a:lnTo>
                  <a:lnTo>
                    <a:pt x="88" y="321"/>
                  </a:lnTo>
                  <a:lnTo>
                    <a:pt x="43" y="449"/>
                  </a:lnTo>
                  <a:lnTo>
                    <a:pt x="49" y="493"/>
                  </a:lnTo>
                  <a:lnTo>
                    <a:pt x="185" y="240"/>
                  </a:lnTo>
                  <a:lnTo>
                    <a:pt x="303" y="269"/>
                  </a:lnTo>
                  <a:lnTo>
                    <a:pt x="540" y="117"/>
                  </a:lnTo>
                  <a:lnTo>
                    <a:pt x="443"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1" name=""/>
            <p:cNvSpPr/>
            <p:nvPr/>
          </p:nvSpPr>
          <p:spPr>
            <a:xfrm>
              <a:off x="5210280" y="1968480"/>
              <a:ext cx="106200" cy="76320"/>
            </a:xfrm>
            <a:custGeom>
              <a:avLst/>
              <a:gdLst/>
              <a:ahLst/>
              <a:rect l="l" t="t" r="r" b="b"/>
              <a:pathLst>
                <a:path w="365" h="297">
                  <a:moveTo>
                    <a:pt x="291" y="66"/>
                  </a:moveTo>
                  <a:lnTo>
                    <a:pt x="212" y="0"/>
                  </a:lnTo>
                  <a:lnTo>
                    <a:pt x="146" y="114"/>
                  </a:lnTo>
                  <a:lnTo>
                    <a:pt x="0" y="154"/>
                  </a:lnTo>
                  <a:lnTo>
                    <a:pt x="22" y="196"/>
                  </a:lnTo>
                  <a:lnTo>
                    <a:pt x="93" y="172"/>
                  </a:lnTo>
                  <a:lnTo>
                    <a:pt x="149" y="297"/>
                  </a:lnTo>
                  <a:lnTo>
                    <a:pt x="365" y="185"/>
                  </a:lnTo>
                  <a:lnTo>
                    <a:pt x="365" y="114"/>
                  </a:lnTo>
                  <a:lnTo>
                    <a:pt x="291" y="66"/>
                  </a:lnTo>
                  <a:close/>
                </a:path>
              </a:pathLst>
            </a:custGeom>
            <a:solidFill>
              <a:srgbClr val="00d928"/>
            </a:solidFill>
            <a:ln w="3240">
              <a:solidFill>
                <a:srgbClr val="80808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092" name=""/>
            <p:cNvSpPr/>
            <p:nvPr/>
          </p:nvSpPr>
          <p:spPr>
            <a:xfrm>
              <a:off x="3294000" y="1800360"/>
              <a:ext cx="22320" cy="42840"/>
            </a:xfrm>
            <a:custGeom>
              <a:avLst/>
              <a:gdLst/>
              <a:ahLst/>
              <a:rect l="l" t="t" r="r" b="b"/>
              <a:pathLst>
                <a:path w="65" h="163">
                  <a:moveTo>
                    <a:pt x="62" y="163"/>
                  </a:moveTo>
                  <a:lnTo>
                    <a:pt x="65" y="44"/>
                  </a:lnTo>
                  <a:lnTo>
                    <a:pt x="4" y="0"/>
                  </a:lnTo>
                  <a:lnTo>
                    <a:pt x="0" y="119"/>
                  </a:lnTo>
                  <a:lnTo>
                    <a:pt x="62" y="163"/>
                  </a:lnTo>
                  <a:close/>
                </a:path>
              </a:pathLst>
            </a:custGeom>
            <a:solidFill>
              <a:srgbClr val="00d928"/>
            </a:solidFill>
            <a:ln w="3240">
              <a:solidFill>
                <a:srgbClr val="80808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093" name=""/>
            <p:cNvSpPr/>
            <p:nvPr/>
          </p:nvSpPr>
          <p:spPr>
            <a:xfrm>
              <a:off x="3294000" y="1800360"/>
              <a:ext cx="22320" cy="42840"/>
            </a:xfrm>
            <a:custGeom>
              <a:avLst/>
              <a:gdLst/>
              <a:ahLst/>
              <a:rect l="l" t="t" r="r" b="b"/>
              <a:pathLst>
                <a:path w="65" h="163">
                  <a:moveTo>
                    <a:pt x="62" y="163"/>
                  </a:moveTo>
                  <a:lnTo>
                    <a:pt x="65" y="44"/>
                  </a:lnTo>
                  <a:lnTo>
                    <a:pt x="4" y="0"/>
                  </a:lnTo>
                  <a:lnTo>
                    <a:pt x="0" y="119"/>
                  </a:lnTo>
                  <a:lnTo>
                    <a:pt x="62" y="163"/>
                  </a:lnTo>
                  <a:lnTo>
                    <a:pt x="62" y="163"/>
                  </a:lnTo>
                </a:path>
              </a:pathLst>
            </a:custGeom>
            <a:solidFill>
              <a:srgbClr val="00d928"/>
            </a:solidFill>
            <a:ln w="3240">
              <a:solidFill>
                <a:srgbClr val="80808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094" name=""/>
            <p:cNvSpPr/>
            <p:nvPr/>
          </p:nvSpPr>
          <p:spPr>
            <a:xfrm>
              <a:off x="3282840" y="1922400"/>
              <a:ext cx="11160" cy="39960"/>
            </a:xfrm>
            <a:custGeom>
              <a:avLst/>
              <a:gdLst/>
              <a:ahLst/>
              <a:rect l="l" t="t" r="r" b="b"/>
              <a:pathLst>
                <a:path w="40" h="152">
                  <a:moveTo>
                    <a:pt x="40" y="152"/>
                  </a:moveTo>
                  <a:lnTo>
                    <a:pt x="22" y="0"/>
                  </a:lnTo>
                  <a:lnTo>
                    <a:pt x="0" y="151"/>
                  </a:lnTo>
                  <a:lnTo>
                    <a:pt x="40" y="152"/>
                  </a:lnTo>
                  <a:close/>
                </a:path>
              </a:pathLst>
            </a:custGeom>
            <a:solidFill>
              <a:srgbClr val="00d928"/>
            </a:solidFill>
            <a:ln w="3240">
              <a:solidFill>
                <a:srgbClr val="80808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095" name=""/>
            <p:cNvSpPr/>
            <p:nvPr/>
          </p:nvSpPr>
          <p:spPr>
            <a:xfrm>
              <a:off x="2513160" y="1656000"/>
              <a:ext cx="58680" cy="155520"/>
            </a:xfrm>
            <a:custGeom>
              <a:avLst/>
              <a:gdLst/>
              <a:ahLst/>
              <a:rect l="l" t="t" r="r" b="b"/>
              <a:pathLst>
                <a:path w="205" h="598">
                  <a:moveTo>
                    <a:pt x="123" y="0"/>
                  </a:moveTo>
                  <a:lnTo>
                    <a:pt x="29" y="99"/>
                  </a:lnTo>
                  <a:lnTo>
                    <a:pt x="79" y="236"/>
                  </a:lnTo>
                  <a:lnTo>
                    <a:pt x="0" y="309"/>
                  </a:lnTo>
                  <a:lnTo>
                    <a:pt x="123" y="367"/>
                  </a:lnTo>
                  <a:lnTo>
                    <a:pt x="96" y="598"/>
                  </a:lnTo>
                  <a:lnTo>
                    <a:pt x="183" y="493"/>
                  </a:lnTo>
                  <a:lnTo>
                    <a:pt x="205" y="175"/>
                  </a:lnTo>
                  <a:lnTo>
                    <a:pt x="132" y="130"/>
                  </a:lnTo>
                  <a:lnTo>
                    <a:pt x="123"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6" name=""/>
            <p:cNvSpPr/>
            <p:nvPr/>
          </p:nvSpPr>
          <p:spPr>
            <a:xfrm>
              <a:off x="1897200" y="2106720"/>
              <a:ext cx="95040" cy="138240"/>
            </a:xfrm>
            <a:custGeom>
              <a:avLst/>
              <a:gdLst/>
              <a:ahLst/>
              <a:rect l="l" t="t" r="r" b="b"/>
              <a:pathLst>
                <a:path w="329" h="522">
                  <a:moveTo>
                    <a:pt x="306" y="0"/>
                  </a:moveTo>
                  <a:lnTo>
                    <a:pt x="84" y="134"/>
                  </a:lnTo>
                  <a:lnTo>
                    <a:pt x="97" y="203"/>
                  </a:lnTo>
                  <a:lnTo>
                    <a:pt x="0" y="181"/>
                  </a:lnTo>
                  <a:lnTo>
                    <a:pt x="0" y="522"/>
                  </a:lnTo>
                  <a:lnTo>
                    <a:pt x="241" y="344"/>
                  </a:lnTo>
                  <a:lnTo>
                    <a:pt x="224" y="244"/>
                  </a:lnTo>
                  <a:lnTo>
                    <a:pt x="329" y="169"/>
                  </a:lnTo>
                  <a:lnTo>
                    <a:pt x="288" y="142"/>
                  </a:lnTo>
                  <a:lnTo>
                    <a:pt x="306"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7" name=""/>
            <p:cNvSpPr/>
            <p:nvPr/>
          </p:nvSpPr>
          <p:spPr>
            <a:xfrm>
              <a:off x="1841400" y="2270160"/>
              <a:ext cx="41400" cy="19080"/>
            </a:xfrm>
            <a:custGeom>
              <a:avLst/>
              <a:gdLst/>
              <a:ahLst/>
              <a:rect l="l" t="t" r="r" b="b"/>
              <a:pathLst>
                <a:path w="148" h="70">
                  <a:moveTo>
                    <a:pt x="148" y="0"/>
                  </a:moveTo>
                  <a:lnTo>
                    <a:pt x="0" y="17"/>
                  </a:lnTo>
                  <a:lnTo>
                    <a:pt x="136" y="70"/>
                  </a:lnTo>
                  <a:lnTo>
                    <a:pt x="148" y="0"/>
                  </a:lnTo>
                  <a:close/>
                </a:path>
              </a:pathLst>
            </a:custGeom>
            <a:solidFill>
              <a:srgbClr val="00d928"/>
            </a:solidFill>
            <a:ln w="3240">
              <a:solidFill>
                <a:srgbClr val="80808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3098" name=""/>
            <p:cNvSpPr/>
            <p:nvPr/>
          </p:nvSpPr>
          <p:spPr>
            <a:xfrm>
              <a:off x="2319480" y="1962360"/>
              <a:ext cx="68040" cy="44280"/>
            </a:xfrm>
            <a:custGeom>
              <a:avLst/>
              <a:gdLst/>
              <a:ahLst/>
              <a:rect l="l" t="t" r="r" b="b"/>
              <a:pathLst>
                <a:path w="237" h="164">
                  <a:moveTo>
                    <a:pt x="237" y="164"/>
                  </a:moveTo>
                  <a:lnTo>
                    <a:pt x="101" y="119"/>
                  </a:lnTo>
                  <a:lnTo>
                    <a:pt x="44" y="0"/>
                  </a:lnTo>
                  <a:lnTo>
                    <a:pt x="0" y="71"/>
                  </a:lnTo>
                  <a:lnTo>
                    <a:pt x="41" y="154"/>
                  </a:lnTo>
                  <a:lnTo>
                    <a:pt x="237" y="164"/>
                  </a:lnTo>
                  <a:close/>
                </a:path>
              </a:pathLst>
            </a:custGeom>
            <a:solidFill>
              <a:srgbClr val="00d928"/>
            </a:solidFill>
            <a:ln w="3240">
              <a:solidFill>
                <a:srgbClr val="80808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99" name=""/>
            <p:cNvSpPr/>
            <p:nvPr/>
          </p:nvSpPr>
          <p:spPr>
            <a:xfrm>
              <a:off x="2319480" y="1962360"/>
              <a:ext cx="68040" cy="44280"/>
            </a:xfrm>
            <a:custGeom>
              <a:avLst/>
              <a:gdLst/>
              <a:ahLst/>
              <a:rect l="l" t="t" r="r" b="b"/>
              <a:pathLst>
                <a:path w="237" h="164">
                  <a:moveTo>
                    <a:pt x="237" y="164"/>
                  </a:moveTo>
                  <a:lnTo>
                    <a:pt x="101" y="119"/>
                  </a:lnTo>
                  <a:lnTo>
                    <a:pt x="44" y="0"/>
                  </a:lnTo>
                  <a:lnTo>
                    <a:pt x="0" y="71"/>
                  </a:lnTo>
                  <a:lnTo>
                    <a:pt x="41" y="154"/>
                  </a:lnTo>
                  <a:lnTo>
                    <a:pt x="237" y="164"/>
                  </a:lnTo>
                  <a:lnTo>
                    <a:pt x="237" y="164"/>
                  </a:lnTo>
                </a:path>
              </a:pathLst>
            </a:custGeom>
            <a:solidFill>
              <a:srgbClr val="00d928"/>
            </a:solidFill>
            <a:ln w="3240">
              <a:solidFill>
                <a:srgbClr val="80808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100" name=""/>
            <p:cNvSpPr/>
            <p:nvPr/>
          </p:nvSpPr>
          <p:spPr>
            <a:xfrm>
              <a:off x="2313000" y="2011320"/>
              <a:ext cx="20520" cy="17640"/>
            </a:xfrm>
            <a:custGeom>
              <a:avLst/>
              <a:gdLst/>
              <a:ahLst/>
              <a:rect l="l" t="t" r="r" b="b"/>
              <a:pathLst>
                <a:path w="75" h="58">
                  <a:moveTo>
                    <a:pt x="75" y="58"/>
                  </a:moveTo>
                  <a:lnTo>
                    <a:pt x="0" y="0"/>
                  </a:lnTo>
                  <a:lnTo>
                    <a:pt x="75" y="58"/>
                  </a:lnTo>
                  <a:close/>
                </a:path>
              </a:pathLst>
            </a:custGeom>
            <a:solidFill>
              <a:srgbClr val="00d928"/>
            </a:solidFill>
            <a:ln w="3240">
              <a:solidFill>
                <a:srgbClr val="80808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101" name=""/>
            <p:cNvSpPr/>
            <p:nvPr/>
          </p:nvSpPr>
          <p:spPr>
            <a:xfrm>
              <a:off x="2313000" y="2011320"/>
              <a:ext cx="20520" cy="17640"/>
            </a:xfrm>
            <a:custGeom>
              <a:avLst/>
              <a:gdLst/>
              <a:ahLst/>
              <a:rect l="l" t="t" r="r" b="b"/>
              <a:pathLst>
                <a:path w="75" h="58">
                  <a:moveTo>
                    <a:pt x="75" y="58"/>
                  </a:moveTo>
                  <a:lnTo>
                    <a:pt x="0" y="0"/>
                  </a:lnTo>
                  <a:lnTo>
                    <a:pt x="75" y="58"/>
                  </a:lnTo>
                  <a:lnTo>
                    <a:pt x="75" y="58"/>
                  </a:lnTo>
                </a:path>
              </a:pathLst>
            </a:custGeom>
            <a:solidFill>
              <a:srgbClr val="00d928"/>
            </a:solidFill>
            <a:ln w="3240">
              <a:solidFill>
                <a:srgbClr val="80808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102" name=""/>
            <p:cNvSpPr/>
            <p:nvPr/>
          </p:nvSpPr>
          <p:spPr>
            <a:xfrm>
              <a:off x="2000160" y="2070360"/>
              <a:ext cx="897120" cy="1550880"/>
            </a:xfrm>
            <a:custGeom>
              <a:avLst/>
              <a:gdLst/>
              <a:ahLst/>
              <a:rect l="l" t="t" r="r" b="b"/>
              <a:pathLst>
                <a:path w="3113" h="5895">
                  <a:moveTo>
                    <a:pt x="1440" y="5564"/>
                  </a:moveTo>
                  <a:lnTo>
                    <a:pt x="1650" y="5515"/>
                  </a:lnTo>
                  <a:lnTo>
                    <a:pt x="1629" y="5462"/>
                  </a:lnTo>
                  <a:lnTo>
                    <a:pt x="1812" y="5459"/>
                  </a:lnTo>
                  <a:lnTo>
                    <a:pt x="1883" y="5415"/>
                  </a:lnTo>
                  <a:lnTo>
                    <a:pt x="1892" y="5341"/>
                  </a:lnTo>
                  <a:lnTo>
                    <a:pt x="2102" y="5431"/>
                  </a:lnTo>
                  <a:lnTo>
                    <a:pt x="2811" y="5308"/>
                  </a:lnTo>
                  <a:lnTo>
                    <a:pt x="2977" y="5170"/>
                  </a:lnTo>
                  <a:lnTo>
                    <a:pt x="2995" y="5092"/>
                  </a:lnTo>
                  <a:lnTo>
                    <a:pt x="2709" y="5057"/>
                  </a:lnTo>
                  <a:lnTo>
                    <a:pt x="2670" y="4947"/>
                  </a:lnTo>
                  <a:lnTo>
                    <a:pt x="2793" y="4843"/>
                  </a:lnTo>
                  <a:lnTo>
                    <a:pt x="2735" y="4803"/>
                  </a:lnTo>
                  <a:lnTo>
                    <a:pt x="2921" y="4760"/>
                  </a:lnTo>
                  <a:lnTo>
                    <a:pt x="2921" y="4650"/>
                  </a:lnTo>
                  <a:lnTo>
                    <a:pt x="3065" y="4558"/>
                  </a:lnTo>
                  <a:lnTo>
                    <a:pt x="3113" y="4296"/>
                  </a:lnTo>
                  <a:lnTo>
                    <a:pt x="3091" y="4176"/>
                  </a:lnTo>
                  <a:lnTo>
                    <a:pt x="2899" y="4016"/>
                  </a:lnTo>
                  <a:lnTo>
                    <a:pt x="2644" y="4042"/>
                  </a:lnTo>
                  <a:lnTo>
                    <a:pt x="2571" y="4142"/>
                  </a:lnTo>
                  <a:lnTo>
                    <a:pt x="2479" y="4103"/>
                  </a:lnTo>
                  <a:lnTo>
                    <a:pt x="2440" y="4092"/>
                  </a:lnTo>
                  <a:lnTo>
                    <a:pt x="2571" y="3805"/>
                  </a:lnTo>
                  <a:lnTo>
                    <a:pt x="2294" y="3512"/>
                  </a:lnTo>
                  <a:lnTo>
                    <a:pt x="2495" y="3582"/>
                  </a:lnTo>
                  <a:lnTo>
                    <a:pt x="2482" y="3465"/>
                  </a:lnTo>
                  <a:lnTo>
                    <a:pt x="2184" y="2970"/>
                  </a:lnTo>
                  <a:lnTo>
                    <a:pt x="1976" y="2891"/>
                  </a:lnTo>
                  <a:lnTo>
                    <a:pt x="1825" y="2537"/>
                  </a:lnTo>
                  <a:lnTo>
                    <a:pt x="1799" y="2263"/>
                  </a:lnTo>
                  <a:lnTo>
                    <a:pt x="1606" y="2044"/>
                  </a:lnTo>
                  <a:lnTo>
                    <a:pt x="1400" y="1929"/>
                  </a:lnTo>
                  <a:lnTo>
                    <a:pt x="1129" y="1937"/>
                  </a:lnTo>
                  <a:lnTo>
                    <a:pt x="1186" y="1824"/>
                  </a:lnTo>
                  <a:lnTo>
                    <a:pt x="1388" y="1771"/>
                  </a:lnTo>
                  <a:lnTo>
                    <a:pt x="1260" y="1610"/>
                  </a:lnTo>
                  <a:lnTo>
                    <a:pt x="1374" y="1584"/>
                  </a:lnTo>
                  <a:lnTo>
                    <a:pt x="1528" y="1321"/>
                  </a:lnTo>
                  <a:lnTo>
                    <a:pt x="1593" y="1050"/>
                  </a:lnTo>
                  <a:lnTo>
                    <a:pt x="1694" y="931"/>
                  </a:lnTo>
                  <a:lnTo>
                    <a:pt x="1668" y="731"/>
                  </a:lnTo>
                  <a:lnTo>
                    <a:pt x="1116" y="700"/>
                  </a:lnTo>
                  <a:lnTo>
                    <a:pt x="770" y="814"/>
                  </a:lnTo>
                  <a:lnTo>
                    <a:pt x="787" y="741"/>
                  </a:lnTo>
                  <a:lnTo>
                    <a:pt x="726" y="723"/>
                  </a:lnTo>
                  <a:lnTo>
                    <a:pt x="897" y="627"/>
                  </a:lnTo>
                  <a:lnTo>
                    <a:pt x="776" y="613"/>
                  </a:lnTo>
                  <a:lnTo>
                    <a:pt x="787" y="556"/>
                  </a:lnTo>
                  <a:lnTo>
                    <a:pt x="1165" y="219"/>
                  </a:lnTo>
                  <a:lnTo>
                    <a:pt x="1186" y="32"/>
                  </a:lnTo>
                  <a:lnTo>
                    <a:pt x="1099" y="0"/>
                  </a:lnTo>
                  <a:lnTo>
                    <a:pt x="469" y="67"/>
                  </a:lnTo>
                  <a:lnTo>
                    <a:pt x="388" y="303"/>
                  </a:lnTo>
                  <a:lnTo>
                    <a:pt x="305" y="311"/>
                  </a:lnTo>
                  <a:lnTo>
                    <a:pt x="310" y="412"/>
                  </a:lnTo>
                  <a:lnTo>
                    <a:pt x="273" y="434"/>
                  </a:lnTo>
                  <a:lnTo>
                    <a:pt x="341" y="530"/>
                  </a:lnTo>
                  <a:lnTo>
                    <a:pt x="143" y="636"/>
                  </a:lnTo>
                  <a:lnTo>
                    <a:pt x="148" y="788"/>
                  </a:lnTo>
                  <a:lnTo>
                    <a:pt x="195" y="819"/>
                  </a:lnTo>
                  <a:lnTo>
                    <a:pt x="114" y="837"/>
                  </a:lnTo>
                  <a:lnTo>
                    <a:pt x="117" y="945"/>
                  </a:lnTo>
                  <a:lnTo>
                    <a:pt x="250" y="931"/>
                  </a:lnTo>
                  <a:lnTo>
                    <a:pt x="201" y="989"/>
                  </a:lnTo>
                  <a:lnTo>
                    <a:pt x="245" y="1003"/>
                  </a:lnTo>
                  <a:lnTo>
                    <a:pt x="114" y="1391"/>
                  </a:lnTo>
                  <a:lnTo>
                    <a:pt x="0" y="1435"/>
                  </a:lnTo>
                  <a:lnTo>
                    <a:pt x="169" y="1605"/>
                  </a:lnTo>
                  <a:lnTo>
                    <a:pt x="333" y="1496"/>
                  </a:lnTo>
                  <a:lnTo>
                    <a:pt x="192" y="1995"/>
                  </a:lnTo>
                  <a:lnTo>
                    <a:pt x="245" y="2117"/>
                  </a:lnTo>
                  <a:lnTo>
                    <a:pt x="140" y="2419"/>
                  </a:lnTo>
                  <a:lnTo>
                    <a:pt x="210" y="2388"/>
                  </a:lnTo>
                  <a:lnTo>
                    <a:pt x="310" y="2111"/>
                  </a:lnTo>
                  <a:lnTo>
                    <a:pt x="279" y="1929"/>
                  </a:lnTo>
                  <a:lnTo>
                    <a:pt x="393" y="1793"/>
                  </a:lnTo>
                  <a:lnTo>
                    <a:pt x="338" y="2044"/>
                  </a:lnTo>
                  <a:lnTo>
                    <a:pt x="464" y="1989"/>
                  </a:lnTo>
                  <a:lnTo>
                    <a:pt x="464" y="1895"/>
                  </a:lnTo>
                  <a:lnTo>
                    <a:pt x="573" y="1973"/>
                  </a:lnTo>
                  <a:lnTo>
                    <a:pt x="516" y="2018"/>
                  </a:lnTo>
                  <a:lnTo>
                    <a:pt x="495" y="2166"/>
                  </a:lnTo>
                  <a:lnTo>
                    <a:pt x="573" y="2310"/>
                  </a:lnTo>
                  <a:lnTo>
                    <a:pt x="437" y="2695"/>
                  </a:lnTo>
                  <a:lnTo>
                    <a:pt x="376" y="2695"/>
                  </a:lnTo>
                  <a:lnTo>
                    <a:pt x="432" y="2861"/>
                  </a:lnTo>
                  <a:lnTo>
                    <a:pt x="480" y="2876"/>
                  </a:lnTo>
                  <a:lnTo>
                    <a:pt x="508" y="2748"/>
                  </a:lnTo>
                  <a:lnTo>
                    <a:pt x="670" y="2855"/>
                  </a:lnTo>
                  <a:lnTo>
                    <a:pt x="691" y="2756"/>
                  </a:lnTo>
                  <a:lnTo>
                    <a:pt x="1199" y="2681"/>
                  </a:lnTo>
                  <a:lnTo>
                    <a:pt x="1085" y="2756"/>
                  </a:lnTo>
                  <a:lnTo>
                    <a:pt x="983" y="3001"/>
                  </a:lnTo>
                  <a:lnTo>
                    <a:pt x="1146" y="3259"/>
                  </a:lnTo>
                  <a:lnTo>
                    <a:pt x="1340" y="3176"/>
                  </a:lnTo>
                  <a:lnTo>
                    <a:pt x="1235" y="3468"/>
                  </a:lnTo>
                  <a:lnTo>
                    <a:pt x="1306" y="3490"/>
                  </a:lnTo>
                  <a:lnTo>
                    <a:pt x="1225" y="3660"/>
                  </a:lnTo>
                  <a:lnTo>
                    <a:pt x="1283" y="3713"/>
                  </a:lnTo>
                  <a:lnTo>
                    <a:pt x="1221" y="3789"/>
                  </a:lnTo>
                  <a:lnTo>
                    <a:pt x="933" y="3779"/>
                  </a:lnTo>
                  <a:lnTo>
                    <a:pt x="573" y="4092"/>
                  </a:lnTo>
                  <a:lnTo>
                    <a:pt x="792" y="4027"/>
                  </a:lnTo>
                  <a:lnTo>
                    <a:pt x="808" y="4238"/>
                  </a:lnTo>
                  <a:lnTo>
                    <a:pt x="863" y="4300"/>
                  </a:lnTo>
                  <a:lnTo>
                    <a:pt x="787" y="4457"/>
                  </a:lnTo>
                  <a:lnTo>
                    <a:pt x="346" y="4724"/>
                  </a:lnTo>
                  <a:lnTo>
                    <a:pt x="432" y="4880"/>
                  </a:lnTo>
                  <a:lnTo>
                    <a:pt x="661" y="4776"/>
                  </a:lnTo>
                  <a:lnTo>
                    <a:pt x="732" y="4908"/>
                  </a:lnTo>
                  <a:lnTo>
                    <a:pt x="892" y="4859"/>
                  </a:lnTo>
                  <a:lnTo>
                    <a:pt x="1067" y="5029"/>
                  </a:lnTo>
                  <a:lnTo>
                    <a:pt x="1410" y="4807"/>
                  </a:lnTo>
                  <a:lnTo>
                    <a:pt x="1415" y="4854"/>
                  </a:lnTo>
                  <a:lnTo>
                    <a:pt x="1225" y="5130"/>
                  </a:lnTo>
                  <a:lnTo>
                    <a:pt x="798" y="5174"/>
                  </a:lnTo>
                  <a:lnTo>
                    <a:pt x="228" y="5804"/>
                  </a:lnTo>
                  <a:lnTo>
                    <a:pt x="206" y="5892"/>
                  </a:lnTo>
                  <a:lnTo>
                    <a:pt x="254" y="5827"/>
                  </a:lnTo>
                  <a:lnTo>
                    <a:pt x="388" y="5895"/>
                  </a:lnTo>
                  <a:lnTo>
                    <a:pt x="563" y="5681"/>
                  </a:lnTo>
                  <a:lnTo>
                    <a:pt x="977" y="5734"/>
                  </a:lnTo>
                  <a:lnTo>
                    <a:pt x="1076" y="5498"/>
                  </a:lnTo>
                  <a:lnTo>
                    <a:pt x="1323" y="5431"/>
                  </a:lnTo>
                  <a:lnTo>
                    <a:pt x="1440" y="5564"/>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3" name=""/>
            <p:cNvSpPr/>
            <p:nvPr/>
          </p:nvSpPr>
          <p:spPr>
            <a:xfrm>
              <a:off x="2535120" y="3505320"/>
              <a:ext cx="42840" cy="17280"/>
            </a:xfrm>
            <a:custGeom>
              <a:avLst/>
              <a:gdLst/>
              <a:ahLst/>
              <a:rect l="l" t="t" r="r" b="b"/>
              <a:pathLst>
                <a:path w="148" h="66">
                  <a:moveTo>
                    <a:pt x="100" y="0"/>
                  </a:moveTo>
                  <a:lnTo>
                    <a:pt x="0" y="40"/>
                  </a:lnTo>
                  <a:lnTo>
                    <a:pt x="112" y="66"/>
                  </a:lnTo>
                  <a:lnTo>
                    <a:pt x="148" y="26"/>
                  </a:lnTo>
                  <a:lnTo>
                    <a:pt x="100" y="0"/>
                  </a:lnTo>
                  <a:close/>
                </a:path>
              </a:pathLst>
            </a:custGeom>
            <a:solidFill>
              <a:srgbClr val="00d928"/>
            </a:solidFill>
            <a:ln w="3240">
              <a:solidFill>
                <a:srgbClr val="80808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104" name=""/>
            <p:cNvSpPr/>
            <p:nvPr/>
          </p:nvSpPr>
          <p:spPr>
            <a:xfrm>
              <a:off x="2535120" y="3505320"/>
              <a:ext cx="42840" cy="17280"/>
            </a:xfrm>
            <a:custGeom>
              <a:avLst/>
              <a:gdLst/>
              <a:ahLst/>
              <a:rect l="l" t="t" r="r" b="b"/>
              <a:pathLst>
                <a:path w="148" h="66">
                  <a:moveTo>
                    <a:pt x="100" y="0"/>
                  </a:moveTo>
                  <a:lnTo>
                    <a:pt x="0" y="40"/>
                  </a:lnTo>
                  <a:lnTo>
                    <a:pt x="112" y="66"/>
                  </a:lnTo>
                  <a:lnTo>
                    <a:pt x="148" y="26"/>
                  </a:lnTo>
                  <a:lnTo>
                    <a:pt x="100" y="0"/>
                  </a:lnTo>
                  <a:lnTo>
                    <a:pt x="100" y="0"/>
                  </a:lnTo>
                </a:path>
              </a:pathLst>
            </a:custGeom>
            <a:solidFill>
              <a:srgbClr val="00d928"/>
            </a:solidFill>
            <a:ln w="3240">
              <a:solidFill>
                <a:srgbClr val="80808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105" name=""/>
            <p:cNvSpPr/>
            <p:nvPr/>
          </p:nvSpPr>
          <p:spPr>
            <a:xfrm>
              <a:off x="2195640" y="3049560"/>
              <a:ext cx="36360" cy="30240"/>
            </a:xfrm>
            <a:custGeom>
              <a:avLst/>
              <a:gdLst/>
              <a:ahLst/>
              <a:rect l="l" t="t" r="r" b="b"/>
              <a:pathLst>
                <a:path w="123" h="113">
                  <a:moveTo>
                    <a:pt x="84" y="113"/>
                  </a:moveTo>
                  <a:lnTo>
                    <a:pt x="123" y="73"/>
                  </a:lnTo>
                  <a:lnTo>
                    <a:pt x="0" y="0"/>
                  </a:lnTo>
                  <a:lnTo>
                    <a:pt x="84" y="113"/>
                  </a:lnTo>
                  <a:close/>
                </a:path>
              </a:pathLst>
            </a:custGeom>
            <a:solidFill>
              <a:srgbClr val="00d928"/>
            </a:solidFill>
            <a:ln w="3240">
              <a:solidFill>
                <a:srgbClr val="808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3106" name=""/>
            <p:cNvSpPr/>
            <p:nvPr/>
          </p:nvSpPr>
          <p:spPr>
            <a:xfrm>
              <a:off x="2195640" y="3049560"/>
              <a:ext cx="36360" cy="30240"/>
            </a:xfrm>
            <a:custGeom>
              <a:avLst/>
              <a:gdLst/>
              <a:ahLst/>
              <a:rect l="l" t="t" r="r" b="b"/>
              <a:pathLst>
                <a:path w="123" h="113">
                  <a:moveTo>
                    <a:pt x="84" y="113"/>
                  </a:moveTo>
                  <a:lnTo>
                    <a:pt x="123" y="73"/>
                  </a:lnTo>
                  <a:lnTo>
                    <a:pt x="0" y="0"/>
                  </a:lnTo>
                  <a:lnTo>
                    <a:pt x="84" y="113"/>
                  </a:lnTo>
                  <a:lnTo>
                    <a:pt x="84" y="113"/>
                  </a:lnTo>
                </a:path>
              </a:pathLst>
            </a:custGeom>
            <a:solidFill>
              <a:srgbClr val="00d928"/>
            </a:solidFill>
            <a:ln w="3240">
              <a:solidFill>
                <a:srgbClr val="808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3107" name=""/>
            <p:cNvSpPr/>
            <p:nvPr/>
          </p:nvSpPr>
          <p:spPr>
            <a:xfrm>
              <a:off x="2152800" y="2874960"/>
              <a:ext cx="52200" cy="57240"/>
            </a:xfrm>
            <a:custGeom>
              <a:avLst/>
              <a:gdLst/>
              <a:ahLst/>
              <a:rect l="l" t="t" r="r" b="b"/>
              <a:pathLst>
                <a:path w="180" h="224">
                  <a:moveTo>
                    <a:pt x="148" y="0"/>
                  </a:moveTo>
                  <a:lnTo>
                    <a:pt x="0" y="224"/>
                  </a:lnTo>
                  <a:lnTo>
                    <a:pt x="139" y="166"/>
                  </a:lnTo>
                  <a:lnTo>
                    <a:pt x="180" y="67"/>
                  </a:lnTo>
                  <a:lnTo>
                    <a:pt x="148" y="0"/>
                  </a:lnTo>
                  <a:close/>
                </a:path>
              </a:pathLst>
            </a:custGeom>
            <a:solidFill>
              <a:srgbClr val="00d928"/>
            </a:solidFill>
            <a:ln w="3240">
              <a:solidFill>
                <a:srgbClr val="808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108" name=""/>
            <p:cNvSpPr/>
            <p:nvPr/>
          </p:nvSpPr>
          <p:spPr>
            <a:xfrm>
              <a:off x="2152800" y="2874960"/>
              <a:ext cx="52200" cy="57240"/>
            </a:xfrm>
            <a:custGeom>
              <a:avLst/>
              <a:gdLst/>
              <a:ahLst/>
              <a:rect l="l" t="t" r="r" b="b"/>
              <a:pathLst>
                <a:path w="180" h="224">
                  <a:moveTo>
                    <a:pt x="148" y="0"/>
                  </a:moveTo>
                  <a:lnTo>
                    <a:pt x="0" y="224"/>
                  </a:lnTo>
                  <a:lnTo>
                    <a:pt x="139" y="166"/>
                  </a:lnTo>
                  <a:lnTo>
                    <a:pt x="180" y="67"/>
                  </a:lnTo>
                  <a:lnTo>
                    <a:pt x="148" y="0"/>
                  </a:lnTo>
                  <a:lnTo>
                    <a:pt x="148" y="0"/>
                  </a:lnTo>
                </a:path>
              </a:pathLst>
            </a:custGeom>
            <a:solidFill>
              <a:srgbClr val="00d928"/>
            </a:solidFill>
            <a:ln w="3240">
              <a:solidFill>
                <a:srgbClr val="808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109" name=""/>
            <p:cNvSpPr/>
            <p:nvPr/>
          </p:nvSpPr>
          <p:spPr>
            <a:xfrm>
              <a:off x="2087640" y="2640240"/>
              <a:ext cx="23760" cy="44280"/>
            </a:xfrm>
            <a:custGeom>
              <a:avLst/>
              <a:gdLst/>
              <a:ahLst/>
              <a:rect l="l" t="t" r="r" b="b"/>
              <a:pathLst>
                <a:path w="78" h="170">
                  <a:moveTo>
                    <a:pt x="5" y="4"/>
                  </a:moveTo>
                  <a:lnTo>
                    <a:pt x="0" y="130"/>
                  </a:lnTo>
                  <a:lnTo>
                    <a:pt x="71" y="170"/>
                  </a:lnTo>
                  <a:lnTo>
                    <a:pt x="78" y="0"/>
                  </a:lnTo>
                  <a:lnTo>
                    <a:pt x="5" y="4"/>
                  </a:lnTo>
                  <a:close/>
                </a:path>
              </a:pathLst>
            </a:custGeom>
            <a:solidFill>
              <a:srgbClr val="00d928"/>
            </a:solidFill>
            <a:ln w="3240">
              <a:solidFill>
                <a:srgbClr val="80808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110" name=""/>
            <p:cNvSpPr/>
            <p:nvPr/>
          </p:nvSpPr>
          <p:spPr>
            <a:xfrm>
              <a:off x="2087640" y="2640240"/>
              <a:ext cx="23760" cy="44280"/>
            </a:xfrm>
            <a:custGeom>
              <a:avLst/>
              <a:gdLst/>
              <a:ahLst/>
              <a:rect l="l" t="t" r="r" b="b"/>
              <a:pathLst>
                <a:path w="78" h="170">
                  <a:moveTo>
                    <a:pt x="5" y="4"/>
                  </a:moveTo>
                  <a:lnTo>
                    <a:pt x="0" y="130"/>
                  </a:lnTo>
                  <a:lnTo>
                    <a:pt x="71" y="170"/>
                  </a:lnTo>
                  <a:lnTo>
                    <a:pt x="78" y="0"/>
                  </a:lnTo>
                  <a:lnTo>
                    <a:pt x="5" y="4"/>
                  </a:lnTo>
                  <a:lnTo>
                    <a:pt x="5" y="4"/>
                  </a:lnTo>
                </a:path>
              </a:pathLst>
            </a:custGeom>
            <a:solidFill>
              <a:srgbClr val="00d928"/>
            </a:solidFill>
            <a:ln w="3240">
              <a:solidFill>
                <a:srgbClr val="80808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111" name=""/>
            <p:cNvSpPr/>
            <p:nvPr/>
          </p:nvSpPr>
          <p:spPr>
            <a:xfrm>
              <a:off x="1957320" y="2603520"/>
              <a:ext cx="44640" cy="47880"/>
            </a:xfrm>
            <a:custGeom>
              <a:avLst/>
              <a:gdLst/>
              <a:ahLst/>
              <a:rect l="l" t="t" r="r" b="b"/>
              <a:pathLst>
                <a:path w="152" h="183">
                  <a:moveTo>
                    <a:pt x="120" y="0"/>
                  </a:moveTo>
                  <a:lnTo>
                    <a:pt x="26" y="41"/>
                  </a:lnTo>
                  <a:lnTo>
                    <a:pt x="0" y="141"/>
                  </a:lnTo>
                  <a:lnTo>
                    <a:pt x="47" y="78"/>
                  </a:lnTo>
                  <a:lnTo>
                    <a:pt x="86" y="183"/>
                  </a:lnTo>
                  <a:lnTo>
                    <a:pt x="152" y="149"/>
                  </a:lnTo>
                  <a:lnTo>
                    <a:pt x="120" y="0"/>
                  </a:lnTo>
                  <a:close/>
                </a:path>
              </a:pathLst>
            </a:custGeom>
            <a:solidFill>
              <a:srgbClr val="00d928"/>
            </a:solidFill>
            <a:ln w="3240">
              <a:solidFill>
                <a:srgbClr val="808080"/>
              </a:solidFill>
              <a:round/>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3112" name=""/>
            <p:cNvSpPr/>
            <p:nvPr/>
          </p:nvSpPr>
          <p:spPr>
            <a:xfrm>
              <a:off x="1957320" y="2603520"/>
              <a:ext cx="44640" cy="47880"/>
            </a:xfrm>
            <a:custGeom>
              <a:avLst/>
              <a:gdLst/>
              <a:ahLst/>
              <a:rect l="l" t="t" r="r" b="b"/>
              <a:pathLst>
                <a:path w="152" h="183">
                  <a:moveTo>
                    <a:pt x="120" y="0"/>
                  </a:moveTo>
                  <a:lnTo>
                    <a:pt x="26" y="41"/>
                  </a:lnTo>
                  <a:lnTo>
                    <a:pt x="0" y="141"/>
                  </a:lnTo>
                  <a:lnTo>
                    <a:pt x="47" y="78"/>
                  </a:lnTo>
                  <a:lnTo>
                    <a:pt x="86" y="183"/>
                  </a:lnTo>
                  <a:lnTo>
                    <a:pt x="152" y="149"/>
                  </a:lnTo>
                  <a:lnTo>
                    <a:pt x="120" y="0"/>
                  </a:lnTo>
                  <a:lnTo>
                    <a:pt x="120" y="0"/>
                  </a:lnTo>
                </a:path>
              </a:pathLst>
            </a:custGeom>
            <a:solidFill>
              <a:srgbClr val="00d928"/>
            </a:solidFill>
            <a:ln w="3240">
              <a:solidFill>
                <a:srgbClr val="808080"/>
              </a:solidFill>
              <a:round/>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3113" name=""/>
            <p:cNvSpPr/>
            <p:nvPr/>
          </p:nvSpPr>
          <p:spPr>
            <a:xfrm>
              <a:off x="2008080" y="2562480"/>
              <a:ext cx="34920" cy="55440"/>
            </a:xfrm>
            <a:custGeom>
              <a:avLst/>
              <a:gdLst/>
              <a:ahLst/>
              <a:rect l="l" t="t" r="r" b="b"/>
              <a:pathLst>
                <a:path w="117" h="207">
                  <a:moveTo>
                    <a:pt x="117" y="0"/>
                  </a:moveTo>
                  <a:lnTo>
                    <a:pt x="0" y="207"/>
                  </a:lnTo>
                  <a:lnTo>
                    <a:pt x="117" y="0"/>
                  </a:lnTo>
                  <a:close/>
                </a:path>
              </a:pathLst>
            </a:custGeom>
            <a:solidFill>
              <a:srgbClr val="00d928"/>
            </a:solidFill>
            <a:ln w="3240">
              <a:solidFill>
                <a:srgbClr val="80808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114" name=""/>
            <p:cNvSpPr/>
            <p:nvPr/>
          </p:nvSpPr>
          <p:spPr>
            <a:xfrm>
              <a:off x="2008080" y="2562480"/>
              <a:ext cx="34920" cy="55440"/>
            </a:xfrm>
            <a:custGeom>
              <a:avLst/>
              <a:gdLst/>
              <a:ahLst/>
              <a:rect l="l" t="t" r="r" b="b"/>
              <a:pathLst>
                <a:path w="117" h="207">
                  <a:moveTo>
                    <a:pt x="117" y="0"/>
                  </a:moveTo>
                  <a:lnTo>
                    <a:pt x="0" y="207"/>
                  </a:lnTo>
                  <a:lnTo>
                    <a:pt x="117" y="0"/>
                  </a:lnTo>
                  <a:lnTo>
                    <a:pt x="117" y="0"/>
                  </a:lnTo>
                </a:path>
              </a:pathLst>
            </a:custGeom>
            <a:solidFill>
              <a:srgbClr val="00d928"/>
            </a:solidFill>
            <a:ln w="3240">
              <a:solidFill>
                <a:srgbClr val="80808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115" name=""/>
            <p:cNvSpPr/>
            <p:nvPr/>
          </p:nvSpPr>
          <p:spPr>
            <a:xfrm>
              <a:off x="1973160" y="2467080"/>
              <a:ext cx="69840" cy="57240"/>
            </a:xfrm>
            <a:custGeom>
              <a:avLst/>
              <a:gdLst/>
              <a:ahLst/>
              <a:rect l="l" t="t" r="r" b="b"/>
              <a:pathLst>
                <a:path w="236" h="222">
                  <a:moveTo>
                    <a:pt x="0" y="222"/>
                  </a:moveTo>
                  <a:lnTo>
                    <a:pt x="236" y="187"/>
                  </a:lnTo>
                  <a:lnTo>
                    <a:pt x="100" y="0"/>
                  </a:lnTo>
                  <a:lnTo>
                    <a:pt x="26" y="38"/>
                  </a:lnTo>
                  <a:lnTo>
                    <a:pt x="96" y="178"/>
                  </a:lnTo>
                  <a:lnTo>
                    <a:pt x="0" y="222"/>
                  </a:lnTo>
                  <a:close/>
                </a:path>
              </a:pathLst>
            </a:custGeom>
            <a:solidFill>
              <a:srgbClr val="00d928"/>
            </a:solidFill>
            <a:ln w="3240">
              <a:solidFill>
                <a:srgbClr val="808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116" name=""/>
            <p:cNvSpPr/>
            <p:nvPr/>
          </p:nvSpPr>
          <p:spPr>
            <a:xfrm>
              <a:off x="1973160" y="2467080"/>
              <a:ext cx="69840" cy="57240"/>
            </a:xfrm>
            <a:custGeom>
              <a:avLst/>
              <a:gdLst/>
              <a:ahLst/>
              <a:rect l="l" t="t" r="r" b="b"/>
              <a:pathLst>
                <a:path w="236" h="222">
                  <a:moveTo>
                    <a:pt x="0" y="222"/>
                  </a:moveTo>
                  <a:lnTo>
                    <a:pt x="236" y="187"/>
                  </a:lnTo>
                  <a:lnTo>
                    <a:pt x="100" y="0"/>
                  </a:lnTo>
                  <a:lnTo>
                    <a:pt x="26" y="38"/>
                  </a:lnTo>
                  <a:lnTo>
                    <a:pt x="96" y="178"/>
                  </a:lnTo>
                  <a:lnTo>
                    <a:pt x="0" y="222"/>
                  </a:lnTo>
                  <a:lnTo>
                    <a:pt x="0" y="222"/>
                  </a:lnTo>
                </a:path>
              </a:pathLst>
            </a:custGeom>
            <a:solidFill>
              <a:srgbClr val="00d928"/>
            </a:solidFill>
            <a:ln w="3240">
              <a:solidFill>
                <a:srgbClr val="808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117" name=""/>
            <p:cNvSpPr/>
            <p:nvPr/>
          </p:nvSpPr>
          <p:spPr>
            <a:xfrm>
              <a:off x="1928880" y="2259000"/>
              <a:ext cx="114120" cy="115920"/>
            </a:xfrm>
            <a:custGeom>
              <a:avLst/>
              <a:gdLst/>
              <a:ahLst/>
              <a:rect l="l" t="t" r="r" b="b"/>
              <a:pathLst>
                <a:path w="390" h="443">
                  <a:moveTo>
                    <a:pt x="154" y="0"/>
                  </a:moveTo>
                  <a:lnTo>
                    <a:pt x="119" y="149"/>
                  </a:lnTo>
                  <a:lnTo>
                    <a:pt x="61" y="91"/>
                  </a:lnTo>
                  <a:lnTo>
                    <a:pt x="0" y="213"/>
                  </a:lnTo>
                  <a:lnTo>
                    <a:pt x="83" y="236"/>
                  </a:lnTo>
                  <a:lnTo>
                    <a:pt x="154" y="402"/>
                  </a:lnTo>
                  <a:lnTo>
                    <a:pt x="346" y="443"/>
                  </a:lnTo>
                  <a:lnTo>
                    <a:pt x="390" y="336"/>
                  </a:lnTo>
                  <a:lnTo>
                    <a:pt x="268" y="297"/>
                  </a:lnTo>
                  <a:lnTo>
                    <a:pt x="154"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8" name=""/>
            <p:cNvSpPr/>
            <p:nvPr/>
          </p:nvSpPr>
          <p:spPr>
            <a:xfrm>
              <a:off x="4646520" y="4668840"/>
              <a:ext cx="158760" cy="79560"/>
            </a:xfrm>
            <a:custGeom>
              <a:avLst/>
              <a:gdLst/>
              <a:ahLst/>
              <a:rect l="l" t="t" r="r" b="b"/>
              <a:pathLst>
                <a:path w="545" h="304">
                  <a:moveTo>
                    <a:pt x="184" y="70"/>
                  </a:moveTo>
                  <a:lnTo>
                    <a:pt x="145" y="65"/>
                  </a:lnTo>
                  <a:lnTo>
                    <a:pt x="106" y="16"/>
                  </a:lnTo>
                  <a:lnTo>
                    <a:pt x="26" y="0"/>
                  </a:lnTo>
                  <a:lnTo>
                    <a:pt x="0" y="30"/>
                  </a:lnTo>
                  <a:lnTo>
                    <a:pt x="91" y="53"/>
                  </a:lnTo>
                  <a:lnTo>
                    <a:pt x="205" y="121"/>
                  </a:lnTo>
                  <a:lnTo>
                    <a:pt x="324" y="140"/>
                  </a:lnTo>
                  <a:lnTo>
                    <a:pt x="545" y="304"/>
                  </a:lnTo>
                  <a:lnTo>
                    <a:pt x="545" y="249"/>
                  </a:lnTo>
                  <a:lnTo>
                    <a:pt x="513" y="245"/>
                  </a:lnTo>
                  <a:lnTo>
                    <a:pt x="514" y="207"/>
                  </a:lnTo>
                  <a:lnTo>
                    <a:pt x="457" y="199"/>
                  </a:lnTo>
                  <a:lnTo>
                    <a:pt x="394" y="135"/>
                  </a:lnTo>
                  <a:lnTo>
                    <a:pt x="346" y="126"/>
                  </a:lnTo>
                  <a:lnTo>
                    <a:pt x="290" y="82"/>
                  </a:lnTo>
                  <a:lnTo>
                    <a:pt x="287" y="45"/>
                  </a:lnTo>
                  <a:lnTo>
                    <a:pt x="234" y="37"/>
                  </a:lnTo>
                  <a:lnTo>
                    <a:pt x="184" y="70"/>
                  </a:lnTo>
                  <a:close/>
                </a:path>
              </a:pathLst>
            </a:custGeom>
            <a:solidFill>
              <a:srgbClr val="00d928"/>
            </a:solidFill>
            <a:ln w="3240">
              <a:solidFill>
                <a:srgbClr val="80808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119" name=""/>
            <p:cNvSpPr/>
            <p:nvPr/>
          </p:nvSpPr>
          <p:spPr>
            <a:xfrm>
              <a:off x="3308400" y="1773360"/>
              <a:ext cx="36360" cy="33480"/>
            </a:xfrm>
            <a:custGeom>
              <a:avLst/>
              <a:gdLst/>
              <a:ahLst/>
              <a:rect l="l" t="t" r="r" b="b"/>
              <a:pathLst>
                <a:path w="119" h="125">
                  <a:moveTo>
                    <a:pt x="36" y="125"/>
                  </a:moveTo>
                  <a:lnTo>
                    <a:pt x="0" y="60"/>
                  </a:lnTo>
                  <a:lnTo>
                    <a:pt x="119" y="0"/>
                  </a:lnTo>
                  <a:lnTo>
                    <a:pt x="36" y="125"/>
                  </a:lnTo>
                  <a:close/>
                </a:path>
              </a:pathLst>
            </a:custGeom>
            <a:solidFill>
              <a:srgbClr val="00d928"/>
            </a:solidFill>
            <a:ln w="3240">
              <a:solidFill>
                <a:srgbClr val="808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3120" name=""/>
            <p:cNvSpPr/>
            <p:nvPr/>
          </p:nvSpPr>
          <p:spPr>
            <a:xfrm>
              <a:off x="5784840" y="1360440"/>
              <a:ext cx="458640" cy="1273320"/>
            </a:xfrm>
            <a:custGeom>
              <a:avLst/>
              <a:gdLst/>
              <a:ahLst/>
              <a:rect l="l" t="t" r="r" b="b"/>
              <a:pathLst>
                <a:path w="1594" h="4841">
                  <a:moveTo>
                    <a:pt x="1594" y="0"/>
                  </a:moveTo>
                  <a:lnTo>
                    <a:pt x="1483" y="0"/>
                  </a:lnTo>
                  <a:lnTo>
                    <a:pt x="255" y="1161"/>
                  </a:lnTo>
                  <a:lnTo>
                    <a:pt x="428" y="1301"/>
                  </a:lnTo>
                  <a:lnTo>
                    <a:pt x="637" y="1313"/>
                  </a:lnTo>
                  <a:lnTo>
                    <a:pt x="833" y="1399"/>
                  </a:lnTo>
                  <a:lnTo>
                    <a:pt x="1017" y="1473"/>
                  </a:lnTo>
                  <a:lnTo>
                    <a:pt x="686" y="1570"/>
                  </a:lnTo>
                  <a:lnTo>
                    <a:pt x="575" y="1780"/>
                  </a:lnTo>
                  <a:lnTo>
                    <a:pt x="385" y="1946"/>
                  </a:lnTo>
                  <a:lnTo>
                    <a:pt x="490" y="2059"/>
                  </a:lnTo>
                  <a:lnTo>
                    <a:pt x="325" y="2307"/>
                  </a:lnTo>
                  <a:lnTo>
                    <a:pt x="0" y="2425"/>
                  </a:lnTo>
                  <a:lnTo>
                    <a:pt x="304" y="3205"/>
                  </a:lnTo>
                  <a:lnTo>
                    <a:pt x="175" y="3436"/>
                  </a:lnTo>
                  <a:lnTo>
                    <a:pt x="322" y="3617"/>
                  </a:lnTo>
                  <a:lnTo>
                    <a:pt x="269" y="3901"/>
                  </a:lnTo>
                  <a:lnTo>
                    <a:pt x="472" y="4166"/>
                  </a:lnTo>
                  <a:lnTo>
                    <a:pt x="508" y="4457"/>
                  </a:lnTo>
                  <a:lnTo>
                    <a:pt x="899" y="4558"/>
                  </a:lnTo>
                  <a:lnTo>
                    <a:pt x="989" y="4623"/>
                  </a:lnTo>
                  <a:lnTo>
                    <a:pt x="974" y="4768"/>
                  </a:lnTo>
                  <a:lnTo>
                    <a:pt x="1350" y="4664"/>
                  </a:lnTo>
                  <a:lnTo>
                    <a:pt x="1567" y="4841"/>
                  </a:lnTo>
                  <a:lnTo>
                    <a:pt x="1594" y="0"/>
                  </a:lnTo>
                  <a:close/>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1" name=""/>
            <p:cNvSpPr/>
            <p:nvPr/>
          </p:nvSpPr>
          <p:spPr>
            <a:xfrm>
              <a:off x="5784840" y="1360440"/>
              <a:ext cx="458640" cy="1274760"/>
            </a:xfrm>
            <a:custGeom>
              <a:avLst/>
              <a:gdLst/>
              <a:ahLst/>
              <a:rect l="l" t="t" r="r" b="b"/>
              <a:pathLst>
                <a:path w="352" h="924">
                  <a:moveTo>
                    <a:pt x="352" y="0"/>
                  </a:moveTo>
                  <a:lnTo>
                    <a:pt x="327" y="0"/>
                  </a:lnTo>
                  <a:lnTo>
                    <a:pt x="56" y="221"/>
                  </a:lnTo>
                  <a:lnTo>
                    <a:pt x="95" y="248"/>
                  </a:lnTo>
                  <a:lnTo>
                    <a:pt x="141" y="250"/>
                  </a:lnTo>
                  <a:lnTo>
                    <a:pt x="184" y="266"/>
                  </a:lnTo>
                  <a:lnTo>
                    <a:pt x="225" y="281"/>
                  </a:lnTo>
                  <a:lnTo>
                    <a:pt x="151" y="299"/>
                  </a:lnTo>
                  <a:lnTo>
                    <a:pt x="127" y="339"/>
                  </a:lnTo>
                  <a:lnTo>
                    <a:pt x="85" y="371"/>
                  </a:lnTo>
                  <a:lnTo>
                    <a:pt x="108" y="392"/>
                  </a:lnTo>
                  <a:lnTo>
                    <a:pt x="72" y="439"/>
                  </a:lnTo>
                  <a:lnTo>
                    <a:pt x="0" y="462"/>
                  </a:lnTo>
                  <a:lnTo>
                    <a:pt x="67" y="610"/>
                  </a:lnTo>
                  <a:lnTo>
                    <a:pt x="39" y="654"/>
                  </a:lnTo>
                  <a:lnTo>
                    <a:pt x="71" y="689"/>
                  </a:lnTo>
                  <a:lnTo>
                    <a:pt x="59" y="743"/>
                  </a:lnTo>
                  <a:lnTo>
                    <a:pt x="104" y="793"/>
                  </a:lnTo>
                  <a:lnTo>
                    <a:pt x="112" y="849"/>
                  </a:lnTo>
                  <a:lnTo>
                    <a:pt x="199" y="868"/>
                  </a:lnTo>
                  <a:lnTo>
                    <a:pt x="218" y="880"/>
                  </a:lnTo>
                  <a:lnTo>
                    <a:pt x="215" y="908"/>
                  </a:lnTo>
                  <a:lnTo>
                    <a:pt x="298" y="888"/>
                  </a:lnTo>
                  <a:lnTo>
                    <a:pt x="352" y="924"/>
                  </a:lnTo>
                  <a:lnTo>
                    <a:pt x="352" y="0"/>
                  </a:lnTo>
                </a:path>
              </a:pathLst>
            </a:custGeom>
            <a:solidFill>
              <a:srgbClr val="00d928"/>
            </a:solidFill>
            <a:ln w="324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22" name=""/>
          <p:cNvSpPr/>
          <p:nvPr/>
        </p:nvSpPr>
        <p:spPr>
          <a:xfrm>
            <a:off x="2392200" y="2994120"/>
            <a:ext cx="408240" cy="3636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123" name=""/>
          <p:cNvSpPr/>
          <p:nvPr/>
        </p:nvSpPr>
        <p:spPr>
          <a:xfrm>
            <a:off x="2744640" y="2392200"/>
            <a:ext cx="181080" cy="182880"/>
          </a:xfrm>
          <a:prstGeom prst="pentagon">
            <a:avLst/>
          </a:prstGeom>
          <a:solidFill>
            <a:srgbClr val="c0c0c0"/>
          </a:solidFill>
          <a:ln w="1440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124" name=""/>
          <p:cNvSpPr/>
          <p:nvPr/>
        </p:nvSpPr>
        <p:spPr>
          <a:xfrm>
            <a:off x="3286080" y="3084480"/>
            <a:ext cx="41400" cy="44640"/>
          </a:xfrm>
          <a:custGeom>
            <a:avLst/>
            <a:gdLst/>
            <a:ahLst/>
            <a:rect l="l" t="t" r="r" b="b"/>
            <a:pathLst>
              <a:path w="18" h="18">
                <a:moveTo>
                  <a:pt x="18" y="0"/>
                </a:moveTo>
                <a:lnTo>
                  <a:pt x="0" y="18"/>
                </a:lnTo>
                <a:lnTo>
                  <a:pt x="12" y="0"/>
                </a:lnTo>
                <a:lnTo>
                  <a:pt x="18" y="0"/>
                </a:lnTo>
                <a:close/>
              </a:path>
            </a:pathLst>
          </a:custGeom>
          <a:solidFill>
            <a:srgbClr val="008226"/>
          </a:solidFill>
          <a:ln w="0">
            <a:solidFill>
              <a:srgbClr val="505050"/>
            </a:solidFill>
          </a:ln>
        </p:spPr>
        <p:style>
          <a:lnRef idx="0"/>
          <a:fillRef idx="0"/>
          <a:effectRef idx="0"/>
          <a:fontRef idx="minor"/>
        </p:style>
        <p:txBody>
          <a:bodyPr tIns="-1080" bIns="-1080" anchor="t">
            <a:noAutofit/>
          </a:bodyPr>
          <a:p>
            <a:endParaRPr b="0" lang="en-US" sz="2400" strike="noStrike" u="none">
              <a:solidFill>
                <a:srgbClr val="000000"/>
              </a:solidFill>
              <a:effectLst/>
              <a:uFillTx/>
              <a:latin typeface="Times New Roman"/>
            </a:endParaRPr>
          </a:p>
        </p:txBody>
      </p:sp>
      <p:sp>
        <p:nvSpPr>
          <p:cNvPr id="3125" name=""/>
          <p:cNvSpPr/>
          <p:nvPr/>
        </p:nvSpPr>
        <p:spPr>
          <a:xfrm>
            <a:off x="3139920" y="3041640"/>
            <a:ext cx="397080" cy="455760"/>
          </a:xfrm>
          <a:custGeom>
            <a:avLst/>
            <a:gdLst/>
            <a:ahLst/>
            <a:rect l="l" t="t" r="r" b="b"/>
            <a:pathLst>
              <a:path w="162" h="191">
                <a:moveTo>
                  <a:pt x="72" y="42"/>
                </a:moveTo>
                <a:lnTo>
                  <a:pt x="78" y="54"/>
                </a:lnTo>
                <a:lnTo>
                  <a:pt x="72" y="60"/>
                </a:lnTo>
                <a:lnTo>
                  <a:pt x="72" y="78"/>
                </a:lnTo>
                <a:lnTo>
                  <a:pt x="90" y="84"/>
                </a:lnTo>
                <a:lnTo>
                  <a:pt x="84" y="66"/>
                </a:lnTo>
                <a:lnTo>
                  <a:pt x="96" y="42"/>
                </a:lnTo>
                <a:lnTo>
                  <a:pt x="90" y="42"/>
                </a:lnTo>
                <a:lnTo>
                  <a:pt x="90" y="18"/>
                </a:lnTo>
                <a:lnTo>
                  <a:pt x="144" y="0"/>
                </a:lnTo>
                <a:lnTo>
                  <a:pt x="162" y="18"/>
                </a:lnTo>
                <a:lnTo>
                  <a:pt x="150" y="48"/>
                </a:lnTo>
                <a:lnTo>
                  <a:pt x="138" y="60"/>
                </a:lnTo>
                <a:lnTo>
                  <a:pt x="156" y="84"/>
                </a:lnTo>
                <a:lnTo>
                  <a:pt x="138" y="114"/>
                </a:lnTo>
                <a:lnTo>
                  <a:pt x="114" y="108"/>
                </a:lnTo>
                <a:lnTo>
                  <a:pt x="114" y="191"/>
                </a:lnTo>
                <a:lnTo>
                  <a:pt x="96" y="185"/>
                </a:lnTo>
                <a:lnTo>
                  <a:pt x="96" y="161"/>
                </a:lnTo>
                <a:lnTo>
                  <a:pt x="72" y="149"/>
                </a:lnTo>
                <a:lnTo>
                  <a:pt x="18" y="161"/>
                </a:lnTo>
                <a:lnTo>
                  <a:pt x="0" y="149"/>
                </a:lnTo>
                <a:lnTo>
                  <a:pt x="42" y="149"/>
                </a:lnTo>
                <a:lnTo>
                  <a:pt x="24" y="137"/>
                </a:lnTo>
                <a:lnTo>
                  <a:pt x="66" y="126"/>
                </a:lnTo>
                <a:lnTo>
                  <a:pt x="42" y="126"/>
                </a:lnTo>
                <a:lnTo>
                  <a:pt x="36" y="114"/>
                </a:lnTo>
                <a:lnTo>
                  <a:pt x="72" y="42"/>
                </a:lnTo>
                <a:close/>
              </a:path>
            </a:pathLst>
          </a:custGeom>
          <a:solidFill>
            <a:srgbClr val="00d928"/>
          </a:solidFill>
          <a:ln w="0">
            <a:solidFill>
              <a:srgbClr val="505050"/>
            </a:solid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26" name=""/>
          <p:cNvSpPr/>
          <p:nvPr/>
        </p:nvSpPr>
        <p:spPr>
          <a:xfrm>
            <a:off x="2921040" y="5245200"/>
            <a:ext cx="28440" cy="28440"/>
          </a:xfrm>
          <a:custGeom>
            <a:avLst/>
            <a:gdLst/>
            <a:ahLst/>
            <a:rect l="l" t="t" r="r" b="b"/>
            <a:pathLst>
              <a:path w="12" h="12">
                <a:moveTo>
                  <a:pt x="12" y="0"/>
                </a:moveTo>
                <a:lnTo>
                  <a:pt x="6" y="12"/>
                </a:lnTo>
                <a:lnTo>
                  <a:pt x="0" y="6"/>
                </a:lnTo>
                <a:lnTo>
                  <a:pt x="12" y="0"/>
                </a:lnTo>
                <a:close/>
              </a:path>
            </a:pathLst>
          </a:custGeom>
          <a:solidFill>
            <a:srgbClr val="00d928"/>
          </a:solidFill>
          <a:ln w="0">
            <a:solidFill>
              <a:srgbClr val="505050"/>
            </a:solidFill>
          </a:ln>
        </p:spPr>
        <p:style>
          <a:lnRef idx="0"/>
          <a:fillRef idx="0"/>
          <a:effectRef idx="0"/>
          <a:fontRef idx="minor"/>
        </p:style>
        <p:txBody>
          <a:bodyPr tIns="-17280" bIns="-17280" anchor="t">
            <a:noAutofit/>
          </a:bodyPr>
          <a:p>
            <a:endParaRPr b="0" lang="en-US" sz="2400" strike="noStrike" u="none">
              <a:solidFill>
                <a:srgbClr val="000000"/>
              </a:solidFill>
              <a:effectLst/>
              <a:uFillTx/>
              <a:latin typeface="Times New Roman"/>
            </a:endParaRPr>
          </a:p>
        </p:txBody>
      </p:sp>
      <p:sp>
        <p:nvSpPr>
          <p:cNvPr id="3127" name=""/>
          <p:cNvSpPr/>
          <p:nvPr/>
        </p:nvSpPr>
        <p:spPr>
          <a:xfrm>
            <a:off x="5175360" y="1711440"/>
            <a:ext cx="41040" cy="55440"/>
          </a:xfrm>
          <a:custGeom>
            <a:avLst/>
            <a:gdLst/>
            <a:ahLst/>
            <a:rect l="l" t="t" r="r" b="b"/>
            <a:pathLst>
              <a:path w="18" h="24">
                <a:moveTo>
                  <a:pt x="6" y="24"/>
                </a:moveTo>
                <a:lnTo>
                  <a:pt x="18" y="0"/>
                </a:lnTo>
                <a:lnTo>
                  <a:pt x="0" y="24"/>
                </a:lnTo>
                <a:lnTo>
                  <a:pt x="6" y="24"/>
                </a:lnTo>
                <a:close/>
              </a:path>
            </a:pathLst>
          </a:custGeom>
          <a:solidFill>
            <a:srgbClr val="00f008"/>
          </a:solidFill>
          <a:ln w="0">
            <a:solidFill>
              <a:srgbClr val="505050"/>
            </a:solidFill>
          </a:ln>
        </p:spPr>
        <p:style>
          <a:lnRef idx="0"/>
          <a:fillRef idx="0"/>
          <a:effectRef idx="0"/>
          <a:fontRef idx="minor"/>
        </p:style>
        <p:txBody>
          <a:bodyPr tIns="9720" bIns="9720" anchor="t">
            <a:noAutofit/>
          </a:bodyPr>
          <a:p>
            <a:endParaRPr b="0" lang="en-US" sz="2400" strike="noStrike" u="none">
              <a:solidFill>
                <a:srgbClr val="000000"/>
              </a:solidFill>
              <a:effectLst/>
              <a:uFillTx/>
              <a:latin typeface="Times New Roman"/>
            </a:endParaRPr>
          </a:p>
        </p:txBody>
      </p:sp>
      <p:sp>
        <p:nvSpPr>
          <p:cNvPr id="3128" name=""/>
          <p:cNvSpPr/>
          <p:nvPr/>
        </p:nvSpPr>
        <p:spPr>
          <a:xfrm>
            <a:off x="2263680" y="2868480"/>
            <a:ext cx="28800" cy="59040"/>
          </a:xfrm>
          <a:custGeom>
            <a:avLst/>
            <a:gdLst/>
            <a:ahLst/>
            <a:rect l="l" t="t" r="r" b="b"/>
            <a:pathLst>
              <a:path w="12" h="24">
                <a:moveTo>
                  <a:pt x="12" y="0"/>
                </a:moveTo>
                <a:lnTo>
                  <a:pt x="0" y="24"/>
                </a:lnTo>
                <a:lnTo>
                  <a:pt x="12" y="18"/>
                </a:lnTo>
                <a:lnTo>
                  <a:pt x="12" y="0"/>
                </a:lnTo>
                <a:close/>
              </a:path>
            </a:pathLst>
          </a:custGeom>
          <a:solidFill>
            <a:srgbClr val="00f008"/>
          </a:solidFill>
          <a:ln w="0">
            <a:solidFill>
              <a:srgbClr val="505050"/>
            </a:solidFill>
          </a:ln>
        </p:spPr>
        <p:style>
          <a:lnRef idx="0"/>
          <a:fillRef idx="0"/>
          <a:effectRef idx="0"/>
          <a:fontRef idx="minor"/>
        </p:style>
        <p:txBody>
          <a:bodyPr tIns="13320" bIns="13320" anchor="t">
            <a:noAutofit/>
          </a:bodyPr>
          <a:p>
            <a:endParaRPr b="0" lang="en-US" sz="2400" strike="noStrike" u="none">
              <a:solidFill>
                <a:srgbClr val="000000"/>
              </a:solidFill>
              <a:effectLst/>
              <a:uFillTx/>
              <a:latin typeface="Times New Roman"/>
            </a:endParaRPr>
          </a:p>
        </p:txBody>
      </p:sp>
      <p:sp>
        <p:nvSpPr>
          <p:cNvPr id="3129" name=""/>
          <p:cNvSpPr/>
          <p:nvPr/>
        </p:nvSpPr>
        <p:spPr>
          <a:xfrm>
            <a:off x="2292480" y="3041640"/>
            <a:ext cx="46080" cy="42840"/>
          </a:xfrm>
          <a:custGeom>
            <a:avLst/>
            <a:gdLst/>
            <a:ahLst/>
            <a:rect l="l" t="t" r="r" b="b"/>
            <a:pathLst>
              <a:path w="18" h="18">
                <a:moveTo>
                  <a:pt x="18" y="18"/>
                </a:moveTo>
                <a:lnTo>
                  <a:pt x="0" y="0"/>
                </a:lnTo>
                <a:lnTo>
                  <a:pt x="12" y="18"/>
                </a:lnTo>
                <a:lnTo>
                  <a:pt x="18" y="18"/>
                </a:lnTo>
                <a:close/>
              </a:path>
            </a:pathLst>
          </a:custGeom>
          <a:solidFill>
            <a:srgbClr val="00f008"/>
          </a:solidFill>
          <a:ln w="0">
            <a:solidFill>
              <a:srgbClr val="505050"/>
            </a:solidFill>
          </a:ln>
        </p:spPr>
        <p:style>
          <a:lnRef idx="0"/>
          <a:fillRef idx="0"/>
          <a:effectRef idx="0"/>
          <a:fontRef idx="minor"/>
        </p:style>
        <p:txBody>
          <a:bodyPr tIns="-2880" bIns="-2880" anchor="t">
            <a:noAutofit/>
          </a:bodyPr>
          <a:p>
            <a:endParaRPr b="0" lang="en-US" sz="2400" strike="noStrike" u="none">
              <a:solidFill>
                <a:srgbClr val="000000"/>
              </a:solidFill>
              <a:effectLst/>
              <a:uFillTx/>
              <a:latin typeface="Times New Roman"/>
            </a:endParaRPr>
          </a:p>
        </p:txBody>
      </p:sp>
      <p:sp>
        <p:nvSpPr>
          <p:cNvPr id="3130" name=""/>
          <p:cNvSpPr/>
          <p:nvPr/>
        </p:nvSpPr>
        <p:spPr>
          <a:xfrm flipV="1">
            <a:off x="2875680" y="3371040"/>
            <a:ext cx="290520" cy="3240"/>
          </a:xfrm>
          <a:prstGeom prst="line">
            <a:avLst/>
          </a:prstGeom>
          <a:ln w="38160">
            <a:solidFill>
              <a:srgbClr val="ffcc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3131" name=""/>
          <p:cNvSpPr/>
          <p:nvPr/>
        </p:nvSpPr>
        <p:spPr>
          <a:xfrm>
            <a:off x="2819520" y="3429000"/>
            <a:ext cx="217440" cy="6480"/>
          </a:xfrm>
          <a:prstGeom prst="line">
            <a:avLst/>
          </a:prstGeom>
          <a:ln w="38160">
            <a:solidFill>
              <a:srgbClr val="ffcc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grpSp>
        <p:nvGrpSpPr>
          <p:cNvPr id="3132" name=""/>
          <p:cNvGrpSpPr/>
          <p:nvPr/>
        </p:nvGrpSpPr>
        <p:grpSpPr>
          <a:xfrm>
            <a:off x="3576600" y="4711680"/>
            <a:ext cx="320400" cy="307800"/>
            <a:chOff x="3576600" y="4711680"/>
            <a:chExt cx="320400" cy="307800"/>
          </a:xfrm>
        </p:grpSpPr>
        <p:sp>
          <p:nvSpPr>
            <p:cNvPr id="3133" name=""/>
            <p:cNvSpPr/>
            <p:nvPr/>
          </p:nvSpPr>
          <p:spPr>
            <a:xfrm>
              <a:off x="3609360" y="4711680"/>
              <a:ext cx="142560" cy="13716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4" name=""/>
            <p:cNvSpPr/>
            <p:nvPr/>
          </p:nvSpPr>
          <p:spPr>
            <a:xfrm>
              <a:off x="3576600" y="4811040"/>
              <a:ext cx="320400" cy="20844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35" name=""/>
          <p:cNvSpPr/>
          <p:nvPr/>
        </p:nvSpPr>
        <p:spPr>
          <a:xfrm>
            <a:off x="3321000" y="3654360"/>
            <a:ext cx="33516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Frankfurt</a:t>
            </a:r>
            <a:endParaRPr b="0" lang="en-US" sz="600" strike="noStrike" u="none">
              <a:solidFill>
                <a:srgbClr val="000000"/>
              </a:solidFill>
              <a:effectLst/>
              <a:uFillTx/>
              <a:latin typeface="Times New Roman"/>
            </a:endParaRPr>
          </a:p>
        </p:txBody>
      </p:sp>
      <p:sp>
        <p:nvSpPr>
          <p:cNvPr id="3136" name=""/>
          <p:cNvSpPr/>
          <p:nvPr/>
        </p:nvSpPr>
        <p:spPr>
          <a:xfrm>
            <a:off x="4284720" y="4105440"/>
            <a:ext cx="239760" cy="2124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137" name=""/>
          <p:cNvSpPr/>
          <p:nvPr/>
        </p:nvSpPr>
        <p:spPr>
          <a:xfrm>
            <a:off x="4292640" y="3881520"/>
            <a:ext cx="239760" cy="21096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138" name=""/>
          <p:cNvSpPr/>
          <p:nvPr/>
        </p:nvSpPr>
        <p:spPr>
          <a:xfrm>
            <a:off x="3162240" y="2738520"/>
            <a:ext cx="91440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9" name=""/>
          <p:cNvSpPr/>
          <p:nvPr/>
        </p:nvSpPr>
        <p:spPr>
          <a:xfrm>
            <a:off x="3384720" y="3603600"/>
            <a:ext cx="591840" cy="162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0" name=""/>
          <p:cNvSpPr/>
          <p:nvPr/>
        </p:nvSpPr>
        <p:spPr>
          <a:xfrm>
            <a:off x="3990960" y="4830840"/>
            <a:ext cx="636480" cy="3236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1" name=""/>
          <p:cNvSpPr/>
          <p:nvPr/>
        </p:nvSpPr>
        <p:spPr>
          <a:xfrm>
            <a:off x="3514680" y="5068800"/>
            <a:ext cx="525600" cy="324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2" name=""/>
          <p:cNvSpPr/>
          <p:nvPr/>
        </p:nvSpPr>
        <p:spPr>
          <a:xfrm>
            <a:off x="4384800" y="4290840"/>
            <a:ext cx="561960" cy="322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3" name=""/>
          <p:cNvSpPr/>
          <p:nvPr/>
        </p:nvSpPr>
        <p:spPr>
          <a:xfrm>
            <a:off x="2624040" y="2001960"/>
            <a:ext cx="712800" cy="738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4" name=""/>
          <p:cNvSpPr/>
          <p:nvPr/>
        </p:nvSpPr>
        <p:spPr>
          <a:xfrm>
            <a:off x="2538000" y="2173320"/>
            <a:ext cx="36900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Teesside</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1,875 MW </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3145" name=""/>
          <p:cNvSpPr/>
          <p:nvPr/>
        </p:nvSpPr>
        <p:spPr>
          <a:xfrm>
            <a:off x="5899320" y="5191200"/>
            <a:ext cx="577800" cy="320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6" name=""/>
          <p:cNvSpPr/>
          <p:nvPr/>
        </p:nvSpPr>
        <p:spPr>
          <a:xfrm>
            <a:off x="5195880" y="1822320"/>
            <a:ext cx="503280" cy="160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7" name=""/>
          <p:cNvSpPr/>
          <p:nvPr/>
        </p:nvSpPr>
        <p:spPr>
          <a:xfrm>
            <a:off x="3048120" y="3303720"/>
            <a:ext cx="728640" cy="325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8" name=""/>
          <p:cNvSpPr/>
          <p:nvPr/>
        </p:nvSpPr>
        <p:spPr>
          <a:xfrm>
            <a:off x="2816280" y="2654280"/>
            <a:ext cx="873000" cy="325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9" name=""/>
          <p:cNvSpPr/>
          <p:nvPr/>
        </p:nvSpPr>
        <p:spPr>
          <a:xfrm>
            <a:off x="5224320" y="3276720"/>
            <a:ext cx="951120" cy="320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0" name=""/>
          <p:cNvSpPr/>
          <p:nvPr/>
        </p:nvSpPr>
        <p:spPr>
          <a:xfrm>
            <a:off x="4683240" y="3089160"/>
            <a:ext cx="52056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1" name=""/>
          <p:cNvSpPr/>
          <p:nvPr/>
        </p:nvSpPr>
        <p:spPr>
          <a:xfrm>
            <a:off x="4929120" y="3724200"/>
            <a:ext cx="587520" cy="320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2" name=""/>
          <p:cNvSpPr/>
          <p:nvPr/>
        </p:nvSpPr>
        <p:spPr>
          <a:xfrm>
            <a:off x="5923080" y="3770280"/>
            <a:ext cx="52524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3" name=""/>
          <p:cNvSpPr/>
          <p:nvPr/>
        </p:nvSpPr>
        <p:spPr>
          <a:xfrm>
            <a:off x="4749840" y="4162320"/>
            <a:ext cx="6732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54" name=""/>
          <p:cNvGrpSpPr/>
          <p:nvPr/>
        </p:nvGrpSpPr>
        <p:grpSpPr>
          <a:xfrm>
            <a:off x="4838760" y="2914560"/>
            <a:ext cx="196560" cy="190080"/>
            <a:chOff x="4838760" y="2914560"/>
            <a:chExt cx="196560" cy="190080"/>
          </a:xfrm>
        </p:grpSpPr>
        <p:sp>
          <p:nvSpPr>
            <p:cNvPr id="3155" name=""/>
            <p:cNvSpPr/>
            <p:nvPr/>
          </p:nvSpPr>
          <p:spPr>
            <a:xfrm>
              <a:off x="4838760" y="2914560"/>
              <a:ext cx="196560" cy="190080"/>
            </a:xfrm>
            <a:custGeom>
              <a:avLst/>
              <a:gdLst/>
              <a:ahLst/>
              <a:rect l="l" t="t" r="r" b="b"/>
              <a:pathLst>
                <a:path w="117" h="113">
                  <a:moveTo>
                    <a:pt x="58" y="0"/>
                  </a:moveTo>
                  <a:lnTo>
                    <a:pt x="70" y="45"/>
                  </a:lnTo>
                  <a:lnTo>
                    <a:pt x="117" y="44"/>
                  </a:lnTo>
                  <a:lnTo>
                    <a:pt x="78" y="68"/>
                  </a:lnTo>
                  <a:lnTo>
                    <a:pt x="95" y="113"/>
                  </a:lnTo>
                  <a:lnTo>
                    <a:pt x="58" y="82"/>
                  </a:lnTo>
                  <a:lnTo>
                    <a:pt x="22" y="113"/>
                  </a:lnTo>
                  <a:lnTo>
                    <a:pt x="38" y="68"/>
                  </a:lnTo>
                  <a:lnTo>
                    <a:pt x="0" y="44"/>
                  </a:lnTo>
                  <a:lnTo>
                    <a:pt x="45" y="45"/>
                  </a:lnTo>
                  <a:lnTo>
                    <a:pt x="58" y="0"/>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6" name=""/>
            <p:cNvSpPr/>
            <p:nvPr/>
          </p:nvSpPr>
          <p:spPr>
            <a:xfrm>
              <a:off x="4838760" y="2914560"/>
              <a:ext cx="196560" cy="190080"/>
            </a:xfrm>
            <a:custGeom>
              <a:avLst/>
              <a:gdLst/>
              <a:ahLst/>
              <a:rect l="l" t="t" r="r" b="b"/>
              <a:pathLst>
                <a:path w="117" h="113">
                  <a:moveTo>
                    <a:pt x="58" y="0"/>
                  </a:moveTo>
                  <a:lnTo>
                    <a:pt x="70" y="45"/>
                  </a:lnTo>
                  <a:lnTo>
                    <a:pt x="117" y="44"/>
                  </a:lnTo>
                  <a:lnTo>
                    <a:pt x="78" y="68"/>
                  </a:lnTo>
                  <a:lnTo>
                    <a:pt x="95" y="113"/>
                  </a:lnTo>
                  <a:lnTo>
                    <a:pt x="58" y="82"/>
                  </a:lnTo>
                  <a:lnTo>
                    <a:pt x="22" y="113"/>
                  </a:lnTo>
                  <a:lnTo>
                    <a:pt x="38" y="68"/>
                  </a:lnTo>
                  <a:lnTo>
                    <a:pt x="0" y="44"/>
                  </a:lnTo>
                  <a:lnTo>
                    <a:pt x="45" y="45"/>
                  </a:lnTo>
                  <a:lnTo>
                    <a:pt x="58"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57" name=""/>
          <p:cNvSpPr/>
          <p:nvPr/>
        </p:nvSpPr>
        <p:spPr>
          <a:xfrm>
            <a:off x="3162240" y="2738520"/>
            <a:ext cx="91440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8" name=""/>
          <p:cNvSpPr/>
          <p:nvPr/>
        </p:nvSpPr>
        <p:spPr>
          <a:xfrm>
            <a:off x="3384720" y="3603600"/>
            <a:ext cx="591840" cy="162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9" name=""/>
          <p:cNvSpPr/>
          <p:nvPr/>
        </p:nvSpPr>
        <p:spPr>
          <a:xfrm>
            <a:off x="3990960" y="4830840"/>
            <a:ext cx="636480" cy="3236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0" name=""/>
          <p:cNvSpPr/>
          <p:nvPr/>
        </p:nvSpPr>
        <p:spPr>
          <a:xfrm>
            <a:off x="3586320" y="4819680"/>
            <a:ext cx="28440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Sarlux</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551 MW</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3161" name=""/>
          <p:cNvSpPr/>
          <p:nvPr/>
        </p:nvSpPr>
        <p:spPr>
          <a:xfrm>
            <a:off x="4384800" y="4290840"/>
            <a:ext cx="561960" cy="322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2" name=""/>
          <p:cNvSpPr/>
          <p:nvPr/>
        </p:nvSpPr>
        <p:spPr>
          <a:xfrm>
            <a:off x="2624040" y="2001960"/>
            <a:ext cx="712800" cy="738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3" name=""/>
          <p:cNvSpPr/>
          <p:nvPr/>
        </p:nvSpPr>
        <p:spPr>
          <a:xfrm>
            <a:off x="2962800" y="2352600"/>
            <a:ext cx="45792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Wilton</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International</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85 MW</a:t>
            </a:r>
            <a:endParaRPr b="0" lang="en-US" sz="600" strike="noStrike" u="none">
              <a:solidFill>
                <a:srgbClr val="000000"/>
              </a:solidFill>
              <a:effectLst/>
              <a:uFillTx/>
              <a:latin typeface="Times New Roman"/>
            </a:endParaRPr>
          </a:p>
        </p:txBody>
      </p:sp>
      <p:sp>
        <p:nvSpPr>
          <p:cNvPr id="3164" name=""/>
          <p:cNvSpPr/>
          <p:nvPr/>
        </p:nvSpPr>
        <p:spPr>
          <a:xfrm>
            <a:off x="3048120" y="3303720"/>
            <a:ext cx="728640" cy="325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5" name=""/>
          <p:cNvSpPr/>
          <p:nvPr/>
        </p:nvSpPr>
        <p:spPr>
          <a:xfrm>
            <a:off x="2816280" y="2654280"/>
            <a:ext cx="873000" cy="325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6" name=""/>
          <p:cNvSpPr/>
          <p:nvPr/>
        </p:nvSpPr>
        <p:spPr>
          <a:xfrm>
            <a:off x="5224320" y="3276720"/>
            <a:ext cx="951120" cy="320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7" name=""/>
          <p:cNvSpPr/>
          <p:nvPr/>
        </p:nvSpPr>
        <p:spPr>
          <a:xfrm>
            <a:off x="4997520" y="3298680"/>
            <a:ext cx="51732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Nowa Sarzyna</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116 MW</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a:t>
            </a:r>
            <a:endParaRPr b="0" lang="en-US" sz="600" strike="noStrike" u="none">
              <a:solidFill>
                <a:srgbClr val="000000"/>
              </a:solidFill>
              <a:effectLst/>
              <a:uFillTx/>
              <a:latin typeface="Times New Roman"/>
            </a:endParaRPr>
          </a:p>
        </p:txBody>
      </p:sp>
      <p:sp>
        <p:nvSpPr>
          <p:cNvPr id="3168" name=""/>
          <p:cNvSpPr/>
          <p:nvPr/>
        </p:nvSpPr>
        <p:spPr>
          <a:xfrm>
            <a:off x="4683240" y="3089160"/>
            <a:ext cx="52056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9" name=""/>
          <p:cNvSpPr/>
          <p:nvPr/>
        </p:nvSpPr>
        <p:spPr>
          <a:xfrm>
            <a:off x="4738680" y="3130560"/>
            <a:ext cx="2887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Warsaw</a:t>
            </a:r>
            <a:endParaRPr b="0" lang="en-US" sz="600" strike="noStrike" u="none">
              <a:solidFill>
                <a:srgbClr val="000000"/>
              </a:solidFill>
              <a:effectLst/>
              <a:uFillTx/>
              <a:latin typeface="Times New Roman"/>
            </a:endParaRPr>
          </a:p>
        </p:txBody>
      </p:sp>
      <p:sp>
        <p:nvSpPr>
          <p:cNvPr id="3170" name=""/>
          <p:cNvSpPr/>
          <p:nvPr/>
        </p:nvSpPr>
        <p:spPr>
          <a:xfrm>
            <a:off x="4929120" y="3724200"/>
            <a:ext cx="587520" cy="320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1" name=""/>
          <p:cNvSpPr/>
          <p:nvPr/>
        </p:nvSpPr>
        <p:spPr>
          <a:xfrm>
            <a:off x="5846760" y="3770280"/>
            <a:ext cx="52704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2" name=""/>
          <p:cNvSpPr/>
          <p:nvPr/>
        </p:nvSpPr>
        <p:spPr>
          <a:xfrm>
            <a:off x="4749840" y="4162320"/>
            <a:ext cx="6732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73" name=""/>
          <p:cNvGrpSpPr/>
          <p:nvPr/>
        </p:nvGrpSpPr>
        <p:grpSpPr>
          <a:xfrm>
            <a:off x="4838760" y="2914560"/>
            <a:ext cx="196560" cy="190080"/>
            <a:chOff x="4838760" y="2914560"/>
            <a:chExt cx="196560" cy="190080"/>
          </a:xfrm>
        </p:grpSpPr>
        <p:sp>
          <p:nvSpPr>
            <p:cNvPr id="3174" name=""/>
            <p:cNvSpPr/>
            <p:nvPr/>
          </p:nvSpPr>
          <p:spPr>
            <a:xfrm>
              <a:off x="4838760" y="2914560"/>
              <a:ext cx="196560" cy="190080"/>
            </a:xfrm>
            <a:custGeom>
              <a:avLst/>
              <a:gdLst/>
              <a:ahLst/>
              <a:rect l="l" t="t" r="r" b="b"/>
              <a:pathLst>
                <a:path w="117" h="113">
                  <a:moveTo>
                    <a:pt x="58" y="0"/>
                  </a:moveTo>
                  <a:lnTo>
                    <a:pt x="70" y="45"/>
                  </a:lnTo>
                  <a:lnTo>
                    <a:pt x="117" y="44"/>
                  </a:lnTo>
                  <a:lnTo>
                    <a:pt x="78" y="68"/>
                  </a:lnTo>
                  <a:lnTo>
                    <a:pt x="95" y="113"/>
                  </a:lnTo>
                  <a:lnTo>
                    <a:pt x="58" y="82"/>
                  </a:lnTo>
                  <a:lnTo>
                    <a:pt x="22" y="113"/>
                  </a:lnTo>
                  <a:lnTo>
                    <a:pt x="38" y="68"/>
                  </a:lnTo>
                  <a:lnTo>
                    <a:pt x="0" y="44"/>
                  </a:lnTo>
                  <a:lnTo>
                    <a:pt x="45"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175" name=""/>
            <p:cNvSpPr/>
            <p:nvPr/>
          </p:nvSpPr>
          <p:spPr>
            <a:xfrm>
              <a:off x="4838760" y="2914560"/>
              <a:ext cx="196560" cy="190080"/>
            </a:xfrm>
            <a:custGeom>
              <a:avLst/>
              <a:gdLst/>
              <a:ahLst/>
              <a:rect l="l" t="t" r="r" b="b"/>
              <a:pathLst>
                <a:path w="117" h="113">
                  <a:moveTo>
                    <a:pt x="58" y="0"/>
                  </a:moveTo>
                  <a:lnTo>
                    <a:pt x="70" y="45"/>
                  </a:lnTo>
                  <a:lnTo>
                    <a:pt x="117" y="44"/>
                  </a:lnTo>
                  <a:lnTo>
                    <a:pt x="78" y="68"/>
                  </a:lnTo>
                  <a:lnTo>
                    <a:pt x="95" y="113"/>
                  </a:lnTo>
                  <a:lnTo>
                    <a:pt x="58" y="82"/>
                  </a:lnTo>
                  <a:lnTo>
                    <a:pt x="22" y="113"/>
                  </a:lnTo>
                  <a:lnTo>
                    <a:pt x="38" y="68"/>
                  </a:lnTo>
                  <a:lnTo>
                    <a:pt x="0" y="44"/>
                  </a:lnTo>
                  <a:lnTo>
                    <a:pt x="45"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grpSp>
        <p:nvGrpSpPr>
          <p:cNvPr id="3176" name=""/>
          <p:cNvGrpSpPr/>
          <p:nvPr/>
        </p:nvGrpSpPr>
        <p:grpSpPr>
          <a:xfrm>
            <a:off x="2494080" y="2384280"/>
            <a:ext cx="306000" cy="285480"/>
            <a:chOff x="2494080" y="2384280"/>
            <a:chExt cx="306000" cy="285480"/>
          </a:xfrm>
        </p:grpSpPr>
        <p:sp>
          <p:nvSpPr>
            <p:cNvPr id="3177" name=""/>
            <p:cNvSpPr/>
            <p:nvPr/>
          </p:nvSpPr>
          <p:spPr>
            <a:xfrm>
              <a:off x="2525400" y="2384280"/>
              <a:ext cx="138240" cy="12528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8" name=""/>
            <p:cNvSpPr/>
            <p:nvPr/>
          </p:nvSpPr>
          <p:spPr>
            <a:xfrm>
              <a:off x="2494080" y="2476440"/>
              <a:ext cx="306000" cy="19332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79" name=""/>
          <p:cNvGrpSpPr/>
          <p:nvPr/>
        </p:nvGrpSpPr>
        <p:grpSpPr>
          <a:xfrm>
            <a:off x="2532240" y="2506680"/>
            <a:ext cx="323280" cy="306000"/>
            <a:chOff x="2532240" y="2506680"/>
            <a:chExt cx="323280" cy="306000"/>
          </a:xfrm>
        </p:grpSpPr>
        <p:sp>
          <p:nvSpPr>
            <p:cNvPr id="3180" name=""/>
            <p:cNvSpPr/>
            <p:nvPr/>
          </p:nvSpPr>
          <p:spPr>
            <a:xfrm>
              <a:off x="2565360" y="2506680"/>
              <a:ext cx="144000" cy="13500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1" name=""/>
            <p:cNvSpPr/>
            <p:nvPr/>
          </p:nvSpPr>
          <p:spPr>
            <a:xfrm>
              <a:off x="2532240" y="2605680"/>
              <a:ext cx="323280" cy="20700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82" name=""/>
          <p:cNvGrpSpPr/>
          <p:nvPr/>
        </p:nvGrpSpPr>
        <p:grpSpPr>
          <a:xfrm>
            <a:off x="4748040" y="3349800"/>
            <a:ext cx="320400" cy="300600"/>
            <a:chOff x="4748040" y="3349800"/>
            <a:chExt cx="320400" cy="300600"/>
          </a:xfrm>
        </p:grpSpPr>
        <p:sp>
          <p:nvSpPr>
            <p:cNvPr id="3183" name=""/>
            <p:cNvSpPr/>
            <p:nvPr/>
          </p:nvSpPr>
          <p:spPr>
            <a:xfrm>
              <a:off x="4780800" y="3349800"/>
              <a:ext cx="142560" cy="13284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4" name=""/>
            <p:cNvSpPr/>
            <p:nvPr/>
          </p:nvSpPr>
          <p:spPr>
            <a:xfrm>
              <a:off x="4748040" y="3447360"/>
              <a:ext cx="320400" cy="20304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85" name=""/>
          <p:cNvGrpSpPr/>
          <p:nvPr/>
        </p:nvGrpSpPr>
        <p:grpSpPr>
          <a:xfrm>
            <a:off x="5708520" y="5027760"/>
            <a:ext cx="322200" cy="298080"/>
            <a:chOff x="5708520" y="5027760"/>
            <a:chExt cx="322200" cy="298080"/>
          </a:xfrm>
        </p:grpSpPr>
        <p:sp>
          <p:nvSpPr>
            <p:cNvPr id="3186" name=""/>
            <p:cNvSpPr/>
            <p:nvPr/>
          </p:nvSpPr>
          <p:spPr>
            <a:xfrm>
              <a:off x="5741280" y="5027760"/>
              <a:ext cx="143640" cy="13392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7" name=""/>
            <p:cNvSpPr/>
            <p:nvPr/>
          </p:nvSpPr>
          <p:spPr>
            <a:xfrm>
              <a:off x="5708520" y="5124240"/>
              <a:ext cx="322200" cy="201600"/>
            </a:xfrm>
            <a:prstGeom prst="rect">
              <a:avLst/>
            </a:prstGeom>
            <a:solidFill>
              <a:srgbClr val="ffe80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88" name=""/>
          <p:cNvSpPr/>
          <p:nvPr/>
        </p:nvSpPr>
        <p:spPr>
          <a:xfrm>
            <a:off x="3058560" y="2814480"/>
            <a:ext cx="4201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Amsterdam</a:t>
            </a:r>
            <a:endParaRPr b="0" lang="en-US" sz="600" strike="noStrike" u="none">
              <a:solidFill>
                <a:srgbClr val="000000"/>
              </a:solidFill>
              <a:effectLst/>
              <a:uFillTx/>
              <a:latin typeface="Times New Roman"/>
            </a:endParaRPr>
          </a:p>
        </p:txBody>
      </p:sp>
      <p:sp>
        <p:nvSpPr>
          <p:cNvPr id="3189" name=""/>
          <p:cNvSpPr/>
          <p:nvPr/>
        </p:nvSpPr>
        <p:spPr>
          <a:xfrm>
            <a:off x="4344480" y="1992240"/>
            <a:ext cx="39024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Stockholm</a:t>
            </a:r>
            <a:endParaRPr b="0" lang="en-US" sz="600" strike="noStrike" u="none">
              <a:solidFill>
                <a:srgbClr val="000000"/>
              </a:solidFill>
              <a:effectLst/>
              <a:uFillTx/>
              <a:latin typeface="Times New Roman"/>
            </a:endParaRPr>
          </a:p>
        </p:txBody>
      </p:sp>
      <p:grpSp>
        <p:nvGrpSpPr>
          <p:cNvPr id="3190" name=""/>
          <p:cNvGrpSpPr/>
          <p:nvPr/>
        </p:nvGrpSpPr>
        <p:grpSpPr>
          <a:xfrm>
            <a:off x="3405240" y="2894040"/>
            <a:ext cx="201240" cy="190080"/>
            <a:chOff x="3405240" y="2894040"/>
            <a:chExt cx="201240" cy="190080"/>
          </a:xfrm>
        </p:grpSpPr>
        <p:sp>
          <p:nvSpPr>
            <p:cNvPr id="3191" name=""/>
            <p:cNvSpPr/>
            <p:nvPr/>
          </p:nvSpPr>
          <p:spPr>
            <a:xfrm>
              <a:off x="3405240" y="2894040"/>
              <a:ext cx="201240" cy="190080"/>
            </a:xfrm>
            <a:custGeom>
              <a:avLst/>
              <a:gdLst/>
              <a:ahLst/>
              <a:rect l="l" t="t" r="r" b="b"/>
              <a:pathLst>
                <a:path w="119" h="113">
                  <a:moveTo>
                    <a:pt x="58" y="0"/>
                  </a:moveTo>
                  <a:lnTo>
                    <a:pt x="72" y="45"/>
                  </a:lnTo>
                  <a:lnTo>
                    <a:pt x="119" y="43"/>
                  </a:lnTo>
                  <a:lnTo>
                    <a:pt x="79" y="68"/>
                  </a:lnTo>
                  <a:lnTo>
                    <a:pt x="95" y="113"/>
                  </a:lnTo>
                  <a:lnTo>
                    <a:pt x="58" y="82"/>
                  </a:lnTo>
                  <a:lnTo>
                    <a:pt x="22" y="113"/>
                  </a:lnTo>
                  <a:lnTo>
                    <a:pt x="38" y="68"/>
                  </a:lnTo>
                  <a:lnTo>
                    <a:pt x="0" y="43"/>
                  </a:lnTo>
                  <a:lnTo>
                    <a:pt x="47"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192" name=""/>
            <p:cNvSpPr/>
            <p:nvPr/>
          </p:nvSpPr>
          <p:spPr>
            <a:xfrm>
              <a:off x="3405240" y="2894040"/>
              <a:ext cx="201240" cy="190080"/>
            </a:xfrm>
            <a:custGeom>
              <a:avLst/>
              <a:gdLst/>
              <a:ahLst/>
              <a:rect l="l" t="t" r="r" b="b"/>
              <a:pathLst>
                <a:path w="119" h="113">
                  <a:moveTo>
                    <a:pt x="58" y="0"/>
                  </a:moveTo>
                  <a:lnTo>
                    <a:pt x="72" y="45"/>
                  </a:lnTo>
                  <a:lnTo>
                    <a:pt x="119" y="43"/>
                  </a:lnTo>
                  <a:lnTo>
                    <a:pt x="79" y="68"/>
                  </a:lnTo>
                  <a:lnTo>
                    <a:pt x="95" y="113"/>
                  </a:lnTo>
                  <a:lnTo>
                    <a:pt x="58" y="82"/>
                  </a:lnTo>
                  <a:lnTo>
                    <a:pt x="22" y="113"/>
                  </a:lnTo>
                  <a:lnTo>
                    <a:pt x="38" y="68"/>
                  </a:lnTo>
                  <a:lnTo>
                    <a:pt x="0" y="43"/>
                  </a:lnTo>
                  <a:lnTo>
                    <a:pt x="47"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193" name=""/>
          <p:cNvSpPr/>
          <p:nvPr/>
        </p:nvSpPr>
        <p:spPr>
          <a:xfrm>
            <a:off x="1376280" y="3994200"/>
            <a:ext cx="115092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4" name=""/>
          <p:cNvSpPr/>
          <p:nvPr/>
        </p:nvSpPr>
        <p:spPr>
          <a:xfrm>
            <a:off x="2478240" y="4497480"/>
            <a:ext cx="45540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5" name=""/>
          <p:cNvSpPr/>
          <p:nvPr/>
        </p:nvSpPr>
        <p:spPr>
          <a:xfrm>
            <a:off x="2382840" y="4805280"/>
            <a:ext cx="639720" cy="319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6" name=""/>
          <p:cNvSpPr/>
          <p:nvPr/>
        </p:nvSpPr>
        <p:spPr>
          <a:xfrm>
            <a:off x="1376280" y="3994200"/>
            <a:ext cx="115092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7" name=""/>
          <p:cNvSpPr/>
          <p:nvPr/>
        </p:nvSpPr>
        <p:spPr>
          <a:xfrm>
            <a:off x="2478240" y="4497480"/>
            <a:ext cx="45540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8" name=""/>
          <p:cNvSpPr/>
          <p:nvPr/>
        </p:nvSpPr>
        <p:spPr>
          <a:xfrm>
            <a:off x="2382840" y="4805280"/>
            <a:ext cx="639720" cy="319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99" name=""/>
          <p:cNvGrpSpPr/>
          <p:nvPr/>
        </p:nvGrpSpPr>
        <p:grpSpPr>
          <a:xfrm>
            <a:off x="1849320" y="5257800"/>
            <a:ext cx="323640" cy="301320"/>
            <a:chOff x="1849320" y="5257800"/>
            <a:chExt cx="323640" cy="301320"/>
          </a:xfrm>
        </p:grpSpPr>
        <p:sp>
          <p:nvSpPr>
            <p:cNvPr id="3200" name=""/>
            <p:cNvSpPr/>
            <p:nvPr/>
          </p:nvSpPr>
          <p:spPr>
            <a:xfrm>
              <a:off x="1882440" y="5257800"/>
              <a:ext cx="144000" cy="13428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1" name=""/>
            <p:cNvSpPr/>
            <p:nvPr/>
          </p:nvSpPr>
          <p:spPr>
            <a:xfrm>
              <a:off x="1849320" y="5355000"/>
              <a:ext cx="323640" cy="204120"/>
            </a:xfrm>
            <a:prstGeom prst="rect">
              <a:avLst/>
            </a:prstGeom>
            <a:solidFill>
              <a:srgbClr val="ff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202" name=""/>
          <p:cNvSpPr/>
          <p:nvPr/>
        </p:nvSpPr>
        <p:spPr>
          <a:xfrm>
            <a:off x="4486320" y="3564000"/>
            <a:ext cx="239760" cy="21276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03" name=""/>
          <p:cNvSpPr/>
          <p:nvPr/>
        </p:nvSpPr>
        <p:spPr>
          <a:xfrm>
            <a:off x="3787920" y="3359160"/>
            <a:ext cx="407880" cy="3636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04" name=""/>
          <p:cNvSpPr/>
          <p:nvPr/>
        </p:nvSpPr>
        <p:spPr>
          <a:xfrm>
            <a:off x="3325680" y="3747960"/>
            <a:ext cx="239760" cy="21132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05" name=""/>
          <p:cNvSpPr/>
          <p:nvPr/>
        </p:nvSpPr>
        <p:spPr>
          <a:xfrm>
            <a:off x="4427640" y="3051000"/>
            <a:ext cx="147600" cy="14616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06" name=""/>
          <p:cNvSpPr/>
          <p:nvPr/>
        </p:nvSpPr>
        <p:spPr>
          <a:xfrm>
            <a:off x="3127320" y="3341520"/>
            <a:ext cx="214200" cy="20988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07" name=""/>
          <p:cNvSpPr/>
          <p:nvPr/>
        </p:nvSpPr>
        <p:spPr>
          <a:xfrm>
            <a:off x="5365440" y="1500120"/>
            <a:ext cx="29304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Helsinki</a:t>
            </a:r>
            <a:endParaRPr b="0" lang="en-US" sz="600" strike="noStrike" u="none">
              <a:solidFill>
                <a:srgbClr val="000000"/>
              </a:solidFill>
              <a:effectLst/>
              <a:uFillTx/>
              <a:latin typeface="Times New Roman"/>
            </a:endParaRPr>
          </a:p>
        </p:txBody>
      </p:sp>
      <p:sp>
        <p:nvSpPr>
          <p:cNvPr id="3208" name=""/>
          <p:cNvSpPr/>
          <p:nvPr/>
        </p:nvSpPr>
        <p:spPr>
          <a:xfrm>
            <a:off x="2075040" y="5303880"/>
            <a:ext cx="5680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Arcos</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1200 MW</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3209" name=""/>
          <p:cNvSpPr/>
          <p:nvPr/>
        </p:nvSpPr>
        <p:spPr>
          <a:xfrm>
            <a:off x="3336840" y="3195720"/>
            <a:ext cx="239760" cy="21096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10" name=""/>
          <p:cNvGrpSpPr/>
          <p:nvPr/>
        </p:nvGrpSpPr>
        <p:grpSpPr>
          <a:xfrm>
            <a:off x="3465360" y="3263760"/>
            <a:ext cx="203040" cy="190440"/>
            <a:chOff x="3465360" y="3263760"/>
            <a:chExt cx="203040" cy="190440"/>
          </a:xfrm>
        </p:grpSpPr>
        <p:sp>
          <p:nvSpPr>
            <p:cNvPr id="3211" name=""/>
            <p:cNvSpPr/>
            <p:nvPr/>
          </p:nvSpPr>
          <p:spPr>
            <a:xfrm>
              <a:off x="3465360" y="3263760"/>
              <a:ext cx="203040" cy="190440"/>
            </a:xfrm>
            <a:custGeom>
              <a:avLst/>
              <a:gdLst/>
              <a:ahLst/>
              <a:rect l="l" t="t" r="r" b="b"/>
              <a:pathLst>
                <a:path w="119" h="113">
                  <a:moveTo>
                    <a:pt x="58" y="0"/>
                  </a:moveTo>
                  <a:lnTo>
                    <a:pt x="72" y="45"/>
                  </a:lnTo>
                  <a:lnTo>
                    <a:pt x="119" y="43"/>
                  </a:lnTo>
                  <a:lnTo>
                    <a:pt x="79" y="68"/>
                  </a:lnTo>
                  <a:lnTo>
                    <a:pt x="95" y="113"/>
                  </a:lnTo>
                  <a:lnTo>
                    <a:pt x="58" y="82"/>
                  </a:lnTo>
                  <a:lnTo>
                    <a:pt x="22" y="113"/>
                  </a:lnTo>
                  <a:lnTo>
                    <a:pt x="38" y="68"/>
                  </a:lnTo>
                  <a:lnTo>
                    <a:pt x="0" y="43"/>
                  </a:lnTo>
                  <a:lnTo>
                    <a:pt x="47"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12" name=""/>
            <p:cNvSpPr/>
            <p:nvPr/>
          </p:nvSpPr>
          <p:spPr>
            <a:xfrm>
              <a:off x="3465360" y="3263760"/>
              <a:ext cx="203040" cy="190440"/>
            </a:xfrm>
            <a:custGeom>
              <a:avLst/>
              <a:gdLst/>
              <a:ahLst/>
              <a:rect l="l" t="t" r="r" b="b"/>
              <a:pathLst>
                <a:path w="119" h="113">
                  <a:moveTo>
                    <a:pt x="58" y="0"/>
                  </a:moveTo>
                  <a:lnTo>
                    <a:pt x="72" y="45"/>
                  </a:lnTo>
                  <a:lnTo>
                    <a:pt x="119" y="43"/>
                  </a:lnTo>
                  <a:lnTo>
                    <a:pt x="79" y="68"/>
                  </a:lnTo>
                  <a:lnTo>
                    <a:pt x="95" y="113"/>
                  </a:lnTo>
                  <a:lnTo>
                    <a:pt x="58" y="82"/>
                  </a:lnTo>
                  <a:lnTo>
                    <a:pt x="22" y="113"/>
                  </a:lnTo>
                  <a:lnTo>
                    <a:pt x="38" y="68"/>
                  </a:lnTo>
                  <a:lnTo>
                    <a:pt x="0" y="43"/>
                  </a:lnTo>
                  <a:lnTo>
                    <a:pt x="47"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13" name=""/>
          <p:cNvSpPr/>
          <p:nvPr/>
        </p:nvSpPr>
        <p:spPr>
          <a:xfrm>
            <a:off x="5083200" y="1420920"/>
            <a:ext cx="241200" cy="21276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14" name=""/>
          <p:cNvSpPr/>
          <p:nvPr/>
        </p:nvSpPr>
        <p:spPr>
          <a:xfrm>
            <a:off x="3632040" y="2421000"/>
            <a:ext cx="214560" cy="2142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grpSp>
        <p:nvGrpSpPr>
          <p:cNvPr id="3215" name=""/>
          <p:cNvGrpSpPr/>
          <p:nvPr/>
        </p:nvGrpSpPr>
        <p:grpSpPr>
          <a:xfrm>
            <a:off x="2425680" y="3060720"/>
            <a:ext cx="198000" cy="191880"/>
            <a:chOff x="2425680" y="3060720"/>
            <a:chExt cx="198000" cy="191880"/>
          </a:xfrm>
        </p:grpSpPr>
        <p:sp>
          <p:nvSpPr>
            <p:cNvPr id="3216" name=""/>
            <p:cNvSpPr/>
            <p:nvPr/>
          </p:nvSpPr>
          <p:spPr>
            <a:xfrm>
              <a:off x="2425680" y="3060720"/>
              <a:ext cx="198000" cy="19188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17" name=""/>
            <p:cNvSpPr/>
            <p:nvPr/>
          </p:nvSpPr>
          <p:spPr>
            <a:xfrm>
              <a:off x="2425680" y="3060720"/>
              <a:ext cx="198000" cy="19188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grpSp>
        <p:nvGrpSpPr>
          <p:cNvPr id="3218" name=""/>
          <p:cNvGrpSpPr/>
          <p:nvPr/>
        </p:nvGrpSpPr>
        <p:grpSpPr>
          <a:xfrm>
            <a:off x="2563920" y="2579760"/>
            <a:ext cx="201240" cy="188640"/>
            <a:chOff x="2563920" y="2579760"/>
            <a:chExt cx="201240" cy="188640"/>
          </a:xfrm>
        </p:grpSpPr>
        <p:sp>
          <p:nvSpPr>
            <p:cNvPr id="3219" name=""/>
            <p:cNvSpPr/>
            <p:nvPr/>
          </p:nvSpPr>
          <p:spPr>
            <a:xfrm>
              <a:off x="2563920" y="2579760"/>
              <a:ext cx="201240" cy="18864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20" name=""/>
            <p:cNvSpPr/>
            <p:nvPr/>
          </p:nvSpPr>
          <p:spPr>
            <a:xfrm>
              <a:off x="2563920" y="2579760"/>
              <a:ext cx="201240" cy="18864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grpSp>
        <p:nvGrpSpPr>
          <p:cNvPr id="3221" name=""/>
          <p:cNvGrpSpPr/>
          <p:nvPr/>
        </p:nvGrpSpPr>
        <p:grpSpPr>
          <a:xfrm>
            <a:off x="2057400" y="5002200"/>
            <a:ext cx="198000" cy="185400"/>
            <a:chOff x="2057400" y="5002200"/>
            <a:chExt cx="198000" cy="185400"/>
          </a:xfrm>
        </p:grpSpPr>
        <p:sp>
          <p:nvSpPr>
            <p:cNvPr id="3222" name=""/>
            <p:cNvSpPr/>
            <p:nvPr/>
          </p:nvSpPr>
          <p:spPr>
            <a:xfrm>
              <a:off x="2057400" y="5002200"/>
              <a:ext cx="198000" cy="185400"/>
            </a:xfrm>
            <a:custGeom>
              <a:avLst/>
              <a:gdLst/>
              <a:ahLst/>
              <a:rect l="l" t="t" r="r" b="b"/>
              <a:pathLst>
                <a:path w="117" h="112">
                  <a:moveTo>
                    <a:pt x="58" y="0"/>
                  </a:moveTo>
                  <a:lnTo>
                    <a:pt x="70" y="44"/>
                  </a:lnTo>
                  <a:lnTo>
                    <a:pt x="117" y="43"/>
                  </a:lnTo>
                  <a:lnTo>
                    <a:pt x="77" y="68"/>
                  </a:lnTo>
                  <a:lnTo>
                    <a:pt x="95" y="112"/>
                  </a:lnTo>
                  <a:lnTo>
                    <a:pt x="58" y="81"/>
                  </a:lnTo>
                  <a:lnTo>
                    <a:pt x="22" y="112"/>
                  </a:lnTo>
                  <a:lnTo>
                    <a:pt x="38" y="68"/>
                  </a:lnTo>
                  <a:lnTo>
                    <a:pt x="0" y="43"/>
                  </a:lnTo>
                  <a:lnTo>
                    <a:pt x="45"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23" name=""/>
            <p:cNvSpPr/>
            <p:nvPr/>
          </p:nvSpPr>
          <p:spPr>
            <a:xfrm>
              <a:off x="2057400" y="5002200"/>
              <a:ext cx="198000" cy="185400"/>
            </a:xfrm>
            <a:custGeom>
              <a:avLst/>
              <a:gdLst/>
              <a:ahLst/>
              <a:rect l="l" t="t" r="r" b="b"/>
              <a:pathLst>
                <a:path w="117" h="112">
                  <a:moveTo>
                    <a:pt x="58" y="0"/>
                  </a:moveTo>
                  <a:lnTo>
                    <a:pt x="70" y="44"/>
                  </a:lnTo>
                  <a:lnTo>
                    <a:pt x="117" y="43"/>
                  </a:lnTo>
                  <a:lnTo>
                    <a:pt x="77" y="68"/>
                  </a:lnTo>
                  <a:lnTo>
                    <a:pt x="95" y="112"/>
                  </a:lnTo>
                  <a:lnTo>
                    <a:pt x="58" y="81"/>
                  </a:lnTo>
                  <a:lnTo>
                    <a:pt x="22" y="112"/>
                  </a:lnTo>
                  <a:lnTo>
                    <a:pt x="38" y="68"/>
                  </a:lnTo>
                  <a:lnTo>
                    <a:pt x="0" y="43"/>
                  </a:lnTo>
                  <a:lnTo>
                    <a:pt x="45"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24" name=""/>
          <p:cNvSpPr/>
          <p:nvPr/>
        </p:nvSpPr>
        <p:spPr>
          <a:xfrm>
            <a:off x="3866400" y="4422600"/>
            <a:ext cx="19548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Milan</a:t>
            </a:r>
            <a:endParaRPr b="0" lang="en-US" sz="600" strike="noStrike" u="none">
              <a:solidFill>
                <a:srgbClr val="000000"/>
              </a:solidFill>
              <a:effectLst/>
              <a:uFillTx/>
              <a:latin typeface="Times New Roman"/>
            </a:endParaRPr>
          </a:p>
        </p:txBody>
      </p:sp>
      <p:sp>
        <p:nvSpPr>
          <p:cNvPr id="3225" name=""/>
          <p:cNvSpPr/>
          <p:nvPr/>
        </p:nvSpPr>
        <p:spPr>
          <a:xfrm>
            <a:off x="2117160" y="3125880"/>
            <a:ext cx="25056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Oxford</a:t>
            </a:r>
            <a:endParaRPr b="0" lang="en-US" sz="600" strike="noStrike" u="none">
              <a:solidFill>
                <a:srgbClr val="000000"/>
              </a:solidFill>
              <a:effectLst/>
              <a:uFillTx/>
              <a:latin typeface="Times New Roman"/>
            </a:endParaRPr>
          </a:p>
        </p:txBody>
      </p:sp>
      <p:sp>
        <p:nvSpPr>
          <p:cNvPr id="3226" name=""/>
          <p:cNvSpPr/>
          <p:nvPr/>
        </p:nvSpPr>
        <p:spPr>
          <a:xfrm>
            <a:off x="3579120" y="4143240"/>
            <a:ext cx="23364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Zurich</a:t>
            </a:r>
            <a:endParaRPr b="0" lang="en-US" sz="600" strike="noStrike" u="none">
              <a:solidFill>
                <a:srgbClr val="000000"/>
              </a:solidFill>
              <a:effectLst/>
              <a:uFillTx/>
              <a:latin typeface="Times New Roman"/>
            </a:endParaRPr>
          </a:p>
        </p:txBody>
      </p:sp>
      <p:sp>
        <p:nvSpPr>
          <p:cNvPr id="3227" name=""/>
          <p:cNvSpPr/>
          <p:nvPr/>
        </p:nvSpPr>
        <p:spPr>
          <a:xfrm>
            <a:off x="4165560" y="2494080"/>
            <a:ext cx="193680" cy="207720"/>
          </a:xfrm>
          <a:prstGeom prst="triangle">
            <a:avLst>
              <a:gd name="adj" fmla="val 50000"/>
            </a:avLst>
          </a:prstGeom>
          <a:solidFill>
            <a:srgbClr val="6600cc"/>
          </a:solidFill>
          <a:ln w="6480">
            <a:solidFill>
              <a:srgbClr val="000000"/>
            </a:solidFill>
            <a:miter/>
          </a:ln>
        </p:spPr>
        <p:style>
          <a:lnRef idx="0"/>
          <a:fillRef idx="0"/>
          <a:effectRef idx="0"/>
          <a:fontRef idx="minor"/>
        </p:style>
        <p:txBody>
          <a:bodyPr lIns="90000" rIns="90000" tIns="22320" bIns="22320" anchor="ctr">
            <a:spAutoFit/>
          </a:bodyPr>
          <a:p>
            <a:endParaRPr b="0" lang="en-US" sz="2400" strike="noStrike" u="none">
              <a:solidFill>
                <a:srgbClr val="000000"/>
              </a:solidFill>
              <a:effectLst/>
              <a:uFillTx/>
              <a:latin typeface="Times New Roman"/>
            </a:endParaRPr>
          </a:p>
        </p:txBody>
      </p:sp>
      <p:sp>
        <p:nvSpPr>
          <p:cNvPr id="3228" name=""/>
          <p:cNvSpPr/>
          <p:nvPr/>
        </p:nvSpPr>
        <p:spPr>
          <a:xfrm>
            <a:off x="3400560" y="4070520"/>
            <a:ext cx="191880" cy="206280"/>
          </a:xfrm>
          <a:prstGeom prst="triangle">
            <a:avLst>
              <a:gd name="adj" fmla="val 50000"/>
            </a:avLst>
          </a:prstGeom>
          <a:solidFill>
            <a:srgbClr val="6600cc"/>
          </a:solidFill>
          <a:ln w="12600">
            <a:solidFill>
              <a:srgbClr val="000000"/>
            </a:solidFill>
            <a:miter/>
          </a:ln>
        </p:spPr>
        <p:style>
          <a:lnRef idx="0"/>
          <a:fillRef idx="0"/>
          <a:effectRef idx="0"/>
          <a:fontRef idx="minor"/>
        </p:style>
        <p:txBody>
          <a:bodyPr lIns="90000" rIns="90000" tIns="21960" bIns="21960" anchor="ctr">
            <a:spAutoFit/>
          </a:bodyPr>
          <a:p>
            <a:endParaRPr b="0" lang="en-US" sz="2400" strike="noStrike" u="none">
              <a:solidFill>
                <a:srgbClr val="000000"/>
              </a:solidFill>
              <a:effectLst/>
              <a:uFillTx/>
              <a:latin typeface="Times New Roman"/>
            </a:endParaRPr>
          </a:p>
        </p:txBody>
      </p:sp>
      <p:grpSp>
        <p:nvGrpSpPr>
          <p:cNvPr id="3229" name=""/>
          <p:cNvGrpSpPr/>
          <p:nvPr/>
        </p:nvGrpSpPr>
        <p:grpSpPr>
          <a:xfrm>
            <a:off x="3355920" y="4008600"/>
            <a:ext cx="196560" cy="188280"/>
            <a:chOff x="3355920" y="4008600"/>
            <a:chExt cx="196560" cy="188280"/>
          </a:xfrm>
        </p:grpSpPr>
        <p:sp>
          <p:nvSpPr>
            <p:cNvPr id="3230" name=""/>
            <p:cNvSpPr/>
            <p:nvPr/>
          </p:nvSpPr>
          <p:spPr>
            <a:xfrm>
              <a:off x="3355920" y="4008600"/>
              <a:ext cx="196560" cy="188280"/>
            </a:xfrm>
            <a:custGeom>
              <a:avLst/>
              <a:gdLst/>
              <a:ahLst/>
              <a:rect l="l" t="t" r="r" b="b"/>
              <a:pathLst>
                <a:path w="117" h="112">
                  <a:moveTo>
                    <a:pt x="58" y="0"/>
                  </a:moveTo>
                  <a:lnTo>
                    <a:pt x="70" y="44"/>
                  </a:lnTo>
                  <a:lnTo>
                    <a:pt x="117" y="43"/>
                  </a:lnTo>
                  <a:lnTo>
                    <a:pt x="77" y="68"/>
                  </a:lnTo>
                  <a:lnTo>
                    <a:pt x="95" y="112"/>
                  </a:lnTo>
                  <a:lnTo>
                    <a:pt x="58" y="81"/>
                  </a:lnTo>
                  <a:lnTo>
                    <a:pt x="22" y="112"/>
                  </a:lnTo>
                  <a:lnTo>
                    <a:pt x="38" y="68"/>
                  </a:lnTo>
                  <a:lnTo>
                    <a:pt x="0" y="43"/>
                  </a:lnTo>
                  <a:lnTo>
                    <a:pt x="45"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31" name=""/>
            <p:cNvSpPr/>
            <p:nvPr/>
          </p:nvSpPr>
          <p:spPr>
            <a:xfrm>
              <a:off x="3355920" y="4008600"/>
              <a:ext cx="196560" cy="188280"/>
            </a:xfrm>
            <a:custGeom>
              <a:avLst/>
              <a:gdLst/>
              <a:ahLst/>
              <a:rect l="l" t="t" r="r" b="b"/>
              <a:pathLst>
                <a:path w="117" h="112">
                  <a:moveTo>
                    <a:pt x="58" y="0"/>
                  </a:moveTo>
                  <a:lnTo>
                    <a:pt x="70" y="44"/>
                  </a:lnTo>
                  <a:lnTo>
                    <a:pt x="117" y="43"/>
                  </a:lnTo>
                  <a:lnTo>
                    <a:pt x="77" y="68"/>
                  </a:lnTo>
                  <a:lnTo>
                    <a:pt x="95" y="112"/>
                  </a:lnTo>
                  <a:lnTo>
                    <a:pt x="58" y="81"/>
                  </a:lnTo>
                  <a:lnTo>
                    <a:pt x="22" y="112"/>
                  </a:lnTo>
                  <a:lnTo>
                    <a:pt x="38" y="68"/>
                  </a:lnTo>
                  <a:lnTo>
                    <a:pt x="0" y="43"/>
                  </a:lnTo>
                  <a:lnTo>
                    <a:pt x="45"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32" name=""/>
          <p:cNvSpPr/>
          <p:nvPr/>
        </p:nvSpPr>
        <p:spPr>
          <a:xfrm>
            <a:off x="2327400" y="2751120"/>
            <a:ext cx="180720" cy="185760"/>
          </a:xfrm>
          <a:prstGeom prst="pentagon">
            <a:avLst/>
          </a:prstGeom>
          <a:solidFill>
            <a:srgbClr val="c0c0c0"/>
          </a:solidFill>
          <a:ln w="1440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233" name=""/>
          <p:cNvSpPr/>
          <p:nvPr/>
        </p:nvSpPr>
        <p:spPr>
          <a:xfrm>
            <a:off x="2212920" y="2855880"/>
            <a:ext cx="181080" cy="182520"/>
          </a:xfrm>
          <a:prstGeom prst="pentagon">
            <a:avLst/>
          </a:prstGeom>
          <a:solidFill>
            <a:srgbClr val="c0c0c0"/>
          </a:solidFill>
          <a:ln w="1440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234" name=""/>
          <p:cNvSpPr/>
          <p:nvPr/>
        </p:nvSpPr>
        <p:spPr>
          <a:xfrm>
            <a:off x="4513320" y="2682720"/>
            <a:ext cx="182520" cy="185760"/>
          </a:xfrm>
          <a:prstGeom prst="pentagon">
            <a:avLst/>
          </a:prstGeom>
          <a:solidFill>
            <a:srgbClr val="c0c0c0"/>
          </a:solidFill>
          <a:ln w="648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grpSp>
        <p:nvGrpSpPr>
          <p:cNvPr id="3235" name=""/>
          <p:cNvGrpSpPr/>
          <p:nvPr/>
        </p:nvGrpSpPr>
        <p:grpSpPr>
          <a:xfrm>
            <a:off x="5686560" y="2846520"/>
            <a:ext cx="202680" cy="185400"/>
            <a:chOff x="5686560" y="2846520"/>
            <a:chExt cx="202680" cy="185400"/>
          </a:xfrm>
        </p:grpSpPr>
        <p:sp>
          <p:nvSpPr>
            <p:cNvPr id="3236" name=""/>
            <p:cNvSpPr/>
            <p:nvPr/>
          </p:nvSpPr>
          <p:spPr>
            <a:xfrm>
              <a:off x="5686560" y="2846520"/>
              <a:ext cx="202680" cy="18540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37" name=""/>
            <p:cNvSpPr/>
            <p:nvPr/>
          </p:nvSpPr>
          <p:spPr>
            <a:xfrm>
              <a:off x="5686560" y="2846520"/>
              <a:ext cx="202680" cy="18540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38" name=""/>
          <p:cNvSpPr/>
          <p:nvPr/>
        </p:nvSpPr>
        <p:spPr>
          <a:xfrm>
            <a:off x="5631840" y="3049560"/>
            <a:ext cx="3013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Moscow</a:t>
            </a:r>
            <a:endParaRPr b="0" lang="en-US" sz="600" strike="noStrike" u="none">
              <a:solidFill>
                <a:srgbClr val="000000"/>
              </a:solidFill>
              <a:effectLst/>
              <a:uFillTx/>
              <a:latin typeface="Times New Roman"/>
            </a:endParaRPr>
          </a:p>
        </p:txBody>
      </p:sp>
      <p:sp>
        <p:nvSpPr>
          <p:cNvPr id="3239" name=""/>
          <p:cNvSpPr/>
          <p:nvPr/>
        </p:nvSpPr>
        <p:spPr>
          <a:xfrm>
            <a:off x="5051520" y="1590840"/>
            <a:ext cx="193680" cy="204480"/>
          </a:xfrm>
          <a:prstGeom prst="triangle">
            <a:avLst>
              <a:gd name="adj" fmla="val 50000"/>
            </a:avLst>
          </a:prstGeom>
          <a:solidFill>
            <a:srgbClr val="6600cc"/>
          </a:solidFill>
          <a:ln w="6480">
            <a:solidFill>
              <a:srgbClr val="000000"/>
            </a:solidFill>
            <a:miter/>
          </a:ln>
        </p:spPr>
        <p:style>
          <a:lnRef idx="0"/>
          <a:fillRef idx="0"/>
          <a:effectRef idx="0"/>
          <a:fontRef idx="minor"/>
        </p:style>
        <p:txBody>
          <a:bodyPr lIns="90000" rIns="90000" tIns="21600" bIns="21600" anchor="ctr">
            <a:spAutoFit/>
          </a:bodyPr>
          <a:p>
            <a:endParaRPr b="0" lang="en-US" sz="2400" strike="noStrike" u="none">
              <a:solidFill>
                <a:srgbClr val="000000"/>
              </a:solidFill>
              <a:effectLst/>
              <a:uFillTx/>
              <a:latin typeface="Times New Roman"/>
            </a:endParaRPr>
          </a:p>
        </p:txBody>
      </p:sp>
      <p:sp>
        <p:nvSpPr>
          <p:cNvPr id="3240" name=""/>
          <p:cNvSpPr/>
          <p:nvPr/>
        </p:nvSpPr>
        <p:spPr>
          <a:xfrm>
            <a:off x="2274120" y="5046840"/>
            <a:ext cx="250560" cy="91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Madrid</a:t>
            </a:r>
            <a:endParaRPr b="0" lang="en-US" sz="600" strike="noStrike" u="none">
              <a:solidFill>
                <a:srgbClr val="000000"/>
              </a:solidFill>
              <a:effectLst/>
              <a:uFillTx/>
              <a:latin typeface="Times New Roman"/>
            </a:endParaRPr>
          </a:p>
        </p:txBody>
      </p:sp>
      <p:sp>
        <p:nvSpPr>
          <p:cNvPr id="3241" name=""/>
          <p:cNvSpPr/>
          <p:nvPr/>
        </p:nvSpPr>
        <p:spPr>
          <a:xfrm>
            <a:off x="3499560" y="1838160"/>
            <a:ext cx="1699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Oslo</a:t>
            </a:r>
            <a:endParaRPr b="0" lang="en-US" sz="600" strike="noStrike" u="none">
              <a:solidFill>
                <a:srgbClr val="000000"/>
              </a:solidFill>
              <a:effectLst/>
              <a:uFillTx/>
              <a:latin typeface="Times New Roman"/>
            </a:endParaRPr>
          </a:p>
        </p:txBody>
      </p:sp>
      <p:grpSp>
        <p:nvGrpSpPr>
          <p:cNvPr id="3242" name=""/>
          <p:cNvGrpSpPr/>
          <p:nvPr/>
        </p:nvGrpSpPr>
        <p:grpSpPr>
          <a:xfrm>
            <a:off x="3749760" y="1795320"/>
            <a:ext cx="190080" cy="183960"/>
            <a:chOff x="3749760" y="1795320"/>
            <a:chExt cx="190080" cy="183960"/>
          </a:xfrm>
        </p:grpSpPr>
        <p:sp>
          <p:nvSpPr>
            <p:cNvPr id="3243" name=""/>
            <p:cNvSpPr/>
            <p:nvPr/>
          </p:nvSpPr>
          <p:spPr>
            <a:xfrm>
              <a:off x="3749760" y="1795320"/>
              <a:ext cx="190080" cy="183960"/>
            </a:xfrm>
            <a:custGeom>
              <a:avLst/>
              <a:gdLst/>
              <a:ahLst/>
              <a:rect l="l" t="t" r="r" b="b"/>
              <a:pathLst>
                <a:path w="117" h="113">
                  <a:moveTo>
                    <a:pt x="58" y="0"/>
                  </a:moveTo>
                  <a:lnTo>
                    <a:pt x="70" y="45"/>
                  </a:lnTo>
                  <a:lnTo>
                    <a:pt x="117" y="43"/>
                  </a:lnTo>
                  <a:lnTo>
                    <a:pt x="78" y="68"/>
                  </a:lnTo>
                  <a:lnTo>
                    <a:pt x="95" y="113"/>
                  </a:lnTo>
                  <a:lnTo>
                    <a:pt x="58" y="82"/>
                  </a:lnTo>
                  <a:lnTo>
                    <a:pt x="22" y="113"/>
                  </a:lnTo>
                  <a:lnTo>
                    <a:pt x="38" y="68"/>
                  </a:lnTo>
                  <a:lnTo>
                    <a:pt x="0" y="43"/>
                  </a:lnTo>
                  <a:lnTo>
                    <a:pt x="46"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44" name=""/>
            <p:cNvSpPr/>
            <p:nvPr/>
          </p:nvSpPr>
          <p:spPr>
            <a:xfrm>
              <a:off x="3749760" y="1795320"/>
              <a:ext cx="190080" cy="183960"/>
            </a:xfrm>
            <a:custGeom>
              <a:avLst/>
              <a:gdLst/>
              <a:ahLst/>
              <a:rect l="l" t="t" r="r" b="b"/>
              <a:pathLst>
                <a:path w="117" h="113">
                  <a:moveTo>
                    <a:pt x="58" y="0"/>
                  </a:moveTo>
                  <a:lnTo>
                    <a:pt x="70" y="45"/>
                  </a:lnTo>
                  <a:lnTo>
                    <a:pt x="117" y="43"/>
                  </a:lnTo>
                  <a:lnTo>
                    <a:pt x="78" y="68"/>
                  </a:lnTo>
                  <a:lnTo>
                    <a:pt x="95" y="113"/>
                  </a:lnTo>
                  <a:lnTo>
                    <a:pt x="58" y="82"/>
                  </a:lnTo>
                  <a:lnTo>
                    <a:pt x="22" y="113"/>
                  </a:lnTo>
                  <a:lnTo>
                    <a:pt x="38" y="68"/>
                  </a:lnTo>
                  <a:lnTo>
                    <a:pt x="0" y="43"/>
                  </a:lnTo>
                  <a:lnTo>
                    <a:pt x="46"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45" name=""/>
          <p:cNvSpPr/>
          <p:nvPr/>
        </p:nvSpPr>
        <p:spPr>
          <a:xfrm>
            <a:off x="3502080" y="1447920"/>
            <a:ext cx="407880" cy="36324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46" name=""/>
          <p:cNvSpPr/>
          <p:nvPr/>
        </p:nvSpPr>
        <p:spPr>
          <a:xfrm>
            <a:off x="4097160" y="1792440"/>
            <a:ext cx="239760" cy="20448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47" name=""/>
          <p:cNvSpPr/>
          <p:nvPr/>
        </p:nvSpPr>
        <p:spPr>
          <a:xfrm>
            <a:off x="3335400" y="1503360"/>
            <a:ext cx="187200" cy="198360"/>
          </a:xfrm>
          <a:prstGeom prst="triangle">
            <a:avLst>
              <a:gd name="adj" fmla="val 50000"/>
            </a:avLst>
          </a:prstGeom>
          <a:solidFill>
            <a:srgbClr val="6600cc"/>
          </a:solidFill>
          <a:ln w="6480">
            <a:solidFill>
              <a:srgbClr val="000000"/>
            </a:solidFill>
            <a:miter/>
          </a:ln>
        </p:spPr>
        <p:style>
          <a:lnRef idx="0"/>
          <a:fillRef idx="0"/>
          <a:effectRef idx="0"/>
          <a:fontRef idx="minor"/>
        </p:style>
        <p:txBody>
          <a:bodyPr lIns="90000" rIns="90000" tIns="19440" bIns="19440" anchor="ctr">
            <a:spAutoFit/>
          </a:bodyPr>
          <a:p>
            <a:endParaRPr b="0" lang="en-US" sz="2400" strike="noStrike" u="none">
              <a:solidFill>
                <a:srgbClr val="000000"/>
              </a:solidFill>
              <a:effectLst/>
              <a:uFillTx/>
              <a:latin typeface="Times New Roman"/>
            </a:endParaRPr>
          </a:p>
        </p:txBody>
      </p:sp>
      <p:sp>
        <p:nvSpPr>
          <p:cNvPr id="3248" name=""/>
          <p:cNvSpPr/>
          <p:nvPr/>
        </p:nvSpPr>
        <p:spPr>
          <a:xfrm>
            <a:off x="3695760" y="2259000"/>
            <a:ext cx="185760" cy="198360"/>
          </a:xfrm>
          <a:prstGeom prst="triangle">
            <a:avLst>
              <a:gd name="adj" fmla="val 50000"/>
            </a:avLst>
          </a:prstGeom>
          <a:solidFill>
            <a:srgbClr val="6600cc"/>
          </a:solidFill>
          <a:ln w="6480">
            <a:solidFill>
              <a:srgbClr val="000000"/>
            </a:solidFill>
            <a:miter/>
          </a:ln>
        </p:spPr>
        <p:style>
          <a:lnRef idx="0"/>
          <a:fillRef idx="0"/>
          <a:effectRef idx="0"/>
          <a:fontRef idx="minor"/>
        </p:style>
        <p:txBody>
          <a:bodyPr lIns="90000" rIns="90000" tIns="19440" bIns="19440" anchor="ctr">
            <a:spAutoFit/>
          </a:bodyPr>
          <a:p>
            <a:endParaRPr b="0" lang="en-US" sz="2400" strike="noStrike" u="none">
              <a:solidFill>
                <a:srgbClr val="000000"/>
              </a:solidFill>
              <a:effectLst/>
              <a:uFillTx/>
              <a:latin typeface="Times New Roman"/>
            </a:endParaRPr>
          </a:p>
        </p:txBody>
      </p:sp>
      <p:sp>
        <p:nvSpPr>
          <p:cNvPr id="3249" name=""/>
          <p:cNvSpPr/>
          <p:nvPr/>
        </p:nvSpPr>
        <p:spPr>
          <a:xfrm>
            <a:off x="3252960" y="1730520"/>
            <a:ext cx="187200" cy="196560"/>
          </a:xfrm>
          <a:prstGeom prst="triangle">
            <a:avLst>
              <a:gd name="adj" fmla="val 50000"/>
            </a:avLst>
          </a:prstGeom>
          <a:solidFill>
            <a:srgbClr val="6600cc"/>
          </a:solidFill>
          <a:ln w="6480">
            <a:solidFill>
              <a:srgbClr val="000000"/>
            </a:solidFill>
            <a:miter/>
          </a:ln>
        </p:spPr>
        <p:style>
          <a:lnRef idx="0"/>
          <a:fillRef idx="0"/>
          <a:effectRef idx="0"/>
          <a:fontRef idx="minor"/>
        </p:style>
        <p:txBody>
          <a:bodyPr lIns="90000" rIns="90000" tIns="18720" bIns="18720" anchor="ctr">
            <a:spAutoFit/>
          </a:bodyPr>
          <a:p>
            <a:endParaRPr b="0" lang="en-US" sz="2400" strike="noStrike" u="none">
              <a:solidFill>
                <a:srgbClr val="000000"/>
              </a:solidFill>
              <a:effectLst/>
              <a:uFillTx/>
              <a:latin typeface="Times New Roman"/>
            </a:endParaRPr>
          </a:p>
        </p:txBody>
      </p:sp>
      <p:sp>
        <p:nvSpPr>
          <p:cNvPr id="3250" name=""/>
          <p:cNvSpPr/>
          <p:nvPr/>
        </p:nvSpPr>
        <p:spPr>
          <a:xfrm>
            <a:off x="3908520" y="1515960"/>
            <a:ext cx="237960" cy="223920"/>
          </a:xfrm>
          <a:prstGeom prst="rect">
            <a:avLst/>
          </a:prstGeom>
          <a:solidFill>
            <a:srgbClr val="919191"/>
          </a:solidFill>
          <a:ln w="6480">
            <a:solidFill>
              <a:srgbClr val="000000"/>
            </a:solidFill>
            <a:miter/>
          </a:ln>
        </p:spPr>
        <p:style>
          <a:lnRef idx="0"/>
          <a:fillRef idx="0"/>
          <a:effectRef idx="0"/>
          <a:fontRef idx="minor"/>
        </p:style>
        <p:txBody>
          <a:bodyPr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Nord Pool</a:t>
            </a:r>
            <a:endParaRPr b="0" lang="en-US" sz="600" strike="noStrike" u="none">
              <a:solidFill>
                <a:srgbClr val="000000"/>
              </a:solidFill>
              <a:effectLst/>
              <a:uFillTx/>
              <a:latin typeface="Times New Roman"/>
            </a:endParaRPr>
          </a:p>
        </p:txBody>
      </p:sp>
      <p:sp>
        <p:nvSpPr>
          <p:cNvPr id="3251" name=""/>
          <p:cNvSpPr/>
          <p:nvPr/>
        </p:nvSpPr>
        <p:spPr>
          <a:xfrm>
            <a:off x="4052880" y="2205000"/>
            <a:ext cx="192240" cy="206280"/>
          </a:xfrm>
          <a:prstGeom prst="triangle">
            <a:avLst>
              <a:gd name="adj" fmla="val 50000"/>
            </a:avLst>
          </a:prstGeom>
          <a:solidFill>
            <a:srgbClr val="6600cc"/>
          </a:solidFill>
          <a:ln w="6480">
            <a:solidFill>
              <a:srgbClr val="000000"/>
            </a:solidFill>
            <a:miter/>
          </a:ln>
        </p:spPr>
        <p:style>
          <a:lnRef idx="0"/>
          <a:fillRef idx="0"/>
          <a:effectRef idx="0"/>
          <a:fontRef idx="minor"/>
        </p:style>
        <p:txBody>
          <a:bodyPr lIns="90000" rIns="90000" tIns="21960" bIns="21960" anchor="ctr">
            <a:spAutoFit/>
          </a:bodyPr>
          <a:p>
            <a:endParaRPr b="0" lang="en-US" sz="2400" strike="noStrike" u="none">
              <a:solidFill>
                <a:srgbClr val="000000"/>
              </a:solidFill>
              <a:effectLst/>
              <a:uFillTx/>
              <a:latin typeface="Times New Roman"/>
            </a:endParaRPr>
          </a:p>
        </p:txBody>
      </p:sp>
      <p:sp>
        <p:nvSpPr>
          <p:cNvPr id="3252" name=""/>
          <p:cNvSpPr/>
          <p:nvPr/>
        </p:nvSpPr>
        <p:spPr>
          <a:xfrm>
            <a:off x="3922560" y="4133880"/>
            <a:ext cx="239760" cy="2142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53" name=""/>
          <p:cNvSpPr/>
          <p:nvPr/>
        </p:nvSpPr>
        <p:spPr>
          <a:xfrm>
            <a:off x="3795840" y="4138560"/>
            <a:ext cx="195120" cy="203400"/>
          </a:xfrm>
          <a:prstGeom prst="triangle">
            <a:avLst>
              <a:gd name="adj" fmla="val 50000"/>
            </a:avLst>
          </a:prstGeom>
          <a:solidFill>
            <a:srgbClr val="6600cc"/>
          </a:solidFill>
          <a:ln w="12600">
            <a:solidFill>
              <a:srgbClr val="000000"/>
            </a:solidFill>
            <a:miter/>
          </a:ln>
        </p:spPr>
        <p:style>
          <a:lnRef idx="0"/>
          <a:fillRef idx="0"/>
          <a:effectRef idx="0"/>
          <a:fontRef idx="minor"/>
        </p:style>
        <p:txBody>
          <a:bodyPr lIns="90000" rIns="90000" tIns="20880" bIns="20880" anchor="ctr">
            <a:spAutoFit/>
          </a:bodyPr>
          <a:p>
            <a:endParaRPr b="0" lang="en-US" sz="2400" strike="noStrike" u="none">
              <a:solidFill>
                <a:srgbClr val="000000"/>
              </a:solidFill>
              <a:effectLst/>
              <a:uFillTx/>
              <a:latin typeface="Times New Roman"/>
            </a:endParaRPr>
          </a:p>
        </p:txBody>
      </p:sp>
      <p:grpSp>
        <p:nvGrpSpPr>
          <p:cNvPr id="3254" name=""/>
          <p:cNvGrpSpPr/>
          <p:nvPr/>
        </p:nvGrpSpPr>
        <p:grpSpPr>
          <a:xfrm>
            <a:off x="3689280" y="4240080"/>
            <a:ext cx="195120" cy="188640"/>
            <a:chOff x="3689280" y="4240080"/>
            <a:chExt cx="195120" cy="188640"/>
          </a:xfrm>
        </p:grpSpPr>
        <p:sp>
          <p:nvSpPr>
            <p:cNvPr id="3255" name=""/>
            <p:cNvSpPr/>
            <p:nvPr/>
          </p:nvSpPr>
          <p:spPr>
            <a:xfrm>
              <a:off x="3689280" y="4240080"/>
              <a:ext cx="195120" cy="188640"/>
            </a:xfrm>
            <a:custGeom>
              <a:avLst/>
              <a:gdLst/>
              <a:ahLst/>
              <a:rect l="l" t="t" r="r" b="b"/>
              <a:pathLst>
                <a:path w="117" h="112">
                  <a:moveTo>
                    <a:pt x="58" y="0"/>
                  </a:moveTo>
                  <a:lnTo>
                    <a:pt x="70" y="44"/>
                  </a:lnTo>
                  <a:lnTo>
                    <a:pt x="117" y="43"/>
                  </a:lnTo>
                  <a:lnTo>
                    <a:pt x="77" y="68"/>
                  </a:lnTo>
                  <a:lnTo>
                    <a:pt x="95" y="112"/>
                  </a:lnTo>
                  <a:lnTo>
                    <a:pt x="58" y="81"/>
                  </a:lnTo>
                  <a:lnTo>
                    <a:pt x="22" y="112"/>
                  </a:lnTo>
                  <a:lnTo>
                    <a:pt x="38" y="68"/>
                  </a:lnTo>
                  <a:lnTo>
                    <a:pt x="0" y="43"/>
                  </a:lnTo>
                  <a:lnTo>
                    <a:pt x="45"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56" name=""/>
            <p:cNvSpPr/>
            <p:nvPr/>
          </p:nvSpPr>
          <p:spPr>
            <a:xfrm>
              <a:off x="3689280" y="4240080"/>
              <a:ext cx="195120" cy="188640"/>
            </a:xfrm>
            <a:custGeom>
              <a:avLst/>
              <a:gdLst/>
              <a:ahLst/>
              <a:rect l="l" t="t" r="r" b="b"/>
              <a:pathLst>
                <a:path w="117" h="112">
                  <a:moveTo>
                    <a:pt x="58" y="0"/>
                  </a:moveTo>
                  <a:lnTo>
                    <a:pt x="70" y="44"/>
                  </a:lnTo>
                  <a:lnTo>
                    <a:pt x="117" y="43"/>
                  </a:lnTo>
                  <a:lnTo>
                    <a:pt x="77" y="68"/>
                  </a:lnTo>
                  <a:lnTo>
                    <a:pt x="95" y="112"/>
                  </a:lnTo>
                  <a:lnTo>
                    <a:pt x="58" y="81"/>
                  </a:lnTo>
                  <a:lnTo>
                    <a:pt x="22" y="112"/>
                  </a:lnTo>
                  <a:lnTo>
                    <a:pt x="38" y="68"/>
                  </a:lnTo>
                  <a:lnTo>
                    <a:pt x="0" y="43"/>
                  </a:lnTo>
                  <a:lnTo>
                    <a:pt x="45"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grpSp>
        <p:nvGrpSpPr>
          <p:cNvPr id="3257" name=""/>
          <p:cNvGrpSpPr/>
          <p:nvPr/>
        </p:nvGrpSpPr>
        <p:grpSpPr>
          <a:xfrm>
            <a:off x="4449600" y="1782720"/>
            <a:ext cx="199800" cy="188640"/>
            <a:chOff x="4449600" y="1782720"/>
            <a:chExt cx="199800" cy="188640"/>
          </a:xfrm>
        </p:grpSpPr>
        <p:sp>
          <p:nvSpPr>
            <p:cNvPr id="3258" name=""/>
            <p:cNvSpPr/>
            <p:nvPr/>
          </p:nvSpPr>
          <p:spPr>
            <a:xfrm>
              <a:off x="4449600" y="1782720"/>
              <a:ext cx="199800" cy="188640"/>
            </a:xfrm>
            <a:custGeom>
              <a:avLst/>
              <a:gdLst/>
              <a:ahLst/>
              <a:rect l="l" t="t" r="r" b="b"/>
              <a:pathLst>
                <a:path w="118" h="111">
                  <a:moveTo>
                    <a:pt x="58" y="0"/>
                  </a:moveTo>
                  <a:lnTo>
                    <a:pt x="71" y="45"/>
                  </a:lnTo>
                  <a:lnTo>
                    <a:pt x="118" y="43"/>
                  </a:lnTo>
                  <a:lnTo>
                    <a:pt x="78" y="68"/>
                  </a:lnTo>
                  <a:lnTo>
                    <a:pt x="95" y="111"/>
                  </a:lnTo>
                  <a:lnTo>
                    <a:pt x="58" y="82"/>
                  </a:lnTo>
                  <a:lnTo>
                    <a:pt x="23" y="111"/>
                  </a:lnTo>
                  <a:lnTo>
                    <a:pt x="39" y="68"/>
                  </a:lnTo>
                  <a:lnTo>
                    <a:pt x="0" y="43"/>
                  </a:lnTo>
                  <a:lnTo>
                    <a:pt x="46"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59" name=""/>
            <p:cNvSpPr/>
            <p:nvPr/>
          </p:nvSpPr>
          <p:spPr>
            <a:xfrm>
              <a:off x="4449600" y="1782720"/>
              <a:ext cx="199800" cy="188640"/>
            </a:xfrm>
            <a:custGeom>
              <a:avLst/>
              <a:gdLst/>
              <a:ahLst/>
              <a:rect l="l" t="t" r="r" b="b"/>
              <a:pathLst>
                <a:path w="118" h="111">
                  <a:moveTo>
                    <a:pt x="58" y="0"/>
                  </a:moveTo>
                  <a:lnTo>
                    <a:pt x="71" y="45"/>
                  </a:lnTo>
                  <a:lnTo>
                    <a:pt x="118" y="43"/>
                  </a:lnTo>
                  <a:lnTo>
                    <a:pt x="78" y="68"/>
                  </a:lnTo>
                  <a:lnTo>
                    <a:pt x="95" y="111"/>
                  </a:lnTo>
                  <a:lnTo>
                    <a:pt x="58" y="82"/>
                  </a:lnTo>
                  <a:lnTo>
                    <a:pt x="23" y="111"/>
                  </a:lnTo>
                  <a:lnTo>
                    <a:pt x="39" y="68"/>
                  </a:lnTo>
                  <a:lnTo>
                    <a:pt x="0" y="43"/>
                  </a:lnTo>
                  <a:lnTo>
                    <a:pt x="46"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grpSp>
        <p:nvGrpSpPr>
          <p:cNvPr id="3260" name=""/>
          <p:cNvGrpSpPr/>
          <p:nvPr/>
        </p:nvGrpSpPr>
        <p:grpSpPr>
          <a:xfrm>
            <a:off x="3676680" y="2903400"/>
            <a:ext cx="199800" cy="190440"/>
            <a:chOff x="3676680" y="2903400"/>
            <a:chExt cx="199800" cy="190440"/>
          </a:xfrm>
        </p:grpSpPr>
        <p:sp>
          <p:nvSpPr>
            <p:cNvPr id="3261" name=""/>
            <p:cNvSpPr/>
            <p:nvPr/>
          </p:nvSpPr>
          <p:spPr>
            <a:xfrm>
              <a:off x="3676680" y="2903400"/>
              <a:ext cx="199800" cy="190440"/>
            </a:xfrm>
            <a:custGeom>
              <a:avLst/>
              <a:gdLst/>
              <a:ahLst/>
              <a:rect l="l" t="t" r="r" b="b"/>
              <a:pathLst>
                <a:path w="119" h="113">
                  <a:moveTo>
                    <a:pt x="58" y="0"/>
                  </a:moveTo>
                  <a:lnTo>
                    <a:pt x="72" y="45"/>
                  </a:lnTo>
                  <a:lnTo>
                    <a:pt x="119" y="43"/>
                  </a:lnTo>
                  <a:lnTo>
                    <a:pt x="79" y="68"/>
                  </a:lnTo>
                  <a:lnTo>
                    <a:pt x="95" y="113"/>
                  </a:lnTo>
                  <a:lnTo>
                    <a:pt x="58" y="82"/>
                  </a:lnTo>
                  <a:lnTo>
                    <a:pt x="22" y="113"/>
                  </a:lnTo>
                  <a:lnTo>
                    <a:pt x="38" y="68"/>
                  </a:lnTo>
                  <a:lnTo>
                    <a:pt x="0" y="43"/>
                  </a:lnTo>
                  <a:lnTo>
                    <a:pt x="47"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62" name=""/>
            <p:cNvSpPr/>
            <p:nvPr/>
          </p:nvSpPr>
          <p:spPr>
            <a:xfrm>
              <a:off x="3676680" y="2903400"/>
              <a:ext cx="199800" cy="190440"/>
            </a:xfrm>
            <a:custGeom>
              <a:avLst/>
              <a:gdLst/>
              <a:ahLst/>
              <a:rect l="l" t="t" r="r" b="b"/>
              <a:pathLst>
                <a:path w="119" h="113">
                  <a:moveTo>
                    <a:pt x="58" y="0"/>
                  </a:moveTo>
                  <a:lnTo>
                    <a:pt x="72" y="45"/>
                  </a:lnTo>
                  <a:lnTo>
                    <a:pt x="119" y="43"/>
                  </a:lnTo>
                  <a:lnTo>
                    <a:pt x="79" y="68"/>
                  </a:lnTo>
                  <a:lnTo>
                    <a:pt x="95" y="113"/>
                  </a:lnTo>
                  <a:lnTo>
                    <a:pt x="58" y="82"/>
                  </a:lnTo>
                  <a:lnTo>
                    <a:pt x="22" y="113"/>
                  </a:lnTo>
                  <a:lnTo>
                    <a:pt x="38" y="68"/>
                  </a:lnTo>
                  <a:lnTo>
                    <a:pt x="0" y="43"/>
                  </a:lnTo>
                  <a:lnTo>
                    <a:pt x="47"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63" name=""/>
          <p:cNvSpPr/>
          <p:nvPr/>
        </p:nvSpPr>
        <p:spPr>
          <a:xfrm>
            <a:off x="3841920" y="3009960"/>
            <a:ext cx="33516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Hamburg</a:t>
            </a:r>
            <a:endParaRPr b="0" lang="en-US" sz="600" strike="noStrike" u="none">
              <a:solidFill>
                <a:srgbClr val="000000"/>
              </a:solidFill>
              <a:effectLst/>
              <a:uFillTx/>
              <a:latin typeface="Times New Roman"/>
            </a:endParaRPr>
          </a:p>
        </p:txBody>
      </p:sp>
      <p:sp>
        <p:nvSpPr>
          <p:cNvPr id="3264" name=""/>
          <p:cNvSpPr/>
          <p:nvPr/>
        </p:nvSpPr>
        <p:spPr>
          <a:xfrm>
            <a:off x="2619360" y="2001960"/>
            <a:ext cx="714240" cy="738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5" name=""/>
          <p:cNvSpPr/>
          <p:nvPr/>
        </p:nvSpPr>
        <p:spPr>
          <a:xfrm>
            <a:off x="5919840" y="3770280"/>
            <a:ext cx="52236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6" name=""/>
          <p:cNvSpPr/>
          <p:nvPr/>
        </p:nvSpPr>
        <p:spPr>
          <a:xfrm>
            <a:off x="2619360" y="2001960"/>
            <a:ext cx="714240" cy="7380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7" name=""/>
          <p:cNvSpPr/>
          <p:nvPr/>
        </p:nvSpPr>
        <p:spPr>
          <a:xfrm>
            <a:off x="5843520" y="3770280"/>
            <a:ext cx="52236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8" name=""/>
          <p:cNvSpPr/>
          <p:nvPr/>
        </p:nvSpPr>
        <p:spPr>
          <a:xfrm>
            <a:off x="1371600" y="3994200"/>
            <a:ext cx="114948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9" name=""/>
          <p:cNvSpPr/>
          <p:nvPr/>
        </p:nvSpPr>
        <p:spPr>
          <a:xfrm>
            <a:off x="1371600" y="3994200"/>
            <a:ext cx="1149480" cy="322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0" name=""/>
          <p:cNvSpPr/>
          <p:nvPr/>
        </p:nvSpPr>
        <p:spPr>
          <a:xfrm>
            <a:off x="3022560" y="3497400"/>
            <a:ext cx="239760" cy="21276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1" name=""/>
          <p:cNvSpPr/>
          <p:nvPr/>
        </p:nvSpPr>
        <p:spPr>
          <a:xfrm>
            <a:off x="3433680" y="3475080"/>
            <a:ext cx="239760" cy="21276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2" name=""/>
          <p:cNvSpPr/>
          <p:nvPr/>
        </p:nvSpPr>
        <p:spPr>
          <a:xfrm>
            <a:off x="4022640" y="3111480"/>
            <a:ext cx="239760" cy="21276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73" name=""/>
          <p:cNvSpPr/>
          <p:nvPr/>
        </p:nvSpPr>
        <p:spPr>
          <a:xfrm>
            <a:off x="2228760" y="4727520"/>
            <a:ext cx="147600" cy="14292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74" name=""/>
          <p:cNvSpPr/>
          <p:nvPr/>
        </p:nvSpPr>
        <p:spPr>
          <a:xfrm>
            <a:off x="2333520" y="2982960"/>
            <a:ext cx="185760" cy="152280"/>
          </a:xfrm>
          <a:custGeom>
            <a:avLst/>
            <a:gdLst>
              <a:gd name="textAreaLeft" fmla="*/ 40680 w 185760"/>
              <a:gd name="textAreaRight" fmla="*/ 145080 w 185760"/>
              <a:gd name="textAreaTop" fmla="*/ 33480 h 152280"/>
              <a:gd name="textAreaBottom" fmla="*/ 118800 h 1522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ff9900"/>
          </a:solidFill>
          <a:ln w="3240">
            <a:solidFill>
              <a:srgbClr val="000000"/>
            </a:solidFill>
            <a:miter/>
          </a:ln>
        </p:spPr>
        <p:style>
          <a:lnRef idx="0"/>
          <a:fillRef idx="0"/>
          <a:effectRef idx="0"/>
          <a:fontRef idx="minor"/>
        </p:style>
        <p:txBody>
          <a:bodyPr wrap="none" lIns="90000" rIns="90000" tIns="38520" bIns="38520" anchor="ctr">
            <a:spAutoFit/>
          </a:bodyPr>
          <a:p>
            <a:endParaRPr b="0" lang="en-US" sz="2400" strike="noStrike" u="none">
              <a:solidFill>
                <a:srgbClr val="000000"/>
              </a:solidFill>
              <a:effectLst/>
              <a:uFillTx/>
              <a:latin typeface="Times New Roman"/>
            </a:endParaRPr>
          </a:p>
        </p:txBody>
      </p:sp>
      <p:sp>
        <p:nvSpPr>
          <p:cNvPr id="3275" name=""/>
          <p:cNvSpPr/>
          <p:nvPr/>
        </p:nvSpPr>
        <p:spPr>
          <a:xfrm>
            <a:off x="2389320" y="2876400"/>
            <a:ext cx="182520" cy="154080"/>
          </a:xfrm>
          <a:custGeom>
            <a:avLst/>
            <a:gdLst>
              <a:gd name="textAreaLeft" fmla="*/ 39960 w 182520"/>
              <a:gd name="textAreaRight" fmla="*/ 142560 w 182520"/>
              <a:gd name="textAreaTop" fmla="*/ 33840 h 154080"/>
              <a:gd name="textAreaBottom" fmla="*/ 120240 h 1540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ff9900"/>
          </a:solidFill>
          <a:ln w="3240">
            <a:solidFill>
              <a:srgbClr val="000000"/>
            </a:solidFill>
            <a:miter/>
          </a:ln>
        </p:spPr>
        <p:style>
          <a:lnRef idx="0"/>
          <a:fillRef idx="0"/>
          <a:effectRef idx="0"/>
          <a:fontRef idx="minor"/>
        </p:style>
        <p:txBody>
          <a:bodyPr wrap="none" lIns="90000" rIns="90000" tIns="39600" bIns="39600" anchor="ctr">
            <a:spAutoFit/>
          </a:bodyPr>
          <a:p>
            <a:endParaRPr b="0" lang="en-US" sz="2400" strike="noStrike" u="none">
              <a:solidFill>
                <a:srgbClr val="000000"/>
              </a:solidFill>
              <a:effectLst/>
              <a:uFillTx/>
              <a:latin typeface="Times New Roman"/>
            </a:endParaRPr>
          </a:p>
        </p:txBody>
      </p:sp>
      <p:sp>
        <p:nvSpPr>
          <p:cNvPr id="3276" name=""/>
          <p:cNvSpPr/>
          <p:nvPr/>
        </p:nvSpPr>
        <p:spPr>
          <a:xfrm>
            <a:off x="2354400" y="2392200"/>
            <a:ext cx="182520" cy="154080"/>
          </a:xfrm>
          <a:custGeom>
            <a:avLst/>
            <a:gdLst>
              <a:gd name="textAreaLeft" fmla="*/ 39960 w 182520"/>
              <a:gd name="textAreaRight" fmla="*/ 142560 w 182520"/>
              <a:gd name="textAreaTop" fmla="*/ 33840 h 154080"/>
              <a:gd name="textAreaBottom" fmla="*/ 120240 h 1540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ff9900"/>
          </a:solidFill>
          <a:ln w="3240">
            <a:solidFill>
              <a:srgbClr val="000000"/>
            </a:solidFill>
            <a:miter/>
          </a:ln>
        </p:spPr>
        <p:style>
          <a:lnRef idx="0"/>
          <a:fillRef idx="0"/>
          <a:effectRef idx="0"/>
          <a:fontRef idx="minor"/>
        </p:style>
        <p:txBody>
          <a:bodyPr wrap="none" lIns="90000" rIns="90000" tIns="39600" bIns="39600" anchor="ctr">
            <a:spAutoFit/>
          </a:bodyPr>
          <a:p>
            <a:endParaRPr b="0" lang="en-US" sz="2400" strike="noStrike" u="none">
              <a:solidFill>
                <a:srgbClr val="000000"/>
              </a:solidFill>
              <a:effectLst/>
              <a:uFillTx/>
              <a:latin typeface="Times New Roman"/>
            </a:endParaRPr>
          </a:p>
        </p:txBody>
      </p:sp>
      <p:sp>
        <p:nvSpPr>
          <p:cNvPr id="3277" name=""/>
          <p:cNvSpPr/>
          <p:nvPr/>
        </p:nvSpPr>
        <p:spPr>
          <a:xfrm>
            <a:off x="2382840" y="3232080"/>
            <a:ext cx="182520" cy="154080"/>
          </a:xfrm>
          <a:custGeom>
            <a:avLst/>
            <a:gdLst>
              <a:gd name="textAreaLeft" fmla="*/ 39960 w 182520"/>
              <a:gd name="textAreaRight" fmla="*/ 142560 w 182520"/>
              <a:gd name="textAreaTop" fmla="*/ 33840 h 154080"/>
              <a:gd name="textAreaBottom" fmla="*/ 120240 h 1540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ff9900"/>
          </a:solidFill>
          <a:ln w="3240">
            <a:solidFill>
              <a:srgbClr val="000000"/>
            </a:solidFill>
            <a:miter/>
          </a:ln>
        </p:spPr>
        <p:style>
          <a:lnRef idx="0"/>
          <a:fillRef idx="0"/>
          <a:effectRef idx="0"/>
          <a:fontRef idx="minor"/>
        </p:style>
        <p:txBody>
          <a:bodyPr wrap="none" lIns="90000" rIns="90000" tIns="39600" bIns="39600" anchor="ctr">
            <a:spAutoFit/>
          </a:bodyPr>
          <a:p>
            <a:endParaRPr b="0" lang="en-US" sz="2400" strike="noStrike" u="none">
              <a:solidFill>
                <a:srgbClr val="000000"/>
              </a:solidFill>
              <a:effectLst/>
              <a:uFillTx/>
              <a:latin typeface="Times New Roman"/>
            </a:endParaRPr>
          </a:p>
        </p:txBody>
      </p:sp>
      <p:sp>
        <p:nvSpPr>
          <p:cNvPr id="3278" name=""/>
          <p:cNvSpPr/>
          <p:nvPr/>
        </p:nvSpPr>
        <p:spPr>
          <a:xfrm>
            <a:off x="2284560" y="3335400"/>
            <a:ext cx="220680" cy="114120"/>
          </a:xfrm>
          <a:prstGeom prst="rect">
            <a:avLst/>
          </a:prstGeom>
          <a:solidFill>
            <a:srgbClr val="919191"/>
          </a:solidFill>
          <a:ln w="64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IPE</a:t>
            </a:r>
            <a:endParaRPr b="0" lang="en-US" sz="600" strike="noStrike" u="none">
              <a:solidFill>
                <a:srgbClr val="000000"/>
              </a:solidFill>
              <a:effectLst/>
              <a:uFillTx/>
              <a:latin typeface="Times New Roman"/>
            </a:endParaRPr>
          </a:p>
        </p:txBody>
      </p:sp>
      <p:sp>
        <p:nvSpPr>
          <p:cNvPr id="3279" name=""/>
          <p:cNvSpPr/>
          <p:nvPr/>
        </p:nvSpPr>
        <p:spPr>
          <a:xfrm>
            <a:off x="3538440" y="3922560"/>
            <a:ext cx="239760" cy="21456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80" name=""/>
          <p:cNvSpPr/>
          <p:nvPr/>
        </p:nvSpPr>
        <p:spPr>
          <a:xfrm>
            <a:off x="2558880" y="3375000"/>
            <a:ext cx="28008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London</a:t>
            </a:r>
            <a:endParaRPr b="0" lang="en-US" sz="600" strike="noStrike" u="none">
              <a:solidFill>
                <a:srgbClr val="000000"/>
              </a:solidFill>
              <a:effectLst/>
              <a:uFillTx/>
              <a:latin typeface="Times New Roman"/>
            </a:endParaRPr>
          </a:p>
        </p:txBody>
      </p:sp>
      <p:sp>
        <p:nvSpPr>
          <p:cNvPr id="3281" name=""/>
          <p:cNvSpPr/>
          <p:nvPr/>
        </p:nvSpPr>
        <p:spPr>
          <a:xfrm>
            <a:off x="3111480" y="3198960"/>
            <a:ext cx="239760" cy="21240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2" name=""/>
          <p:cNvSpPr/>
          <p:nvPr/>
        </p:nvSpPr>
        <p:spPr>
          <a:xfrm>
            <a:off x="3174120" y="3424320"/>
            <a:ext cx="32256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Brussels</a:t>
            </a:r>
            <a:endParaRPr b="0" lang="en-US" sz="600" strike="noStrike" u="none">
              <a:solidFill>
                <a:srgbClr val="000000"/>
              </a:solidFill>
              <a:effectLst/>
              <a:uFillTx/>
              <a:latin typeface="Times New Roman"/>
            </a:endParaRPr>
          </a:p>
        </p:txBody>
      </p:sp>
      <p:sp>
        <p:nvSpPr>
          <p:cNvPr id="3283" name=""/>
          <p:cNvSpPr/>
          <p:nvPr/>
        </p:nvSpPr>
        <p:spPr>
          <a:xfrm>
            <a:off x="3548160" y="3201840"/>
            <a:ext cx="239760" cy="21276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4" name=""/>
          <p:cNvSpPr/>
          <p:nvPr/>
        </p:nvSpPr>
        <p:spPr>
          <a:xfrm>
            <a:off x="3497400" y="2957400"/>
            <a:ext cx="239400" cy="21456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5" name=""/>
          <p:cNvSpPr/>
          <p:nvPr/>
        </p:nvSpPr>
        <p:spPr>
          <a:xfrm>
            <a:off x="3648240" y="2760840"/>
            <a:ext cx="210960" cy="21240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6" name=""/>
          <p:cNvSpPr/>
          <p:nvPr/>
        </p:nvSpPr>
        <p:spPr>
          <a:xfrm>
            <a:off x="3708360" y="3754440"/>
            <a:ext cx="239760" cy="210960"/>
          </a:xfrm>
          <a:prstGeom prst="ellipse">
            <a:avLst/>
          </a:prstGeom>
          <a:solidFill>
            <a:srgbClr val="0091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7" name=""/>
          <p:cNvSpPr/>
          <p:nvPr/>
        </p:nvSpPr>
        <p:spPr>
          <a:xfrm>
            <a:off x="2687760" y="3025800"/>
            <a:ext cx="409320" cy="363600"/>
          </a:xfrm>
          <a:prstGeom prst="ellipse">
            <a:avLst/>
          </a:prstGeom>
          <a:solidFill>
            <a:srgbClr val="0091ff"/>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88" name=""/>
          <p:cNvSpPr/>
          <p:nvPr/>
        </p:nvSpPr>
        <p:spPr>
          <a:xfrm>
            <a:off x="2671920" y="3097080"/>
            <a:ext cx="182520" cy="155880"/>
          </a:xfrm>
          <a:custGeom>
            <a:avLst/>
            <a:gdLst>
              <a:gd name="textAreaLeft" fmla="*/ 39960 w 182520"/>
              <a:gd name="textAreaRight" fmla="*/ 142560 w 182520"/>
              <a:gd name="textAreaTop" fmla="*/ 34200 h 155880"/>
              <a:gd name="textAreaBottom" fmla="*/ 121680 h 15588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ff9900"/>
          </a:solidFill>
          <a:ln w="3240">
            <a:solidFill>
              <a:srgbClr val="000000"/>
            </a:solidFill>
            <a:miter/>
          </a:ln>
        </p:spPr>
        <p:style>
          <a:lnRef idx="0"/>
          <a:fillRef idx="0"/>
          <a:effectRef idx="0"/>
          <a:fontRef idx="minor"/>
        </p:style>
        <p:txBody>
          <a:bodyPr wrap="none" lIns="90000" rIns="90000" tIns="40680" bIns="40680" anchor="ctr">
            <a:spAutoFit/>
          </a:bodyPr>
          <a:p>
            <a:endParaRPr b="0" lang="en-US" sz="2400" strike="noStrike" u="none">
              <a:solidFill>
                <a:srgbClr val="000000"/>
              </a:solidFill>
              <a:effectLst/>
              <a:uFillTx/>
              <a:latin typeface="Times New Roman"/>
            </a:endParaRPr>
          </a:p>
        </p:txBody>
      </p:sp>
      <p:grpSp>
        <p:nvGrpSpPr>
          <p:cNvPr id="3289" name=""/>
          <p:cNvGrpSpPr/>
          <p:nvPr/>
        </p:nvGrpSpPr>
        <p:grpSpPr>
          <a:xfrm>
            <a:off x="2576520" y="3187800"/>
            <a:ext cx="201240" cy="188280"/>
            <a:chOff x="2576520" y="3187800"/>
            <a:chExt cx="201240" cy="188280"/>
          </a:xfrm>
        </p:grpSpPr>
        <p:sp>
          <p:nvSpPr>
            <p:cNvPr id="3290" name=""/>
            <p:cNvSpPr/>
            <p:nvPr/>
          </p:nvSpPr>
          <p:spPr>
            <a:xfrm>
              <a:off x="2576520" y="3187800"/>
              <a:ext cx="201240" cy="18828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291" name=""/>
            <p:cNvSpPr/>
            <p:nvPr/>
          </p:nvSpPr>
          <p:spPr>
            <a:xfrm>
              <a:off x="2576520" y="3187800"/>
              <a:ext cx="201240" cy="188280"/>
            </a:xfrm>
            <a:custGeom>
              <a:avLst/>
              <a:gdLst/>
              <a:ahLst/>
              <a:rect l="l" t="t" r="r" b="b"/>
              <a:pathLst>
                <a:path w="118" h="112">
                  <a:moveTo>
                    <a:pt x="58" y="0"/>
                  </a:moveTo>
                  <a:lnTo>
                    <a:pt x="71" y="44"/>
                  </a:lnTo>
                  <a:lnTo>
                    <a:pt x="118" y="43"/>
                  </a:lnTo>
                  <a:lnTo>
                    <a:pt x="78" y="68"/>
                  </a:lnTo>
                  <a:lnTo>
                    <a:pt x="95" y="112"/>
                  </a:lnTo>
                  <a:lnTo>
                    <a:pt x="58" y="81"/>
                  </a:lnTo>
                  <a:lnTo>
                    <a:pt x="22" y="112"/>
                  </a:lnTo>
                  <a:lnTo>
                    <a:pt x="38" y="68"/>
                  </a:lnTo>
                  <a:lnTo>
                    <a:pt x="0" y="43"/>
                  </a:lnTo>
                  <a:lnTo>
                    <a:pt x="46" y="44"/>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292" name=""/>
          <p:cNvSpPr/>
          <p:nvPr/>
        </p:nvSpPr>
        <p:spPr>
          <a:xfrm>
            <a:off x="3327480" y="3009960"/>
            <a:ext cx="216000" cy="2142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93" name=""/>
          <p:cNvSpPr/>
          <p:nvPr/>
        </p:nvSpPr>
        <p:spPr>
          <a:xfrm>
            <a:off x="3094200" y="2914560"/>
            <a:ext cx="407880" cy="36360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94" name=""/>
          <p:cNvSpPr/>
          <p:nvPr/>
        </p:nvSpPr>
        <p:spPr>
          <a:xfrm>
            <a:off x="4599000" y="4400640"/>
            <a:ext cx="147600" cy="14904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95" name=""/>
          <p:cNvSpPr/>
          <p:nvPr/>
        </p:nvSpPr>
        <p:spPr>
          <a:xfrm>
            <a:off x="4651200" y="4027320"/>
            <a:ext cx="147960" cy="14292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296" name=""/>
          <p:cNvSpPr/>
          <p:nvPr/>
        </p:nvSpPr>
        <p:spPr>
          <a:xfrm>
            <a:off x="4707000" y="3765600"/>
            <a:ext cx="146160" cy="149040"/>
          </a:xfrm>
          <a:prstGeom prst="ellipse">
            <a:avLst/>
          </a:prstGeom>
          <a:solidFill>
            <a:srgbClr val="fc0128"/>
          </a:solidFill>
          <a:ln w="1260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grpSp>
        <p:nvGrpSpPr>
          <p:cNvPr id="3297" name=""/>
          <p:cNvGrpSpPr/>
          <p:nvPr/>
        </p:nvGrpSpPr>
        <p:grpSpPr>
          <a:xfrm>
            <a:off x="3619440" y="3114720"/>
            <a:ext cx="219240" cy="113760"/>
            <a:chOff x="3619440" y="3114720"/>
            <a:chExt cx="219240" cy="113760"/>
          </a:xfrm>
        </p:grpSpPr>
        <p:sp>
          <p:nvSpPr>
            <p:cNvPr id="3298" name=""/>
            <p:cNvSpPr/>
            <p:nvPr/>
          </p:nvSpPr>
          <p:spPr>
            <a:xfrm>
              <a:off x="3664800" y="3128400"/>
              <a:ext cx="360" cy="896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99" name=""/>
            <p:cNvSpPr/>
            <p:nvPr/>
          </p:nvSpPr>
          <p:spPr>
            <a:xfrm>
              <a:off x="3619440" y="3114720"/>
              <a:ext cx="219240" cy="113760"/>
            </a:xfrm>
            <a:prstGeom prst="rect">
              <a:avLst/>
            </a:prstGeom>
            <a:solidFill>
              <a:srgbClr val="919191"/>
            </a:solidFill>
            <a:ln w="64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APX</a:t>
              </a:r>
              <a:endParaRPr b="0" lang="en-US" sz="600" strike="noStrike" u="none">
                <a:solidFill>
                  <a:srgbClr val="000000"/>
                </a:solidFill>
                <a:effectLst/>
                <a:uFillTx/>
                <a:latin typeface="Times New Roman"/>
              </a:endParaRPr>
            </a:p>
          </p:txBody>
        </p:sp>
      </p:grpSp>
      <p:grpSp>
        <p:nvGrpSpPr>
          <p:cNvPr id="3300" name=""/>
          <p:cNvGrpSpPr/>
          <p:nvPr/>
        </p:nvGrpSpPr>
        <p:grpSpPr>
          <a:xfrm>
            <a:off x="3564000" y="3436920"/>
            <a:ext cx="198000" cy="185400"/>
            <a:chOff x="3564000" y="3436920"/>
            <a:chExt cx="198000" cy="185400"/>
          </a:xfrm>
        </p:grpSpPr>
        <p:sp>
          <p:nvSpPr>
            <p:cNvPr id="3301" name=""/>
            <p:cNvSpPr/>
            <p:nvPr/>
          </p:nvSpPr>
          <p:spPr>
            <a:xfrm>
              <a:off x="3564000" y="3436920"/>
              <a:ext cx="198000" cy="185400"/>
            </a:xfrm>
            <a:custGeom>
              <a:avLst/>
              <a:gdLst/>
              <a:ahLst/>
              <a:rect l="l" t="t" r="r" b="b"/>
              <a:pathLst>
                <a:path w="117" h="111">
                  <a:moveTo>
                    <a:pt x="58" y="0"/>
                  </a:moveTo>
                  <a:lnTo>
                    <a:pt x="70" y="45"/>
                  </a:lnTo>
                  <a:lnTo>
                    <a:pt x="117" y="44"/>
                  </a:lnTo>
                  <a:lnTo>
                    <a:pt x="77" y="68"/>
                  </a:lnTo>
                  <a:lnTo>
                    <a:pt x="95" y="111"/>
                  </a:lnTo>
                  <a:lnTo>
                    <a:pt x="58" y="82"/>
                  </a:lnTo>
                  <a:lnTo>
                    <a:pt x="22" y="111"/>
                  </a:lnTo>
                  <a:lnTo>
                    <a:pt x="38" y="68"/>
                  </a:lnTo>
                  <a:lnTo>
                    <a:pt x="0" y="44"/>
                  </a:lnTo>
                  <a:lnTo>
                    <a:pt x="45" y="45"/>
                  </a:lnTo>
                  <a:lnTo>
                    <a:pt x="58" y="0"/>
                  </a:lnTo>
                  <a:close/>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sp>
          <p:nvSpPr>
            <p:cNvPr id="3302" name=""/>
            <p:cNvSpPr/>
            <p:nvPr/>
          </p:nvSpPr>
          <p:spPr>
            <a:xfrm>
              <a:off x="3564000" y="3436920"/>
              <a:ext cx="198000" cy="185400"/>
            </a:xfrm>
            <a:custGeom>
              <a:avLst/>
              <a:gdLst/>
              <a:ahLst/>
              <a:rect l="l" t="t" r="r" b="b"/>
              <a:pathLst>
                <a:path w="117" h="111">
                  <a:moveTo>
                    <a:pt x="58" y="0"/>
                  </a:moveTo>
                  <a:lnTo>
                    <a:pt x="70" y="45"/>
                  </a:lnTo>
                  <a:lnTo>
                    <a:pt x="117" y="44"/>
                  </a:lnTo>
                  <a:lnTo>
                    <a:pt x="77" y="68"/>
                  </a:lnTo>
                  <a:lnTo>
                    <a:pt x="95" y="111"/>
                  </a:lnTo>
                  <a:lnTo>
                    <a:pt x="58" y="82"/>
                  </a:lnTo>
                  <a:lnTo>
                    <a:pt x="22" y="111"/>
                  </a:lnTo>
                  <a:lnTo>
                    <a:pt x="38" y="68"/>
                  </a:lnTo>
                  <a:lnTo>
                    <a:pt x="0" y="44"/>
                  </a:lnTo>
                  <a:lnTo>
                    <a:pt x="45" y="45"/>
                  </a:lnTo>
                  <a:lnTo>
                    <a:pt x="58" y="0"/>
                  </a:lnTo>
                </a:path>
              </a:pathLst>
            </a:custGeom>
            <a:solidFill>
              <a:srgbClr val="fc0128"/>
            </a:solidFill>
            <a:ln w="12600">
              <a:solidFill>
                <a:srgbClr val="000000"/>
              </a:solidFill>
              <a:round/>
            </a:ln>
          </p:spPr>
          <p:style>
            <a:lnRef idx="0"/>
            <a:fillRef idx="0"/>
            <a:effectRef idx="0"/>
            <a:fontRef idx="minor"/>
          </p:style>
          <p:txBody>
            <a:bodyPr wrap="none" anchor="ctr">
              <a:spAutoFit/>
            </a:bodyPr>
            <a:p>
              <a:endParaRPr b="0" lang="en-US" sz="2400" strike="noStrike" u="none">
                <a:solidFill>
                  <a:srgbClr val="000000"/>
                </a:solidFill>
                <a:effectLst/>
                <a:uFillTx/>
                <a:latin typeface="Times New Roman"/>
              </a:endParaRPr>
            </a:p>
          </p:txBody>
        </p:sp>
      </p:grpSp>
      <p:sp>
        <p:nvSpPr>
          <p:cNvPr id="3303" name=""/>
          <p:cNvSpPr/>
          <p:nvPr/>
        </p:nvSpPr>
        <p:spPr>
          <a:xfrm>
            <a:off x="406440" y="5499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4" name=""/>
          <p:cNvSpPr/>
          <p:nvPr/>
        </p:nvSpPr>
        <p:spPr>
          <a:xfrm>
            <a:off x="406440" y="5499000"/>
            <a:ext cx="793800" cy="439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5" name=""/>
          <p:cNvSpPr/>
          <p:nvPr/>
        </p:nvSpPr>
        <p:spPr>
          <a:xfrm>
            <a:off x="473040" y="4680000"/>
            <a:ext cx="806400" cy="293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6" name=""/>
          <p:cNvSpPr/>
          <p:nvPr/>
        </p:nvSpPr>
        <p:spPr>
          <a:xfrm>
            <a:off x="473040" y="4680000"/>
            <a:ext cx="806400" cy="293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7" name=""/>
          <p:cNvSpPr/>
          <p:nvPr/>
        </p:nvSpPr>
        <p:spPr>
          <a:xfrm>
            <a:off x="152280" y="4441680"/>
            <a:ext cx="1676520" cy="1882800"/>
          </a:xfrm>
          <a:prstGeom prst="rect">
            <a:avLst/>
          </a:prstGeom>
          <a:solidFill>
            <a:srgbClr val="ffffff"/>
          </a:solidFill>
          <a:ln w="9360">
            <a:solidFill>
              <a:srgbClr val="000000"/>
            </a:solidFill>
            <a:miter/>
          </a:ln>
        </p:spPr>
        <p:style>
          <a:lnRef idx="0"/>
          <a:fillRef idx="0"/>
          <a:effectRef idx="0"/>
          <a:fontRef idx="minor"/>
        </p:style>
        <p:txBody>
          <a:bodyPr lIns="0" rIns="0" tIns="27360" bIns="0" anchor="t">
            <a:noAutofit/>
          </a:bodyPr>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Offices</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Energy Exchanges</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Energy Partnerships</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Third-Party Capacity</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Leased Gas Storage</a:t>
            </a:r>
            <a:endParaRPr b="0" lang="en-US" sz="900" strike="noStrike" u="none">
              <a:solidFill>
                <a:srgbClr val="000000"/>
              </a:solidFill>
              <a:effectLst/>
              <a:uFillTx/>
              <a:latin typeface="Times New Roman"/>
            </a:endParaRPr>
          </a:p>
          <a:p>
            <a:pPr marL="290520" indent="-3240">
              <a:lnSpc>
                <a:spcPct val="100000"/>
              </a:lnSpc>
              <a:spcBef>
                <a:spcPts val="37"/>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endParaRPr b="0" lang="en-US" sz="3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Power Plants</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In Operation</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Under Development</a:t>
            </a:r>
            <a:endParaRPr b="0" lang="en-US" sz="900" strike="noStrike" u="none">
              <a:solidFill>
                <a:srgbClr val="000000"/>
              </a:solidFill>
              <a:effectLst/>
              <a:uFillTx/>
              <a:latin typeface="Times New Roman"/>
            </a:endParaRPr>
          </a:p>
          <a:p>
            <a:pPr marL="290520" indent="-3240">
              <a:lnSpc>
                <a:spcPct val="100000"/>
              </a:lnSpc>
              <a:spcBef>
                <a:spcPts val="37"/>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endParaRPr b="0" lang="en-US" sz="3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Arial"/>
              </a:rPr>
              <a:t>Marketing Activity</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Gas</a:t>
            </a:r>
            <a:r>
              <a:rPr b="1" lang="en-US" sz="900" strike="noStrike" u="none">
                <a:solidFill>
                  <a:srgbClr val="000000"/>
                </a:solidFill>
                <a:effectLst/>
                <a:uFillTx/>
                <a:latin typeface="Arial"/>
              </a:rPr>
              <a:t>	</a:t>
            </a:r>
            <a:r>
              <a:rPr b="1" lang="en-US" sz="900" strike="noStrike" u="none">
                <a:solidFill>
                  <a:srgbClr val="000000"/>
                </a:solidFill>
                <a:effectLst/>
                <a:uFillTx/>
                <a:latin typeface="Arial"/>
              </a:rPr>
              <a:t>Coal</a:t>
            </a:r>
            <a:endParaRPr b="0" lang="en-US" sz="900" strike="noStrike" u="none">
              <a:solidFill>
                <a:srgbClr val="000000"/>
              </a:solidFill>
              <a:effectLst/>
              <a:uFillTx/>
              <a:latin typeface="Times New Roman"/>
            </a:endParaRPr>
          </a:p>
          <a:p>
            <a:pPr marL="290520" indent="-3240">
              <a:lnSpc>
                <a:spcPct val="100000"/>
              </a:lnSpc>
              <a:spcBef>
                <a:spcPts val="113"/>
              </a:spcBef>
              <a:tabLst>
                <a:tab algn="l" pos="0"/>
                <a:tab algn="l" pos="103176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Power</a:t>
            </a:r>
            <a:r>
              <a:rPr b="1" lang="en-US" sz="900" strike="noStrike" u="none">
                <a:solidFill>
                  <a:srgbClr val="000000"/>
                </a:solidFill>
                <a:effectLst/>
                <a:uFillTx/>
                <a:latin typeface="Arial"/>
              </a:rPr>
              <a:t>	</a:t>
            </a:r>
            <a:r>
              <a:rPr b="1" lang="en-US" sz="900" strike="noStrike" u="none">
                <a:solidFill>
                  <a:srgbClr val="000000"/>
                </a:solidFill>
                <a:effectLst/>
                <a:uFillTx/>
                <a:latin typeface="Arial"/>
              </a:rPr>
              <a:t>Metals</a:t>
            </a:r>
            <a:endParaRPr b="0" lang="en-US" sz="900" strike="noStrike" u="none">
              <a:solidFill>
                <a:srgbClr val="000000"/>
              </a:solidFill>
              <a:effectLst/>
              <a:uFillTx/>
              <a:latin typeface="Times New Roman"/>
            </a:endParaRPr>
          </a:p>
        </p:txBody>
      </p:sp>
      <p:sp>
        <p:nvSpPr>
          <p:cNvPr id="3308" name=""/>
          <p:cNvSpPr/>
          <p:nvPr/>
        </p:nvSpPr>
        <p:spPr>
          <a:xfrm>
            <a:off x="243000" y="4483080"/>
            <a:ext cx="139680" cy="152280"/>
          </a:xfrm>
          <a:custGeom>
            <a:avLst/>
            <a:gdLst/>
            <a:ahLst/>
            <a:rect l="l" t="t" r="r" b="b"/>
            <a:pathLst>
              <a:path w="202" h="189">
                <a:moveTo>
                  <a:pt x="99" y="0"/>
                </a:moveTo>
                <a:lnTo>
                  <a:pt x="122" y="75"/>
                </a:lnTo>
                <a:lnTo>
                  <a:pt x="201" y="73"/>
                </a:lnTo>
                <a:lnTo>
                  <a:pt x="135" y="115"/>
                </a:lnTo>
                <a:lnTo>
                  <a:pt x="163" y="188"/>
                </a:lnTo>
                <a:lnTo>
                  <a:pt x="99" y="138"/>
                </a:lnTo>
                <a:lnTo>
                  <a:pt x="38" y="188"/>
                </a:lnTo>
                <a:lnTo>
                  <a:pt x="66" y="115"/>
                </a:lnTo>
                <a:lnTo>
                  <a:pt x="0" y="73"/>
                </a:lnTo>
                <a:lnTo>
                  <a:pt x="79" y="75"/>
                </a:lnTo>
                <a:lnTo>
                  <a:pt x="99" y="0"/>
                </a:lnTo>
              </a:path>
            </a:pathLst>
          </a:custGeom>
          <a:solidFill>
            <a:srgbClr val="fc0128"/>
          </a:solidFill>
          <a:ln w="9360">
            <a:solidFill>
              <a:srgbClr val="000000"/>
            </a:solidFill>
            <a:round/>
          </a:ln>
        </p:spPr>
        <p:style>
          <a:lnRef idx="0"/>
          <a:fillRef idx="0"/>
          <a:effectRef idx="0"/>
          <a:fontRef idx="minor"/>
        </p:style>
        <p:txBody>
          <a:bodyPr anchor="ctr">
            <a:spAutoFit/>
          </a:bodyPr>
          <a:p>
            <a:endParaRPr b="0" lang="en-US" sz="2400" strike="noStrike" u="none">
              <a:solidFill>
                <a:srgbClr val="000000"/>
              </a:solidFill>
              <a:effectLst/>
              <a:uFillTx/>
              <a:latin typeface="Times New Roman"/>
            </a:endParaRPr>
          </a:p>
        </p:txBody>
      </p:sp>
      <p:grpSp>
        <p:nvGrpSpPr>
          <p:cNvPr id="3309" name=""/>
          <p:cNvGrpSpPr/>
          <p:nvPr/>
        </p:nvGrpSpPr>
        <p:grpSpPr>
          <a:xfrm>
            <a:off x="270000" y="5433840"/>
            <a:ext cx="96840" cy="109440"/>
            <a:chOff x="270000" y="5433840"/>
            <a:chExt cx="96840" cy="109440"/>
          </a:xfrm>
        </p:grpSpPr>
        <p:sp>
          <p:nvSpPr>
            <p:cNvPr id="3310" name=""/>
            <p:cNvSpPr/>
            <p:nvPr/>
          </p:nvSpPr>
          <p:spPr>
            <a:xfrm>
              <a:off x="279360" y="5433840"/>
              <a:ext cx="42840" cy="47520"/>
            </a:xfrm>
            <a:prstGeom prst="rect">
              <a:avLst/>
            </a:prstGeom>
            <a:solidFill>
              <a:srgbClr val="ffe80f"/>
            </a:solidFill>
            <a:ln w="9360">
              <a:solidFill>
                <a:srgbClr val="000000"/>
              </a:solidFill>
              <a:miter/>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Times New Roman"/>
              </a:endParaRPr>
            </a:p>
          </p:txBody>
        </p:sp>
        <p:sp>
          <p:nvSpPr>
            <p:cNvPr id="3311" name=""/>
            <p:cNvSpPr/>
            <p:nvPr/>
          </p:nvSpPr>
          <p:spPr>
            <a:xfrm>
              <a:off x="270000" y="5468760"/>
              <a:ext cx="96840" cy="74520"/>
            </a:xfrm>
            <a:prstGeom prst="rect">
              <a:avLst/>
            </a:prstGeom>
            <a:solidFill>
              <a:srgbClr val="ffe80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grpSp>
      <p:sp>
        <p:nvSpPr>
          <p:cNvPr id="3312" name=""/>
          <p:cNvSpPr/>
          <p:nvPr/>
        </p:nvSpPr>
        <p:spPr>
          <a:xfrm>
            <a:off x="252360" y="4662360"/>
            <a:ext cx="138240" cy="100080"/>
          </a:xfrm>
          <a:prstGeom prst="rect">
            <a:avLst/>
          </a:prstGeom>
          <a:solidFill>
            <a:srgbClr val="919191"/>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13" name=""/>
          <p:cNvSpPr/>
          <p:nvPr/>
        </p:nvSpPr>
        <p:spPr>
          <a:xfrm>
            <a:off x="279360" y="5958000"/>
            <a:ext cx="81000" cy="90360"/>
          </a:xfrm>
          <a:prstGeom prst="ellipse">
            <a:avLst/>
          </a:prstGeom>
          <a:solidFill>
            <a:srgbClr val="0091ff"/>
          </a:solidFill>
          <a:ln w="9360">
            <a:solidFill>
              <a:srgbClr val="000000"/>
            </a:solidFill>
            <a:miter/>
          </a:ln>
        </p:spPr>
        <p:style>
          <a:lnRef idx="0"/>
          <a:fillRef idx="0"/>
          <a:effectRef idx="0"/>
          <a:fontRef idx="minor"/>
        </p:style>
        <p:txBody>
          <a:bodyPr lIns="90000" rIns="90000" tIns="17640" bIns="17640" anchor="t">
            <a:noAutofit/>
          </a:bodyPr>
          <a:p>
            <a:endParaRPr b="0" lang="en-US" sz="2400" strike="noStrike" u="none">
              <a:solidFill>
                <a:srgbClr val="000000"/>
              </a:solidFill>
              <a:effectLst/>
              <a:uFillTx/>
              <a:latin typeface="Times New Roman"/>
            </a:endParaRPr>
          </a:p>
        </p:txBody>
      </p:sp>
      <p:sp>
        <p:nvSpPr>
          <p:cNvPr id="3314" name=""/>
          <p:cNvSpPr/>
          <p:nvPr/>
        </p:nvSpPr>
        <p:spPr>
          <a:xfrm>
            <a:off x="279360" y="6118200"/>
            <a:ext cx="81000" cy="90360"/>
          </a:xfrm>
          <a:prstGeom prst="ellipse">
            <a:avLst/>
          </a:prstGeom>
          <a:solidFill>
            <a:srgbClr val="fc0128"/>
          </a:solidFill>
          <a:ln w="9360">
            <a:solidFill>
              <a:srgbClr val="000000"/>
            </a:solidFill>
            <a:miter/>
          </a:ln>
        </p:spPr>
        <p:style>
          <a:lnRef idx="0"/>
          <a:fillRef idx="0"/>
          <a:effectRef idx="0"/>
          <a:fontRef idx="minor"/>
        </p:style>
        <p:txBody>
          <a:bodyPr wrap="none" lIns="90000" rIns="90000" tIns="17640" bIns="17640" anchor="ctr">
            <a:spAutoFit/>
          </a:bodyPr>
          <a:p>
            <a:endParaRPr b="0" lang="en-US" sz="2400" strike="noStrike" u="none">
              <a:solidFill>
                <a:srgbClr val="000000"/>
              </a:solidFill>
              <a:effectLst/>
              <a:uFillTx/>
              <a:latin typeface="Times New Roman"/>
            </a:endParaRPr>
          </a:p>
        </p:txBody>
      </p:sp>
      <p:sp>
        <p:nvSpPr>
          <p:cNvPr id="3315" name=""/>
          <p:cNvSpPr/>
          <p:nvPr/>
        </p:nvSpPr>
        <p:spPr>
          <a:xfrm>
            <a:off x="258840" y="4781520"/>
            <a:ext cx="119160" cy="104760"/>
          </a:xfrm>
          <a:prstGeom prst="triangle">
            <a:avLst>
              <a:gd name="adj" fmla="val 50000"/>
            </a:avLst>
          </a:prstGeom>
          <a:solidFill>
            <a:srgbClr val="6600cc"/>
          </a:solidFill>
          <a:ln w="9360">
            <a:solidFill>
              <a:srgbClr val="000000"/>
            </a:solidFill>
            <a:miter/>
          </a:ln>
        </p:spPr>
        <p:style>
          <a:lnRef idx="0"/>
          <a:fillRef idx="0"/>
          <a:effectRef idx="0"/>
          <a:fontRef idx="minor"/>
        </p:style>
        <p:txBody>
          <a:bodyPr lIns="90000" rIns="90000" tIns="-11880" bIns="-11880" anchor="ctr">
            <a:spAutoFit/>
          </a:bodyPr>
          <a:p>
            <a:endParaRPr b="0" lang="en-US" sz="2400" strike="noStrike" u="none">
              <a:solidFill>
                <a:srgbClr val="000000"/>
              </a:solidFill>
              <a:effectLst/>
              <a:uFillTx/>
              <a:latin typeface="Times New Roman"/>
            </a:endParaRPr>
          </a:p>
        </p:txBody>
      </p:sp>
      <p:sp>
        <p:nvSpPr>
          <p:cNvPr id="3316" name=""/>
          <p:cNvSpPr/>
          <p:nvPr/>
        </p:nvSpPr>
        <p:spPr>
          <a:xfrm>
            <a:off x="990720" y="5946840"/>
            <a:ext cx="136440" cy="109440"/>
          </a:xfrm>
          <a:prstGeom prst="pentagon">
            <a:avLst/>
          </a:prstGeom>
          <a:solidFill>
            <a:srgbClr val="c0c0c0"/>
          </a:solidFill>
          <a:ln w="9360">
            <a:solidFill>
              <a:srgbClr val="000000"/>
            </a:solidFill>
            <a:miter/>
          </a:ln>
        </p:spPr>
        <p:style>
          <a:lnRef idx="0"/>
          <a:fillRef idx="0"/>
          <a:effectRef idx="0"/>
          <a:fontRef idx="minor"/>
        </p:style>
        <p:txBody>
          <a:bodyPr lIns="90000" rIns="90000" tIns="37440" bIns="37440" anchor="ctr">
            <a:spAutoFit/>
          </a:bodyPr>
          <a:p>
            <a:endParaRPr b="0" lang="en-US" sz="2400" strike="noStrike" u="none">
              <a:solidFill>
                <a:srgbClr val="000000"/>
              </a:solidFill>
              <a:effectLst/>
              <a:uFillTx/>
              <a:latin typeface="Times New Roman"/>
            </a:endParaRPr>
          </a:p>
        </p:txBody>
      </p:sp>
      <p:sp>
        <p:nvSpPr>
          <p:cNvPr id="3317" name=""/>
          <p:cNvSpPr/>
          <p:nvPr/>
        </p:nvSpPr>
        <p:spPr>
          <a:xfrm>
            <a:off x="993600" y="6124680"/>
            <a:ext cx="136800" cy="79200"/>
          </a:xfrm>
          <a:custGeom>
            <a:avLst/>
            <a:gdLst>
              <a:gd name="textAreaLeft" fmla="*/ 29880 w 136800"/>
              <a:gd name="textAreaRight" fmla="*/ 106920 w 136800"/>
              <a:gd name="textAreaTop" fmla="*/ 17280 h 79200"/>
              <a:gd name="textAreaBottom" fmla="*/ 61920 h 79200"/>
              <a:gd name="GluePoint1X" fmla="*/ 6 w 21600"/>
              <a:gd name="GluePoint1Y" fmla="*/ 10800 h 21600"/>
              <a:gd name="GluePoint2X" fmla="*/ 10800 w 21600"/>
              <a:gd name="GluePoint2Y" fmla="*/ 21600 h 21600"/>
              <a:gd name="GluePoint3X" fmla="*/ 5 w 21600"/>
              <a:gd name="GluePoint3Y" fmla="*/ 10800 h 21600"/>
              <a:gd name="GluePoint4X" fmla="*/ 10800 w 21600"/>
              <a:gd name="GluePoint4Y" fmla="*/ 0 h 216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21600" h="21600">
                <a:moveTo>
                  <a:pt x="0" y="0"/>
                </a:moveTo>
                <a:lnTo>
                  <a:pt x="21600" y="0"/>
                </a:lnTo>
                <a:lnTo>
                  <a:pt x="16200" y="21600"/>
                </a:lnTo>
                <a:lnTo>
                  <a:pt x="5400" y="21600"/>
                </a:lnTo>
                <a:close/>
              </a:path>
            </a:pathLst>
          </a:custGeom>
          <a:solidFill>
            <a:srgbClr val="ff9900"/>
          </a:solidFill>
          <a:ln w="9360">
            <a:solidFill>
              <a:srgbClr val="000000"/>
            </a:solidFill>
            <a:miter/>
          </a:ln>
        </p:spPr>
        <p:style>
          <a:lnRef idx="0"/>
          <a:fillRef idx="0"/>
          <a:effectRef idx="0"/>
          <a:fontRef idx="minor"/>
        </p:style>
        <p:txBody>
          <a:bodyPr lIns="90000" rIns="90000" tIns="-2160" bIns="-2160" anchor="ctr">
            <a:spAutoFit/>
          </a:bodyPr>
          <a:p>
            <a:endParaRPr b="0" lang="en-US" sz="2400" strike="noStrike" u="none">
              <a:solidFill>
                <a:srgbClr val="000000"/>
              </a:solidFill>
              <a:effectLst/>
              <a:uFillTx/>
              <a:latin typeface="Times New Roman"/>
            </a:endParaRPr>
          </a:p>
        </p:txBody>
      </p:sp>
      <p:grpSp>
        <p:nvGrpSpPr>
          <p:cNvPr id="3318" name=""/>
          <p:cNvGrpSpPr/>
          <p:nvPr/>
        </p:nvGrpSpPr>
        <p:grpSpPr>
          <a:xfrm>
            <a:off x="270000" y="5592600"/>
            <a:ext cx="96840" cy="109440"/>
            <a:chOff x="270000" y="5592600"/>
            <a:chExt cx="96840" cy="109440"/>
          </a:xfrm>
        </p:grpSpPr>
        <p:sp>
          <p:nvSpPr>
            <p:cNvPr id="3319" name=""/>
            <p:cNvSpPr/>
            <p:nvPr/>
          </p:nvSpPr>
          <p:spPr>
            <a:xfrm>
              <a:off x="279360" y="5592600"/>
              <a:ext cx="42840" cy="47520"/>
            </a:xfrm>
            <a:prstGeom prst="rect">
              <a:avLst/>
            </a:prstGeom>
            <a:solidFill>
              <a:srgbClr val="ffffff"/>
            </a:solidFill>
            <a:ln w="9360">
              <a:solidFill>
                <a:srgbClr val="000000"/>
              </a:solidFill>
              <a:miter/>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Times New Roman"/>
              </a:endParaRPr>
            </a:p>
          </p:txBody>
        </p:sp>
        <p:sp>
          <p:nvSpPr>
            <p:cNvPr id="3320" name=""/>
            <p:cNvSpPr/>
            <p:nvPr/>
          </p:nvSpPr>
          <p:spPr>
            <a:xfrm>
              <a:off x="270000" y="5627520"/>
              <a:ext cx="96840" cy="74520"/>
            </a:xfrm>
            <a:prstGeom prst="rect">
              <a:avLst/>
            </a:prstGeom>
            <a:solidFill>
              <a:srgbClr val="ffffff"/>
            </a:solidFill>
            <a:ln w="9360">
              <a:solidFill>
                <a:srgbClr val="000000"/>
              </a:solidFill>
              <a:miter/>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Times New Roman"/>
              </a:endParaRPr>
            </a:p>
          </p:txBody>
        </p:sp>
      </p:grpSp>
      <p:grpSp>
        <p:nvGrpSpPr>
          <p:cNvPr id="3321" name=""/>
          <p:cNvGrpSpPr/>
          <p:nvPr/>
        </p:nvGrpSpPr>
        <p:grpSpPr>
          <a:xfrm>
            <a:off x="247680" y="5083200"/>
            <a:ext cx="136440" cy="100080"/>
            <a:chOff x="247680" y="5083200"/>
            <a:chExt cx="136440" cy="100080"/>
          </a:xfrm>
        </p:grpSpPr>
        <p:sp>
          <p:nvSpPr>
            <p:cNvPr id="3322" name=""/>
            <p:cNvSpPr/>
            <p:nvPr/>
          </p:nvSpPr>
          <p:spPr>
            <a:xfrm>
              <a:off x="247680" y="5083200"/>
              <a:ext cx="136440" cy="10008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solidFill>
              <a:srgbClr val="911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23" name=""/>
            <p:cNvSpPr/>
            <p:nvPr/>
          </p:nvSpPr>
          <p:spPr>
            <a:xfrm>
              <a:off x="247680" y="5083200"/>
              <a:ext cx="136440" cy="25200"/>
            </a:xfrm>
            <a:custGeom>
              <a:avLst/>
              <a:gdLst/>
              <a:ahLst/>
              <a:rect l="l" t="t" r="r" b="b"/>
              <a:pathLst>
                <a:path w="227" h="59">
                  <a:moveTo>
                    <a:pt x="0" y="28"/>
                  </a:moveTo>
                  <a:lnTo>
                    <a:pt x="1" y="36"/>
                  </a:lnTo>
                  <a:lnTo>
                    <a:pt x="9" y="41"/>
                  </a:lnTo>
                  <a:lnTo>
                    <a:pt x="19" y="46"/>
                  </a:lnTo>
                  <a:lnTo>
                    <a:pt x="32" y="50"/>
                  </a:lnTo>
                  <a:lnTo>
                    <a:pt x="50" y="53"/>
                  </a:lnTo>
                  <a:lnTo>
                    <a:pt x="68" y="57"/>
                  </a:lnTo>
                  <a:lnTo>
                    <a:pt x="89" y="59"/>
                  </a:lnTo>
                  <a:lnTo>
                    <a:pt x="112" y="59"/>
                  </a:lnTo>
                  <a:lnTo>
                    <a:pt x="136" y="59"/>
                  </a:lnTo>
                  <a:lnTo>
                    <a:pt x="157" y="57"/>
                  </a:lnTo>
                  <a:lnTo>
                    <a:pt x="177" y="53"/>
                  </a:lnTo>
                  <a:lnTo>
                    <a:pt x="195" y="50"/>
                  </a:lnTo>
                  <a:lnTo>
                    <a:pt x="208" y="46"/>
                  </a:lnTo>
                  <a:lnTo>
                    <a:pt x="218" y="41"/>
                  </a:lnTo>
                  <a:lnTo>
                    <a:pt x="225" y="36"/>
                  </a:lnTo>
                  <a:lnTo>
                    <a:pt x="227" y="28"/>
                  </a:lnTo>
                  <a:lnTo>
                    <a:pt x="225" y="23"/>
                  </a:lnTo>
                  <a:lnTo>
                    <a:pt x="218" y="18"/>
                  </a:lnTo>
                  <a:lnTo>
                    <a:pt x="208" y="12"/>
                  </a:lnTo>
                  <a:lnTo>
                    <a:pt x="195" y="9"/>
                  </a:lnTo>
                  <a:lnTo>
                    <a:pt x="177" y="5"/>
                  </a:lnTo>
                  <a:lnTo>
                    <a:pt x="157" y="1"/>
                  </a:lnTo>
                  <a:lnTo>
                    <a:pt x="136" y="0"/>
                  </a:lnTo>
                  <a:lnTo>
                    <a:pt x="112" y="0"/>
                  </a:lnTo>
                  <a:lnTo>
                    <a:pt x="89" y="0"/>
                  </a:lnTo>
                  <a:lnTo>
                    <a:pt x="68" y="1"/>
                  </a:lnTo>
                  <a:lnTo>
                    <a:pt x="50" y="5"/>
                  </a:lnTo>
                  <a:lnTo>
                    <a:pt x="32" y="9"/>
                  </a:lnTo>
                  <a:lnTo>
                    <a:pt x="19" y="12"/>
                  </a:lnTo>
                  <a:lnTo>
                    <a:pt x="9" y="18"/>
                  </a:lnTo>
                  <a:lnTo>
                    <a:pt x="1" y="23"/>
                  </a:lnTo>
                  <a:lnTo>
                    <a:pt x="0" y="28"/>
                  </a:lnTo>
                  <a:close/>
                </a:path>
              </a:pathLst>
            </a:custGeom>
            <a:solidFill>
              <a:srgbClr val="a744ff"/>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3324" name=""/>
            <p:cNvSpPr/>
            <p:nvPr/>
          </p:nvSpPr>
          <p:spPr>
            <a:xfrm>
              <a:off x="247680" y="5083200"/>
              <a:ext cx="136440" cy="100080"/>
            </a:xfrm>
            <a:custGeom>
              <a:avLst/>
              <a:gdLst/>
              <a:ahLst/>
              <a:rect l="l" t="t" r="r" b="b"/>
              <a:pathLst>
                <a:path w="227" h="236">
                  <a:moveTo>
                    <a:pt x="112" y="0"/>
                  </a:moveTo>
                  <a:lnTo>
                    <a:pt x="89" y="0"/>
                  </a:lnTo>
                  <a:lnTo>
                    <a:pt x="68" y="1"/>
                  </a:lnTo>
                  <a:lnTo>
                    <a:pt x="50" y="5"/>
                  </a:lnTo>
                  <a:lnTo>
                    <a:pt x="32" y="9"/>
                  </a:lnTo>
                  <a:lnTo>
                    <a:pt x="19" y="12"/>
                  </a:lnTo>
                  <a:lnTo>
                    <a:pt x="9" y="18"/>
                  </a:lnTo>
                  <a:lnTo>
                    <a:pt x="1" y="23"/>
                  </a:lnTo>
                  <a:lnTo>
                    <a:pt x="0" y="28"/>
                  </a:lnTo>
                  <a:lnTo>
                    <a:pt x="0" y="206"/>
                  </a:lnTo>
                  <a:lnTo>
                    <a:pt x="1" y="213"/>
                  </a:lnTo>
                  <a:lnTo>
                    <a:pt x="9" y="218"/>
                  </a:lnTo>
                  <a:lnTo>
                    <a:pt x="19" y="224"/>
                  </a:lnTo>
                  <a:lnTo>
                    <a:pt x="32" y="227"/>
                  </a:lnTo>
                  <a:lnTo>
                    <a:pt x="50" y="231"/>
                  </a:lnTo>
                  <a:lnTo>
                    <a:pt x="68" y="235"/>
                  </a:lnTo>
                  <a:lnTo>
                    <a:pt x="89" y="236"/>
                  </a:lnTo>
                  <a:lnTo>
                    <a:pt x="112" y="236"/>
                  </a:lnTo>
                  <a:lnTo>
                    <a:pt x="136" y="236"/>
                  </a:lnTo>
                  <a:lnTo>
                    <a:pt x="157" y="235"/>
                  </a:lnTo>
                  <a:lnTo>
                    <a:pt x="177" y="231"/>
                  </a:lnTo>
                  <a:lnTo>
                    <a:pt x="195" y="227"/>
                  </a:lnTo>
                  <a:lnTo>
                    <a:pt x="208" y="224"/>
                  </a:lnTo>
                  <a:lnTo>
                    <a:pt x="218" y="218"/>
                  </a:lnTo>
                  <a:lnTo>
                    <a:pt x="225" y="213"/>
                  </a:lnTo>
                  <a:lnTo>
                    <a:pt x="227" y="206"/>
                  </a:lnTo>
                  <a:lnTo>
                    <a:pt x="227" y="28"/>
                  </a:lnTo>
                  <a:lnTo>
                    <a:pt x="225" y="23"/>
                  </a:lnTo>
                  <a:lnTo>
                    <a:pt x="218" y="18"/>
                  </a:lnTo>
                  <a:lnTo>
                    <a:pt x="208" y="12"/>
                  </a:lnTo>
                  <a:lnTo>
                    <a:pt x="195" y="9"/>
                  </a:lnTo>
                  <a:lnTo>
                    <a:pt x="177" y="5"/>
                  </a:lnTo>
                  <a:lnTo>
                    <a:pt x="157" y="1"/>
                  </a:lnTo>
                  <a:lnTo>
                    <a:pt x="136" y="0"/>
                  </a:lnTo>
                  <a:lnTo>
                    <a:pt x="112" y="0"/>
                  </a:lnTo>
                  <a:close/>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25" name=""/>
            <p:cNvSpPr/>
            <p:nvPr/>
          </p:nvSpPr>
          <p:spPr>
            <a:xfrm>
              <a:off x="247680" y="5095800"/>
              <a:ext cx="136440" cy="12600"/>
            </a:xfrm>
            <a:custGeom>
              <a:avLst/>
              <a:gdLst/>
              <a:ahLst/>
              <a:rect l="l" t="t" r="r" b="b"/>
              <a:pathLst>
                <a:path w="227" h="31">
                  <a:moveTo>
                    <a:pt x="0" y="0"/>
                  </a:moveTo>
                  <a:lnTo>
                    <a:pt x="1" y="8"/>
                  </a:lnTo>
                  <a:lnTo>
                    <a:pt x="9" y="13"/>
                  </a:lnTo>
                  <a:lnTo>
                    <a:pt x="19" y="18"/>
                  </a:lnTo>
                  <a:lnTo>
                    <a:pt x="32" y="22"/>
                  </a:lnTo>
                  <a:lnTo>
                    <a:pt x="50" y="25"/>
                  </a:lnTo>
                  <a:lnTo>
                    <a:pt x="68" y="29"/>
                  </a:lnTo>
                  <a:lnTo>
                    <a:pt x="89" y="31"/>
                  </a:lnTo>
                  <a:lnTo>
                    <a:pt x="112" y="31"/>
                  </a:lnTo>
                  <a:lnTo>
                    <a:pt x="136" y="31"/>
                  </a:lnTo>
                  <a:lnTo>
                    <a:pt x="157" y="29"/>
                  </a:lnTo>
                  <a:lnTo>
                    <a:pt x="177" y="25"/>
                  </a:lnTo>
                  <a:lnTo>
                    <a:pt x="195" y="22"/>
                  </a:lnTo>
                  <a:lnTo>
                    <a:pt x="208" y="18"/>
                  </a:lnTo>
                  <a:lnTo>
                    <a:pt x="218" y="13"/>
                  </a:lnTo>
                  <a:lnTo>
                    <a:pt x="225" y="8"/>
                  </a:lnTo>
                  <a:lnTo>
                    <a:pt x="227" y="0"/>
                  </a:lnTo>
                </a:path>
              </a:pathLst>
            </a:custGeom>
            <a:noFill/>
            <a:ln w="792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grpSp>
      <p:sp>
        <p:nvSpPr>
          <p:cNvPr id="3326" name=""/>
          <p:cNvSpPr/>
          <p:nvPr/>
        </p:nvSpPr>
        <p:spPr>
          <a:xfrm>
            <a:off x="246240" y="4984920"/>
            <a:ext cx="134640" cy="18720"/>
          </a:xfrm>
          <a:prstGeom prst="rect">
            <a:avLst/>
          </a:prstGeom>
          <a:solidFill>
            <a:srgbClr val="ffe80f"/>
          </a:solidFill>
          <a:ln w="9360">
            <a:solidFill>
              <a:srgbClr val="ffe80f"/>
            </a:solidFill>
            <a:miter/>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3327" name=""/>
          <p:cNvSpPr/>
          <p:nvPr/>
        </p:nvSpPr>
        <p:spPr>
          <a:xfrm>
            <a:off x="4038480" y="2806560"/>
            <a:ext cx="182520" cy="185760"/>
          </a:xfrm>
          <a:prstGeom prst="pentagon">
            <a:avLst/>
          </a:prstGeom>
          <a:solidFill>
            <a:srgbClr val="c0c0c0"/>
          </a:solidFill>
          <a:ln w="648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328" name=""/>
          <p:cNvSpPr/>
          <p:nvPr/>
        </p:nvSpPr>
        <p:spPr>
          <a:xfrm>
            <a:off x="6400800" y="1549440"/>
            <a:ext cx="3733920" cy="4952880"/>
          </a:xfrm>
          <a:prstGeom prst="rect">
            <a:avLst/>
          </a:prstGeom>
          <a:noFill/>
          <a:ln w="0">
            <a:noFill/>
          </a:ln>
        </p:spPr>
        <p:style>
          <a:lnRef idx="0"/>
          <a:fillRef idx="0"/>
          <a:effectRef idx="0"/>
          <a:fontRef idx="minor"/>
        </p:style>
        <p:txBody>
          <a:bodyPr lIns="90000" rIns="90000" tIns="46800" bIns="46800" anchor="t">
            <a:noAutofit/>
          </a:bodyPr>
          <a:p>
            <a:pPr marL="290520" indent="-290520">
              <a:lnSpc>
                <a:spcPct val="100000"/>
              </a:lnSpc>
              <a:spcBef>
                <a:spcPts val="1874"/>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Strong Deal Flow; Low Market Volatility Currently</a:t>
            </a:r>
            <a:endParaRPr b="0" lang="en-US" sz="2000" strike="noStrike" u="none">
              <a:solidFill>
                <a:srgbClr val="000000"/>
              </a:solidFill>
              <a:effectLst/>
              <a:uFillTx/>
              <a:latin typeface="Times New Roman"/>
            </a:endParaRPr>
          </a:p>
          <a:p>
            <a:pPr marL="290520" indent="-290520">
              <a:lnSpc>
                <a:spcPct val="100000"/>
              </a:lnSpc>
              <a:spcBef>
                <a:spcPts val="1874"/>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Successful Deployment of Select Assets</a:t>
            </a:r>
            <a:endParaRPr b="0" lang="en-US" sz="2000" strike="noStrike" u="none">
              <a:solidFill>
                <a:srgbClr val="000000"/>
              </a:solidFill>
              <a:effectLst/>
              <a:uFillTx/>
              <a:latin typeface="Times New Roman"/>
            </a:endParaRPr>
          </a:p>
          <a:p>
            <a:pPr marL="290520" indent="-290520">
              <a:lnSpc>
                <a:spcPct val="100000"/>
              </a:lnSpc>
              <a:spcBef>
                <a:spcPts val="1874"/>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Penetrating New Markets by Packaging from Enron’s Broad Product Slate</a:t>
            </a:r>
            <a:endParaRPr b="0" lang="en-US" sz="2000" strike="noStrike" u="none">
              <a:solidFill>
                <a:srgbClr val="000000"/>
              </a:solidFill>
              <a:effectLst/>
              <a:uFillTx/>
              <a:latin typeface="Times New Roman"/>
            </a:endParaRPr>
          </a:p>
          <a:p>
            <a:pPr marL="290520" indent="-290520">
              <a:lnSpc>
                <a:spcPct val="100000"/>
              </a:lnSpc>
              <a:spcBef>
                <a:spcPts val="1874"/>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Transacting with Over 300 Wholesale Customers</a:t>
            </a:r>
            <a:endParaRPr b="0" lang="en-US" sz="2000" strike="noStrike" u="none">
              <a:solidFill>
                <a:srgbClr val="000000"/>
              </a:solidFill>
              <a:effectLst/>
              <a:uFillTx/>
              <a:latin typeface="Times New Roman"/>
            </a:endParaRPr>
          </a:p>
        </p:txBody>
      </p:sp>
      <p:sp>
        <p:nvSpPr>
          <p:cNvPr id="3329" name=""/>
          <p:cNvSpPr/>
          <p:nvPr/>
        </p:nvSpPr>
        <p:spPr>
          <a:xfrm>
            <a:off x="5629320" y="5281560"/>
            <a:ext cx="639720" cy="3207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Marmara</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478 MW</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3330" name=""/>
          <p:cNvSpPr/>
          <p:nvPr/>
        </p:nvSpPr>
        <p:spPr>
          <a:xfrm>
            <a:off x="3759120" y="3262320"/>
            <a:ext cx="217440" cy="114120"/>
          </a:xfrm>
          <a:prstGeom prst="rect">
            <a:avLst/>
          </a:prstGeom>
          <a:solidFill>
            <a:srgbClr val="919191"/>
          </a:solidFill>
          <a:ln w="648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EEX</a:t>
            </a:r>
            <a:endParaRPr b="0" lang="en-US" sz="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9BC117C2-6B82-442B-875E-AA42BA66C991}"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31"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European Business Expansion</a:t>
            </a:r>
            <a:endParaRPr b="0" lang="en-US" sz="3200" strike="noStrike" u="none">
              <a:solidFill>
                <a:srgbClr val="000000"/>
              </a:solidFill>
              <a:effectLst/>
              <a:uFillTx/>
              <a:latin typeface="Arial Black"/>
            </a:endParaRPr>
          </a:p>
        </p:txBody>
      </p:sp>
      <p:graphicFrame>
        <p:nvGraphicFramePr>
          <p:cNvPr id="3332" name=""/>
          <p:cNvGraphicFramePr/>
          <p:nvPr/>
        </p:nvGraphicFramePr>
        <p:xfrm>
          <a:off x="6710400" y="1028880"/>
          <a:ext cx="2967120" cy="5076720"/>
        </p:xfrm>
        <a:graphic>
          <a:graphicData uri="http://schemas.openxmlformats.org/presentationml/2006/ole">
            <p:oleObj r:id="rId1" spid="">
              <p:embed/>
              <p:pic>
                <p:nvPicPr>
                  <p:cNvPr id="3333" name="" descr=""/>
                  <p:cNvPicPr/>
                  <p:nvPr/>
                </p:nvPicPr>
                <p:blipFill>
                  <a:blip r:embed="rId2"/>
                  <a:stretch/>
                </p:blipFill>
                <p:spPr>
                  <a:xfrm>
                    <a:off x="6710400" y="1028880"/>
                    <a:ext cx="2967120" cy="5076720"/>
                  </a:xfrm>
                  <a:prstGeom prst="rect">
                    <a:avLst/>
                  </a:prstGeom>
                  <a:noFill/>
                  <a:ln w="9360">
                    <a:solidFill>
                      <a:srgbClr val="000000"/>
                    </a:solidFill>
                    <a:miter/>
                  </a:ln>
                </p:spPr>
              </p:pic>
            </p:oleObj>
          </a:graphicData>
        </a:graphic>
      </p:graphicFrame>
      <p:graphicFrame>
        <p:nvGraphicFramePr>
          <p:cNvPr id="3334" name=""/>
          <p:cNvGraphicFramePr/>
          <p:nvPr/>
        </p:nvGraphicFramePr>
        <p:xfrm>
          <a:off x="469800" y="1036800"/>
          <a:ext cx="2967120" cy="5076720"/>
        </p:xfrm>
        <a:graphic>
          <a:graphicData uri="http://schemas.openxmlformats.org/presentationml/2006/ole">
            <p:oleObj r:id="rId3" spid="">
              <p:embed/>
              <p:pic>
                <p:nvPicPr>
                  <p:cNvPr id="3335" name="" descr=""/>
                  <p:cNvPicPr/>
                  <p:nvPr/>
                </p:nvPicPr>
                <p:blipFill>
                  <a:blip r:embed="rId4"/>
                  <a:stretch/>
                </p:blipFill>
                <p:spPr>
                  <a:xfrm>
                    <a:off x="469800" y="1036800"/>
                    <a:ext cx="2967120" cy="5076720"/>
                  </a:xfrm>
                  <a:prstGeom prst="rect">
                    <a:avLst/>
                  </a:prstGeom>
                  <a:noFill/>
                  <a:ln w="9360">
                    <a:solidFill>
                      <a:srgbClr val="000000"/>
                    </a:solidFill>
                    <a:miter/>
                  </a:ln>
                </p:spPr>
              </p:pic>
            </p:oleObj>
          </a:graphicData>
        </a:graphic>
      </p:graphicFrame>
      <p:sp>
        <p:nvSpPr>
          <p:cNvPr id="3336" name=""/>
          <p:cNvSpPr/>
          <p:nvPr/>
        </p:nvSpPr>
        <p:spPr>
          <a:xfrm>
            <a:off x="1511280" y="5105520"/>
            <a:ext cx="8809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338%</a:t>
            </a:r>
            <a:endParaRPr b="0" lang="en-US" sz="1400" strike="noStrike" u="none">
              <a:solidFill>
                <a:srgbClr val="000000"/>
              </a:solidFill>
              <a:effectLst/>
              <a:uFillTx/>
              <a:latin typeface="Times New Roman"/>
            </a:endParaRPr>
          </a:p>
        </p:txBody>
      </p:sp>
      <p:graphicFrame>
        <p:nvGraphicFramePr>
          <p:cNvPr id="3337" name=""/>
          <p:cNvGraphicFramePr/>
          <p:nvPr/>
        </p:nvGraphicFramePr>
        <p:xfrm>
          <a:off x="3586320" y="1028880"/>
          <a:ext cx="2966760" cy="5076720"/>
        </p:xfrm>
        <a:graphic>
          <a:graphicData uri="http://schemas.openxmlformats.org/presentationml/2006/ole">
            <p:oleObj r:id="rId5" spid="">
              <p:embed/>
              <p:pic>
                <p:nvPicPr>
                  <p:cNvPr id="3338" name="" descr=""/>
                  <p:cNvPicPr/>
                  <p:nvPr/>
                </p:nvPicPr>
                <p:blipFill>
                  <a:blip r:embed="rId6"/>
                  <a:stretch/>
                </p:blipFill>
                <p:spPr>
                  <a:xfrm>
                    <a:off x="3586320" y="1028880"/>
                    <a:ext cx="2966760" cy="5076720"/>
                  </a:xfrm>
                  <a:prstGeom prst="rect">
                    <a:avLst/>
                  </a:prstGeom>
                  <a:noFill/>
                  <a:ln w="9360">
                    <a:solidFill>
                      <a:srgbClr val="000000"/>
                    </a:solidFill>
                    <a:miter/>
                  </a:ln>
                </p:spPr>
              </p:pic>
            </p:oleObj>
          </a:graphicData>
        </a:graphic>
      </p:graphicFrame>
      <p:sp>
        <p:nvSpPr>
          <p:cNvPr id="3339" name=""/>
          <p:cNvSpPr/>
          <p:nvPr/>
        </p:nvSpPr>
        <p:spPr>
          <a:xfrm>
            <a:off x="4648320" y="5105520"/>
            <a:ext cx="8809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a:t>
            </a:r>
            <a:endParaRPr b="0" lang="en-US" sz="1400" strike="noStrike" u="none">
              <a:solidFill>
                <a:srgbClr val="000000"/>
              </a:solidFill>
              <a:effectLst/>
              <a:uFillTx/>
              <a:latin typeface="Times New Roman"/>
            </a:endParaRPr>
          </a:p>
        </p:txBody>
      </p:sp>
      <p:sp>
        <p:nvSpPr>
          <p:cNvPr id="3340" name=""/>
          <p:cNvSpPr/>
          <p:nvPr/>
        </p:nvSpPr>
        <p:spPr>
          <a:xfrm>
            <a:off x="7089840" y="354348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27.8</a:t>
            </a:r>
            <a:endParaRPr b="0" lang="en-US" sz="1500" strike="noStrike" u="none">
              <a:solidFill>
                <a:srgbClr val="000000"/>
              </a:solidFill>
              <a:effectLst/>
              <a:uFillTx/>
              <a:latin typeface="Times New Roman"/>
            </a:endParaRPr>
          </a:p>
        </p:txBody>
      </p:sp>
      <p:sp>
        <p:nvSpPr>
          <p:cNvPr id="3341" name=""/>
          <p:cNvSpPr/>
          <p:nvPr/>
        </p:nvSpPr>
        <p:spPr>
          <a:xfrm>
            <a:off x="8427960" y="2044800"/>
            <a:ext cx="8812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51.2</a:t>
            </a:r>
            <a:endParaRPr b="0" lang="en-US" sz="1500" strike="noStrike" u="none">
              <a:solidFill>
                <a:srgbClr val="000000"/>
              </a:solidFill>
              <a:effectLst/>
              <a:uFillTx/>
              <a:latin typeface="Times New Roman"/>
            </a:endParaRPr>
          </a:p>
        </p:txBody>
      </p:sp>
      <p:sp>
        <p:nvSpPr>
          <p:cNvPr id="3342" name=""/>
          <p:cNvSpPr/>
          <p:nvPr/>
        </p:nvSpPr>
        <p:spPr>
          <a:xfrm>
            <a:off x="7772400" y="5105520"/>
            <a:ext cx="8809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84%</a:t>
            </a:r>
            <a:endParaRPr b="0" lang="en-US" sz="1400" strike="noStrike" u="none">
              <a:solidFill>
                <a:srgbClr val="000000"/>
              </a:solidFill>
              <a:effectLst/>
              <a:uFillTx/>
              <a:latin typeface="Times New Roman"/>
            </a:endParaRPr>
          </a:p>
        </p:txBody>
      </p:sp>
      <p:sp>
        <p:nvSpPr>
          <p:cNvPr id="3343" name=""/>
          <p:cNvSpPr/>
          <p:nvPr/>
        </p:nvSpPr>
        <p:spPr>
          <a:xfrm>
            <a:off x="6934320" y="6248520"/>
            <a:ext cx="136440" cy="13644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344" name=""/>
          <p:cNvSpPr/>
          <p:nvPr/>
        </p:nvSpPr>
        <p:spPr>
          <a:xfrm>
            <a:off x="8191440" y="6261120"/>
            <a:ext cx="136440" cy="13644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345" name=""/>
          <p:cNvSpPr/>
          <p:nvPr/>
        </p:nvSpPr>
        <p:spPr>
          <a:xfrm>
            <a:off x="7099200" y="6172200"/>
            <a:ext cx="8812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Physical</a:t>
            </a:r>
            <a:endParaRPr b="0" lang="en-US" sz="1500" strike="noStrike" u="none">
              <a:solidFill>
                <a:srgbClr val="000000"/>
              </a:solidFill>
              <a:effectLst/>
              <a:uFillTx/>
              <a:latin typeface="Times New Roman"/>
            </a:endParaRPr>
          </a:p>
        </p:txBody>
      </p:sp>
      <p:sp>
        <p:nvSpPr>
          <p:cNvPr id="3346" name=""/>
          <p:cNvSpPr/>
          <p:nvPr/>
        </p:nvSpPr>
        <p:spPr>
          <a:xfrm>
            <a:off x="8339040" y="6172200"/>
            <a:ext cx="8812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 Financial</a:t>
            </a:r>
            <a:endParaRPr b="0" lang="en-US" sz="15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375D5801-5599-4543-B843-E756C4555314}"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47"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Wholesale Businesses</a:t>
            </a:r>
            <a:br>
              <a:rPr sz="2400"/>
            </a:br>
            <a:r>
              <a:rPr b="0" lang="en-US" sz="3200" strike="noStrike" u="none">
                <a:solidFill>
                  <a:srgbClr val="000000"/>
                </a:solidFill>
                <a:effectLst/>
                <a:uFillTx/>
                <a:latin typeface="Arial Black"/>
              </a:rPr>
              <a:t>Extending to New Markets</a:t>
            </a:r>
            <a:endParaRPr b="0" lang="en-US" sz="3200" strike="noStrike" u="none">
              <a:solidFill>
                <a:srgbClr val="000000"/>
              </a:solidFill>
              <a:effectLst/>
              <a:uFillTx/>
              <a:latin typeface="Arial Black"/>
            </a:endParaRPr>
          </a:p>
        </p:txBody>
      </p:sp>
      <p:sp>
        <p:nvSpPr>
          <p:cNvPr id="3348" name=""/>
          <p:cNvSpPr/>
          <p:nvPr/>
        </p:nvSpPr>
        <p:spPr>
          <a:xfrm>
            <a:off x="4071960" y="1219320"/>
            <a:ext cx="2057400" cy="1168200"/>
          </a:xfrm>
          <a:prstGeom prst="rect">
            <a:avLst/>
          </a:prstGeom>
          <a:solidFill>
            <a:srgbClr val="969696"/>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Other Commodity Markets</a:t>
            </a:r>
            <a:endParaRPr b="0" lang="en-US" sz="2000" strike="noStrike" u="none">
              <a:solidFill>
                <a:srgbClr val="000000"/>
              </a:solidFill>
              <a:effectLst/>
              <a:uFillTx/>
              <a:latin typeface="Times New Roman"/>
            </a:endParaRPr>
          </a:p>
        </p:txBody>
      </p:sp>
      <p:sp>
        <p:nvSpPr>
          <p:cNvPr id="3349" name=""/>
          <p:cNvSpPr/>
          <p:nvPr/>
        </p:nvSpPr>
        <p:spPr>
          <a:xfrm>
            <a:off x="2743200" y="2736720"/>
            <a:ext cx="2057400" cy="1073160"/>
          </a:xfrm>
          <a:prstGeom prst="rect">
            <a:avLst/>
          </a:prstGeom>
          <a:solidFill>
            <a:srgbClr val="00f00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Energy-Related Markets</a:t>
            </a:r>
            <a:endParaRPr b="0" lang="en-US" sz="1800" strike="noStrike" u="none">
              <a:solidFill>
                <a:srgbClr val="000000"/>
              </a:solidFill>
              <a:effectLst/>
              <a:uFillTx/>
              <a:latin typeface="Times New Roman"/>
            </a:endParaRPr>
          </a:p>
        </p:txBody>
      </p:sp>
      <p:sp>
        <p:nvSpPr>
          <p:cNvPr id="3350" name=""/>
          <p:cNvSpPr/>
          <p:nvPr/>
        </p:nvSpPr>
        <p:spPr>
          <a:xfrm>
            <a:off x="5486400" y="2739960"/>
            <a:ext cx="2057400" cy="1054080"/>
          </a:xfrm>
          <a:prstGeom prst="rect">
            <a:avLst/>
          </a:prstGeom>
          <a:solidFill>
            <a:srgbClr val="00f00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Industrial Markets</a:t>
            </a:r>
            <a:endParaRPr b="0" lang="en-US" sz="1800" strike="noStrike" u="none">
              <a:solidFill>
                <a:srgbClr val="000000"/>
              </a:solidFill>
              <a:effectLst/>
              <a:uFillTx/>
              <a:latin typeface="Times New Roman"/>
            </a:endParaRPr>
          </a:p>
        </p:txBody>
      </p:sp>
      <p:cxnSp>
        <p:nvCxnSpPr>
          <p:cNvPr id="3351" name=""/>
          <p:cNvCxnSpPr>
            <a:stCxn id="3348" idx="2"/>
            <a:endCxn id="3349" idx="0"/>
          </p:cNvCxnSpPr>
          <p:nvPr/>
        </p:nvCxnSpPr>
        <p:spPr>
          <a:xfrm rot="5400000">
            <a:off x="4260960" y="1897920"/>
            <a:ext cx="349920" cy="1329120"/>
          </a:xfrm>
          <a:prstGeom prst="bentConnector3">
            <a:avLst>
              <a:gd name="adj1" fmla="val 49948"/>
            </a:avLst>
          </a:prstGeom>
          <a:ln w="9360">
            <a:solidFill>
              <a:srgbClr val="000000"/>
            </a:solidFill>
            <a:miter/>
          </a:ln>
        </p:spPr>
      </p:cxnSp>
      <p:cxnSp>
        <p:nvCxnSpPr>
          <p:cNvPr id="3352" name=""/>
          <p:cNvCxnSpPr>
            <a:stCxn id="3348" idx="2"/>
            <a:endCxn id="3350" idx="0"/>
          </p:cNvCxnSpPr>
          <p:nvPr/>
        </p:nvCxnSpPr>
        <p:spPr>
          <a:xfrm flipH="1" rot="16200000">
            <a:off x="5631480" y="1855800"/>
            <a:ext cx="353160" cy="1415520"/>
          </a:xfrm>
          <a:prstGeom prst="bentConnector3">
            <a:avLst>
              <a:gd name="adj1" fmla="val 50000"/>
            </a:avLst>
          </a:prstGeom>
          <a:ln w="9360">
            <a:solidFill>
              <a:srgbClr val="000000"/>
            </a:solidFill>
            <a:miter/>
          </a:ln>
        </p:spPr>
      </p:cxnSp>
      <p:sp>
        <p:nvSpPr>
          <p:cNvPr id="3353" name=""/>
          <p:cNvSpPr/>
          <p:nvPr/>
        </p:nvSpPr>
        <p:spPr>
          <a:xfrm>
            <a:off x="2806560" y="3854520"/>
            <a:ext cx="2133720" cy="137484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Coal</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Weather</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LNG</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Crude &amp; Products</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Emissions</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354" name=""/>
          <p:cNvSpPr/>
          <p:nvPr/>
        </p:nvSpPr>
        <p:spPr>
          <a:xfrm>
            <a:off x="5664240" y="3873600"/>
            <a:ext cx="2133720" cy="52092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Forest Products</a:t>
            </a:r>
            <a:endParaRPr b="0" lang="en-US" sz="14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Steel</a:t>
            </a:r>
            <a:endParaRPr b="0" lang="en-US" sz="1400" strike="noStrike" u="none">
              <a:solidFill>
                <a:srgbClr val="000000"/>
              </a:solidFill>
              <a:effectLst/>
              <a:uFillTx/>
              <a:latin typeface="Times New Roman"/>
            </a:endParaRPr>
          </a:p>
        </p:txBody>
      </p:sp>
      <p:sp>
        <p:nvSpPr>
          <p:cNvPr id="3355" name=""/>
          <p:cNvSpPr/>
          <p:nvPr/>
        </p:nvSpPr>
        <p:spPr>
          <a:xfrm>
            <a:off x="2819520" y="518148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Mike McConnell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President &amp; CEO</a:t>
            </a:r>
            <a:endParaRPr b="0" lang="en-US" sz="1400" strike="noStrike" u="none">
              <a:solidFill>
                <a:srgbClr val="000000"/>
              </a:solidFill>
              <a:effectLst/>
              <a:uFillTx/>
              <a:latin typeface="Times New Roman"/>
            </a:endParaRPr>
          </a:p>
        </p:txBody>
      </p:sp>
      <p:sp>
        <p:nvSpPr>
          <p:cNvPr id="3356" name=""/>
          <p:cNvSpPr/>
          <p:nvPr/>
        </p:nvSpPr>
        <p:spPr>
          <a:xfrm>
            <a:off x="2819520" y="572760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Jeff Shankman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COO</a:t>
            </a:r>
            <a:endParaRPr b="0" lang="en-US" sz="1400" strike="noStrike" u="none">
              <a:solidFill>
                <a:srgbClr val="000000"/>
              </a:solidFill>
              <a:effectLst/>
              <a:uFillTx/>
              <a:latin typeface="Times New Roman"/>
            </a:endParaRPr>
          </a:p>
        </p:txBody>
      </p:sp>
      <p:sp>
        <p:nvSpPr>
          <p:cNvPr id="3357" name=""/>
          <p:cNvSpPr/>
          <p:nvPr/>
        </p:nvSpPr>
        <p:spPr>
          <a:xfrm>
            <a:off x="5651640" y="518148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Jeff McMahon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President &amp; CEO</a:t>
            </a:r>
            <a:endParaRPr b="0" lang="en-US" sz="1400" strike="noStrike" u="none">
              <a:solidFill>
                <a:srgbClr val="000000"/>
              </a:solidFill>
              <a:effectLst/>
              <a:uFillTx/>
              <a:latin typeface="Times New Roman"/>
            </a:endParaRPr>
          </a:p>
        </p:txBody>
      </p:sp>
      <p:sp>
        <p:nvSpPr>
          <p:cNvPr id="3358" name=""/>
          <p:cNvSpPr/>
          <p:nvPr/>
        </p:nvSpPr>
        <p:spPr>
          <a:xfrm>
            <a:off x="5651640" y="572760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Ray Bowen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COO</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811CAC48-C22C-4598-98C2-304E1EDF39F3}"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59" name=""/>
          <p:cNvSpPr/>
          <p:nvPr/>
        </p:nvSpPr>
        <p:spPr>
          <a:xfrm>
            <a:off x="3614760" y="1341360"/>
            <a:ext cx="3583080" cy="44316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360" name=""/>
          <p:cNvSpPr/>
          <p:nvPr/>
        </p:nvSpPr>
        <p:spPr>
          <a:xfrm>
            <a:off x="3641760" y="3333600"/>
            <a:ext cx="3583080" cy="44316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361" name="PlaceHolder 1"/>
          <p:cNvSpPr>
            <a:spLocks noGrp="1"/>
          </p:cNvSpPr>
          <p:nvPr>
            <p:ph/>
          </p:nvPr>
        </p:nvSpPr>
        <p:spPr>
          <a:xfrm>
            <a:off x="3704760" y="1359000"/>
            <a:ext cx="6248520" cy="4952880"/>
          </a:xfrm>
          <a:prstGeom prst="rect">
            <a:avLst/>
          </a:prstGeom>
          <a:noFill/>
          <a:ln w="0">
            <a:noFill/>
          </a:ln>
        </p:spPr>
        <p:txBody>
          <a:bodyPr lIns="90000" rIns="90000" tIns="46800" bIns="46800" anchor="t">
            <a:normAutofit/>
          </a:bodyPr>
          <a:p>
            <a:pPr marL="225360" indent="-225360">
              <a:spcBef>
                <a:spcPts val="1250"/>
              </a:spcBef>
              <a:spcAft>
                <a:spcPts val="1250"/>
              </a:spcAft>
              <a:buNone/>
              <a:tabLst>
                <a:tab algn="l" pos="0"/>
                <a:tab algn="l" pos="2222640"/>
                <a:tab algn="l" pos="23940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Market Opportunity</a:t>
            </a:r>
            <a:endParaRPr b="1" lang="en-US" sz="2000" strike="noStrike" u="none">
              <a:solidFill>
                <a:srgbClr val="000000"/>
              </a:solidFill>
              <a:effectLst/>
              <a:uFillTx/>
              <a:latin typeface="Arial"/>
            </a:endParaRPr>
          </a:p>
          <a:p>
            <a:pPr marL="225360" indent="-225360">
              <a:buSzPct val="100000"/>
              <a:buBlip>
                <a:blip r:embed="rId1"/>
              </a:buBlip>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Strong, Worldwide Demand for Coal Related to Power Generation</a:t>
            </a:r>
            <a:endParaRPr b="1" lang="en-US" sz="1800" strike="noStrike" u="none">
              <a:solidFill>
                <a:srgbClr val="000000"/>
              </a:solidFill>
              <a:effectLst/>
              <a:uFillTx/>
              <a:latin typeface="Arial"/>
            </a:endParaRPr>
          </a:p>
          <a:p>
            <a:pPr marL="225360" indent="-225360">
              <a:spcBef>
                <a:spcPts val="1125"/>
              </a:spcBef>
              <a:buSzPct val="100000"/>
              <a:buBlip>
                <a:blip r:embed="rId2"/>
              </a:buBlip>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Increased Opportunities for Risk Intermediation </a:t>
            </a:r>
            <a:endParaRPr b="1" lang="en-US" sz="1800" strike="noStrike" u="none">
              <a:solidFill>
                <a:srgbClr val="000000"/>
              </a:solidFill>
              <a:effectLst/>
              <a:uFillTx/>
              <a:latin typeface="Arial"/>
            </a:endParaRPr>
          </a:p>
          <a:p>
            <a:pPr marL="225360" indent="-225360">
              <a:spcBef>
                <a:spcPts val="1125"/>
              </a:spcBef>
              <a:buSzPct val="100000"/>
              <a:buBlip>
                <a:blip r:embed="rId3"/>
              </a:buBlip>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Coal Transport Needs</a:t>
            </a:r>
            <a:endParaRPr b="1" lang="en-US" sz="1800" strike="noStrike" u="none">
              <a:solidFill>
                <a:srgbClr val="000000"/>
              </a:solidFill>
              <a:effectLst/>
              <a:uFillTx/>
              <a:latin typeface="Arial"/>
            </a:endParaRPr>
          </a:p>
          <a:p>
            <a:pPr marL="225360" indent="-225360">
              <a:spcBef>
                <a:spcPts val="1250"/>
              </a:spcBef>
              <a:spcAft>
                <a:spcPts val="1250"/>
              </a:spcAft>
              <a:buNone/>
              <a:tabLst>
                <a:tab algn="l" pos="0"/>
                <a:tab algn="l" pos="2222640"/>
                <a:tab algn="l" pos="23940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ea typeface="Arial"/>
              </a:rPr>
              <a:t>Enron’s Approach</a:t>
            </a:r>
            <a:endParaRPr b="1" lang="en-US" sz="2000" strike="noStrike" u="none">
              <a:solidFill>
                <a:srgbClr val="000000"/>
              </a:solidFill>
              <a:effectLst/>
              <a:uFillTx/>
              <a:latin typeface="Arial"/>
            </a:endParaRPr>
          </a:p>
          <a:p>
            <a:pPr marL="225360" indent="-225360">
              <a:buSzPct val="100000"/>
              <a:buBlip>
                <a:blip r:embed="rId4"/>
              </a:buBlip>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Broad Physical Access to Supply</a:t>
            </a:r>
            <a:endParaRPr b="1" lang="en-US" sz="1800" strike="noStrike" u="none">
              <a:solidFill>
                <a:srgbClr val="000000"/>
              </a:solidFill>
              <a:effectLst/>
              <a:uFillTx/>
              <a:latin typeface="Arial"/>
            </a:endParaRPr>
          </a:p>
          <a:p>
            <a:pPr lvl="1" marL="515880" indent="-176040">
              <a:buClr>
                <a:srgbClr val="000000"/>
              </a:buClr>
              <a:buFont typeface="Arial"/>
              <a:buChar char="–"/>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Transacting with Over 50 Producers Worldwide</a:t>
            </a:r>
            <a:endParaRPr b="1" lang="en-US" sz="1800" strike="noStrike" u="none">
              <a:solidFill>
                <a:srgbClr val="000000"/>
              </a:solidFill>
              <a:effectLst/>
              <a:uFillTx/>
              <a:latin typeface="Arial"/>
            </a:endParaRPr>
          </a:p>
          <a:p>
            <a:pPr marL="225360" indent="-225360">
              <a:spcBef>
                <a:spcPts val="1125"/>
              </a:spcBef>
              <a:buSzPct val="100000"/>
              <a:buBlip>
                <a:blip r:embed="rId5"/>
              </a:buBlip>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Physical and Financial Risk Management Products </a:t>
            </a:r>
            <a:endParaRPr b="1" lang="en-US" sz="1800" strike="noStrike" u="none">
              <a:solidFill>
                <a:srgbClr val="000000"/>
              </a:solidFill>
              <a:effectLst/>
              <a:uFillTx/>
              <a:latin typeface="Arial"/>
            </a:endParaRPr>
          </a:p>
          <a:p>
            <a:pPr marL="225360" indent="-225360">
              <a:spcBef>
                <a:spcPts val="499"/>
              </a:spcBef>
              <a:buNone/>
              <a:tabLst>
                <a:tab algn="l" pos="0"/>
                <a:tab algn="l" pos="2222640"/>
                <a:tab algn="l" pos="23940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225360" indent="-225360">
              <a:buSzPct val="100000"/>
              <a:buBlip>
                <a:blip r:embed="rId6"/>
              </a:buBlip>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Transport Management</a:t>
            </a:r>
            <a:endParaRPr b="1" lang="en-US" sz="1800" strike="noStrike" u="none">
              <a:solidFill>
                <a:srgbClr val="000000"/>
              </a:solidFill>
              <a:effectLst/>
              <a:uFillTx/>
              <a:latin typeface="Arial"/>
            </a:endParaRPr>
          </a:p>
          <a:p>
            <a:pPr lvl="1" marL="515880" indent="-176040">
              <a:buClr>
                <a:srgbClr val="000000"/>
              </a:buClr>
              <a:buFont typeface="Arial"/>
              <a:buChar char="–"/>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Manage Over 100 Barges per Month in U.S.</a:t>
            </a:r>
            <a:endParaRPr b="1" lang="en-US" sz="1800" strike="noStrike" u="none">
              <a:solidFill>
                <a:srgbClr val="000000"/>
              </a:solidFill>
              <a:effectLst/>
              <a:uFillTx/>
              <a:latin typeface="Arial"/>
            </a:endParaRPr>
          </a:p>
          <a:p>
            <a:pPr lvl="1" marL="515880" indent="-176040">
              <a:buClr>
                <a:srgbClr val="000000"/>
              </a:buClr>
              <a:buFont typeface="Arial"/>
              <a:buChar char="–"/>
              <a:tabLst>
                <a:tab algn="l" pos="2222640"/>
                <a:tab algn="l" pos="23940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ea typeface="Arial"/>
              </a:rPr>
              <a:t>Ship Over 1 Million Tonnes per Month into Europe</a:t>
            </a:r>
            <a:endParaRPr b="1" lang="en-US" sz="1800" strike="noStrike" u="none">
              <a:solidFill>
                <a:srgbClr val="000000"/>
              </a:solidFill>
              <a:effectLst/>
              <a:uFillTx/>
              <a:latin typeface="Arial"/>
            </a:endParaRPr>
          </a:p>
          <a:p>
            <a:pPr marL="225360" indent="0">
              <a:buNone/>
              <a:tabLst>
                <a:tab algn="l" pos="2222640"/>
                <a:tab algn="l" pos="23940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3362" name=""/>
          <p:cNvSpPr/>
          <p:nvPr/>
        </p:nvSpPr>
        <p:spPr>
          <a:xfrm>
            <a:off x="1030320" y="339840"/>
            <a:ext cx="8229600" cy="847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63" name="PlaceHolder 2"/>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Energy-Related Markets</a:t>
            </a:r>
            <a:br>
              <a:rPr sz="2400"/>
            </a:br>
            <a:r>
              <a:rPr b="0" lang="en-US" sz="3200" strike="noStrike" u="none">
                <a:solidFill>
                  <a:srgbClr val="000000"/>
                </a:solidFill>
                <a:effectLst/>
                <a:uFillTx/>
                <a:latin typeface="Arial Black"/>
              </a:rPr>
              <a:t>Coal </a:t>
            </a:r>
            <a:endParaRPr b="0" lang="en-US" sz="3200" strike="noStrike" u="none">
              <a:solidFill>
                <a:srgbClr val="000000"/>
              </a:solidFill>
              <a:effectLst/>
              <a:uFillTx/>
              <a:latin typeface="Arial Black"/>
            </a:endParaRPr>
          </a:p>
        </p:txBody>
      </p:sp>
      <p:graphicFrame>
        <p:nvGraphicFramePr>
          <p:cNvPr id="3364" name=""/>
          <p:cNvGraphicFramePr/>
          <p:nvPr/>
        </p:nvGraphicFramePr>
        <p:xfrm>
          <a:off x="157320" y="1157400"/>
          <a:ext cx="3085920" cy="5003640"/>
        </p:xfrm>
        <a:graphic>
          <a:graphicData uri="http://schemas.openxmlformats.org/presentationml/2006/ole">
            <p:oleObj r:id="rId7" spid="">
              <p:embed/>
              <p:pic>
                <p:nvPicPr>
                  <p:cNvPr id="3365" name="" descr=""/>
                  <p:cNvPicPr/>
                  <p:nvPr/>
                </p:nvPicPr>
                <p:blipFill>
                  <a:blip r:embed="rId8"/>
                  <a:stretch/>
                </p:blipFill>
                <p:spPr>
                  <a:xfrm>
                    <a:off x="157320" y="1157400"/>
                    <a:ext cx="3085920" cy="5003640"/>
                  </a:xfrm>
                  <a:prstGeom prst="rect">
                    <a:avLst/>
                  </a:prstGeom>
                  <a:noFill/>
                  <a:ln w="9360">
                    <a:solidFill>
                      <a:srgbClr val="000000"/>
                    </a:solidFill>
                    <a:miter/>
                  </a:ln>
                </p:spPr>
              </p:pic>
            </p:oleObj>
          </a:graphicData>
        </a:graphic>
      </p:graphicFrame>
      <p:sp>
        <p:nvSpPr>
          <p:cNvPr id="3366" name=""/>
          <p:cNvSpPr/>
          <p:nvPr/>
        </p:nvSpPr>
        <p:spPr>
          <a:xfrm>
            <a:off x="3505320" y="1143000"/>
            <a:ext cx="6476760" cy="501660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367" name=""/>
          <p:cNvSpPr/>
          <p:nvPr/>
        </p:nvSpPr>
        <p:spPr>
          <a:xfrm>
            <a:off x="1231920" y="5105520"/>
            <a:ext cx="8809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151%</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F07873B-5263-4AD6-9840-48EFBE4596AE}"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6" name=""/>
          <p:cNvGrpSpPr/>
          <p:nvPr/>
        </p:nvGrpSpPr>
        <p:grpSpPr>
          <a:xfrm>
            <a:off x="4038480" y="228600"/>
            <a:ext cx="2032200" cy="1828800"/>
            <a:chOff x="4038480" y="228600"/>
            <a:chExt cx="2032200" cy="1828800"/>
          </a:xfrm>
        </p:grpSpPr>
        <p:pic>
          <p:nvPicPr>
            <p:cNvPr id="57" name="ENE_C_WHI" descr=""/>
            <p:cNvPicPr/>
            <p:nvPr/>
          </p:nvPicPr>
          <p:blipFill>
            <a:blip r:embed="rId1"/>
            <a:stretch/>
          </p:blipFill>
          <p:spPr>
            <a:xfrm>
              <a:off x="4038480" y="228600"/>
              <a:ext cx="1835280" cy="1828800"/>
            </a:xfrm>
            <a:prstGeom prst="rect">
              <a:avLst/>
            </a:prstGeom>
            <a:noFill/>
            <a:ln w="0">
              <a:noFill/>
            </a:ln>
          </p:spPr>
        </p:pic>
        <p:sp>
          <p:nvSpPr>
            <p:cNvPr id="58" name=""/>
            <p:cNvSpPr/>
            <p:nvPr/>
          </p:nvSpPr>
          <p:spPr>
            <a:xfrm>
              <a:off x="5645160" y="1185840"/>
              <a:ext cx="425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59" name=""/>
          <p:cNvSpPr/>
          <p:nvPr/>
        </p:nvSpPr>
        <p:spPr>
          <a:xfrm>
            <a:off x="1193760" y="3976560"/>
            <a:ext cx="2666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 Transportation, Electric Distribution and Global Assets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60" name=""/>
          <p:cNvSpPr/>
          <p:nvPr/>
        </p:nvSpPr>
        <p:spPr>
          <a:xfrm>
            <a:off x="3905280" y="3976560"/>
            <a:ext cx="21906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Commodity Marketing and Delivery </a:t>
            </a:r>
            <a:endParaRPr b="0" lang="en-US" sz="1400" strike="noStrike" u="none">
              <a:solidFill>
                <a:srgbClr val="000000"/>
              </a:solidFill>
              <a:effectLst/>
              <a:uFillTx/>
              <a:latin typeface="Times New Roman"/>
            </a:endParaRPr>
          </a:p>
        </p:txBody>
      </p:sp>
      <p:sp>
        <p:nvSpPr>
          <p:cNvPr id="61" name=""/>
          <p:cNvSpPr/>
          <p:nvPr/>
        </p:nvSpPr>
        <p:spPr>
          <a:xfrm>
            <a:off x="6458040" y="3962520"/>
            <a:ext cx="212400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Energy Services</a:t>
            </a:r>
            <a:br>
              <a:rPr sz="1400"/>
            </a:br>
            <a:r>
              <a:rPr b="1" lang="en-US" sz="1400" strike="noStrike" u="none">
                <a:solidFill>
                  <a:srgbClr val="000000"/>
                </a:solidFill>
                <a:effectLst/>
                <a:uFillTx/>
                <a:latin typeface="Arial"/>
              </a:rPr>
              <a:t>for Commercial and </a:t>
            </a:r>
            <a:br>
              <a:rPr sz="1400"/>
            </a:br>
            <a:r>
              <a:rPr b="1" lang="en-US" sz="1400" strike="noStrike" u="none">
                <a:solidFill>
                  <a:srgbClr val="000000"/>
                </a:solidFill>
                <a:effectLst/>
                <a:uFillTx/>
                <a:latin typeface="Arial"/>
              </a:rPr>
              <a:t>Industrial Customers</a:t>
            </a:r>
            <a:endParaRPr b="0" lang="en-US" sz="1400" strike="noStrike" u="none">
              <a:solidFill>
                <a:srgbClr val="000000"/>
              </a:solidFill>
              <a:effectLst/>
              <a:uFillTx/>
              <a:latin typeface="Times New Roman"/>
            </a:endParaRPr>
          </a:p>
        </p:txBody>
      </p:sp>
      <p:sp>
        <p:nvSpPr>
          <p:cNvPr id="62" name=""/>
          <p:cNvSpPr/>
          <p:nvPr/>
        </p:nvSpPr>
        <p:spPr>
          <a:xfrm>
            <a:off x="1295280" y="2541600"/>
            <a:ext cx="2286000" cy="1300320"/>
          </a:xfrm>
          <a:prstGeom prst="rect">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Transportation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&amp; Distribution</a:t>
            </a:r>
            <a:endParaRPr b="0" lang="en-US" sz="2000" strike="noStrike" u="none">
              <a:solidFill>
                <a:srgbClr val="000000"/>
              </a:solidFill>
              <a:effectLst/>
              <a:uFillTx/>
              <a:latin typeface="Times New Roman"/>
            </a:endParaRPr>
          </a:p>
        </p:txBody>
      </p:sp>
      <p:sp>
        <p:nvSpPr>
          <p:cNvPr id="63" name=""/>
          <p:cNvSpPr/>
          <p:nvPr/>
        </p:nvSpPr>
        <p:spPr>
          <a:xfrm>
            <a:off x="6324480" y="2541600"/>
            <a:ext cx="2286000" cy="1300320"/>
          </a:xfrm>
          <a:prstGeom prst="rect">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Retail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Services</a:t>
            </a:r>
            <a:endParaRPr b="0" lang="en-US" sz="2000" strike="noStrike" u="none">
              <a:solidFill>
                <a:srgbClr val="000000"/>
              </a:solidFill>
              <a:effectLst/>
              <a:uFillTx/>
              <a:latin typeface="Times New Roman"/>
            </a:endParaRPr>
          </a:p>
        </p:txBody>
      </p:sp>
      <p:sp>
        <p:nvSpPr>
          <p:cNvPr id="64" name=""/>
          <p:cNvSpPr/>
          <p:nvPr/>
        </p:nvSpPr>
        <p:spPr>
          <a:xfrm>
            <a:off x="3809880" y="2541600"/>
            <a:ext cx="2286000" cy="1300320"/>
          </a:xfrm>
          <a:prstGeom prst="rect">
            <a:avLst/>
          </a:prstGeom>
          <a:solidFill>
            <a:srgbClr val="0091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Wholesale Services</a:t>
            </a:r>
            <a:endParaRPr b="0" lang="en-US" sz="2000" strike="noStrike" u="none">
              <a:solidFill>
                <a:srgbClr val="000000"/>
              </a:solidFill>
              <a:effectLst/>
              <a:uFillTx/>
              <a:latin typeface="Times New Roman"/>
            </a:endParaRPr>
          </a:p>
        </p:txBody>
      </p:sp>
      <p:cxnSp>
        <p:nvCxnSpPr>
          <p:cNvPr id="65" name=""/>
          <p:cNvCxnSpPr>
            <a:stCxn id="62" idx="0"/>
          </p:cNvCxnSpPr>
          <p:nvPr/>
        </p:nvCxnSpPr>
        <p:spPr>
          <a:xfrm flipH="1" flipV="1" rot="5400000">
            <a:off x="3453120" y="1041480"/>
            <a:ext cx="484920" cy="2515320"/>
          </a:xfrm>
          <a:prstGeom prst="bentConnector3">
            <a:avLst>
              <a:gd name="adj1" fmla="val 49777"/>
            </a:avLst>
          </a:prstGeom>
          <a:ln w="9360">
            <a:solidFill>
              <a:srgbClr val="000000"/>
            </a:solidFill>
            <a:miter/>
          </a:ln>
        </p:spPr>
      </p:cxnSp>
      <p:cxnSp>
        <p:nvCxnSpPr>
          <p:cNvPr id="66" name=""/>
          <p:cNvCxnSpPr>
            <a:stCxn id="63" idx="0"/>
          </p:cNvCxnSpPr>
          <p:nvPr/>
        </p:nvCxnSpPr>
        <p:spPr>
          <a:xfrm flipV="1" rot="16200000">
            <a:off x="5967360" y="1041480"/>
            <a:ext cx="484920" cy="2515320"/>
          </a:xfrm>
          <a:prstGeom prst="bentConnector3">
            <a:avLst>
              <a:gd name="adj1" fmla="val 49777"/>
            </a:avLst>
          </a:prstGeom>
          <a:ln w="9360">
            <a:solidFill>
              <a:srgbClr val="000000"/>
            </a:solidFill>
            <a:miter/>
          </a:ln>
        </p:spPr>
      </p:cxnSp>
      <p:cxnSp>
        <p:nvCxnSpPr>
          <p:cNvPr id="67" name=""/>
          <p:cNvCxnSpPr>
            <a:stCxn id="64" idx="0"/>
          </p:cNvCxnSpPr>
          <p:nvPr/>
        </p:nvCxnSpPr>
        <p:spPr>
          <a:xfrm flipV="1">
            <a:off x="4952520" y="2056680"/>
            <a:ext cx="1080" cy="484920"/>
          </a:xfrm>
          <a:prstGeom prst="straightConnector1">
            <a:avLst/>
          </a:prstGeom>
          <a:ln w="9360">
            <a:solidFill>
              <a:srgbClr val="000000"/>
            </a:solidFill>
            <a:miter/>
          </a:ln>
        </p:spPr>
      </p:cxnSp>
      <p:sp>
        <p:nvSpPr>
          <p:cNvPr id="2" name="PlaceHolder 1"/>
          <p:cNvSpPr>
            <a:spLocks noGrp="1"/>
          </p:cNvSpPr>
          <p:nvPr>
            <p:ph type="sldNum" idx="3"/>
          </p:nvPr>
        </p:nvSpPr>
        <p:spPr/>
        <p:txBody>
          <a:bodyPr/>
          <a:p>
            <a:fld id="{A7002081-B5C6-4079-BE7C-3CAA3F7999CE}"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68" name=""/>
          <p:cNvSpPr/>
          <p:nvPr/>
        </p:nvSpPr>
        <p:spPr>
          <a:xfrm>
            <a:off x="3505320" y="1143000"/>
            <a:ext cx="6476760" cy="502920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369" name=""/>
          <p:cNvSpPr/>
          <p:nvPr/>
        </p:nvSpPr>
        <p:spPr>
          <a:xfrm>
            <a:off x="1030320" y="339840"/>
            <a:ext cx="8229600" cy="847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Energy-Related Markets</a:t>
            </a:r>
            <a:br>
              <a:rPr sz="2400"/>
            </a:br>
            <a:r>
              <a:rPr b="0" lang="en-US" sz="3200" strike="noStrike" u="none">
                <a:solidFill>
                  <a:srgbClr val="000000"/>
                </a:solidFill>
                <a:effectLst/>
                <a:uFillTx/>
                <a:latin typeface="Arial Black"/>
              </a:rPr>
              <a:t>Weather</a:t>
            </a:r>
            <a:endParaRPr b="0" lang="en-US" sz="3200" strike="noStrike" u="none">
              <a:solidFill>
                <a:srgbClr val="000000"/>
              </a:solidFill>
              <a:effectLst/>
              <a:uFillTx/>
              <a:latin typeface="Arial Black"/>
            </a:endParaRPr>
          </a:p>
        </p:txBody>
      </p:sp>
      <p:sp>
        <p:nvSpPr>
          <p:cNvPr id="3371" name="PlaceHolder 2"/>
          <p:cNvSpPr>
            <a:spLocks noGrp="1"/>
          </p:cNvSpPr>
          <p:nvPr>
            <p:ph/>
          </p:nvPr>
        </p:nvSpPr>
        <p:spPr>
          <a:xfrm>
            <a:off x="3657600" y="4673520"/>
            <a:ext cx="2679840" cy="1462320"/>
          </a:xfrm>
          <a:prstGeom prst="rect">
            <a:avLst/>
          </a:prstGeom>
          <a:noFill/>
          <a:ln w="0">
            <a:noFill/>
          </a:ln>
        </p:spPr>
        <p:txBody>
          <a:bodyPr lIns="90000" rIns="90000" tIns="46800" bIns="46800" anchor="t">
            <a:normAutofit/>
          </a:bodyPr>
          <a:p>
            <a:pPr marL="230040" indent="-230040">
              <a:spcBef>
                <a:spcPts val="437"/>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Single Source for Alternative Fuel Source</a:t>
            </a:r>
            <a:endParaRPr b="1" lang="en-US" sz="1400" strike="noStrike" u="none">
              <a:solidFill>
                <a:srgbClr val="000000"/>
              </a:solidFill>
              <a:effectLst/>
              <a:uFillTx/>
              <a:latin typeface="Arial"/>
            </a:endParaRPr>
          </a:p>
          <a:p>
            <a:pPr marL="230040" indent="-230040">
              <a:spcBef>
                <a:spcPts val="876"/>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Flexible Terms and Pricing</a:t>
            </a:r>
            <a:endParaRPr b="1" lang="en-US" sz="1400" strike="noStrike" u="none">
              <a:solidFill>
                <a:srgbClr val="000000"/>
              </a:solidFill>
              <a:effectLst/>
              <a:uFillTx/>
              <a:latin typeface="Arial"/>
            </a:endParaRPr>
          </a:p>
          <a:p>
            <a:pPr marL="230040" indent="-230040">
              <a:spcBef>
                <a:spcPts val="876"/>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Choices to Settle Physically or Financially</a:t>
            </a:r>
            <a:endParaRPr b="1" lang="en-US" sz="1400" strike="noStrike" u="none">
              <a:solidFill>
                <a:srgbClr val="000000"/>
              </a:solidFill>
              <a:effectLst/>
              <a:uFillTx/>
              <a:latin typeface="Arial"/>
            </a:endParaRPr>
          </a:p>
        </p:txBody>
      </p:sp>
      <p:sp>
        <p:nvSpPr>
          <p:cNvPr id="3372" name=""/>
          <p:cNvSpPr/>
          <p:nvPr/>
        </p:nvSpPr>
        <p:spPr>
          <a:xfrm>
            <a:off x="1768680" y="6252480"/>
            <a:ext cx="6646320" cy="3376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Largest Provider of Weather Risk Management Services Worldwide</a:t>
            </a:r>
            <a:endParaRPr b="0" lang="en-US" sz="1600" strike="noStrike" u="none">
              <a:solidFill>
                <a:srgbClr val="000000"/>
              </a:solidFill>
              <a:effectLst/>
              <a:uFillTx/>
              <a:latin typeface="Times New Roman"/>
            </a:endParaRPr>
          </a:p>
        </p:txBody>
      </p:sp>
      <p:sp>
        <p:nvSpPr>
          <p:cNvPr id="3373" name=""/>
          <p:cNvSpPr/>
          <p:nvPr/>
        </p:nvSpPr>
        <p:spPr>
          <a:xfrm>
            <a:off x="3672000" y="3809880"/>
            <a:ext cx="2651040" cy="76212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Customer Benefits </a:t>
            </a:r>
            <a:endParaRPr b="0" lang="en-US" sz="2000" strike="noStrike" u="none">
              <a:solidFill>
                <a:srgbClr val="000000"/>
              </a:solidFill>
              <a:effectLst/>
              <a:uFillTx/>
              <a:latin typeface="Times New Roman"/>
            </a:endParaRPr>
          </a:p>
        </p:txBody>
      </p:sp>
      <p:sp>
        <p:nvSpPr>
          <p:cNvPr id="3374" name=""/>
          <p:cNvSpPr/>
          <p:nvPr/>
        </p:nvSpPr>
        <p:spPr>
          <a:xfrm>
            <a:off x="3659040" y="2679840"/>
            <a:ext cx="2818080" cy="90144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349"/>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Low Snow/Rainfall</a:t>
            </a:r>
            <a:endParaRPr b="0" lang="en-US" sz="1400" strike="noStrike" u="none">
              <a:solidFill>
                <a:srgbClr val="000000"/>
              </a:solidFill>
              <a:effectLst/>
              <a:uFillTx/>
              <a:latin typeface="Times New Roman"/>
            </a:endParaRPr>
          </a:p>
          <a:p>
            <a:pPr marL="230040" indent="-230040">
              <a:lnSpc>
                <a:spcPct val="100000"/>
              </a:lnSpc>
              <a:spcBef>
                <a:spcPts val="34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High Alternative Fuel Price</a:t>
            </a:r>
            <a:endParaRPr b="0" lang="en-US" sz="1400" strike="noStrike" u="none">
              <a:solidFill>
                <a:srgbClr val="000000"/>
              </a:solidFill>
              <a:effectLst/>
              <a:uFillTx/>
              <a:latin typeface="Times New Roman"/>
            </a:endParaRPr>
          </a:p>
        </p:txBody>
      </p:sp>
      <p:sp>
        <p:nvSpPr>
          <p:cNvPr id="3375" name=""/>
          <p:cNvSpPr/>
          <p:nvPr/>
        </p:nvSpPr>
        <p:spPr>
          <a:xfrm>
            <a:off x="3648240" y="1828800"/>
            <a:ext cx="2651040" cy="76212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Customer’s Risks</a:t>
            </a:r>
            <a:endParaRPr b="0" lang="en-US" sz="2000" strike="noStrike" u="none">
              <a:solidFill>
                <a:srgbClr val="000000"/>
              </a:solidFill>
              <a:effectLst/>
              <a:uFillTx/>
              <a:latin typeface="Times New Roman"/>
            </a:endParaRPr>
          </a:p>
        </p:txBody>
      </p:sp>
      <p:sp>
        <p:nvSpPr>
          <p:cNvPr id="3376" name=""/>
          <p:cNvSpPr/>
          <p:nvPr/>
        </p:nvSpPr>
        <p:spPr>
          <a:xfrm>
            <a:off x="2925720" y="1244520"/>
            <a:ext cx="6967440" cy="38124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Hydro-Generator Product</a:t>
            </a:r>
            <a:endParaRPr b="0" lang="en-US" sz="2400" strike="noStrike" u="none">
              <a:solidFill>
                <a:srgbClr val="000000"/>
              </a:solidFill>
              <a:effectLst/>
              <a:uFillTx/>
              <a:latin typeface="Times New Roman"/>
            </a:endParaRPr>
          </a:p>
        </p:txBody>
      </p:sp>
      <p:sp>
        <p:nvSpPr>
          <p:cNvPr id="3377" name=""/>
          <p:cNvSpPr/>
          <p:nvPr/>
        </p:nvSpPr>
        <p:spPr>
          <a:xfrm>
            <a:off x="6465960" y="1828800"/>
            <a:ext cx="468360" cy="782640"/>
          </a:xfrm>
          <a:custGeom>
            <a:avLst/>
            <a:gdLst/>
            <a:ahLst/>
            <a:rect l="l" t="t" r="r" b="b"/>
            <a:pathLst>
              <a:path w="295" h="493">
                <a:moveTo>
                  <a:pt x="0" y="0"/>
                </a:moveTo>
                <a:lnTo>
                  <a:pt x="3" y="493"/>
                </a:lnTo>
                <a:lnTo>
                  <a:pt x="295" y="234"/>
                </a:lnTo>
                <a:lnTo>
                  <a:pt x="0" y="0"/>
                </a:lnTo>
                <a:close/>
              </a:path>
            </a:pathLst>
          </a:custGeom>
          <a:solidFill>
            <a:srgbClr val="c0c0c0"/>
          </a:solidFill>
          <a:ln w="0">
            <a:noFill/>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sp>
        <p:nvSpPr>
          <p:cNvPr id="3378" name=""/>
          <p:cNvSpPr/>
          <p:nvPr/>
        </p:nvSpPr>
        <p:spPr>
          <a:xfrm>
            <a:off x="7307280" y="2666880"/>
            <a:ext cx="2522520" cy="25146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Physical Call Option</a:t>
            </a:r>
            <a:endParaRPr b="0" lang="en-US" sz="1600" strike="noStrike" u="none">
              <a:solidFill>
                <a:srgbClr val="000000"/>
              </a:solidFill>
              <a:effectLst/>
              <a:uFillTx/>
              <a:latin typeface="Times New Roman"/>
            </a:endParaRPr>
          </a:p>
          <a:p>
            <a:pPr lvl="1" marL="519120" indent="-174600">
              <a:lnSpc>
                <a:spcPct val="100000"/>
              </a:lnSpc>
              <a:spcBef>
                <a:spcPts val="400"/>
              </a:spcBef>
              <a:buClr>
                <a:srgbClr val="0000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Triggered by Low Snow/ Rainfall</a:t>
            </a:r>
            <a:endParaRPr b="0" lang="en-US" sz="1600" strike="noStrike" u="none">
              <a:solidFill>
                <a:srgbClr val="000000"/>
              </a:solidFill>
              <a:effectLst/>
              <a:uFillTx/>
              <a:latin typeface="Times New Roman"/>
            </a:endParaRPr>
          </a:p>
          <a:p>
            <a:pPr lvl="1" marL="519120" indent="-174600">
              <a:lnSpc>
                <a:spcPct val="100000"/>
              </a:lnSpc>
              <a:spcBef>
                <a:spcPts val="400"/>
              </a:spcBef>
              <a:buClr>
                <a:srgbClr val="0000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Physical Delivery of Natural Gas</a:t>
            </a:r>
            <a:endParaRPr b="0" lang="en-US" sz="1600" strike="noStrike" u="none">
              <a:solidFill>
                <a:srgbClr val="000000"/>
              </a:solidFill>
              <a:effectLst/>
              <a:uFillTx/>
              <a:latin typeface="Times New Roman"/>
            </a:endParaRPr>
          </a:p>
          <a:p>
            <a:pPr marL="230040" indent="-230040">
              <a:lnSpc>
                <a:spcPct val="100000"/>
              </a:lnSpc>
              <a:spcBef>
                <a:spcPts val="400"/>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Financial Collar</a:t>
            </a:r>
            <a:endParaRPr b="0" lang="en-US" sz="1600" strike="noStrike" u="none">
              <a:solidFill>
                <a:srgbClr val="000000"/>
              </a:solidFill>
              <a:effectLst/>
              <a:uFillTx/>
              <a:latin typeface="Times New Roman"/>
            </a:endParaRPr>
          </a:p>
          <a:p>
            <a:pPr lvl="1" marL="519120" indent="-174600">
              <a:lnSpc>
                <a:spcPct val="100000"/>
              </a:lnSpc>
              <a:spcBef>
                <a:spcPts val="400"/>
              </a:spcBef>
              <a:buClr>
                <a:srgbClr val="0000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Triggered by Range of Snow/ Rainfall</a:t>
            </a:r>
            <a:endParaRPr b="0" lang="en-US" sz="1600" strike="noStrike" u="none">
              <a:solidFill>
                <a:srgbClr val="000000"/>
              </a:solidFill>
              <a:effectLst/>
              <a:uFillTx/>
              <a:latin typeface="Times New Roman"/>
            </a:endParaRPr>
          </a:p>
          <a:p>
            <a:pPr lvl="1" marL="519120" indent="-174600">
              <a:lnSpc>
                <a:spcPct val="100000"/>
              </a:lnSpc>
              <a:spcBef>
                <a:spcPts val="400"/>
              </a:spcBef>
              <a:buClr>
                <a:srgbClr val="0000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Settled Based on Gas Price</a:t>
            </a:r>
            <a:endParaRPr b="0" lang="en-US" sz="1600" strike="noStrike" u="none">
              <a:solidFill>
                <a:srgbClr val="000000"/>
              </a:solidFill>
              <a:effectLst/>
              <a:uFillTx/>
              <a:latin typeface="Times New Roman"/>
            </a:endParaRPr>
          </a:p>
        </p:txBody>
      </p:sp>
      <p:sp>
        <p:nvSpPr>
          <p:cNvPr id="3379" name=""/>
          <p:cNvSpPr/>
          <p:nvPr/>
        </p:nvSpPr>
        <p:spPr>
          <a:xfrm>
            <a:off x="7275600" y="1828800"/>
            <a:ext cx="2651040" cy="76212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Enron’s Solution</a:t>
            </a:r>
            <a:endParaRPr b="0" lang="en-US" sz="2000" strike="noStrike" u="none">
              <a:solidFill>
                <a:srgbClr val="000000"/>
              </a:solidFill>
              <a:effectLst/>
              <a:uFillTx/>
              <a:latin typeface="Times New Roman"/>
            </a:endParaRPr>
          </a:p>
        </p:txBody>
      </p:sp>
      <p:sp>
        <p:nvSpPr>
          <p:cNvPr id="3380" name=""/>
          <p:cNvSpPr/>
          <p:nvPr/>
        </p:nvSpPr>
        <p:spPr>
          <a:xfrm rot="10740600">
            <a:off x="6453000" y="3807720"/>
            <a:ext cx="480960" cy="763560"/>
          </a:xfrm>
          <a:custGeom>
            <a:avLst/>
            <a:gdLst/>
            <a:ahLst/>
            <a:rect l="l" t="t" r="r" b="b"/>
            <a:pathLst>
              <a:path w="240" h="576">
                <a:moveTo>
                  <a:pt x="0" y="0"/>
                </a:moveTo>
                <a:lnTo>
                  <a:pt x="0" y="576"/>
                </a:lnTo>
                <a:lnTo>
                  <a:pt x="240" y="288"/>
                </a:lnTo>
                <a:lnTo>
                  <a:pt x="0" y="0"/>
                </a:lnTo>
                <a:close/>
              </a:path>
            </a:pathLst>
          </a:custGeom>
          <a:solidFill>
            <a:srgbClr val="c0c0c0"/>
          </a:solidFill>
          <a:ln w="0">
            <a:noFill/>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graphicFrame>
        <p:nvGraphicFramePr>
          <p:cNvPr id="3381" name=""/>
          <p:cNvGraphicFramePr/>
          <p:nvPr/>
        </p:nvGraphicFramePr>
        <p:xfrm>
          <a:off x="157320" y="1157400"/>
          <a:ext cx="3085920" cy="5016240"/>
        </p:xfrm>
        <a:graphic>
          <a:graphicData uri="http://schemas.openxmlformats.org/presentationml/2006/ole">
            <p:oleObj r:id="rId8" spid="">
              <p:embed/>
              <p:pic>
                <p:nvPicPr>
                  <p:cNvPr id="3382" name="" descr=""/>
                  <p:cNvPicPr/>
                  <p:nvPr/>
                </p:nvPicPr>
                <p:blipFill>
                  <a:blip r:embed="rId9"/>
                  <a:stretch/>
                </p:blipFill>
                <p:spPr>
                  <a:xfrm>
                    <a:off x="157320" y="1157400"/>
                    <a:ext cx="3085920" cy="5016240"/>
                  </a:xfrm>
                  <a:prstGeom prst="rect">
                    <a:avLst/>
                  </a:prstGeom>
                  <a:noFill/>
                  <a:ln w="9360">
                    <a:solidFill>
                      <a:srgbClr val="000000"/>
                    </a:solidFill>
                    <a:miter/>
                  </a:ln>
                </p:spPr>
              </p:pic>
            </p:oleObj>
          </a:graphicData>
        </a:graphic>
      </p:graphicFrame>
      <p:sp>
        <p:nvSpPr>
          <p:cNvPr id="3383" name=""/>
          <p:cNvSpPr/>
          <p:nvPr/>
        </p:nvSpPr>
        <p:spPr>
          <a:xfrm>
            <a:off x="3672000" y="3543480"/>
            <a:ext cx="2573280" cy="1440"/>
          </a:xfrm>
          <a:prstGeom prst="line">
            <a:avLst/>
          </a:prstGeom>
          <a:ln w="38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84" name=""/>
          <p:cNvSpPr/>
          <p:nvPr/>
        </p:nvSpPr>
        <p:spPr>
          <a:xfrm>
            <a:off x="1244520" y="5105520"/>
            <a:ext cx="88128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85%</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3053248-B7BF-46FD-93E8-AD9D586CC0B6}"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385" name=""/>
          <p:cNvGrpSpPr/>
          <p:nvPr/>
        </p:nvGrpSpPr>
        <p:grpSpPr>
          <a:xfrm>
            <a:off x="0" y="380880"/>
            <a:ext cx="5715000" cy="4495680"/>
            <a:chOff x="0" y="380880"/>
            <a:chExt cx="5715000" cy="4495680"/>
          </a:xfrm>
        </p:grpSpPr>
        <p:grpSp>
          <p:nvGrpSpPr>
            <p:cNvPr id="3386" name=""/>
            <p:cNvGrpSpPr/>
            <p:nvPr/>
          </p:nvGrpSpPr>
          <p:grpSpPr>
            <a:xfrm>
              <a:off x="0" y="380880"/>
              <a:ext cx="5412960" cy="4495680"/>
              <a:chOff x="0" y="380880"/>
              <a:chExt cx="5412960" cy="4495680"/>
            </a:xfrm>
          </p:grpSpPr>
          <p:sp>
            <p:nvSpPr>
              <p:cNvPr id="3387" name="5024515.375468.754.8754.8755"/>
              <p:cNvSpPr/>
              <p:nvPr/>
            </p:nvSpPr>
            <p:spPr>
              <a:xfrm>
                <a:off x="2492280" y="4600800"/>
                <a:ext cx="54720" cy="60120"/>
              </a:xfrm>
              <a:custGeom>
                <a:avLst/>
                <a:gdLst/>
                <a:ahLst/>
                <a:rect l="l" t="t" r="r" b="b"/>
                <a:pathLst>
                  <a:path w="100" h="103">
                    <a:moveTo>
                      <a:pt x="24" y="58"/>
                    </a:moveTo>
                    <a:lnTo>
                      <a:pt x="100" y="0"/>
                    </a:lnTo>
                    <a:lnTo>
                      <a:pt x="13" y="103"/>
                    </a:lnTo>
                    <a:lnTo>
                      <a:pt x="0" y="95"/>
                    </a:lnTo>
                    <a:lnTo>
                      <a:pt x="24" y="58"/>
                    </a:lnTo>
                    <a:close/>
                  </a:path>
                </a:pathLst>
              </a:custGeom>
              <a:solidFill>
                <a:srgbClr val="00f008"/>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grpSp>
            <p:nvGrpSpPr>
              <p:cNvPr id="3388" name=""/>
              <p:cNvGrpSpPr/>
              <p:nvPr/>
            </p:nvGrpSpPr>
            <p:grpSpPr>
              <a:xfrm>
                <a:off x="2189520" y="1069200"/>
                <a:ext cx="833400" cy="1208880"/>
                <a:chOff x="2189520" y="1069200"/>
                <a:chExt cx="833400" cy="1208880"/>
              </a:xfrm>
            </p:grpSpPr>
            <p:sp>
              <p:nvSpPr>
                <p:cNvPr id="3389" name="4982230.625441.87597.5745"/>
                <p:cNvSpPr/>
                <p:nvPr/>
              </p:nvSpPr>
              <p:spPr>
                <a:xfrm>
                  <a:off x="2189520" y="1069200"/>
                  <a:ext cx="833400" cy="1208880"/>
                </a:xfrm>
                <a:custGeom>
                  <a:avLst/>
                  <a:gdLst/>
                  <a:ahLst/>
                  <a:rect l="l" t="t" r="r" b="b"/>
                  <a:pathLst>
                    <a:path w="1552" h="2043">
                      <a:moveTo>
                        <a:pt x="947" y="176"/>
                      </a:moveTo>
                      <a:lnTo>
                        <a:pt x="888" y="181"/>
                      </a:lnTo>
                      <a:lnTo>
                        <a:pt x="910" y="156"/>
                      </a:lnTo>
                      <a:lnTo>
                        <a:pt x="915" y="0"/>
                      </a:lnTo>
                      <a:lnTo>
                        <a:pt x="254" y="1"/>
                      </a:lnTo>
                      <a:lnTo>
                        <a:pt x="0" y="2023"/>
                      </a:lnTo>
                      <a:lnTo>
                        <a:pt x="144" y="2035"/>
                      </a:lnTo>
                      <a:lnTo>
                        <a:pt x="350" y="2039"/>
                      </a:lnTo>
                      <a:lnTo>
                        <a:pt x="856" y="2043"/>
                      </a:lnTo>
                      <a:lnTo>
                        <a:pt x="868" y="1785"/>
                      </a:lnTo>
                      <a:lnTo>
                        <a:pt x="994" y="1183"/>
                      </a:lnTo>
                      <a:lnTo>
                        <a:pt x="1552" y="547"/>
                      </a:lnTo>
                      <a:lnTo>
                        <a:pt x="1349" y="498"/>
                      </a:lnTo>
                      <a:lnTo>
                        <a:pt x="1156" y="556"/>
                      </a:lnTo>
                      <a:lnTo>
                        <a:pt x="1188" y="521"/>
                      </a:lnTo>
                      <a:lnTo>
                        <a:pt x="1185" y="464"/>
                      </a:lnTo>
                      <a:lnTo>
                        <a:pt x="1157" y="430"/>
                      </a:lnTo>
                      <a:lnTo>
                        <a:pt x="1156" y="370"/>
                      </a:lnTo>
                      <a:lnTo>
                        <a:pt x="1101" y="239"/>
                      </a:lnTo>
                      <a:lnTo>
                        <a:pt x="984" y="227"/>
                      </a:lnTo>
                      <a:lnTo>
                        <a:pt x="970" y="284"/>
                      </a:lnTo>
                      <a:lnTo>
                        <a:pt x="962" y="227"/>
                      </a:lnTo>
                      <a:lnTo>
                        <a:pt x="947" y="176"/>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0" name="4983285456.12534.5175"/>
                <p:cNvSpPr/>
                <p:nvPr/>
              </p:nvSpPr>
              <p:spPr>
                <a:xfrm>
                  <a:off x="2349720" y="1743120"/>
                  <a:ext cx="191520" cy="427680"/>
                </a:xfrm>
                <a:custGeom>
                  <a:avLst/>
                  <a:gdLst/>
                  <a:ahLst/>
                  <a:rect l="l" t="t" r="r" b="b"/>
                  <a:pathLst>
                    <a:path w="358" h="721">
                      <a:moveTo>
                        <a:pt x="139" y="59"/>
                      </a:moveTo>
                      <a:lnTo>
                        <a:pt x="165" y="63"/>
                      </a:lnTo>
                      <a:lnTo>
                        <a:pt x="184" y="70"/>
                      </a:lnTo>
                      <a:lnTo>
                        <a:pt x="157" y="122"/>
                      </a:lnTo>
                      <a:lnTo>
                        <a:pt x="186" y="226"/>
                      </a:lnTo>
                      <a:lnTo>
                        <a:pt x="217" y="259"/>
                      </a:lnTo>
                      <a:lnTo>
                        <a:pt x="258" y="421"/>
                      </a:lnTo>
                      <a:lnTo>
                        <a:pt x="292" y="498"/>
                      </a:lnTo>
                      <a:lnTo>
                        <a:pt x="333" y="544"/>
                      </a:lnTo>
                      <a:lnTo>
                        <a:pt x="358" y="584"/>
                      </a:lnTo>
                      <a:lnTo>
                        <a:pt x="340" y="678"/>
                      </a:lnTo>
                      <a:lnTo>
                        <a:pt x="310" y="696"/>
                      </a:lnTo>
                      <a:lnTo>
                        <a:pt x="275" y="721"/>
                      </a:lnTo>
                      <a:lnTo>
                        <a:pt x="262" y="669"/>
                      </a:lnTo>
                      <a:lnTo>
                        <a:pt x="290" y="588"/>
                      </a:lnTo>
                      <a:lnTo>
                        <a:pt x="282" y="571"/>
                      </a:lnTo>
                      <a:lnTo>
                        <a:pt x="282" y="498"/>
                      </a:lnTo>
                      <a:lnTo>
                        <a:pt x="260" y="486"/>
                      </a:lnTo>
                      <a:lnTo>
                        <a:pt x="237" y="532"/>
                      </a:lnTo>
                      <a:lnTo>
                        <a:pt x="223" y="528"/>
                      </a:lnTo>
                      <a:lnTo>
                        <a:pt x="172" y="421"/>
                      </a:lnTo>
                      <a:lnTo>
                        <a:pt x="154" y="454"/>
                      </a:lnTo>
                      <a:lnTo>
                        <a:pt x="127" y="449"/>
                      </a:lnTo>
                      <a:lnTo>
                        <a:pt x="127" y="395"/>
                      </a:lnTo>
                      <a:lnTo>
                        <a:pt x="53" y="328"/>
                      </a:lnTo>
                      <a:lnTo>
                        <a:pt x="43" y="288"/>
                      </a:lnTo>
                      <a:lnTo>
                        <a:pt x="64" y="259"/>
                      </a:lnTo>
                      <a:lnTo>
                        <a:pt x="6" y="228"/>
                      </a:lnTo>
                      <a:lnTo>
                        <a:pt x="0" y="207"/>
                      </a:lnTo>
                      <a:lnTo>
                        <a:pt x="20" y="130"/>
                      </a:lnTo>
                      <a:lnTo>
                        <a:pt x="44" y="105"/>
                      </a:lnTo>
                      <a:lnTo>
                        <a:pt x="137" y="122"/>
                      </a:lnTo>
                      <a:lnTo>
                        <a:pt x="139" y="114"/>
                      </a:lnTo>
                      <a:lnTo>
                        <a:pt x="127" y="105"/>
                      </a:lnTo>
                      <a:lnTo>
                        <a:pt x="115" y="40"/>
                      </a:lnTo>
                      <a:lnTo>
                        <a:pt x="78" y="18"/>
                      </a:lnTo>
                      <a:lnTo>
                        <a:pt x="107" y="0"/>
                      </a:lnTo>
                      <a:lnTo>
                        <a:pt x="143" y="27"/>
                      </a:lnTo>
                      <a:lnTo>
                        <a:pt x="139" y="59"/>
                      </a:lnTo>
                      <a:close/>
                    </a:path>
                  </a:pathLst>
                </a:custGeom>
                <a:solidFill>
                  <a:srgbClr val="acd7e4"/>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391" name="4988211.375345.375110.567.755"/>
              <p:cNvSpPr/>
              <p:nvPr/>
            </p:nvSpPr>
            <p:spPr>
              <a:xfrm>
                <a:off x="1102320" y="830160"/>
                <a:ext cx="763560" cy="1370520"/>
              </a:xfrm>
              <a:custGeom>
                <a:avLst/>
                <a:gdLst/>
                <a:ahLst/>
                <a:rect l="l" t="t" r="r" b="b"/>
                <a:pathLst>
                  <a:path w="1419" h="2313">
                    <a:moveTo>
                      <a:pt x="1185" y="1318"/>
                    </a:moveTo>
                    <a:lnTo>
                      <a:pt x="987" y="2313"/>
                    </a:lnTo>
                    <a:lnTo>
                      <a:pt x="777" y="2281"/>
                    </a:lnTo>
                    <a:lnTo>
                      <a:pt x="398" y="2212"/>
                    </a:lnTo>
                    <a:lnTo>
                      <a:pt x="380" y="2173"/>
                    </a:lnTo>
                    <a:lnTo>
                      <a:pt x="419" y="1967"/>
                    </a:lnTo>
                    <a:lnTo>
                      <a:pt x="345" y="1824"/>
                    </a:lnTo>
                    <a:lnTo>
                      <a:pt x="323" y="1715"/>
                    </a:lnTo>
                    <a:lnTo>
                      <a:pt x="251" y="1643"/>
                    </a:lnTo>
                    <a:lnTo>
                      <a:pt x="228" y="1561"/>
                    </a:lnTo>
                    <a:lnTo>
                      <a:pt x="165" y="1397"/>
                    </a:lnTo>
                    <a:lnTo>
                      <a:pt x="102" y="1316"/>
                    </a:lnTo>
                    <a:lnTo>
                      <a:pt x="86" y="1275"/>
                    </a:lnTo>
                    <a:lnTo>
                      <a:pt x="34" y="1220"/>
                    </a:lnTo>
                    <a:lnTo>
                      <a:pt x="28" y="1194"/>
                    </a:lnTo>
                    <a:lnTo>
                      <a:pt x="1" y="1197"/>
                    </a:lnTo>
                    <a:lnTo>
                      <a:pt x="14" y="1173"/>
                    </a:lnTo>
                    <a:lnTo>
                      <a:pt x="3" y="1157"/>
                    </a:lnTo>
                    <a:lnTo>
                      <a:pt x="16" y="1138"/>
                    </a:lnTo>
                    <a:lnTo>
                      <a:pt x="0" y="1130"/>
                    </a:lnTo>
                    <a:lnTo>
                      <a:pt x="27" y="1088"/>
                    </a:lnTo>
                    <a:lnTo>
                      <a:pt x="26" y="1068"/>
                    </a:lnTo>
                    <a:lnTo>
                      <a:pt x="47" y="1053"/>
                    </a:lnTo>
                    <a:lnTo>
                      <a:pt x="269" y="0"/>
                    </a:lnTo>
                    <a:lnTo>
                      <a:pt x="1419" y="241"/>
                    </a:lnTo>
                    <a:lnTo>
                      <a:pt x="1227" y="1139"/>
                    </a:lnTo>
                    <a:lnTo>
                      <a:pt x="1185" y="1318"/>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2" name="4989222.875391104.375635"/>
              <p:cNvSpPr/>
              <p:nvPr/>
            </p:nvSpPr>
            <p:spPr>
              <a:xfrm>
                <a:off x="1616400" y="972720"/>
                <a:ext cx="709920" cy="1294200"/>
              </a:xfrm>
              <a:custGeom>
                <a:avLst/>
                <a:gdLst/>
                <a:ahLst/>
                <a:rect l="l" t="t" r="r" b="b"/>
                <a:pathLst>
                  <a:path w="1318" h="2184">
                    <a:moveTo>
                      <a:pt x="1064" y="2184"/>
                    </a:moveTo>
                    <a:lnTo>
                      <a:pt x="805" y="2164"/>
                    </a:lnTo>
                    <a:lnTo>
                      <a:pt x="201" y="2099"/>
                    </a:lnTo>
                    <a:lnTo>
                      <a:pt x="0" y="2072"/>
                    </a:lnTo>
                    <a:lnTo>
                      <a:pt x="461" y="0"/>
                    </a:lnTo>
                    <a:lnTo>
                      <a:pt x="1318" y="161"/>
                    </a:lnTo>
                    <a:lnTo>
                      <a:pt x="1064" y="2184"/>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93" name="4992256.875481.875128.51316"/>
              <p:cNvGrpSpPr/>
              <p:nvPr/>
            </p:nvGrpSpPr>
            <p:grpSpPr>
              <a:xfrm>
                <a:off x="2640240" y="1394640"/>
                <a:ext cx="1475640" cy="1593720"/>
                <a:chOff x="2640240" y="1394640"/>
                <a:chExt cx="1475640" cy="1593720"/>
              </a:xfrm>
            </p:grpSpPr>
            <p:sp>
              <p:nvSpPr>
                <p:cNvPr id="3394" name="4990285.125548.1253.257.255"/>
                <p:cNvSpPr/>
                <p:nvPr/>
              </p:nvSpPr>
              <p:spPr>
                <a:xfrm>
                  <a:off x="3386520" y="1744920"/>
                  <a:ext cx="81360" cy="39960"/>
                </a:xfrm>
                <a:custGeom>
                  <a:avLst/>
                  <a:gdLst/>
                  <a:ahLst/>
                  <a:rect l="l" t="t" r="r" b="b"/>
                  <a:pathLst>
                    <a:path w="152" h="67">
                      <a:moveTo>
                        <a:pt x="152" y="50"/>
                      </a:moveTo>
                      <a:lnTo>
                        <a:pt x="124" y="67"/>
                      </a:lnTo>
                      <a:lnTo>
                        <a:pt x="34" y="49"/>
                      </a:lnTo>
                      <a:lnTo>
                        <a:pt x="11" y="50"/>
                      </a:lnTo>
                      <a:lnTo>
                        <a:pt x="0" y="31"/>
                      </a:lnTo>
                      <a:lnTo>
                        <a:pt x="41" y="0"/>
                      </a:lnTo>
                      <a:lnTo>
                        <a:pt x="117" y="0"/>
                      </a:lnTo>
                      <a:lnTo>
                        <a:pt x="152" y="50"/>
                      </a:lnTo>
                      <a:close/>
                    </a:path>
                  </a:pathLst>
                </a:custGeom>
                <a:solidFill>
                  <a:srgbClr val="00f008"/>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395" name="4991256.875481.875128.51315"/>
                <p:cNvSpPr/>
                <p:nvPr/>
              </p:nvSpPr>
              <p:spPr>
                <a:xfrm>
                  <a:off x="2640240" y="1394640"/>
                  <a:ext cx="1475640" cy="1593720"/>
                </a:xfrm>
                <a:custGeom>
                  <a:avLst/>
                  <a:gdLst/>
                  <a:ahLst/>
                  <a:rect l="l" t="t" r="r" b="b"/>
                  <a:pathLst>
                    <a:path w="2743" h="2690">
                      <a:moveTo>
                        <a:pt x="1284" y="367"/>
                      </a:moveTo>
                      <a:lnTo>
                        <a:pt x="1289" y="414"/>
                      </a:lnTo>
                      <a:lnTo>
                        <a:pt x="1351" y="577"/>
                      </a:lnTo>
                      <a:lnTo>
                        <a:pt x="1350" y="612"/>
                      </a:lnTo>
                      <a:lnTo>
                        <a:pt x="1368" y="657"/>
                      </a:lnTo>
                      <a:lnTo>
                        <a:pt x="1428" y="700"/>
                      </a:lnTo>
                      <a:lnTo>
                        <a:pt x="1484" y="744"/>
                      </a:lnTo>
                      <a:lnTo>
                        <a:pt x="1429" y="787"/>
                      </a:lnTo>
                      <a:lnTo>
                        <a:pt x="1430" y="798"/>
                      </a:lnTo>
                      <a:lnTo>
                        <a:pt x="1434" y="798"/>
                      </a:lnTo>
                      <a:lnTo>
                        <a:pt x="1504" y="776"/>
                      </a:lnTo>
                      <a:lnTo>
                        <a:pt x="1598" y="822"/>
                      </a:lnTo>
                      <a:lnTo>
                        <a:pt x="1633" y="868"/>
                      </a:lnTo>
                      <a:lnTo>
                        <a:pt x="1625" y="900"/>
                      </a:lnTo>
                      <a:lnTo>
                        <a:pt x="1616" y="933"/>
                      </a:lnTo>
                      <a:lnTo>
                        <a:pt x="1648" y="897"/>
                      </a:lnTo>
                      <a:lnTo>
                        <a:pt x="1728" y="889"/>
                      </a:lnTo>
                      <a:lnTo>
                        <a:pt x="1735" y="831"/>
                      </a:lnTo>
                      <a:lnTo>
                        <a:pt x="1763" y="808"/>
                      </a:lnTo>
                      <a:lnTo>
                        <a:pt x="1992" y="1698"/>
                      </a:lnTo>
                      <a:lnTo>
                        <a:pt x="2123" y="1849"/>
                      </a:lnTo>
                      <a:lnTo>
                        <a:pt x="2189" y="1891"/>
                      </a:lnTo>
                      <a:lnTo>
                        <a:pt x="2239" y="1870"/>
                      </a:lnTo>
                      <a:lnTo>
                        <a:pt x="2387" y="1913"/>
                      </a:lnTo>
                      <a:lnTo>
                        <a:pt x="2450" y="1915"/>
                      </a:lnTo>
                      <a:lnTo>
                        <a:pt x="2530" y="1946"/>
                      </a:lnTo>
                      <a:lnTo>
                        <a:pt x="2696" y="1851"/>
                      </a:lnTo>
                      <a:lnTo>
                        <a:pt x="2714" y="1867"/>
                      </a:lnTo>
                      <a:lnTo>
                        <a:pt x="2743" y="1930"/>
                      </a:lnTo>
                      <a:lnTo>
                        <a:pt x="2733" y="1941"/>
                      </a:lnTo>
                      <a:lnTo>
                        <a:pt x="2684" y="1982"/>
                      </a:lnTo>
                      <a:lnTo>
                        <a:pt x="2643" y="2039"/>
                      </a:lnTo>
                      <a:lnTo>
                        <a:pt x="2637" y="2051"/>
                      </a:lnTo>
                      <a:lnTo>
                        <a:pt x="2525" y="2153"/>
                      </a:lnTo>
                      <a:lnTo>
                        <a:pt x="2490" y="2153"/>
                      </a:lnTo>
                      <a:lnTo>
                        <a:pt x="2474" y="2161"/>
                      </a:lnTo>
                      <a:lnTo>
                        <a:pt x="2491" y="2184"/>
                      </a:lnTo>
                      <a:lnTo>
                        <a:pt x="2491" y="2209"/>
                      </a:lnTo>
                      <a:lnTo>
                        <a:pt x="2410" y="2203"/>
                      </a:lnTo>
                      <a:lnTo>
                        <a:pt x="2278" y="2252"/>
                      </a:lnTo>
                      <a:lnTo>
                        <a:pt x="2188" y="2332"/>
                      </a:lnTo>
                      <a:lnTo>
                        <a:pt x="2170" y="2383"/>
                      </a:lnTo>
                      <a:lnTo>
                        <a:pt x="2196" y="2400"/>
                      </a:lnTo>
                      <a:lnTo>
                        <a:pt x="2250" y="2383"/>
                      </a:lnTo>
                      <a:lnTo>
                        <a:pt x="2250" y="2401"/>
                      </a:lnTo>
                      <a:lnTo>
                        <a:pt x="2281" y="2432"/>
                      </a:lnTo>
                      <a:lnTo>
                        <a:pt x="2248" y="2432"/>
                      </a:lnTo>
                      <a:lnTo>
                        <a:pt x="2153" y="2446"/>
                      </a:lnTo>
                      <a:lnTo>
                        <a:pt x="2066" y="2522"/>
                      </a:lnTo>
                      <a:lnTo>
                        <a:pt x="1998" y="2512"/>
                      </a:lnTo>
                      <a:lnTo>
                        <a:pt x="1926" y="2556"/>
                      </a:lnTo>
                      <a:lnTo>
                        <a:pt x="1904" y="2592"/>
                      </a:lnTo>
                      <a:lnTo>
                        <a:pt x="1800" y="2686"/>
                      </a:lnTo>
                      <a:lnTo>
                        <a:pt x="1715" y="2690"/>
                      </a:lnTo>
                      <a:lnTo>
                        <a:pt x="1712" y="2662"/>
                      </a:lnTo>
                      <a:lnTo>
                        <a:pt x="1723" y="2632"/>
                      </a:lnTo>
                      <a:lnTo>
                        <a:pt x="1747" y="2616"/>
                      </a:lnTo>
                      <a:lnTo>
                        <a:pt x="1758" y="2623"/>
                      </a:lnTo>
                      <a:lnTo>
                        <a:pt x="1793" y="2616"/>
                      </a:lnTo>
                      <a:lnTo>
                        <a:pt x="1794" y="2596"/>
                      </a:lnTo>
                      <a:lnTo>
                        <a:pt x="1771" y="2572"/>
                      </a:lnTo>
                      <a:lnTo>
                        <a:pt x="1773" y="2576"/>
                      </a:lnTo>
                      <a:lnTo>
                        <a:pt x="1781" y="2567"/>
                      </a:lnTo>
                      <a:lnTo>
                        <a:pt x="1786" y="2565"/>
                      </a:lnTo>
                      <a:lnTo>
                        <a:pt x="1792" y="2553"/>
                      </a:lnTo>
                      <a:lnTo>
                        <a:pt x="1785" y="2526"/>
                      </a:lnTo>
                      <a:lnTo>
                        <a:pt x="1790" y="2493"/>
                      </a:lnTo>
                      <a:lnTo>
                        <a:pt x="1777" y="2471"/>
                      </a:lnTo>
                      <a:lnTo>
                        <a:pt x="1786" y="2447"/>
                      </a:lnTo>
                      <a:lnTo>
                        <a:pt x="1831" y="2422"/>
                      </a:lnTo>
                      <a:lnTo>
                        <a:pt x="1851" y="2399"/>
                      </a:lnTo>
                      <a:lnTo>
                        <a:pt x="1844" y="2286"/>
                      </a:lnTo>
                      <a:lnTo>
                        <a:pt x="1832" y="2250"/>
                      </a:lnTo>
                      <a:lnTo>
                        <a:pt x="1857" y="2102"/>
                      </a:lnTo>
                      <a:lnTo>
                        <a:pt x="1808" y="2013"/>
                      </a:lnTo>
                      <a:lnTo>
                        <a:pt x="1822" y="2012"/>
                      </a:lnTo>
                      <a:lnTo>
                        <a:pt x="1886" y="2054"/>
                      </a:lnTo>
                      <a:lnTo>
                        <a:pt x="1907" y="2094"/>
                      </a:lnTo>
                      <a:lnTo>
                        <a:pt x="1953" y="2101"/>
                      </a:lnTo>
                      <a:lnTo>
                        <a:pt x="2012" y="2107"/>
                      </a:lnTo>
                      <a:lnTo>
                        <a:pt x="2031" y="2083"/>
                      </a:lnTo>
                      <a:lnTo>
                        <a:pt x="2021" y="2048"/>
                      </a:lnTo>
                      <a:lnTo>
                        <a:pt x="2051" y="2039"/>
                      </a:lnTo>
                      <a:lnTo>
                        <a:pt x="2056" y="2025"/>
                      </a:lnTo>
                      <a:lnTo>
                        <a:pt x="2016" y="2001"/>
                      </a:lnTo>
                      <a:lnTo>
                        <a:pt x="1998" y="1950"/>
                      </a:lnTo>
                      <a:lnTo>
                        <a:pt x="1941" y="1919"/>
                      </a:lnTo>
                      <a:lnTo>
                        <a:pt x="1910" y="1870"/>
                      </a:lnTo>
                      <a:lnTo>
                        <a:pt x="1792" y="1864"/>
                      </a:lnTo>
                      <a:lnTo>
                        <a:pt x="1612" y="1870"/>
                      </a:lnTo>
                      <a:lnTo>
                        <a:pt x="1479" y="1863"/>
                      </a:lnTo>
                      <a:lnTo>
                        <a:pt x="1434" y="1816"/>
                      </a:lnTo>
                      <a:lnTo>
                        <a:pt x="1424" y="1770"/>
                      </a:lnTo>
                      <a:lnTo>
                        <a:pt x="1390" y="1746"/>
                      </a:lnTo>
                      <a:lnTo>
                        <a:pt x="1387" y="1698"/>
                      </a:lnTo>
                      <a:lnTo>
                        <a:pt x="1351" y="1653"/>
                      </a:lnTo>
                      <a:lnTo>
                        <a:pt x="1335" y="1589"/>
                      </a:lnTo>
                      <a:lnTo>
                        <a:pt x="1328" y="1571"/>
                      </a:lnTo>
                      <a:lnTo>
                        <a:pt x="1272" y="1591"/>
                      </a:lnTo>
                      <a:lnTo>
                        <a:pt x="1229" y="1583"/>
                      </a:lnTo>
                      <a:lnTo>
                        <a:pt x="1151" y="1452"/>
                      </a:lnTo>
                      <a:lnTo>
                        <a:pt x="1082" y="1448"/>
                      </a:lnTo>
                      <a:lnTo>
                        <a:pt x="1078" y="1512"/>
                      </a:lnTo>
                      <a:lnTo>
                        <a:pt x="1035" y="1440"/>
                      </a:lnTo>
                      <a:lnTo>
                        <a:pt x="963" y="1424"/>
                      </a:lnTo>
                      <a:lnTo>
                        <a:pt x="947" y="1437"/>
                      </a:lnTo>
                      <a:lnTo>
                        <a:pt x="956" y="1467"/>
                      </a:lnTo>
                      <a:lnTo>
                        <a:pt x="932" y="1516"/>
                      </a:lnTo>
                      <a:lnTo>
                        <a:pt x="914" y="1497"/>
                      </a:lnTo>
                      <a:lnTo>
                        <a:pt x="882" y="1549"/>
                      </a:lnTo>
                      <a:lnTo>
                        <a:pt x="866" y="1527"/>
                      </a:lnTo>
                      <a:lnTo>
                        <a:pt x="862" y="1536"/>
                      </a:lnTo>
                      <a:lnTo>
                        <a:pt x="837" y="1601"/>
                      </a:lnTo>
                      <a:lnTo>
                        <a:pt x="792" y="1636"/>
                      </a:lnTo>
                      <a:lnTo>
                        <a:pt x="759" y="1651"/>
                      </a:lnTo>
                      <a:lnTo>
                        <a:pt x="722" y="1652"/>
                      </a:lnTo>
                      <a:lnTo>
                        <a:pt x="709" y="1657"/>
                      </a:lnTo>
                      <a:lnTo>
                        <a:pt x="690" y="1645"/>
                      </a:lnTo>
                      <a:lnTo>
                        <a:pt x="681" y="1640"/>
                      </a:lnTo>
                      <a:lnTo>
                        <a:pt x="669" y="1638"/>
                      </a:lnTo>
                      <a:lnTo>
                        <a:pt x="593" y="1640"/>
                      </a:lnTo>
                      <a:lnTo>
                        <a:pt x="577" y="1621"/>
                      </a:lnTo>
                      <a:lnTo>
                        <a:pt x="572" y="1618"/>
                      </a:lnTo>
                      <a:lnTo>
                        <a:pt x="521" y="1652"/>
                      </a:lnTo>
                      <a:lnTo>
                        <a:pt x="505" y="1656"/>
                      </a:lnTo>
                      <a:lnTo>
                        <a:pt x="487" y="1656"/>
                      </a:lnTo>
                      <a:lnTo>
                        <a:pt x="474" y="1645"/>
                      </a:lnTo>
                      <a:lnTo>
                        <a:pt x="464" y="1634"/>
                      </a:lnTo>
                      <a:lnTo>
                        <a:pt x="434" y="1626"/>
                      </a:lnTo>
                      <a:lnTo>
                        <a:pt x="421" y="1606"/>
                      </a:lnTo>
                      <a:lnTo>
                        <a:pt x="409" y="1604"/>
                      </a:lnTo>
                      <a:lnTo>
                        <a:pt x="399" y="1606"/>
                      </a:lnTo>
                      <a:lnTo>
                        <a:pt x="387" y="1626"/>
                      </a:lnTo>
                      <a:lnTo>
                        <a:pt x="376" y="1620"/>
                      </a:lnTo>
                      <a:lnTo>
                        <a:pt x="369" y="1597"/>
                      </a:lnTo>
                      <a:lnTo>
                        <a:pt x="361" y="1591"/>
                      </a:lnTo>
                      <a:lnTo>
                        <a:pt x="357" y="1593"/>
                      </a:lnTo>
                      <a:lnTo>
                        <a:pt x="346" y="1583"/>
                      </a:lnTo>
                      <a:lnTo>
                        <a:pt x="350" y="1571"/>
                      </a:lnTo>
                      <a:lnTo>
                        <a:pt x="344" y="1571"/>
                      </a:lnTo>
                      <a:lnTo>
                        <a:pt x="305" y="1558"/>
                      </a:lnTo>
                      <a:lnTo>
                        <a:pt x="252" y="1559"/>
                      </a:lnTo>
                      <a:lnTo>
                        <a:pt x="237" y="1581"/>
                      </a:lnTo>
                      <a:lnTo>
                        <a:pt x="204" y="1583"/>
                      </a:lnTo>
                      <a:lnTo>
                        <a:pt x="204" y="1571"/>
                      </a:lnTo>
                      <a:lnTo>
                        <a:pt x="197" y="1559"/>
                      </a:lnTo>
                      <a:lnTo>
                        <a:pt x="165" y="1555"/>
                      </a:lnTo>
                      <a:lnTo>
                        <a:pt x="149" y="1559"/>
                      </a:lnTo>
                      <a:lnTo>
                        <a:pt x="142" y="1549"/>
                      </a:lnTo>
                      <a:lnTo>
                        <a:pt x="122" y="1544"/>
                      </a:lnTo>
                      <a:lnTo>
                        <a:pt x="111" y="1549"/>
                      </a:lnTo>
                      <a:lnTo>
                        <a:pt x="82" y="1530"/>
                      </a:lnTo>
                      <a:lnTo>
                        <a:pt x="83" y="1501"/>
                      </a:lnTo>
                      <a:lnTo>
                        <a:pt x="78" y="1473"/>
                      </a:lnTo>
                      <a:lnTo>
                        <a:pt x="74" y="1436"/>
                      </a:lnTo>
                      <a:lnTo>
                        <a:pt x="49" y="1425"/>
                      </a:lnTo>
                      <a:lnTo>
                        <a:pt x="14" y="1433"/>
                      </a:lnTo>
                      <a:lnTo>
                        <a:pt x="0" y="821"/>
                      </a:lnTo>
                      <a:lnTo>
                        <a:pt x="710" y="0"/>
                      </a:lnTo>
                      <a:lnTo>
                        <a:pt x="925" y="98"/>
                      </a:lnTo>
                      <a:lnTo>
                        <a:pt x="996" y="181"/>
                      </a:lnTo>
                      <a:lnTo>
                        <a:pt x="1187" y="235"/>
                      </a:lnTo>
                      <a:lnTo>
                        <a:pt x="1253" y="274"/>
                      </a:lnTo>
                      <a:lnTo>
                        <a:pt x="1284" y="367"/>
                      </a:lnTo>
                      <a:close/>
                    </a:path>
                  </a:pathLst>
                </a:custGeom>
                <a:solidFill>
                  <a:srgbClr val="00f008"/>
                </a:solidFill>
                <a:ln w="324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grpSp>
          <p:sp>
            <p:nvSpPr>
              <p:cNvPr id="3396" name="4993312.5673.58.87513.3755"/>
              <p:cNvSpPr/>
              <p:nvPr/>
            </p:nvSpPr>
            <p:spPr>
              <a:xfrm>
                <a:off x="4799160" y="2084400"/>
                <a:ext cx="150480" cy="109800"/>
              </a:xfrm>
              <a:custGeom>
                <a:avLst/>
                <a:gdLst/>
                <a:ahLst/>
                <a:rect l="l" t="t" r="r" b="b"/>
                <a:pathLst>
                  <a:path w="280" h="187">
                    <a:moveTo>
                      <a:pt x="110" y="97"/>
                    </a:moveTo>
                    <a:lnTo>
                      <a:pt x="112" y="106"/>
                    </a:lnTo>
                    <a:lnTo>
                      <a:pt x="125" y="99"/>
                    </a:lnTo>
                    <a:lnTo>
                      <a:pt x="139" y="116"/>
                    </a:lnTo>
                    <a:lnTo>
                      <a:pt x="152" y="109"/>
                    </a:lnTo>
                    <a:lnTo>
                      <a:pt x="167" y="122"/>
                    </a:lnTo>
                    <a:lnTo>
                      <a:pt x="164" y="112"/>
                    </a:lnTo>
                    <a:lnTo>
                      <a:pt x="208" y="106"/>
                    </a:lnTo>
                    <a:lnTo>
                      <a:pt x="198" y="102"/>
                    </a:lnTo>
                    <a:lnTo>
                      <a:pt x="208" y="99"/>
                    </a:lnTo>
                    <a:lnTo>
                      <a:pt x="280" y="91"/>
                    </a:lnTo>
                    <a:lnTo>
                      <a:pt x="261" y="112"/>
                    </a:lnTo>
                    <a:lnTo>
                      <a:pt x="239" y="116"/>
                    </a:lnTo>
                    <a:lnTo>
                      <a:pt x="234" y="132"/>
                    </a:lnTo>
                    <a:lnTo>
                      <a:pt x="223" y="129"/>
                    </a:lnTo>
                    <a:lnTo>
                      <a:pt x="231" y="133"/>
                    </a:lnTo>
                    <a:lnTo>
                      <a:pt x="208" y="142"/>
                    </a:lnTo>
                    <a:lnTo>
                      <a:pt x="219" y="155"/>
                    </a:lnTo>
                    <a:lnTo>
                      <a:pt x="223" y="149"/>
                    </a:lnTo>
                    <a:lnTo>
                      <a:pt x="226" y="159"/>
                    </a:lnTo>
                    <a:lnTo>
                      <a:pt x="223" y="169"/>
                    </a:lnTo>
                    <a:lnTo>
                      <a:pt x="208" y="176"/>
                    </a:lnTo>
                    <a:lnTo>
                      <a:pt x="226" y="176"/>
                    </a:lnTo>
                    <a:lnTo>
                      <a:pt x="208" y="183"/>
                    </a:lnTo>
                    <a:lnTo>
                      <a:pt x="186" y="187"/>
                    </a:lnTo>
                    <a:lnTo>
                      <a:pt x="172" y="172"/>
                    </a:lnTo>
                    <a:lnTo>
                      <a:pt x="156" y="176"/>
                    </a:lnTo>
                    <a:lnTo>
                      <a:pt x="178" y="153"/>
                    </a:lnTo>
                    <a:lnTo>
                      <a:pt x="172" y="159"/>
                    </a:lnTo>
                    <a:lnTo>
                      <a:pt x="172" y="149"/>
                    </a:lnTo>
                    <a:lnTo>
                      <a:pt x="152" y="149"/>
                    </a:lnTo>
                    <a:lnTo>
                      <a:pt x="161" y="132"/>
                    </a:lnTo>
                    <a:lnTo>
                      <a:pt x="152" y="142"/>
                    </a:lnTo>
                    <a:lnTo>
                      <a:pt x="141" y="133"/>
                    </a:lnTo>
                    <a:lnTo>
                      <a:pt x="145" y="142"/>
                    </a:lnTo>
                    <a:lnTo>
                      <a:pt x="139" y="153"/>
                    </a:lnTo>
                    <a:lnTo>
                      <a:pt x="149" y="149"/>
                    </a:lnTo>
                    <a:lnTo>
                      <a:pt x="139" y="160"/>
                    </a:lnTo>
                    <a:lnTo>
                      <a:pt x="110" y="149"/>
                    </a:lnTo>
                    <a:lnTo>
                      <a:pt x="90" y="149"/>
                    </a:lnTo>
                    <a:lnTo>
                      <a:pt x="70" y="132"/>
                    </a:lnTo>
                    <a:lnTo>
                      <a:pt x="75" y="125"/>
                    </a:lnTo>
                    <a:lnTo>
                      <a:pt x="75" y="120"/>
                    </a:lnTo>
                    <a:lnTo>
                      <a:pt x="55" y="116"/>
                    </a:lnTo>
                    <a:lnTo>
                      <a:pt x="51" y="122"/>
                    </a:lnTo>
                    <a:lnTo>
                      <a:pt x="35" y="122"/>
                    </a:lnTo>
                    <a:lnTo>
                      <a:pt x="41" y="78"/>
                    </a:lnTo>
                    <a:lnTo>
                      <a:pt x="35" y="85"/>
                    </a:lnTo>
                    <a:lnTo>
                      <a:pt x="23" y="78"/>
                    </a:lnTo>
                    <a:lnTo>
                      <a:pt x="10" y="82"/>
                    </a:lnTo>
                    <a:lnTo>
                      <a:pt x="0" y="75"/>
                    </a:lnTo>
                    <a:lnTo>
                      <a:pt x="30" y="28"/>
                    </a:lnTo>
                    <a:lnTo>
                      <a:pt x="51" y="0"/>
                    </a:lnTo>
                    <a:lnTo>
                      <a:pt x="54" y="34"/>
                    </a:lnTo>
                    <a:lnTo>
                      <a:pt x="38" y="55"/>
                    </a:lnTo>
                    <a:lnTo>
                      <a:pt x="41" y="65"/>
                    </a:lnTo>
                    <a:lnTo>
                      <a:pt x="49" y="65"/>
                    </a:lnTo>
                    <a:lnTo>
                      <a:pt x="43" y="61"/>
                    </a:lnTo>
                    <a:lnTo>
                      <a:pt x="62" y="71"/>
                    </a:lnTo>
                    <a:lnTo>
                      <a:pt x="62" y="82"/>
                    </a:lnTo>
                    <a:lnTo>
                      <a:pt x="66" y="89"/>
                    </a:lnTo>
                    <a:lnTo>
                      <a:pt x="55" y="106"/>
                    </a:lnTo>
                    <a:lnTo>
                      <a:pt x="70" y="99"/>
                    </a:lnTo>
                    <a:lnTo>
                      <a:pt x="70" y="112"/>
                    </a:lnTo>
                    <a:lnTo>
                      <a:pt x="79" y="112"/>
                    </a:lnTo>
                    <a:lnTo>
                      <a:pt x="78" y="97"/>
                    </a:lnTo>
                    <a:lnTo>
                      <a:pt x="82" y="89"/>
                    </a:lnTo>
                    <a:lnTo>
                      <a:pt x="90" y="97"/>
                    </a:lnTo>
                    <a:lnTo>
                      <a:pt x="90" y="89"/>
                    </a:lnTo>
                    <a:lnTo>
                      <a:pt x="110" y="97"/>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97" name="4999309668.2536.62532.8756"/>
              <p:cNvGrpSpPr/>
              <p:nvPr/>
            </p:nvGrpSpPr>
            <p:grpSpPr>
              <a:xfrm>
                <a:off x="4740120" y="2040840"/>
                <a:ext cx="370080" cy="453960"/>
                <a:chOff x="4740120" y="2040840"/>
                <a:chExt cx="370080" cy="453960"/>
              </a:xfrm>
            </p:grpSpPr>
            <p:sp>
              <p:nvSpPr>
                <p:cNvPr id="3398" name="4997320.375668.2525.2527.6255"/>
                <p:cNvSpPr/>
                <p:nvPr/>
              </p:nvSpPr>
              <p:spPr>
                <a:xfrm>
                  <a:off x="4740120" y="2181600"/>
                  <a:ext cx="311040" cy="313200"/>
                </a:xfrm>
                <a:custGeom>
                  <a:avLst/>
                  <a:gdLst/>
                  <a:ahLst/>
                  <a:rect l="l" t="t" r="r" b="b"/>
                  <a:pathLst>
                    <a:path w="579" h="526">
                      <a:moveTo>
                        <a:pt x="160" y="103"/>
                      </a:moveTo>
                      <a:lnTo>
                        <a:pt x="145" y="133"/>
                      </a:lnTo>
                      <a:lnTo>
                        <a:pt x="161" y="161"/>
                      </a:lnTo>
                      <a:lnTo>
                        <a:pt x="191" y="146"/>
                      </a:lnTo>
                      <a:lnTo>
                        <a:pt x="228" y="153"/>
                      </a:lnTo>
                      <a:lnTo>
                        <a:pt x="273" y="133"/>
                      </a:lnTo>
                      <a:lnTo>
                        <a:pt x="297" y="136"/>
                      </a:lnTo>
                      <a:lnTo>
                        <a:pt x="235" y="181"/>
                      </a:lnTo>
                      <a:lnTo>
                        <a:pt x="160" y="192"/>
                      </a:lnTo>
                      <a:lnTo>
                        <a:pt x="68" y="302"/>
                      </a:lnTo>
                      <a:lnTo>
                        <a:pt x="7" y="345"/>
                      </a:lnTo>
                      <a:lnTo>
                        <a:pt x="0" y="380"/>
                      </a:lnTo>
                      <a:lnTo>
                        <a:pt x="27" y="360"/>
                      </a:lnTo>
                      <a:lnTo>
                        <a:pt x="7" y="400"/>
                      </a:lnTo>
                      <a:lnTo>
                        <a:pt x="29" y="461"/>
                      </a:lnTo>
                      <a:lnTo>
                        <a:pt x="105" y="526"/>
                      </a:lnTo>
                      <a:lnTo>
                        <a:pt x="138" y="514"/>
                      </a:lnTo>
                      <a:lnTo>
                        <a:pt x="140" y="498"/>
                      </a:lnTo>
                      <a:lnTo>
                        <a:pt x="171" y="475"/>
                      </a:lnTo>
                      <a:lnTo>
                        <a:pt x="234" y="371"/>
                      </a:lnTo>
                      <a:lnTo>
                        <a:pt x="244" y="309"/>
                      </a:lnTo>
                      <a:lnTo>
                        <a:pt x="303" y="289"/>
                      </a:lnTo>
                      <a:lnTo>
                        <a:pt x="314" y="256"/>
                      </a:lnTo>
                      <a:lnTo>
                        <a:pt x="325" y="255"/>
                      </a:lnTo>
                      <a:lnTo>
                        <a:pt x="434" y="183"/>
                      </a:lnTo>
                      <a:lnTo>
                        <a:pt x="553" y="79"/>
                      </a:lnTo>
                      <a:lnTo>
                        <a:pt x="579" y="63"/>
                      </a:lnTo>
                      <a:lnTo>
                        <a:pt x="543" y="54"/>
                      </a:lnTo>
                      <a:lnTo>
                        <a:pt x="543" y="32"/>
                      </a:lnTo>
                      <a:lnTo>
                        <a:pt x="516" y="16"/>
                      </a:lnTo>
                      <a:lnTo>
                        <a:pt x="470" y="33"/>
                      </a:lnTo>
                      <a:lnTo>
                        <a:pt x="446" y="0"/>
                      </a:lnTo>
                      <a:lnTo>
                        <a:pt x="377" y="56"/>
                      </a:lnTo>
                      <a:lnTo>
                        <a:pt x="266" y="56"/>
                      </a:lnTo>
                      <a:lnTo>
                        <a:pt x="204" y="46"/>
                      </a:lnTo>
                      <a:lnTo>
                        <a:pt x="160" y="10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9" name="4998309692.37512.258.755"/>
                <p:cNvSpPr/>
                <p:nvPr/>
              </p:nvSpPr>
              <p:spPr>
                <a:xfrm>
                  <a:off x="5011560" y="2040840"/>
                  <a:ext cx="98640" cy="151560"/>
                </a:xfrm>
                <a:custGeom>
                  <a:avLst/>
                  <a:gdLst/>
                  <a:ahLst/>
                  <a:rect l="l" t="t" r="r" b="b"/>
                  <a:pathLst>
                    <a:path w="182" h="257">
                      <a:moveTo>
                        <a:pt x="88" y="135"/>
                      </a:moveTo>
                      <a:lnTo>
                        <a:pt x="78" y="42"/>
                      </a:lnTo>
                      <a:lnTo>
                        <a:pt x="41" y="0"/>
                      </a:lnTo>
                      <a:lnTo>
                        <a:pt x="0" y="152"/>
                      </a:lnTo>
                      <a:lnTo>
                        <a:pt x="4" y="238"/>
                      </a:lnTo>
                      <a:lnTo>
                        <a:pt x="16" y="249"/>
                      </a:lnTo>
                      <a:lnTo>
                        <a:pt x="46" y="257"/>
                      </a:lnTo>
                      <a:lnTo>
                        <a:pt x="125" y="229"/>
                      </a:lnTo>
                      <a:lnTo>
                        <a:pt x="182" y="152"/>
                      </a:lnTo>
                      <a:lnTo>
                        <a:pt x="172" y="120"/>
                      </a:lnTo>
                      <a:lnTo>
                        <a:pt x="151" y="117"/>
                      </a:lnTo>
                      <a:lnTo>
                        <a:pt x="133" y="132"/>
                      </a:lnTo>
                      <a:lnTo>
                        <a:pt x="112" y="125"/>
                      </a:lnTo>
                      <a:lnTo>
                        <a:pt x="94" y="144"/>
                      </a:lnTo>
                      <a:lnTo>
                        <a:pt x="88" y="13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00" name="5000309.125642.87526.2535.1255"/>
              <p:cNvSpPr/>
              <p:nvPr/>
            </p:nvSpPr>
            <p:spPr>
              <a:xfrm>
                <a:off x="4454280" y="2042640"/>
                <a:ext cx="395640" cy="325440"/>
              </a:xfrm>
              <a:custGeom>
                <a:avLst/>
                <a:gdLst/>
                <a:ahLst/>
                <a:rect l="l" t="t" r="r" b="b"/>
                <a:pathLst>
                  <a:path w="735" h="548">
                    <a:moveTo>
                      <a:pt x="4" y="211"/>
                    </a:moveTo>
                    <a:lnTo>
                      <a:pt x="0" y="235"/>
                    </a:lnTo>
                    <a:lnTo>
                      <a:pt x="11" y="246"/>
                    </a:lnTo>
                    <a:lnTo>
                      <a:pt x="20" y="239"/>
                    </a:lnTo>
                    <a:lnTo>
                      <a:pt x="49" y="216"/>
                    </a:lnTo>
                    <a:lnTo>
                      <a:pt x="69" y="208"/>
                    </a:lnTo>
                    <a:lnTo>
                      <a:pt x="74" y="208"/>
                    </a:lnTo>
                    <a:lnTo>
                      <a:pt x="77" y="196"/>
                    </a:lnTo>
                    <a:lnTo>
                      <a:pt x="86" y="190"/>
                    </a:lnTo>
                    <a:lnTo>
                      <a:pt x="98" y="190"/>
                    </a:lnTo>
                    <a:lnTo>
                      <a:pt x="112" y="191"/>
                    </a:lnTo>
                    <a:lnTo>
                      <a:pt x="168" y="231"/>
                    </a:lnTo>
                    <a:lnTo>
                      <a:pt x="239" y="434"/>
                    </a:lnTo>
                    <a:lnTo>
                      <a:pt x="239" y="441"/>
                    </a:lnTo>
                    <a:lnTo>
                      <a:pt x="246" y="466"/>
                    </a:lnTo>
                    <a:lnTo>
                      <a:pt x="254" y="472"/>
                    </a:lnTo>
                    <a:lnTo>
                      <a:pt x="264" y="472"/>
                    </a:lnTo>
                    <a:lnTo>
                      <a:pt x="288" y="482"/>
                    </a:lnTo>
                    <a:lnTo>
                      <a:pt x="290" y="476"/>
                    </a:lnTo>
                    <a:lnTo>
                      <a:pt x="301" y="476"/>
                    </a:lnTo>
                    <a:lnTo>
                      <a:pt x="303" y="485"/>
                    </a:lnTo>
                    <a:lnTo>
                      <a:pt x="304" y="494"/>
                    </a:lnTo>
                    <a:lnTo>
                      <a:pt x="303" y="498"/>
                    </a:lnTo>
                    <a:lnTo>
                      <a:pt x="313" y="544"/>
                    </a:lnTo>
                    <a:lnTo>
                      <a:pt x="328" y="548"/>
                    </a:lnTo>
                    <a:lnTo>
                      <a:pt x="340" y="547"/>
                    </a:lnTo>
                    <a:lnTo>
                      <a:pt x="344" y="540"/>
                    </a:lnTo>
                    <a:lnTo>
                      <a:pt x="355" y="539"/>
                    </a:lnTo>
                    <a:lnTo>
                      <a:pt x="382" y="521"/>
                    </a:lnTo>
                    <a:lnTo>
                      <a:pt x="453" y="515"/>
                    </a:lnTo>
                    <a:lnTo>
                      <a:pt x="507" y="472"/>
                    </a:lnTo>
                    <a:lnTo>
                      <a:pt x="558" y="458"/>
                    </a:lnTo>
                    <a:lnTo>
                      <a:pt x="652" y="356"/>
                    </a:lnTo>
                    <a:lnTo>
                      <a:pt x="667" y="324"/>
                    </a:lnTo>
                    <a:lnTo>
                      <a:pt x="691" y="341"/>
                    </a:lnTo>
                    <a:lnTo>
                      <a:pt x="735" y="284"/>
                    </a:lnTo>
                    <a:lnTo>
                      <a:pt x="728" y="257"/>
                    </a:lnTo>
                    <a:lnTo>
                      <a:pt x="667" y="249"/>
                    </a:lnTo>
                    <a:lnTo>
                      <a:pt x="607" y="216"/>
                    </a:lnTo>
                    <a:lnTo>
                      <a:pt x="564" y="122"/>
                    </a:lnTo>
                    <a:lnTo>
                      <a:pt x="547" y="129"/>
                    </a:lnTo>
                    <a:lnTo>
                      <a:pt x="532" y="122"/>
                    </a:lnTo>
                    <a:lnTo>
                      <a:pt x="546" y="85"/>
                    </a:lnTo>
                    <a:lnTo>
                      <a:pt x="536" y="10"/>
                    </a:lnTo>
                    <a:lnTo>
                      <a:pt x="501" y="0"/>
                    </a:lnTo>
                    <a:lnTo>
                      <a:pt x="442" y="42"/>
                    </a:lnTo>
                    <a:lnTo>
                      <a:pt x="418" y="20"/>
                    </a:lnTo>
                    <a:lnTo>
                      <a:pt x="386" y="8"/>
                    </a:lnTo>
                    <a:lnTo>
                      <a:pt x="343" y="0"/>
                    </a:lnTo>
                    <a:lnTo>
                      <a:pt x="312" y="39"/>
                    </a:lnTo>
                    <a:lnTo>
                      <a:pt x="222" y="82"/>
                    </a:lnTo>
                    <a:lnTo>
                      <a:pt x="139" y="81"/>
                    </a:lnTo>
                    <a:lnTo>
                      <a:pt x="106" y="122"/>
                    </a:lnTo>
                    <a:lnTo>
                      <a:pt x="73" y="157"/>
                    </a:lnTo>
                    <a:lnTo>
                      <a:pt x="4" y="211"/>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1" name="5039372.375562.37517.528.755"/>
              <p:cNvSpPr/>
              <p:nvPr/>
            </p:nvSpPr>
            <p:spPr>
              <a:xfrm>
                <a:off x="3547080" y="2827080"/>
                <a:ext cx="323640" cy="217080"/>
              </a:xfrm>
              <a:custGeom>
                <a:avLst/>
                <a:gdLst/>
                <a:ahLst/>
                <a:rect l="l" t="t" r="r" b="b"/>
                <a:pathLst>
                  <a:path w="600" h="367">
                    <a:moveTo>
                      <a:pt x="399" y="220"/>
                    </a:moveTo>
                    <a:lnTo>
                      <a:pt x="328" y="256"/>
                    </a:lnTo>
                    <a:lnTo>
                      <a:pt x="299" y="273"/>
                    </a:lnTo>
                    <a:lnTo>
                      <a:pt x="285" y="285"/>
                    </a:lnTo>
                    <a:lnTo>
                      <a:pt x="246" y="329"/>
                    </a:lnTo>
                    <a:lnTo>
                      <a:pt x="231" y="337"/>
                    </a:lnTo>
                    <a:lnTo>
                      <a:pt x="223" y="336"/>
                    </a:lnTo>
                    <a:lnTo>
                      <a:pt x="199" y="336"/>
                    </a:lnTo>
                    <a:lnTo>
                      <a:pt x="187" y="338"/>
                    </a:lnTo>
                    <a:lnTo>
                      <a:pt x="146" y="367"/>
                    </a:lnTo>
                    <a:lnTo>
                      <a:pt x="134" y="364"/>
                    </a:lnTo>
                    <a:lnTo>
                      <a:pt x="113" y="354"/>
                    </a:lnTo>
                    <a:lnTo>
                      <a:pt x="106" y="360"/>
                    </a:lnTo>
                    <a:lnTo>
                      <a:pt x="94" y="356"/>
                    </a:lnTo>
                    <a:lnTo>
                      <a:pt x="102" y="346"/>
                    </a:lnTo>
                    <a:lnTo>
                      <a:pt x="95" y="345"/>
                    </a:lnTo>
                    <a:lnTo>
                      <a:pt x="76" y="340"/>
                    </a:lnTo>
                    <a:lnTo>
                      <a:pt x="25" y="326"/>
                    </a:lnTo>
                    <a:lnTo>
                      <a:pt x="19" y="318"/>
                    </a:lnTo>
                    <a:lnTo>
                      <a:pt x="0" y="329"/>
                    </a:lnTo>
                    <a:lnTo>
                      <a:pt x="0" y="317"/>
                    </a:lnTo>
                    <a:lnTo>
                      <a:pt x="1" y="309"/>
                    </a:lnTo>
                    <a:lnTo>
                      <a:pt x="23" y="267"/>
                    </a:lnTo>
                    <a:lnTo>
                      <a:pt x="32" y="256"/>
                    </a:lnTo>
                    <a:lnTo>
                      <a:pt x="119" y="252"/>
                    </a:lnTo>
                    <a:lnTo>
                      <a:pt x="221" y="162"/>
                    </a:lnTo>
                    <a:lnTo>
                      <a:pt x="244" y="122"/>
                    </a:lnTo>
                    <a:lnTo>
                      <a:pt x="315" y="83"/>
                    </a:lnTo>
                    <a:lnTo>
                      <a:pt x="381" y="90"/>
                    </a:lnTo>
                    <a:lnTo>
                      <a:pt x="471" y="11"/>
                    </a:lnTo>
                    <a:lnTo>
                      <a:pt x="567" y="0"/>
                    </a:lnTo>
                    <a:lnTo>
                      <a:pt x="595" y="0"/>
                    </a:lnTo>
                    <a:lnTo>
                      <a:pt x="599" y="7"/>
                    </a:lnTo>
                    <a:lnTo>
                      <a:pt x="600" y="17"/>
                    </a:lnTo>
                    <a:lnTo>
                      <a:pt x="595" y="32"/>
                    </a:lnTo>
                    <a:lnTo>
                      <a:pt x="590" y="39"/>
                    </a:lnTo>
                    <a:lnTo>
                      <a:pt x="577" y="66"/>
                    </a:lnTo>
                    <a:lnTo>
                      <a:pt x="518" y="125"/>
                    </a:lnTo>
                    <a:lnTo>
                      <a:pt x="497" y="142"/>
                    </a:lnTo>
                    <a:lnTo>
                      <a:pt x="463" y="174"/>
                    </a:lnTo>
                    <a:lnTo>
                      <a:pt x="458" y="177"/>
                    </a:lnTo>
                    <a:lnTo>
                      <a:pt x="453" y="172"/>
                    </a:lnTo>
                    <a:lnTo>
                      <a:pt x="447" y="172"/>
                    </a:lnTo>
                    <a:lnTo>
                      <a:pt x="436" y="189"/>
                    </a:lnTo>
                    <a:lnTo>
                      <a:pt x="414" y="212"/>
                    </a:lnTo>
                    <a:lnTo>
                      <a:pt x="399" y="220"/>
                    </a:lnTo>
                    <a:close/>
                  </a:path>
                </a:pathLst>
              </a:custGeom>
              <a:solidFill>
                <a:srgbClr val="00f008"/>
              </a:solidFill>
              <a:ln w="324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402" name="5045395.25617.2512.57.8755"/>
              <p:cNvSpPr/>
              <p:nvPr/>
            </p:nvSpPr>
            <p:spPr>
              <a:xfrm>
                <a:off x="4165560" y="3110760"/>
                <a:ext cx="88200" cy="154800"/>
              </a:xfrm>
              <a:custGeom>
                <a:avLst/>
                <a:gdLst/>
                <a:ahLst/>
                <a:rect l="l" t="t" r="r" b="b"/>
                <a:pathLst>
                  <a:path w="165" h="263">
                    <a:moveTo>
                      <a:pt x="165" y="239"/>
                    </a:moveTo>
                    <a:lnTo>
                      <a:pt x="159" y="224"/>
                    </a:lnTo>
                    <a:lnTo>
                      <a:pt x="146" y="199"/>
                    </a:lnTo>
                    <a:lnTo>
                      <a:pt x="134" y="177"/>
                    </a:lnTo>
                    <a:lnTo>
                      <a:pt x="107" y="159"/>
                    </a:lnTo>
                    <a:lnTo>
                      <a:pt x="95" y="152"/>
                    </a:lnTo>
                    <a:lnTo>
                      <a:pt x="90" y="140"/>
                    </a:lnTo>
                    <a:lnTo>
                      <a:pt x="73" y="101"/>
                    </a:lnTo>
                    <a:lnTo>
                      <a:pt x="60" y="87"/>
                    </a:lnTo>
                    <a:lnTo>
                      <a:pt x="47" y="67"/>
                    </a:lnTo>
                    <a:lnTo>
                      <a:pt x="36" y="52"/>
                    </a:lnTo>
                    <a:lnTo>
                      <a:pt x="35" y="42"/>
                    </a:lnTo>
                    <a:lnTo>
                      <a:pt x="36" y="42"/>
                    </a:lnTo>
                    <a:lnTo>
                      <a:pt x="36" y="35"/>
                    </a:lnTo>
                    <a:lnTo>
                      <a:pt x="50" y="1"/>
                    </a:lnTo>
                    <a:lnTo>
                      <a:pt x="35" y="0"/>
                    </a:lnTo>
                    <a:lnTo>
                      <a:pt x="24" y="1"/>
                    </a:lnTo>
                    <a:lnTo>
                      <a:pt x="8" y="13"/>
                    </a:lnTo>
                    <a:lnTo>
                      <a:pt x="7" y="20"/>
                    </a:lnTo>
                    <a:lnTo>
                      <a:pt x="1" y="24"/>
                    </a:lnTo>
                    <a:lnTo>
                      <a:pt x="0" y="26"/>
                    </a:lnTo>
                    <a:lnTo>
                      <a:pt x="67" y="263"/>
                    </a:lnTo>
                    <a:lnTo>
                      <a:pt x="165" y="239"/>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3" name="5052411620.759.1253.55"/>
              <p:cNvSpPr/>
              <p:nvPr/>
            </p:nvSpPr>
            <p:spPr>
              <a:xfrm>
                <a:off x="4204800" y="3306240"/>
                <a:ext cx="39240" cy="113040"/>
              </a:xfrm>
              <a:custGeom>
                <a:avLst/>
                <a:gdLst/>
                <a:ahLst/>
                <a:rect l="l" t="t" r="r" b="b"/>
                <a:pathLst>
                  <a:path w="72" h="191">
                    <a:moveTo>
                      <a:pt x="13" y="30"/>
                    </a:moveTo>
                    <a:lnTo>
                      <a:pt x="17" y="33"/>
                    </a:lnTo>
                    <a:lnTo>
                      <a:pt x="18" y="50"/>
                    </a:lnTo>
                    <a:lnTo>
                      <a:pt x="17" y="60"/>
                    </a:lnTo>
                    <a:lnTo>
                      <a:pt x="8" y="72"/>
                    </a:lnTo>
                    <a:lnTo>
                      <a:pt x="2" y="84"/>
                    </a:lnTo>
                    <a:lnTo>
                      <a:pt x="0" y="116"/>
                    </a:lnTo>
                    <a:lnTo>
                      <a:pt x="2" y="141"/>
                    </a:lnTo>
                    <a:lnTo>
                      <a:pt x="2" y="170"/>
                    </a:lnTo>
                    <a:lnTo>
                      <a:pt x="9" y="191"/>
                    </a:lnTo>
                    <a:lnTo>
                      <a:pt x="13" y="162"/>
                    </a:lnTo>
                    <a:lnTo>
                      <a:pt x="20" y="132"/>
                    </a:lnTo>
                    <a:lnTo>
                      <a:pt x="40" y="89"/>
                    </a:lnTo>
                    <a:lnTo>
                      <a:pt x="49" y="76"/>
                    </a:lnTo>
                    <a:lnTo>
                      <a:pt x="55" y="58"/>
                    </a:lnTo>
                    <a:lnTo>
                      <a:pt x="53" y="33"/>
                    </a:lnTo>
                    <a:lnTo>
                      <a:pt x="55" y="26"/>
                    </a:lnTo>
                    <a:lnTo>
                      <a:pt x="69" y="7"/>
                    </a:lnTo>
                    <a:lnTo>
                      <a:pt x="72" y="0"/>
                    </a:lnTo>
                    <a:lnTo>
                      <a:pt x="29" y="18"/>
                    </a:lnTo>
                    <a:lnTo>
                      <a:pt x="13" y="3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4" name="5002313.75337.87569.542.8755"/>
              <p:cNvSpPr/>
              <p:nvPr/>
            </p:nvSpPr>
            <p:spPr>
              <a:xfrm>
                <a:off x="1018080" y="2099880"/>
                <a:ext cx="482760" cy="861840"/>
              </a:xfrm>
              <a:custGeom>
                <a:avLst/>
                <a:gdLst/>
                <a:ahLst/>
                <a:rect l="l" t="t" r="r" b="b"/>
                <a:pathLst>
                  <a:path w="898" h="1456">
                    <a:moveTo>
                      <a:pt x="293" y="0"/>
                    </a:moveTo>
                    <a:lnTo>
                      <a:pt x="407" y="27"/>
                    </a:lnTo>
                    <a:lnTo>
                      <a:pt x="376" y="203"/>
                    </a:lnTo>
                    <a:lnTo>
                      <a:pt x="399" y="258"/>
                    </a:lnTo>
                    <a:lnTo>
                      <a:pt x="405" y="286"/>
                    </a:lnTo>
                    <a:lnTo>
                      <a:pt x="399" y="308"/>
                    </a:lnTo>
                    <a:lnTo>
                      <a:pt x="390" y="316"/>
                    </a:lnTo>
                    <a:lnTo>
                      <a:pt x="401" y="325"/>
                    </a:lnTo>
                    <a:lnTo>
                      <a:pt x="411" y="347"/>
                    </a:lnTo>
                    <a:lnTo>
                      <a:pt x="445" y="382"/>
                    </a:lnTo>
                    <a:lnTo>
                      <a:pt x="468" y="431"/>
                    </a:lnTo>
                    <a:lnTo>
                      <a:pt x="474" y="453"/>
                    </a:lnTo>
                    <a:lnTo>
                      <a:pt x="485" y="474"/>
                    </a:lnTo>
                    <a:lnTo>
                      <a:pt x="505" y="476"/>
                    </a:lnTo>
                    <a:lnTo>
                      <a:pt x="508" y="493"/>
                    </a:lnTo>
                    <a:lnTo>
                      <a:pt x="534" y="497"/>
                    </a:lnTo>
                    <a:lnTo>
                      <a:pt x="543" y="507"/>
                    </a:lnTo>
                    <a:lnTo>
                      <a:pt x="513" y="568"/>
                    </a:lnTo>
                    <a:lnTo>
                      <a:pt x="516" y="578"/>
                    </a:lnTo>
                    <a:lnTo>
                      <a:pt x="505" y="591"/>
                    </a:lnTo>
                    <a:lnTo>
                      <a:pt x="503" y="618"/>
                    </a:lnTo>
                    <a:lnTo>
                      <a:pt x="508" y="621"/>
                    </a:lnTo>
                    <a:lnTo>
                      <a:pt x="505" y="638"/>
                    </a:lnTo>
                    <a:lnTo>
                      <a:pt x="483" y="653"/>
                    </a:lnTo>
                    <a:lnTo>
                      <a:pt x="483" y="668"/>
                    </a:lnTo>
                    <a:lnTo>
                      <a:pt x="485" y="680"/>
                    </a:lnTo>
                    <a:lnTo>
                      <a:pt x="476" y="696"/>
                    </a:lnTo>
                    <a:lnTo>
                      <a:pt x="503" y="722"/>
                    </a:lnTo>
                    <a:lnTo>
                      <a:pt x="512" y="722"/>
                    </a:lnTo>
                    <a:lnTo>
                      <a:pt x="550" y="688"/>
                    </a:lnTo>
                    <a:lnTo>
                      <a:pt x="558" y="683"/>
                    </a:lnTo>
                    <a:lnTo>
                      <a:pt x="562" y="688"/>
                    </a:lnTo>
                    <a:lnTo>
                      <a:pt x="569" y="700"/>
                    </a:lnTo>
                    <a:lnTo>
                      <a:pt x="571" y="704"/>
                    </a:lnTo>
                    <a:lnTo>
                      <a:pt x="581" y="712"/>
                    </a:lnTo>
                    <a:lnTo>
                      <a:pt x="579" y="736"/>
                    </a:lnTo>
                    <a:lnTo>
                      <a:pt x="579" y="771"/>
                    </a:lnTo>
                    <a:lnTo>
                      <a:pt x="585" y="798"/>
                    </a:lnTo>
                    <a:lnTo>
                      <a:pt x="599" y="820"/>
                    </a:lnTo>
                    <a:lnTo>
                      <a:pt x="599" y="833"/>
                    </a:lnTo>
                    <a:lnTo>
                      <a:pt x="591" y="845"/>
                    </a:lnTo>
                    <a:lnTo>
                      <a:pt x="607" y="868"/>
                    </a:lnTo>
                    <a:lnTo>
                      <a:pt x="624" y="868"/>
                    </a:lnTo>
                    <a:lnTo>
                      <a:pt x="636" y="891"/>
                    </a:lnTo>
                    <a:lnTo>
                      <a:pt x="641" y="900"/>
                    </a:lnTo>
                    <a:lnTo>
                      <a:pt x="634" y="927"/>
                    </a:lnTo>
                    <a:lnTo>
                      <a:pt x="634" y="935"/>
                    </a:lnTo>
                    <a:lnTo>
                      <a:pt x="646" y="955"/>
                    </a:lnTo>
                    <a:lnTo>
                      <a:pt x="661" y="965"/>
                    </a:lnTo>
                    <a:lnTo>
                      <a:pt x="669" y="950"/>
                    </a:lnTo>
                    <a:lnTo>
                      <a:pt x="679" y="944"/>
                    </a:lnTo>
                    <a:lnTo>
                      <a:pt x="710" y="955"/>
                    </a:lnTo>
                    <a:lnTo>
                      <a:pt x="719" y="955"/>
                    </a:lnTo>
                    <a:lnTo>
                      <a:pt x="738" y="946"/>
                    </a:lnTo>
                    <a:lnTo>
                      <a:pt x="745" y="944"/>
                    </a:lnTo>
                    <a:lnTo>
                      <a:pt x="751" y="950"/>
                    </a:lnTo>
                    <a:lnTo>
                      <a:pt x="783" y="951"/>
                    </a:lnTo>
                    <a:lnTo>
                      <a:pt x="802" y="959"/>
                    </a:lnTo>
                    <a:lnTo>
                      <a:pt x="809" y="957"/>
                    </a:lnTo>
                    <a:lnTo>
                      <a:pt x="848" y="957"/>
                    </a:lnTo>
                    <a:lnTo>
                      <a:pt x="848" y="944"/>
                    </a:lnTo>
                    <a:lnTo>
                      <a:pt x="864" y="928"/>
                    </a:lnTo>
                    <a:lnTo>
                      <a:pt x="880" y="950"/>
                    </a:lnTo>
                    <a:lnTo>
                      <a:pt x="887" y="973"/>
                    </a:lnTo>
                    <a:lnTo>
                      <a:pt x="898" y="985"/>
                    </a:lnTo>
                    <a:lnTo>
                      <a:pt x="898" y="982"/>
                    </a:lnTo>
                    <a:lnTo>
                      <a:pt x="833" y="1456"/>
                    </a:lnTo>
                    <a:lnTo>
                      <a:pt x="832" y="1456"/>
                    </a:lnTo>
                    <a:lnTo>
                      <a:pt x="411" y="1380"/>
                    </a:lnTo>
                    <a:lnTo>
                      <a:pt x="0" y="1294"/>
                    </a:lnTo>
                    <a:lnTo>
                      <a:pt x="77" y="958"/>
                    </a:lnTo>
                    <a:lnTo>
                      <a:pt x="93" y="935"/>
                    </a:lnTo>
                    <a:lnTo>
                      <a:pt x="94" y="910"/>
                    </a:lnTo>
                    <a:lnTo>
                      <a:pt x="100" y="906"/>
                    </a:lnTo>
                    <a:lnTo>
                      <a:pt x="101" y="901"/>
                    </a:lnTo>
                    <a:lnTo>
                      <a:pt x="108" y="893"/>
                    </a:lnTo>
                    <a:lnTo>
                      <a:pt x="96" y="875"/>
                    </a:lnTo>
                    <a:lnTo>
                      <a:pt x="77" y="865"/>
                    </a:lnTo>
                    <a:lnTo>
                      <a:pt x="74" y="859"/>
                    </a:lnTo>
                    <a:lnTo>
                      <a:pt x="78" y="833"/>
                    </a:lnTo>
                    <a:lnTo>
                      <a:pt x="110" y="779"/>
                    </a:lnTo>
                    <a:lnTo>
                      <a:pt x="136" y="770"/>
                    </a:lnTo>
                    <a:lnTo>
                      <a:pt x="152" y="754"/>
                    </a:lnTo>
                    <a:lnTo>
                      <a:pt x="152" y="740"/>
                    </a:lnTo>
                    <a:lnTo>
                      <a:pt x="162" y="732"/>
                    </a:lnTo>
                    <a:lnTo>
                      <a:pt x="226" y="632"/>
                    </a:lnTo>
                    <a:lnTo>
                      <a:pt x="221" y="609"/>
                    </a:lnTo>
                    <a:lnTo>
                      <a:pt x="206" y="594"/>
                    </a:lnTo>
                    <a:lnTo>
                      <a:pt x="195" y="591"/>
                    </a:lnTo>
                    <a:lnTo>
                      <a:pt x="184" y="574"/>
                    </a:lnTo>
                    <a:lnTo>
                      <a:pt x="182" y="554"/>
                    </a:lnTo>
                    <a:lnTo>
                      <a:pt x="180" y="529"/>
                    </a:lnTo>
                    <a:lnTo>
                      <a:pt x="186" y="523"/>
                    </a:lnTo>
                    <a:lnTo>
                      <a:pt x="187" y="512"/>
                    </a:lnTo>
                    <a:lnTo>
                      <a:pt x="180" y="496"/>
                    </a:lnTo>
                    <a:lnTo>
                      <a:pt x="180" y="482"/>
                    </a:lnTo>
                    <a:lnTo>
                      <a:pt x="186" y="470"/>
                    </a:lnTo>
                    <a:lnTo>
                      <a:pt x="293"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5" name="5003327.25290.548.2558.1255"/>
              <p:cNvSpPr/>
              <p:nvPr/>
            </p:nvSpPr>
            <p:spPr>
              <a:xfrm>
                <a:off x="484200" y="2267280"/>
                <a:ext cx="654480" cy="598320"/>
              </a:xfrm>
              <a:custGeom>
                <a:avLst/>
                <a:gdLst/>
                <a:ahLst/>
                <a:rect l="l" t="t" r="r" b="b"/>
                <a:pathLst>
                  <a:path w="1217" h="1012">
                    <a:moveTo>
                      <a:pt x="21" y="763"/>
                    </a:moveTo>
                    <a:lnTo>
                      <a:pt x="12" y="752"/>
                    </a:lnTo>
                    <a:lnTo>
                      <a:pt x="0" y="711"/>
                    </a:lnTo>
                    <a:lnTo>
                      <a:pt x="11" y="696"/>
                    </a:lnTo>
                    <a:lnTo>
                      <a:pt x="11" y="677"/>
                    </a:lnTo>
                    <a:lnTo>
                      <a:pt x="21" y="648"/>
                    </a:lnTo>
                    <a:lnTo>
                      <a:pt x="19" y="586"/>
                    </a:lnTo>
                    <a:lnTo>
                      <a:pt x="21" y="578"/>
                    </a:lnTo>
                    <a:lnTo>
                      <a:pt x="35" y="571"/>
                    </a:lnTo>
                    <a:lnTo>
                      <a:pt x="42" y="559"/>
                    </a:lnTo>
                    <a:lnTo>
                      <a:pt x="47" y="540"/>
                    </a:lnTo>
                    <a:lnTo>
                      <a:pt x="58" y="534"/>
                    </a:lnTo>
                    <a:lnTo>
                      <a:pt x="59" y="501"/>
                    </a:lnTo>
                    <a:lnTo>
                      <a:pt x="67" y="500"/>
                    </a:lnTo>
                    <a:lnTo>
                      <a:pt x="103" y="458"/>
                    </a:lnTo>
                    <a:lnTo>
                      <a:pt x="120" y="421"/>
                    </a:lnTo>
                    <a:lnTo>
                      <a:pt x="152" y="364"/>
                    </a:lnTo>
                    <a:lnTo>
                      <a:pt x="187" y="257"/>
                    </a:lnTo>
                    <a:lnTo>
                      <a:pt x="215" y="213"/>
                    </a:lnTo>
                    <a:lnTo>
                      <a:pt x="235" y="149"/>
                    </a:lnTo>
                    <a:lnTo>
                      <a:pt x="259" y="65"/>
                    </a:lnTo>
                    <a:lnTo>
                      <a:pt x="273" y="37"/>
                    </a:lnTo>
                    <a:lnTo>
                      <a:pt x="277" y="8"/>
                    </a:lnTo>
                    <a:lnTo>
                      <a:pt x="277" y="3"/>
                    </a:lnTo>
                    <a:lnTo>
                      <a:pt x="289" y="0"/>
                    </a:lnTo>
                    <a:lnTo>
                      <a:pt x="305" y="3"/>
                    </a:lnTo>
                    <a:lnTo>
                      <a:pt x="314" y="0"/>
                    </a:lnTo>
                    <a:lnTo>
                      <a:pt x="338" y="8"/>
                    </a:lnTo>
                    <a:lnTo>
                      <a:pt x="356" y="23"/>
                    </a:lnTo>
                    <a:lnTo>
                      <a:pt x="357" y="33"/>
                    </a:lnTo>
                    <a:lnTo>
                      <a:pt x="372" y="33"/>
                    </a:lnTo>
                    <a:lnTo>
                      <a:pt x="400" y="54"/>
                    </a:lnTo>
                    <a:lnTo>
                      <a:pt x="404" y="86"/>
                    </a:lnTo>
                    <a:lnTo>
                      <a:pt x="402" y="96"/>
                    </a:lnTo>
                    <a:lnTo>
                      <a:pt x="400" y="140"/>
                    </a:lnTo>
                    <a:lnTo>
                      <a:pt x="404" y="153"/>
                    </a:lnTo>
                    <a:lnTo>
                      <a:pt x="449" y="178"/>
                    </a:lnTo>
                    <a:lnTo>
                      <a:pt x="490" y="180"/>
                    </a:lnTo>
                    <a:lnTo>
                      <a:pt x="524" y="178"/>
                    </a:lnTo>
                    <a:lnTo>
                      <a:pt x="545" y="180"/>
                    </a:lnTo>
                    <a:lnTo>
                      <a:pt x="600" y="191"/>
                    </a:lnTo>
                    <a:lnTo>
                      <a:pt x="611" y="211"/>
                    </a:lnTo>
                    <a:lnTo>
                      <a:pt x="670" y="204"/>
                    </a:lnTo>
                    <a:lnTo>
                      <a:pt x="696" y="211"/>
                    </a:lnTo>
                    <a:lnTo>
                      <a:pt x="701" y="215"/>
                    </a:lnTo>
                    <a:lnTo>
                      <a:pt x="732" y="221"/>
                    </a:lnTo>
                    <a:lnTo>
                      <a:pt x="745" y="219"/>
                    </a:lnTo>
                    <a:lnTo>
                      <a:pt x="764" y="210"/>
                    </a:lnTo>
                    <a:lnTo>
                      <a:pt x="783" y="210"/>
                    </a:lnTo>
                    <a:lnTo>
                      <a:pt x="802" y="213"/>
                    </a:lnTo>
                    <a:lnTo>
                      <a:pt x="819" y="210"/>
                    </a:lnTo>
                    <a:lnTo>
                      <a:pt x="831" y="210"/>
                    </a:lnTo>
                    <a:lnTo>
                      <a:pt x="838" y="213"/>
                    </a:lnTo>
                    <a:lnTo>
                      <a:pt x="857" y="214"/>
                    </a:lnTo>
                    <a:lnTo>
                      <a:pt x="872" y="221"/>
                    </a:lnTo>
                    <a:lnTo>
                      <a:pt x="883" y="221"/>
                    </a:lnTo>
                    <a:lnTo>
                      <a:pt x="905" y="211"/>
                    </a:lnTo>
                    <a:lnTo>
                      <a:pt x="1173" y="272"/>
                    </a:lnTo>
                    <a:lnTo>
                      <a:pt x="1175" y="292"/>
                    </a:lnTo>
                    <a:lnTo>
                      <a:pt x="1186" y="309"/>
                    </a:lnTo>
                    <a:lnTo>
                      <a:pt x="1197" y="312"/>
                    </a:lnTo>
                    <a:lnTo>
                      <a:pt x="1212" y="327"/>
                    </a:lnTo>
                    <a:lnTo>
                      <a:pt x="1217" y="350"/>
                    </a:lnTo>
                    <a:lnTo>
                      <a:pt x="1153" y="450"/>
                    </a:lnTo>
                    <a:lnTo>
                      <a:pt x="1143" y="458"/>
                    </a:lnTo>
                    <a:lnTo>
                      <a:pt x="1143" y="472"/>
                    </a:lnTo>
                    <a:lnTo>
                      <a:pt x="1127" y="488"/>
                    </a:lnTo>
                    <a:lnTo>
                      <a:pt x="1101" y="497"/>
                    </a:lnTo>
                    <a:lnTo>
                      <a:pt x="1069" y="551"/>
                    </a:lnTo>
                    <a:lnTo>
                      <a:pt x="1065" y="577"/>
                    </a:lnTo>
                    <a:lnTo>
                      <a:pt x="1068" y="583"/>
                    </a:lnTo>
                    <a:lnTo>
                      <a:pt x="1087" y="593"/>
                    </a:lnTo>
                    <a:lnTo>
                      <a:pt x="1099" y="611"/>
                    </a:lnTo>
                    <a:lnTo>
                      <a:pt x="1092" y="619"/>
                    </a:lnTo>
                    <a:lnTo>
                      <a:pt x="1091" y="624"/>
                    </a:lnTo>
                    <a:lnTo>
                      <a:pt x="1085" y="628"/>
                    </a:lnTo>
                    <a:lnTo>
                      <a:pt x="1084" y="653"/>
                    </a:lnTo>
                    <a:lnTo>
                      <a:pt x="1068" y="676"/>
                    </a:lnTo>
                    <a:lnTo>
                      <a:pt x="991" y="1012"/>
                    </a:lnTo>
                    <a:lnTo>
                      <a:pt x="587" y="915"/>
                    </a:lnTo>
                    <a:lnTo>
                      <a:pt x="21" y="76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6" name="5004363.625286.2598.2557.1255"/>
              <p:cNvSpPr/>
              <p:nvPr/>
            </p:nvSpPr>
            <p:spPr>
              <a:xfrm>
                <a:off x="436320" y="2718720"/>
                <a:ext cx="643320" cy="1218240"/>
              </a:xfrm>
              <a:custGeom>
                <a:avLst/>
                <a:gdLst/>
                <a:ahLst/>
                <a:rect l="l" t="t" r="r" b="b"/>
                <a:pathLst>
                  <a:path w="1197" h="2058">
                    <a:moveTo>
                      <a:pt x="1040" y="2047"/>
                    </a:moveTo>
                    <a:lnTo>
                      <a:pt x="678" y="2012"/>
                    </a:lnTo>
                    <a:lnTo>
                      <a:pt x="677" y="2008"/>
                    </a:lnTo>
                    <a:lnTo>
                      <a:pt x="673" y="1987"/>
                    </a:lnTo>
                    <a:lnTo>
                      <a:pt x="677" y="1979"/>
                    </a:lnTo>
                    <a:lnTo>
                      <a:pt x="678" y="1979"/>
                    </a:lnTo>
                    <a:lnTo>
                      <a:pt x="677" y="1968"/>
                    </a:lnTo>
                    <a:lnTo>
                      <a:pt x="673" y="1968"/>
                    </a:lnTo>
                    <a:lnTo>
                      <a:pt x="665" y="1957"/>
                    </a:lnTo>
                    <a:lnTo>
                      <a:pt x="666" y="1948"/>
                    </a:lnTo>
                    <a:lnTo>
                      <a:pt x="665" y="1893"/>
                    </a:lnTo>
                    <a:lnTo>
                      <a:pt x="633" y="1822"/>
                    </a:lnTo>
                    <a:lnTo>
                      <a:pt x="614" y="1804"/>
                    </a:lnTo>
                    <a:lnTo>
                      <a:pt x="598" y="1776"/>
                    </a:lnTo>
                    <a:lnTo>
                      <a:pt x="564" y="1742"/>
                    </a:lnTo>
                    <a:lnTo>
                      <a:pt x="539" y="1744"/>
                    </a:lnTo>
                    <a:lnTo>
                      <a:pt x="524" y="1730"/>
                    </a:lnTo>
                    <a:lnTo>
                      <a:pt x="535" y="1714"/>
                    </a:lnTo>
                    <a:lnTo>
                      <a:pt x="529" y="1701"/>
                    </a:lnTo>
                    <a:lnTo>
                      <a:pt x="531" y="1691"/>
                    </a:lnTo>
                    <a:lnTo>
                      <a:pt x="516" y="1676"/>
                    </a:lnTo>
                    <a:lnTo>
                      <a:pt x="480" y="1672"/>
                    </a:lnTo>
                    <a:lnTo>
                      <a:pt x="457" y="1660"/>
                    </a:lnTo>
                    <a:lnTo>
                      <a:pt x="430" y="1636"/>
                    </a:lnTo>
                    <a:lnTo>
                      <a:pt x="416" y="1595"/>
                    </a:lnTo>
                    <a:lnTo>
                      <a:pt x="390" y="1578"/>
                    </a:lnTo>
                    <a:lnTo>
                      <a:pt x="364" y="1573"/>
                    </a:lnTo>
                    <a:lnTo>
                      <a:pt x="295" y="1539"/>
                    </a:lnTo>
                    <a:lnTo>
                      <a:pt x="274" y="1539"/>
                    </a:lnTo>
                    <a:lnTo>
                      <a:pt x="244" y="1522"/>
                    </a:lnTo>
                    <a:lnTo>
                      <a:pt x="228" y="1506"/>
                    </a:lnTo>
                    <a:lnTo>
                      <a:pt x="228" y="1490"/>
                    </a:lnTo>
                    <a:lnTo>
                      <a:pt x="235" y="1479"/>
                    </a:lnTo>
                    <a:lnTo>
                      <a:pt x="243" y="1444"/>
                    </a:lnTo>
                    <a:lnTo>
                      <a:pt x="247" y="1424"/>
                    </a:lnTo>
                    <a:lnTo>
                      <a:pt x="250" y="1417"/>
                    </a:lnTo>
                    <a:lnTo>
                      <a:pt x="244" y="1389"/>
                    </a:lnTo>
                    <a:lnTo>
                      <a:pt x="230" y="1380"/>
                    </a:lnTo>
                    <a:lnTo>
                      <a:pt x="228" y="1359"/>
                    </a:lnTo>
                    <a:lnTo>
                      <a:pt x="231" y="1354"/>
                    </a:lnTo>
                    <a:lnTo>
                      <a:pt x="235" y="1354"/>
                    </a:lnTo>
                    <a:lnTo>
                      <a:pt x="235" y="1337"/>
                    </a:lnTo>
                    <a:lnTo>
                      <a:pt x="226" y="1319"/>
                    </a:lnTo>
                    <a:lnTo>
                      <a:pt x="173" y="1241"/>
                    </a:lnTo>
                    <a:lnTo>
                      <a:pt x="169" y="1221"/>
                    </a:lnTo>
                    <a:lnTo>
                      <a:pt x="163" y="1200"/>
                    </a:lnTo>
                    <a:lnTo>
                      <a:pt x="158" y="1185"/>
                    </a:lnTo>
                    <a:lnTo>
                      <a:pt x="125" y="1132"/>
                    </a:lnTo>
                    <a:lnTo>
                      <a:pt x="128" y="1090"/>
                    </a:lnTo>
                    <a:lnTo>
                      <a:pt x="137" y="1076"/>
                    </a:lnTo>
                    <a:lnTo>
                      <a:pt x="146" y="1075"/>
                    </a:lnTo>
                    <a:lnTo>
                      <a:pt x="164" y="1055"/>
                    </a:lnTo>
                    <a:lnTo>
                      <a:pt x="165" y="1024"/>
                    </a:lnTo>
                    <a:lnTo>
                      <a:pt x="156" y="1016"/>
                    </a:lnTo>
                    <a:lnTo>
                      <a:pt x="129" y="1006"/>
                    </a:lnTo>
                    <a:lnTo>
                      <a:pt x="111" y="982"/>
                    </a:lnTo>
                    <a:lnTo>
                      <a:pt x="101" y="962"/>
                    </a:lnTo>
                    <a:lnTo>
                      <a:pt x="102" y="896"/>
                    </a:lnTo>
                    <a:lnTo>
                      <a:pt x="109" y="887"/>
                    </a:lnTo>
                    <a:lnTo>
                      <a:pt x="103" y="873"/>
                    </a:lnTo>
                    <a:lnTo>
                      <a:pt x="111" y="868"/>
                    </a:lnTo>
                    <a:lnTo>
                      <a:pt x="111" y="836"/>
                    </a:lnTo>
                    <a:lnTo>
                      <a:pt x="118" y="834"/>
                    </a:lnTo>
                    <a:lnTo>
                      <a:pt x="125" y="849"/>
                    </a:lnTo>
                    <a:lnTo>
                      <a:pt x="125" y="873"/>
                    </a:lnTo>
                    <a:lnTo>
                      <a:pt x="128" y="877"/>
                    </a:lnTo>
                    <a:lnTo>
                      <a:pt x="149" y="895"/>
                    </a:lnTo>
                    <a:lnTo>
                      <a:pt x="156" y="888"/>
                    </a:lnTo>
                    <a:lnTo>
                      <a:pt x="157" y="873"/>
                    </a:lnTo>
                    <a:lnTo>
                      <a:pt x="146" y="834"/>
                    </a:lnTo>
                    <a:lnTo>
                      <a:pt x="144" y="815"/>
                    </a:lnTo>
                    <a:lnTo>
                      <a:pt x="146" y="787"/>
                    </a:lnTo>
                    <a:lnTo>
                      <a:pt x="140" y="786"/>
                    </a:lnTo>
                    <a:lnTo>
                      <a:pt x="125" y="802"/>
                    </a:lnTo>
                    <a:lnTo>
                      <a:pt x="125" y="815"/>
                    </a:lnTo>
                    <a:lnTo>
                      <a:pt x="118" y="820"/>
                    </a:lnTo>
                    <a:lnTo>
                      <a:pt x="101" y="815"/>
                    </a:lnTo>
                    <a:lnTo>
                      <a:pt x="78" y="785"/>
                    </a:lnTo>
                    <a:lnTo>
                      <a:pt x="54" y="774"/>
                    </a:lnTo>
                    <a:lnTo>
                      <a:pt x="66" y="754"/>
                    </a:lnTo>
                    <a:lnTo>
                      <a:pt x="66" y="681"/>
                    </a:lnTo>
                    <a:lnTo>
                      <a:pt x="36" y="650"/>
                    </a:lnTo>
                    <a:lnTo>
                      <a:pt x="21" y="629"/>
                    </a:lnTo>
                    <a:lnTo>
                      <a:pt x="0" y="566"/>
                    </a:lnTo>
                    <a:lnTo>
                      <a:pt x="12" y="551"/>
                    </a:lnTo>
                    <a:lnTo>
                      <a:pt x="5" y="533"/>
                    </a:lnTo>
                    <a:lnTo>
                      <a:pt x="3" y="520"/>
                    </a:lnTo>
                    <a:lnTo>
                      <a:pt x="16" y="476"/>
                    </a:lnTo>
                    <a:lnTo>
                      <a:pt x="31" y="456"/>
                    </a:lnTo>
                    <a:lnTo>
                      <a:pt x="36" y="449"/>
                    </a:lnTo>
                    <a:lnTo>
                      <a:pt x="31" y="410"/>
                    </a:lnTo>
                    <a:lnTo>
                      <a:pt x="12" y="370"/>
                    </a:lnTo>
                    <a:lnTo>
                      <a:pt x="12" y="359"/>
                    </a:lnTo>
                    <a:lnTo>
                      <a:pt x="4" y="348"/>
                    </a:lnTo>
                    <a:lnTo>
                      <a:pt x="0" y="336"/>
                    </a:lnTo>
                    <a:lnTo>
                      <a:pt x="0" y="319"/>
                    </a:lnTo>
                    <a:lnTo>
                      <a:pt x="0" y="298"/>
                    </a:lnTo>
                    <a:lnTo>
                      <a:pt x="0" y="286"/>
                    </a:lnTo>
                    <a:lnTo>
                      <a:pt x="0" y="272"/>
                    </a:lnTo>
                    <a:lnTo>
                      <a:pt x="12" y="241"/>
                    </a:lnTo>
                    <a:lnTo>
                      <a:pt x="66" y="179"/>
                    </a:lnTo>
                    <a:lnTo>
                      <a:pt x="66" y="164"/>
                    </a:lnTo>
                    <a:lnTo>
                      <a:pt x="71" y="145"/>
                    </a:lnTo>
                    <a:lnTo>
                      <a:pt x="81" y="133"/>
                    </a:lnTo>
                    <a:lnTo>
                      <a:pt x="95" y="113"/>
                    </a:lnTo>
                    <a:lnTo>
                      <a:pt x="102" y="58"/>
                    </a:lnTo>
                    <a:lnTo>
                      <a:pt x="90" y="35"/>
                    </a:lnTo>
                    <a:lnTo>
                      <a:pt x="102" y="8"/>
                    </a:lnTo>
                    <a:lnTo>
                      <a:pt x="111" y="0"/>
                    </a:lnTo>
                    <a:lnTo>
                      <a:pt x="677" y="152"/>
                    </a:lnTo>
                    <a:lnTo>
                      <a:pt x="535" y="711"/>
                    </a:lnTo>
                    <a:lnTo>
                      <a:pt x="1158" y="1629"/>
                    </a:lnTo>
                    <a:lnTo>
                      <a:pt x="1157" y="1655"/>
                    </a:lnTo>
                    <a:lnTo>
                      <a:pt x="1158" y="1668"/>
                    </a:lnTo>
                    <a:lnTo>
                      <a:pt x="1157" y="1676"/>
                    </a:lnTo>
                    <a:lnTo>
                      <a:pt x="1165" y="1697"/>
                    </a:lnTo>
                    <a:lnTo>
                      <a:pt x="1165" y="1715"/>
                    </a:lnTo>
                    <a:lnTo>
                      <a:pt x="1171" y="1730"/>
                    </a:lnTo>
                    <a:lnTo>
                      <a:pt x="1177" y="1752"/>
                    </a:lnTo>
                    <a:lnTo>
                      <a:pt x="1189" y="1756"/>
                    </a:lnTo>
                    <a:lnTo>
                      <a:pt x="1194" y="1770"/>
                    </a:lnTo>
                    <a:lnTo>
                      <a:pt x="1197" y="1792"/>
                    </a:lnTo>
                    <a:lnTo>
                      <a:pt x="1194" y="1795"/>
                    </a:lnTo>
                    <a:lnTo>
                      <a:pt x="1189" y="1792"/>
                    </a:lnTo>
                    <a:lnTo>
                      <a:pt x="1170" y="1805"/>
                    </a:lnTo>
                    <a:lnTo>
                      <a:pt x="1150" y="1813"/>
                    </a:lnTo>
                    <a:lnTo>
                      <a:pt x="1134" y="1835"/>
                    </a:lnTo>
                    <a:lnTo>
                      <a:pt x="1120" y="1889"/>
                    </a:lnTo>
                    <a:lnTo>
                      <a:pt x="1088" y="1928"/>
                    </a:lnTo>
                    <a:lnTo>
                      <a:pt x="1073" y="1928"/>
                    </a:lnTo>
                    <a:lnTo>
                      <a:pt x="1072" y="1934"/>
                    </a:lnTo>
                    <a:lnTo>
                      <a:pt x="1076" y="1948"/>
                    </a:lnTo>
                    <a:lnTo>
                      <a:pt x="1075" y="1963"/>
                    </a:lnTo>
                    <a:lnTo>
                      <a:pt x="1067" y="1983"/>
                    </a:lnTo>
                    <a:lnTo>
                      <a:pt x="1073" y="1996"/>
                    </a:lnTo>
                    <a:lnTo>
                      <a:pt x="1093" y="2012"/>
                    </a:lnTo>
                    <a:lnTo>
                      <a:pt x="1099" y="2019"/>
                    </a:lnTo>
                    <a:lnTo>
                      <a:pt x="1089" y="2027"/>
                    </a:lnTo>
                    <a:lnTo>
                      <a:pt x="1087" y="2044"/>
                    </a:lnTo>
                    <a:lnTo>
                      <a:pt x="1075" y="2058"/>
                    </a:lnTo>
                    <a:lnTo>
                      <a:pt x="1067" y="2057"/>
                    </a:lnTo>
                    <a:lnTo>
                      <a:pt x="1040" y="2047"/>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7" name="5005424.5335.62556.75495"/>
              <p:cNvSpPr/>
              <p:nvPr/>
            </p:nvSpPr>
            <p:spPr>
              <a:xfrm>
                <a:off x="992520" y="3473640"/>
                <a:ext cx="551520" cy="703800"/>
              </a:xfrm>
              <a:custGeom>
                <a:avLst/>
                <a:gdLst/>
                <a:ahLst/>
                <a:rect l="l" t="t" r="r" b="b"/>
                <a:pathLst>
                  <a:path w="1025" h="1187">
                    <a:moveTo>
                      <a:pt x="873" y="1185"/>
                    </a:moveTo>
                    <a:lnTo>
                      <a:pt x="1025" y="114"/>
                    </a:lnTo>
                    <a:lnTo>
                      <a:pt x="281" y="0"/>
                    </a:lnTo>
                    <a:lnTo>
                      <a:pt x="262" y="95"/>
                    </a:lnTo>
                    <a:lnTo>
                      <a:pt x="233" y="176"/>
                    </a:lnTo>
                    <a:lnTo>
                      <a:pt x="219" y="176"/>
                    </a:lnTo>
                    <a:lnTo>
                      <a:pt x="207" y="168"/>
                    </a:lnTo>
                    <a:lnTo>
                      <a:pt x="209" y="160"/>
                    </a:lnTo>
                    <a:lnTo>
                      <a:pt x="199" y="146"/>
                    </a:lnTo>
                    <a:lnTo>
                      <a:pt x="163" y="140"/>
                    </a:lnTo>
                    <a:lnTo>
                      <a:pt x="141" y="144"/>
                    </a:lnTo>
                    <a:lnTo>
                      <a:pt x="133" y="152"/>
                    </a:lnTo>
                    <a:lnTo>
                      <a:pt x="140" y="187"/>
                    </a:lnTo>
                    <a:lnTo>
                      <a:pt x="131" y="279"/>
                    </a:lnTo>
                    <a:lnTo>
                      <a:pt x="137" y="291"/>
                    </a:lnTo>
                    <a:lnTo>
                      <a:pt x="127" y="333"/>
                    </a:lnTo>
                    <a:lnTo>
                      <a:pt x="123" y="344"/>
                    </a:lnTo>
                    <a:lnTo>
                      <a:pt x="124" y="354"/>
                    </a:lnTo>
                    <a:lnTo>
                      <a:pt x="123" y="380"/>
                    </a:lnTo>
                    <a:lnTo>
                      <a:pt x="124" y="393"/>
                    </a:lnTo>
                    <a:lnTo>
                      <a:pt x="123" y="401"/>
                    </a:lnTo>
                    <a:lnTo>
                      <a:pt x="131" y="422"/>
                    </a:lnTo>
                    <a:lnTo>
                      <a:pt x="131" y="440"/>
                    </a:lnTo>
                    <a:lnTo>
                      <a:pt x="137" y="455"/>
                    </a:lnTo>
                    <a:lnTo>
                      <a:pt x="143" y="477"/>
                    </a:lnTo>
                    <a:lnTo>
                      <a:pt x="155" y="481"/>
                    </a:lnTo>
                    <a:lnTo>
                      <a:pt x="160" y="495"/>
                    </a:lnTo>
                    <a:lnTo>
                      <a:pt x="163" y="517"/>
                    </a:lnTo>
                    <a:lnTo>
                      <a:pt x="160" y="520"/>
                    </a:lnTo>
                    <a:lnTo>
                      <a:pt x="155" y="517"/>
                    </a:lnTo>
                    <a:lnTo>
                      <a:pt x="136" y="530"/>
                    </a:lnTo>
                    <a:lnTo>
                      <a:pt x="116" y="538"/>
                    </a:lnTo>
                    <a:lnTo>
                      <a:pt x="100" y="560"/>
                    </a:lnTo>
                    <a:lnTo>
                      <a:pt x="86" y="614"/>
                    </a:lnTo>
                    <a:lnTo>
                      <a:pt x="54" y="653"/>
                    </a:lnTo>
                    <a:lnTo>
                      <a:pt x="39" y="653"/>
                    </a:lnTo>
                    <a:lnTo>
                      <a:pt x="38" y="659"/>
                    </a:lnTo>
                    <a:lnTo>
                      <a:pt x="42" y="673"/>
                    </a:lnTo>
                    <a:lnTo>
                      <a:pt x="41" y="688"/>
                    </a:lnTo>
                    <a:lnTo>
                      <a:pt x="33" y="708"/>
                    </a:lnTo>
                    <a:lnTo>
                      <a:pt x="39" y="721"/>
                    </a:lnTo>
                    <a:lnTo>
                      <a:pt x="59" y="737"/>
                    </a:lnTo>
                    <a:lnTo>
                      <a:pt x="65" y="744"/>
                    </a:lnTo>
                    <a:lnTo>
                      <a:pt x="55" y="752"/>
                    </a:lnTo>
                    <a:lnTo>
                      <a:pt x="53" y="769"/>
                    </a:lnTo>
                    <a:lnTo>
                      <a:pt x="41" y="783"/>
                    </a:lnTo>
                    <a:lnTo>
                      <a:pt x="33" y="782"/>
                    </a:lnTo>
                    <a:lnTo>
                      <a:pt x="6" y="772"/>
                    </a:lnTo>
                    <a:lnTo>
                      <a:pt x="0" y="817"/>
                    </a:lnTo>
                    <a:lnTo>
                      <a:pt x="552" y="1138"/>
                    </a:lnTo>
                    <a:lnTo>
                      <a:pt x="873" y="1187"/>
                    </a:lnTo>
                    <a:lnTo>
                      <a:pt x="873" y="118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8" name="5006370.875311.7570.62545.755"/>
              <p:cNvSpPr/>
              <p:nvPr/>
            </p:nvSpPr>
            <p:spPr>
              <a:xfrm>
                <a:off x="723600" y="2808360"/>
                <a:ext cx="515160" cy="875880"/>
              </a:xfrm>
              <a:custGeom>
                <a:avLst/>
                <a:gdLst/>
                <a:ahLst/>
                <a:rect l="l" t="t" r="r" b="b"/>
                <a:pathLst>
                  <a:path w="957" h="1477">
                    <a:moveTo>
                      <a:pt x="142" y="0"/>
                    </a:moveTo>
                    <a:lnTo>
                      <a:pt x="0" y="559"/>
                    </a:lnTo>
                    <a:lnTo>
                      <a:pt x="623" y="1477"/>
                    </a:lnTo>
                    <a:lnTo>
                      <a:pt x="622" y="1467"/>
                    </a:lnTo>
                    <a:lnTo>
                      <a:pt x="626" y="1456"/>
                    </a:lnTo>
                    <a:lnTo>
                      <a:pt x="636" y="1414"/>
                    </a:lnTo>
                    <a:lnTo>
                      <a:pt x="630" y="1402"/>
                    </a:lnTo>
                    <a:lnTo>
                      <a:pt x="639" y="1310"/>
                    </a:lnTo>
                    <a:lnTo>
                      <a:pt x="632" y="1275"/>
                    </a:lnTo>
                    <a:lnTo>
                      <a:pt x="640" y="1267"/>
                    </a:lnTo>
                    <a:lnTo>
                      <a:pt x="662" y="1263"/>
                    </a:lnTo>
                    <a:lnTo>
                      <a:pt x="698" y="1269"/>
                    </a:lnTo>
                    <a:lnTo>
                      <a:pt x="708" y="1283"/>
                    </a:lnTo>
                    <a:lnTo>
                      <a:pt x="706" y="1291"/>
                    </a:lnTo>
                    <a:lnTo>
                      <a:pt x="718" y="1299"/>
                    </a:lnTo>
                    <a:lnTo>
                      <a:pt x="732" y="1299"/>
                    </a:lnTo>
                    <a:lnTo>
                      <a:pt x="761" y="1218"/>
                    </a:lnTo>
                    <a:lnTo>
                      <a:pt x="780" y="1123"/>
                    </a:lnTo>
                    <a:lnTo>
                      <a:pt x="957" y="183"/>
                    </a:lnTo>
                    <a:lnTo>
                      <a:pt x="546" y="97"/>
                    </a:lnTo>
                    <a:lnTo>
                      <a:pt x="142"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9" name="5007379.625349.12550.37540.55"/>
              <p:cNvSpPr/>
              <p:nvPr/>
            </p:nvSpPr>
            <p:spPr>
              <a:xfrm>
                <a:off x="1144800" y="2917080"/>
                <a:ext cx="456120" cy="624600"/>
              </a:xfrm>
              <a:custGeom>
                <a:avLst/>
                <a:gdLst/>
                <a:ahLst/>
                <a:rect l="l" t="t" r="r" b="b"/>
                <a:pathLst>
                  <a:path w="849" h="1054">
                    <a:moveTo>
                      <a:pt x="744" y="1054"/>
                    </a:moveTo>
                    <a:lnTo>
                      <a:pt x="849" y="301"/>
                    </a:lnTo>
                    <a:lnTo>
                      <a:pt x="567" y="258"/>
                    </a:lnTo>
                    <a:lnTo>
                      <a:pt x="598" y="76"/>
                    </a:lnTo>
                    <a:lnTo>
                      <a:pt x="177" y="0"/>
                    </a:lnTo>
                    <a:lnTo>
                      <a:pt x="0" y="940"/>
                    </a:lnTo>
                    <a:lnTo>
                      <a:pt x="744" y="1054"/>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0" name="5008315355.87546.62573.6255"/>
              <p:cNvSpPr/>
              <p:nvPr/>
            </p:nvSpPr>
            <p:spPr>
              <a:xfrm>
                <a:off x="1220760" y="2115360"/>
                <a:ext cx="829080" cy="578160"/>
              </a:xfrm>
              <a:custGeom>
                <a:avLst/>
                <a:gdLst/>
                <a:ahLst/>
                <a:rect l="l" t="t" r="r" b="b"/>
                <a:pathLst>
                  <a:path w="1541" h="977">
                    <a:moveTo>
                      <a:pt x="1477" y="977"/>
                    </a:moveTo>
                    <a:lnTo>
                      <a:pt x="538" y="862"/>
                    </a:lnTo>
                    <a:lnTo>
                      <a:pt x="522" y="955"/>
                    </a:lnTo>
                    <a:lnTo>
                      <a:pt x="522" y="958"/>
                    </a:lnTo>
                    <a:lnTo>
                      <a:pt x="511" y="946"/>
                    </a:lnTo>
                    <a:lnTo>
                      <a:pt x="504" y="923"/>
                    </a:lnTo>
                    <a:lnTo>
                      <a:pt x="488" y="901"/>
                    </a:lnTo>
                    <a:lnTo>
                      <a:pt x="472" y="917"/>
                    </a:lnTo>
                    <a:lnTo>
                      <a:pt x="472" y="930"/>
                    </a:lnTo>
                    <a:lnTo>
                      <a:pt x="433" y="930"/>
                    </a:lnTo>
                    <a:lnTo>
                      <a:pt x="426" y="932"/>
                    </a:lnTo>
                    <a:lnTo>
                      <a:pt x="407" y="924"/>
                    </a:lnTo>
                    <a:lnTo>
                      <a:pt x="375" y="923"/>
                    </a:lnTo>
                    <a:lnTo>
                      <a:pt x="369" y="917"/>
                    </a:lnTo>
                    <a:lnTo>
                      <a:pt x="362" y="919"/>
                    </a:lnTo>
                    <a:lnTo>
                      <a:pt x="343" y="928"/>
                    </a:lnTo>
                    <a:lnTo>
                      <a:pt x="334" y="928"/>
                    </a:lnTo>
                    <a:lnTo>
                      <a:pt x="303" y="917"/>
                    </a:lnTo>
                    <a:lnTo>
                      <a:pt x="293" y="923"/>
                    </a:lnTo>
                    <a:lnTo>
                      <a:pt x="285" y="938"/>
                    </a:lnTo>
                    <a:lnTo>
                      <a:pt x="270" y="928"/>
                    </a:lnTo>
                    <a:lnTo>
                      <a:pt x="258" y="908"/>
                    </a:lnTo>
                    <a:lnTo>
                      <a:pt x="258" y="900"/>
                    </a:lnTo>
                    <a:lnTo>
                      <a:pt x="265" y="873"/>
                    </a:lnTo>
                    <a:lnTo>
                      <a:pt x="260" y="864"/>
                    </a:lnTo>
                    <a:lnTo>
                      <a:pt x="248" y="841"/>
                    </a:lnTo>
                    <a:lnTo>
                      <a:pt x="231" y="841"/>
                    </a:lnTo>
                    <a:lnTo>
                      <a:pt x="215" y="818"/>
                    </a:lnTo>
                    <a:lnTo>
                      <a:pt x="223" y="806"/>
                    </a:lnTo>
                    <a:lnTo>
                      <a:pt x="223" y="793"/>
                    </a:lnTo>
                    <a:lnTo>
                      <a:pt x="209" y="771"/>
                    </a:lnTo>
                    <a:lnTo>
                      <a:pt x="203" y="744"/>
                    </a:lnTo>
                    <a:lnTo>
                      <a:pt x="203" y="709"/>
                    </a:lnTo>
                    <a:lnTo>
                      <a:pt x="205" y="685"/>
                    </a:lnTo>
                    <a:lnTo>
                      <a:pt x="195" y="677"/>
                    </a:lnTo>
                    <a:lnTo>
                      <a:pt x="193" y="673"/>
                    </a:lnTo>
                    <a:lnTo>
                      <a:pt x="186" y="661"/>
                    </a:lnTo>
                    <a:lnTo>
                      <a:pt x="182" y="656"/>
                    </a:lnTo>
                    <a:lnTo>
                      <a:pt x="174" y="661"/>
                    </a:lnTo>
                    <a:lnTo>
                      <a:pt x="136" y="695"/>
                    </a:lnTo>
                    <a:lnTo>
                      <a:pt x="127" y="695"/>
                    </a:lnTo>
                    <a:lnTo>
                      <a:pt x="100" y="669"/>
                    </a:lnTo>
                    <a:lnTo>
                      <a:pt x="109" y="653"/>
                    </a:lnTo>
                    <a:lnTo>
                      <a:pt x="107" y="641"/>
                    </a:lnTo>
                    <a:lnTo>
                      <a:pt x="107" y="626"/>
                    </a:lnTo>
                    <a:lnTo>
                      <a:pt x="129" y="611"/>
                    </a:lnTo>
                    <a:lnTo>
                      <a:pt x="132" y="594"/>
                    </a:lnTo>
                    <a:lnTo>
                      <a:pt x="127" y="591"/>
                    </a:lnTo>
                    <a:lnTo>
                      <a:pt x="129" y="564"/>
                    </a:lnTo>
                    <a:lnTo>
                      <a:pt x="140" y="551"/>
                    </a:lnTo>
                    <a:lnTo>
                      <a:pt x="137" y="541"/>
                    </a:lnTo>
                    <a:lnTo>
                      <a:pt x="167" y="480"/>
                    </a:lnTo>
                    <a:lnTo>
                      <a:pt x="158" y="470"/>
                    </a:lnTo>
                    <a:lnTo>
                      <a:pt x="132" y="466"/>
                    </a:lnTo>
                    <a:lnTo>
                      <a:pt x="129" y="449"/>
                    </a:lnTo>
                    <a:lnTo>
                      <a:pt x="109" y="447"/>
                    </a:lnTo>
                    <a:lnTo>
                      <a:pt x="98" y="426"/>
                    </a:lnTo>
                    <a:lnTo>
                      <a:pt x="92" y="404"/>
                    </a:lnTo>
                    <a:lnTo>
                      <a:pt x="69" y="355"/>
                    </a:lnTo>
                    <a:lnTo>
                      <a:pt x="35" y="320"/>
                    </a:lnTo>
                    <a:lnTo>
                      <a:pt x="25" y="298"/>
                    </a:lnTo>
                    <a:lnTo>
                      <a:pt x="14" y="289"/>
                    </a:lnTo>
                    <a:lnTo>
                      <a:pt x="23" y="281"/>
                    </a:lnTo>
                    <a:lnTo>
                      <a:pt x="29" y="259"/>
                    </a:lnTo>
                    <a:lnTo>
                      <a:pt x="23" y="231"/>
                    </a:lnTo>
                    <a:lnTo>
                      <a:pt x="0" y="176"/>
                    </a:lnTo>
                    <a:lnTo>
                      <a:pt x="31" y="0"/>
                    </a:lnTo>
                    <a:lnTo>
                      <a:pt x="168" y="22"/>
                    </a:lnTo>
                    <a:lnTo>
                      <a:pt x="549" y="90"/>
                    </a:lnTo>
                    <a:lnTo>
                      <a:pt x="937" y="152"/>
                    </a:lnTo>
                    <a:lnTo>
                      <a:pt x="1541" y="218"/>
                    </a:lnTo>
                    <a:lnTo>
                      <a:pt x="1490" y="793"/>
                    </a:lnTo>
                    <a:lnTo>
                      <a:pt x="1477" y="977"/>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1" name="5009356.125376.12541.37550.255"/>
              <p:cNvSpPr/>
              <p:nvPr/>
            </p:nvSpPr>
            <p:spPr>
              <a:xfrm>
                <a:off x="1448640" y="2625480"/>
                <a:ext cx="565920" cy="513000"/>
              </a:xfrm>
              <a:custGeom>
                <a:avLst/>
                <a:gdLst/>
                <a:ahLst/>
                <a:rect l="l" t="t" r="r" b="b"/>
                <a:pathLst>
                  <a:path w="1052" h="864">
                    <a:moveTo>
                      <a:pt x="987" y="864"/>
                    </a:moveTo>
                    <a:lnTo>
                      <a:pt x="1019" y="489"/>
                    </a:lnTo>
                    <a:lnTo>
                      <a:pt x="1052" y="115"/>
                    </a:lnTo>
                    <a:lnTo>
                      <a:pt x="113" y="0"/>
                    </a:lnTo>
                    <a:lnTo>
                      <a:pt x="97" y="93"/>
                    </a:lnTo>
                    <a:lnTo>
                      <a:pt x="32" y="567"/>
                    </a:lnTo>
                    <a:lnTo>
                      <a:pt x="31" y="567"/>
                    </a:lnTo>
                    <a:lnTo>
                      <a:pt x="0" y="749"/>
                    </a:lnTo>
                    <a:lnTo>
                      <a:pt x="282" y="792"/>
                    </a:lnTo>
                    <a:lnTo>
                      <a:pt x="987" y="864"/>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2" name="5010430377.37551.87550.3755"/>
              <p:cNvSpPr/>
              <p:nvPr/>
            </p:nvSpPr>
            <p:spPr>
              <a:xfrm>
                <a:off x="1462680" y="3541680"/>
                <a:ext cx="567360" cy="643320"/>
              </a:xfrm>
              <a:custGeom>
                <a:avLst/>
                <a:gdLst/>
                <a:ahLst/>
                <a:rect l="l" t="t" r="r" b="b"/>
                <a:pathLst>
                  <a:path w="1055" h="1088">
                    <a:moveTo>
                      <a:pt x="152" y="0"/>
                    </a:moveTo>
                    <a:lnTo>
                      <a:pt x="0" y="1071"/>
                    </a:lnTo>
                    <a:lnTo>
                      <a:pt x="0" y="1073"/>
                    </a:lnTo>
                    <a:lnTo>
                      <a:pt x="137" y="1088"/>
                    </a:lnTo>
                    <a:lnTo>
                      <a:pt x="150" y="1005"/>
                    </a:lnTo>
                    <a:lnTo>
                      <a:pt x="410" y="1037"/>
                    </a:lnTo>
                    <a:lnTo>
                      <a:pt x="409" y="1034"/>
                    </a:lnTo>
                    <a:lnTo>
                      <a:pt x="403" y="1024"/>
                    </a:lnTo>
                    <a:lnTo>
                      <a:pt x="409" y="1007"/>
                    </a:lnTo>
                    <a:lnTo>
                      <a:pt x="409" y="1005"/>
                    </a:lnTo>
                    <a:lnTo>
                      <a:pt x="403" y="1003"/>
                    </a:lnTo>
                    <a:lnTo>
                      <a:pt x="407" y="1001"/>
                    </a:lnTo>
                    <a:lnTo>
                      <a:pt x="978" y="1049"/>
                    </a:lnTo>
                    <a:lnTo>
                      <a:pt x="1040" y="196"/>
                    </a:lnTo>
                    <a:lnTo>
                      <a:pt x="1047" y="196"/>
                    </a:lnTo>
                    <a:lnTo>
                      <a:pt x="1055" y="103"/>
                    </a:lnTo>
                    <a:lnTo>
                      <a:pt x="152"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3" name="5012394384.62541.552.3755"/>
              <p:cNvSpPr/>
              <p:nvPr/>
            </p:nvSpPr>
            <p:spPr>
              <a:xfrm>
                <a:off x="1544400" y="3095280"/>
                <a:ext cx="590040" cy="514440"/>
              </a:xfrm>
              <a:custGeom>
                <a:avLst/>
                <a:gdLst/>
                <a:ahLst/>
                <a:rect l="l" t="t" r="r" b="b"/>
                <a:pathLst>
                  <a:path w="1096" h="867">
                    <a:moveTo>
                      <a:pt x="0" y="753"/>
                    </a:moveTo>
                    <a:lnTo>
                      <a:pt x="105" y="0"/>
                    </a:lnTo>
                    <a:lnTo>
                      <a:pt x="810" y="72"/>
                    </a:lnTo>
                    <a:lnTo>
                      <a:pt x="1096" y="99"/>
                    </a:lnTo>
                    <a:lnTo>
                      <a:pt x="1084" y="290"/>
                    </a:lnTo>
                    <a:lnTo>
                      <a:pt x="1052" y="867"/>
                    </a:lnTo>
                    <a:lnTo>
                      <a:pt x="903" y="856"/>
                    </a:lnTo>
                    <a:lnTo>
                      <a:pt x="0" y="75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4" name="5023305.25303.62534.87548.255"/>
              <p:cNvSpPr/>
              <p:nvPr/>
            </p:nvSpPr>
            <p:spPr>
              <a:xfrm>
                <a:off x="632160" y="1994400"/>
                <a:ext cx="543240" cy="432720"/>
              </a:xfrm>
              <a:custGeom>
                <a:avLst/>
                <a:gdLst/>
                <a:ahLst/>
                <a:rect l="l" t="t" r="r" b="b"/>
                <a:pathLst>
                  <a:path w="1010" h="731">
                    <a:moveTo>
                      <a:pt x="904" y="689"/>
                    </a:moveTo>
                    <a:lnTo>
                      <a:pt x="903" y="700"/>
                    </a:lnTo>
                    <a:lnTo>
                      <a:pt x="897" y="706"/>
                    </a:lnTo>
                    <a:lnTo>
                      <a:pt x="899" y="731"/>
                    </a:lnTo>
                    <a:lnTo>
                      <a:pt x="631" y="670"/>
                    </a:lnTo>
                    <a:lnTo>
                      <a:pt x="609" y="680"/>
                    </a:lnTo>
                    <a:lnTo>
                      <a:pt x="598" y="680"/>
                    </a:lnTo>
                    <a:lnTo>
                      <a:pt x="583" y="673"/>
                    </a:lnTo>
                    <a:lnTo>
                      <a:pt x="564" y="672"/>
                    </a:lnTo>
                    <a:lnTo>
                      <a:pt x="557" y="669"/>
                    </a:lnTo>
                    <a:lnTo>
                      <a:pt x="545" y="669"/>
                    </a:lnTo>
                    <a:lnTo>
                      <a:pt x="528" y="672"/>
                    </a:lnTo>
                    <a:lnTo>
                      <a:pt x="509" y="669"/>
                    </a:lnTo>
                    <a:lnTo>
                      <a:pt x="490" y="669"/>
                    </a:lnTo>
                    <a:lnTo>
                      <a:pt x="471" y="678"/>
                    </a:lnTo>
                    <a:lnTo>
                      <a:pt x="458" y="680"/>
                    </a:lnTo>
                    <a:lnTo>
                      <a:pt x="427" y="674"/>
                    </a:lnTo>
                    <a:lnTo>
                      <a:pt x="422" y="670"/>
                    </a:lnTo>
                    <a:lnTo>
                      <a:pt x="396" y="663"/>
                    </a:lnTo>
                    <a:lnTo>
                      <a:pt x="337" y="670"/>
                    </a:lnTo>
                    <a:lnTo>
                      <a:pt x="326" y="650"/>
                    </a:lnTo>
                    <a:lnTo>
                      <a:pt x="271" y="639"/>
                    </a:lnTo>
                    <a:lnTo>
                      <a:pt x="250" y="637"/>
                    </a:lnTo>
                    <a:lnTo>
                      <a:pt x="216" y="639"/>
                    </a:lnTo>
                    <a:lnTo>
                      <a:pt x="175" y="637"/>
                    </a:lnTo>
                    <a:lnTo>
                      <a:pt x="130" y="612"/>
                    </a:lnTo>
                    <a:lnTo>
                      <a:pt x="126" y="599"/>
                    </a:lnTo>
                    <a:lnTo>
                      <a:pt x="128" y="555"/>
                    </a:lnTo>
                    <a:lnTo>
                      <a:pt x="130" y="545"/>
                    </a:lnTo>
                    <a:lnTo>
                      <a:pt x="126" y="513"/>
                    </a:lnTo>
                    <a:lnTo>
                      <a:pt x="98" y="492"/>
                    </a:lnTo>
                    <a:lnTo>
                      <a:pt x="83" y="492"/>
                    </a:lnTo>
                    <a:lnTo>
                      <a:pt x="82" y="482"/>
                    </a:lnTo>
                    <a:lnTo>
                      <a:pt x="64" y="467"/>
                    </a:lnTo>
                    <a:lnTo>
                      <a:pt x="40" y="459"/>
                    </a:lnTo>
                    <a:lnTo>
                      <a:pt x="35" y="458"/>
                    </a:lnTo>
                    <a:lnTo>
                      <a:pt x="12" y="445"/>
                    </a:lnTo>
                    <a:lnTo>
                      <a:pt x="4" y="442"/>
                    </a:lnTo>
                    <a:lnTo>
                      <a:pt x="0" y="440"/>
                    </a:lnTo>
                    <a:lnTo>
                      <a:pt x="0" y="435"/>
                    </a:lnTo>
                    <a:lnTo>
                      <a:pt x="5" y="414"/>
                    </a:lnTo>
                    <a:lnTo>
                      <a:pt x="8" y="399"/>
                    </a:lnTo>
                    <a:lnTo>
                      <a:pt x="8" y="391"/>
                    </a:lnTo>
                    <a:lnTo>
                      <a:pt x="8" y="380"/>
                    </a:lnTo>
                    <a:lnTo>
                      <a:pt x="15" y="380"/>
                    </a:lnTo>
                    <a:lnTo>
                      <a:pt x="17" y="380"/>
                    </a:lnTo>
                    <a:lnTo>
                      <a:pt x="17" y="396"/>
                    </a:lnTo>
                    <a:lnTo>
                      <a:pt x="17" y="406"/>
                    </a:lnTo>
                    <a:lnTo>
                      <a:pt x="17" y="414"/>
                    </a:lnTo>
                    <a:lnTo>
                      <a:pt x="17" y="416"/>
                    </a:lnTo>
                    <a:lnTo>
                      <a:pt x="35" y="399"/>
                    </a:lnTo>
                    <a:lnTo>
                      <a:pt x="34" y="392"/>
                    </a:lnTo>
                    <a:lnTo>
                      <a:pt x="34" y="380"/>
                    </a:lnTo>
                    <a:lnTo>
                      <a:pt x="46" y="376"/>
                    </a:lnTo>
                    <a:lnTo>
                      <a:pt x="35" y="364"/>
                    </a:lnTo>
                    <a:lnTo>
                      <a:pt x="27" y="361"/>
                    </a:lnTo>
                    <a:lnTo>
                      <a:pt x="26" y="336"/>
                    </a:lnTo>
                    <a:lnTo>
                      <a:pt x="31" y="333"/>
                    </a:lnTo>
                    <a:lnTo>
                      <a:pt x="40" y="336"/>
                    </a:lnTo>
                    <a:lnTo>
                      <a:pt x="46" y="332"/>
                    </a:lnTo>
                    <a:lnTo>
                      <a:pt x="62" y="329"/>
                    </a:lnTo>
                    <a:lnTo>
                      <a:pt x="52" y="314"/>
                    </a:lnTo>
                    <a:lnTo>
                      <a:pt x="52" y="310"/>
                    </a:lnTo>
                    <a:lnTo>
                      <a:pt x="47" y="302"/>
                    </a:lnTo>
                    <a:lnTo>
                      <a:pt x="31" y="314"/>
                    </a:lnTo>
                    <a:lnTo>
                      <a:pt x="31" y="295"/>
                    </a:lnTo>
                    <a:lnTo>
                      <a:pt x="31" y="277"/>
                    </a:lnTo>
                    <a:lnTo>
                      <a:pt x="34" y="255"/>
                    </a:lnTo>
                    <a:lnTo>
                      <a:pt x="32" y="238"/>
                    </a:lnTo>
                    <a:lnTo>
                      <a:pt x="31" y="223"/>
                    </a:lnTo>
                    <a:lnTo>
                      <a:pt x="34" y="183"/>
                    </a:lnTo>
                    <a:lnTo>
                      <a:pt x="36" y="165"/>
                    </a:lnTo>
                    <a:lnTo>
                      <a:pt x="21" y="114"/>
                    </a:lnTo>
                    <a:lnTo>
                      <a:pt x="24" y="81"/>
                    </a:lnTo>
                    <a:lnTo>
                      <a:pt x="31" y="59"/>
                    </a:lnTo>
                    <a:lnTo>
                      <a:pt x="34" y="31"/>
                    </a:lnTo>
                    <a:lnTo>
                      <a:pt x="126" y="95"/>
                    </a:lnTo>
                    <a:lnTo>
                      <a:pt x="177" y="125"/>
                    </a:lnTo>
                    <a:lnTo>
                      <a:pt x="215" y="138"/>
                    </a:lnTo>
                    <a:lnTo>
                      <a:pt x="236" y="150"/>
                    </a:lnTo>
                    <a:lnTo>
                      <a:pt x="259" y="150"/>
                    </a:lnTo>
                    <a:lnTo>
                      <a:pt x="263" y="154"/>
                    </a:lnTo>
                    <a:lnTo>
                      <a:pt x="270" y="165"/>
                    </a:lnTo>
                    <a:lnTo>
                      <a:pt x="273" y="213"/>
                    </a:lnTo>
                    <a:lnTo>
                      <a:pt x="270" y="224"/>
                    </a:lnTo>
                    <a:lnTo>
                      <a:pt x="259" y="235"/>
                    </a:lnTo>
                    <a:lnTo>
                      <a:pt x="251" y="255"/>
                    </a:lnTo>
                    <a:lnTo>
                      <a:pt x="251" y="271"/>
                    </a:lnTo>
                    <a:lnTo>
                      <a:pt x="253" y="277"/>
                    </a:lnTo>
                    <a:lnTo>
                      <a:pt x="251" y="293"/>
                    </a:lnTo>
                    <a:lnTo>
                      <a:pt x="249" y="297"/>
                    </a:lnTo>
                    <a:lnTo>
                      <a:pt x="249" y="302"/>
                    </a:lnTo>
                    <a:lnTo>
                      <a:pt x="257" y="314"/>
                    </a:lnTo>
                    <a:lnTo>
                      <a:pt x="271" y="301"/>
                    </a:lnTo>
                    <a:lnTo>
                      <a:pt x="289" y="258"/>
                    </a:lnTo>
                    <a:lnTo>
                      <a:pt x="294" y="251"/>
                    </a:lnTo>
                    <a:lnTo>
                      <a:pt x="302" y="231"/>
                    </a:lnTo>
                    <a:lnTo>
                      <a:pt x="329" y="211"/>
                    </a:lnTo>
                    <a:lnTo>
                      <a:pt x="330" y="197"/>
                    </a:lnTo>
                    <a:lnTo>
                      <a:pt x="321" y="158"/>
                    </a:lnTo>
                    <a:lnTo>
                      <a:pt x="301" y="109"/>
                    </a:lnTo>
                    <a:lnTo>
                      <a:pt x="298" y="95"/>
                    </a:lnTo>
                    <a:lnTo>
                      <a:pt x="305" y="94"/>
                    </a:lnTo>
                    <a:lnTo>
                      <a:pt x="314" y="95"/>
                    </a:lnTo>
                    <a:lnTo>
                      <a:pt x="326" y="76"/>
                    </a:lnTo>
                    <a:lnTo>
                      <a:pt x="324" y="43"/>
                    </a:lnTo>
                    <a:lnTo>
                      <a:pt x="310" y="43"/>
                    </a:lnTo>
                    <a:lnTo>
                      <a:pt x="309" y="28"/>
                    </a:lnTo>
                    <a:lnTo>
                      <a:pt x="309" y="0"/>
                    </a:lnTo>
                    <a:lnTo>
                      <a:pt x="505" y="48"/>
                    </a:lnTo>
                    <a:lnTo>
                      <a:pt x="689" y="102"/>
                    </a:lnTo>
                    <a:lnTo>
                      <a:pt x="1010" y="177"/>
                    </a:lnTo>
                    <a:lnTo>
                      <a:pt x="903" y="647"/>
                    </a:lnTo>
                    <a:lnTo>
                      <a:pt x="897" y="659"/>
                    </a:lnTo>
                    <a:lnTo>
                      <a:pt x="897" y="673"/>
                    </a:lnTo>
                    <a:lnTo>
                      <a:pt x="904" y="689"/>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5" name="5011439.375396.62598.25100.55"/>
              <p:cNvSpPr/>
              <p:nvPr/>
            </p:nvSpPr>
            <p:spPr>
              <a:xfrm>
                <a:off x="1679760" y="3658320"/>
                <a:ext cx="1132200" cy="1218240"/>
              </a:xfrm>
              <a:custGeom>
                <a:avLst/>
                <a:gdLst/>
                <a:ahLst/>
                <a:rect l="l" t="t" r="r" b="b"/>
                <a:pathLst>
                  <a:path w="2105" h="2057">
                    <a:moveTo>
                      <a:pt x="1944" y="571"/>
                    </a:moveTo>
                    <a:lnTo>
                      <a:pt x="1936" y="571"/>
                    </a:lnTo>
                    <a:lnTo>
                      <a:pt x="1927" y="564"/>
                    </a:lnTo>
                    <a:lnTo>
                      <a:pt x="1917" y="560"/>
                    </a:lnTo>
                    <a:lnTo>
                      <a:pt x="1838" y="525"/>
                    </a:lnTo>
                    <a:lnTo>
                      <a:pt x="1835" y="528"/>
                    </a:lnTo>
                    <a:lnTo>
                      <a:pt x="1813" y="535"/>
                    </a:lnTo>
                    <a:lnTo>
                      <a:pt x="1778" y="529"/>
                    </a:lnTo>
                    <a:lnTo>
                      <a:pt x="1761" y="529"/>
                    </a:lnTo>
                    <a:lnTo>
                      <a:pt x="1752" y="531"/>
                    </a:lnTo>
                    <a:lnTo>
                      <a:pt x="1721" y="540"/>
                    </a:lnTo>
                    <a:lnTo>
                      <a:pt x="1692" y="544"/>
                    </a:lnTo>
                    <a:lnTo>
                      <a:pt x="1681" y="548"/>
                    </a:lnTo>
                    <a:lnTo>
                      <a:pt x="1655" y="566"/>
                    </a:lnTo>
                    <a:lnTo>
                      <a:pt x="1630" y="551"/>
                    </a:lnTo>
                    <a:lnTo>
                      <a:pt x="1620" y="544"/>
                    </a:lnTo>
                    <a:lnTo>
                      <a:pt x="1620" y="540"/>
                    </a:lnTo>
                    <a:lnTo>
                      <a:pt x="1616" y="537"/>
                    </a:lnTo>
                    <a:lnTo>
                      <a:pt x="1608" y="535"/>
                    </a:lnTo>
                    <a:lnTo>
                      <a:pt x="1603" y="544"/>
                    </a:lnTo>
                    <a:lnTo>
                      <a:pt x="1591" y="544"/>
                    </a:lnTo>
                    <a:lnTo>
                      <a:pt x="1573" y="539"/>
                    </a:lnTo>
                    <a:lnTo>
                      <a:pt x="1572" y="528"/>
                    </a:lnTo>
                    <a:lnTo>
                      <a:pt x="1567" y="528"/>
                    </a:lnTo>
                    <a:lnTo>
                      <a:pt x="1552" y="535"/>
                    </a:lnTo>
                    <a:lnTo>
                      <a:pt x="1537" y="549"/>
                    </a:lnTo>
                    <a:lnTo>
                      <a:pt x="1538" y="559"/>
                    </a:lnTo>
                    <a:lnTo>
                      <a:pt x="1529" y="566"/>
                    </a:lnTo>
                    <a:lnTo>
                      <a:pt x="1522" y="556"/>
                    </a:lnTo>
                    <a:lnTo>
                      <a:pt x="1525" y="540"/>
                    </a:lnTo>
                    <a:lnTo>
                      <a:pt x="1525" y="533"/>
                    </a:lnTo>
                    <a:lnTo>
                      <a:pt x="1512" y="533"/>
                    </a:lnTo>
                    <a:lnTo>
                      <a:pt x="1494" y="544"/>
                    </a:lnTo>
                    <a:lnTo>
                      <a:pt x="1490" y="544"/>
                    </a:lnTo>
                    <a:lnTo>
                      <a:pt x="1453" y="519"/>
                    </a:lnTo>
                    <a:lnTo>
                      <a:pt x="1440" y="523"/>
                    </a:lnTo>
                    <a:lnTo>
                      <a:pt x="1435" y="540"/>
                    </a:lnTo>
                    <a:lnTo>
                      <a:pt x="1401" y="535"/>
                    </a:lnTo>
                    <a:lnTo>
                      <a:pt x="1401" y="519"/>
                    </a:lnTo>
                    <a:lnTo>
                      <a:pt x="1400" y="516"/>
                    </a:lnTo>
                    <a:lnTo>
                      <a:pt x="1383" y="498"/>
                    </a:lnTo>
                    <a:lnTo>
                      <a:pt x="1383" y="494"/>
                    </a:lnTo>
                    <a:lnTo>
                      <a:pt x="1340" y="486"/>
                    </a:lnTo>
                    <a:lnTo>
                      <a:pt x="1328" y="498"/>
                    </a:lnTo>
                    <a:lnTo>
                      <a:pt x="1311" y="492"/>
                    </a:lnTo>
                    <a:lnTo>
                      <a:pt x="1298" y="477"/>
                    </a:lnTo>
                    <a:lnTo>
                      <a:pt x="1289" y="478"/>
                    </a:lnTo>
                    <a:lnTo>
                      <a:pt x="1283" y="482"/>
                    </a:lnTo>
                    <a:lnTo>
                      <a:pt x="1278" y="482"/>
                    </a:lnTo>
                    <a:lnTo>
                      <a:pt x="1263" y="477"/>
                    </a:lnTo>
                    <a:lnTo>
                      <a:pt x="1221" y="472"/>
                    </a:lnTo>
                    <a:lnTo>
                      <a:pt x="1217" y="464"/>
                    </a:lnTo>
                    <a:lnTo>
                      <a:pt x="1212" y="455"/>
                    </a:lnTo>
                    <a:lnTo>
                      <a:pt x="1213" y="442"/>
                    </a:lnTo>
                    <a:lnTo>
                      <a:pt x="1208" y="434"/>
                    </a:lnTo>
                    <a:lnTo>
                      <a:pt x="1187" y="425"/>
                    </a:lnTo>
                    <a:lnTo>
                      <a:pt x="1176" y="434"/>
                    </a:lnTo>
                    <a:lnTo>
                      <a:pt x="1146" y="435"/>
                    </a:lnTo>
                    <a:lnTo>
                      <a:pt x="1138" y="433"/>
                    </a:lnTo>
                    <a:lnTo>
                      <a:pt x="1117" y="402"/>
                    </a:lnTo>
                    <a:lnTo>
                      <a:pt x="1109" y="396"/>
                    </a:lnTo>
                    <a:lnTo>
                      <a:pt x="1093" y="394"/>
                    </a:lnTo>
                    <a:lnTo>
                      <a:pt x="1102" y="27"/>
                    </a:lnTo>
                    <a:lnTo>
                      <a:pt x="644" y="0"/>
                    </a:lnTo>
                    <a:lnTo>
                      <a:pt x="637" y="0"/>
                    </a:lnTo>
                    <a:lnTo>
                      <a:pt x="575" y="853"/>
                    </a:lnTo>
                    <a:lnTo>
                      <a:pt x="4" y="805"/>
                    </a:lnTo>
                    <a:lnTo>
                      <a:pt x="0" y="807"/>
                    </a:lnTo>
                    <a:lnTo>
                      <a:pt x="6" y="809"/>
                    </a:lnTo>
                    <a:lnTo>
                      <a:pt x="6" y="811"/>
                    </a:lnTo>
                    <a:lnTo>
                      <a:pt x="0" y="828"/>
                    </a:lnTo>
                    <a:lnTo>
                      <a:pt x="6" y="838"/>
                    </a:lnTo>
                    <a:lnTo>
                      <a:pt x="7" y="841"/>
                    </a:lnTo>
                    <a:lnTo>
                      <a:pt x="35" y="860"/>
                    </a:lnTo>
                    <a:lnTo>
                      <a:pt x="43" y="877"/>
                    </a:lnTo>
                    <a:lnTo>
                      <a:pt x="57" y="909"/>
                    </a:lnTo>
                    <a:lnTo>
                      <a:pt x="89" y="930"/>
                    </a:lnTo>
                    <a:lnTo>
                      <a:pt x="175" y="1034"/>
                    </a:lnTo>
                    <a:lnTo>
                      <a:pt x="246" y="1091"/>
                    </a:lnTo>
                    <a:lnTo>
                      <a:pt x="254" y="1100"/>
                    </a:lnTo>
                    <a:lnTo>
                      <a:pt x="258" y="1116"/>
                    </a:lnTo>
                    <a:lnTo>
                      <a:pt x="257" y="1135"/>
                    </a:lnTo>
                    <a:lnTo>
                      <a:pt x="261" y="1143"/>
                    </a:lnTo>
                    <a:lnTo>
                      <a:pt x="280" y="1170"/>
                    </a:lnTo>
                    <a:lnTo>
                      <a:pt x="276" y="1230"/>
                    </a:lnTo>
                    <a:lnTo>
                      <a:pt x="284" y="1249"/>
                    </a:lnTo>
                    <a:lnTo>
                      <a:pt x="311" y="1291"/>
                    </a:lnTo>
                    <a:lnTo>
                      <a:pt x="422" y="1376"/>
                    </a:lnTo>
                    <a:lnTo>
                      <a:pt x="497" y="1416"/>
                    </a:lnTo>
                    <a:lnTo>
                      <a:pt x="518" y="1421"/>
                    </a:lnTo>
                    <a:lnTo>
                      <a:pt x="535" y="1412"/>
                    </a:lnTo>
                    <a:lnTo>
                      <a:pt x="554" y="1392"/>
                    </a:lnTo>
                    <a:lnTo>
                      <a:pt x="561" y="1385"/>
                    </a:lnTo>
                    <a:lnTo>
                      <a:pt x="591" y="1308"/>
                    </a:lnTo>
                    <a:lnTo>
                      <a:pt x="610" y="1288"/>
                    </a:lnTo>
                    <a:lnTo>
                      <a:pt x="624" y="1282"/>
                    </a:lnTo>
                    <a:lnTo>
                      <a:pt x="645" y="1290"/>
                    </a:lnTo>
                    <a:lnTo>
                      <a:pt x="656" y="1288"/>
                    </a:lnTo>
                    <a:lnTo>
                      <a:pt x="661" y="1279"/>
                    </a:lnTo>
                    <a:lnTo>
                      <a:pt x="667" y="1267"/>
                    </a:lnTo>
                    <a:lnTo>
                      <a:pt x="683" y="1273"/>
                    </a:lnTo>
                    <a:lnTo>
                      <a:pt x="696" y="1282"/>
                    </a:lnTo>
                    <a:lnTo>
                      <a:pt x="738" y="1288"/>
                    </a:lnTo>
                    <a:lnTo>
                      <a:pt x="750" y="1291"/>
                    </a:lnTo>
                    <a:lnTo>
                      <a:pt x="778" y="1299"/>
                    </a:lnTo>
                    <a:lnTo>
                      <a:pt x="794" y="1291"/>
                    </a:lnTo>
                    <a:lnTo>
                      <a:pt x="828" y="1311"/>
                    </a:lnTo>
                    <a:lnTo>
                      <a:pt x="833" y="1330"/>
                    </a:lnTo>
                    <a:lnTo>
                      <a:pt x="840" y="1333"/>
                    </a:lnTo>
                    <a:lnTo>
                      <a:pt x="844" y="1343"/>
                    </a:lnTo>
                    <a:lnTo>
                      <a:pt x="847" y="1347"/>
                    </a:lnTo>
                    <a:lnTo>
                      <a:pt x="864" y="1351"/>
                    </a:lnTo>
                    <a:lnTo>
                      <a:pt x="884" y="1381"/>
                    </a:lnTo>
                    <a:lnTo>
                      <a:pt x="917" y="1406"/>
                    </a:lnTo>
                    <a:lnTo>
                      <a:pt x="931" y="1431"/>
                    </a:lnTo>
                    <a:lnTo>
                      <a:pt x="933" y="1445"/>
                    </a:lnTo>
                    <a:lnTo>
                      <a:pt x="980" y="1561"/>
                    </a:lnTo>
                    <a:lnTo>
                      <a:pt x="989" y="1584"/>
                    </a:lnTo>
                    <a:lnTo>
                      <a:pt x="1046" y="1644"/>
                    </a:lnTo>
                    <a:lnTo>
                      <a:pt x="1051" y="1660"/>
                    </a:lnTo>
                    <a:lnTo>
                      <a:pt x="1084" y="1702"/>
                    </a:lnTo>
                    <a:lnTo>
                      <a:pt x="1097" y="1711"/>
                    </a:lnTo>
                    <a:lnTo>
                      <a:pt x="1113" y="1725"/>
                    </a:lnTo>
                    <a:lnTo>
                      <a:pt x="1117" y="1737"/>
                    </a:lnTo>
                    <a:lnTo>
                      <a:pt x="1114" y="1772"/>
                    </a:lnTo>
                    <a:lnTo>
                      <a:pt x="1126" y="1792"/>
                    </a:lnTo>
                    <a:lnTo>
                      <a:pt x="1134" y="1839"/>
                    </a:lnTo>
                    <a:lnTo>
                      <a:pt x="1141" y="1850"/>
                    </a:lnTo>
                    <a:lnTo>
                      <a:pt x="1176" y="1926"/>
                    </a:lnTo>
                    <a:lnTo>
                      <a:pt x="1180" y="1945"/>
                    </a:lnTo>
                    <a:lnTo>
                      <a:pt x="1208" y="1948"/>
                    </a:lnTo>
                    <a:lnTo>
                      <a:pt x="1239" y="1971"/>
                    </a:lnTo>
                    <a:lnTo>
                      <a:pt x="1274" y="1977"/>
                    </a:lnTo>
                    <a:lnTo>
                      <a:pt x="1325" y="2012"/>
                    </a:lnTo>
                    <a:lnTo>
                      <a:pt x="1400" y="2020"/>
                    </a:lnTo>
                    <a:lnTo>
                      <a:pt x="1408" y="2022"/>
                    </a:lnTo>
                    <a:lnTo>
                      <a:pt x="1453" y="2051"/>
                    </a:lnTo>
                    <a:lnTo>
                      <a:pt x="1469" y="2057"/>
                    </a:lnTo>
                    <a:lnTo>
                      <a:pt x="1490" y="2032"/>
                    </a:lnTo>
                    <a:lnTo>
                      <a:pt x="1506" y="2042"/>
                    </a:lnTo>
                    <a:lnTo>
                      <a:pt x="1512" y="2031"/>
                    </a:lnTo>
                    <a:lnTo>
                      <a:pt x="1512" y="2023"/>
                    </a:lnTo>
                    <a:lnTo>
                      <a:pt x="1494" y="2015"/>
                    </a:lnTo>
                    <a:lnTo>
                      <a:pt x="1501" y="2011"/>
                    </a:lnTo>
                    <a:lnTo>
                      <a:pt x="1482" y="1989"/>
                    </a:lnTo>
                    <a:lnTo>
                      <a:pt x="1461" y="1901"/>
                    </a:lnTo>
                    <a:lnTo>
                      <a:pt x="1447" y="1864"/>
                    </a:lnTo>
                    <a:lnTo>
                      <a:pt x="1465" y="1809"/>
                    </a:lnTo>
                    <a:lnTo>
                      <a:pt x="1463" y="1795"/>
                    </a:lnTo>
                    <a:lnTo>
                      <a:pt x="1459" y="1792"/>
                    </a:lnTo>
                    <a:lnTo>
                      <a:pt x="1453" y="1789"/>
                    </a:lnTo>
                    <a:lnTo>
                      <a:pt x="1448" y="1785"/>
                    </a:lnTo>
                    <a:lnTo>
                      <a:pt x="1448" y="1780"/>
                    </a:lnTo>
                    <a:lnTo>
                      <a:pt x="1453" y="1777"/>
                    </a:lnTo>
                    <a:lnTo>
                      <a:pt x="1475" y="1760"/>
                    </a:lnTo>
                    <a:lnTo>
                      <a:pt x="1491" y="1718"/>
                    </a:lnTo>
                    <a:lnTo>
                      <a:pt x="1481" y="1714"/>
                    </a:lnTo>
                    <a:lnTo>
                      <a:pt x="1474" y="1686"/>
                    </a:lnTo>
                    <a:lnTo>
                      <a:pt x="1487" y="1671"/>
                    </a:lnTo>
                    <a:lnTo>
                      <a:pt x="1505" y="1683"/>
                    </a:lnTo>
                    <a:lnTo>
                      <a:pt x="1529" y="1660"/>
                    </a:lnTo>
                    <a:lnTo>
                      <a:pt x="1536" y="1636"/>
                    </a:lnTo>
                    <a:lnTo>
                      <a:pt x="1522" y="1628"/>
                    </a:lnTo>
                    <a:lnTo>
                      <a:pt x="1529" y="1619"/>
                    </a:lnTo>
                    <a:lnTo>
                      <a:pt x="1536" y="1621"/>
                    </a:lnTo>
                    <a:lnTo>
                      <a:pt x="1543" y="1623"/>
                    </a:lnTo>
                    <a:lnTo>
                      <a:pt x="1548" y="1616"/>
                    </a:lnTo>
                    <a:lnTo>
                      <a:pt x="1557" y="1620"/>
                    </a:lnTo>
                    <a:lnTo>
                      <a:pt x="1568" y="1620"/>
                    </a:lnTo>
                    <a:lnTo>
                      <a:pt x="1575" y="1619"/>
                    </a:lnTo>
                    <a:lnTo>
                      <a:pt x="1579" y="1608"/>
                    </a:lnTo>
                    <a:lnTo>
                      <a:pt x="1579" y="1590"/>
                    </a:lnTo>
                    <a:lnTo>
                      <a:pt x="1581" y="1584"/>
                    </a:lnTo>
                    <a:lnTo>
                      <a:pt x="1588" y="1580"/>
                    </a:lnTo>
                    <a:lnTo>
                      <a:pt x="1591" y="1584"/>
                    </a:lnTo>
                    <a:lnTo>
                      <a:pt x="1598" y="1584"/>
                    </a:lnTo>
                    <a:lnTo>
                      <a:pt x="1631" y="1577"/>
                    </a:lnTo>
                    <a:lnTo>
                      <a:pt x="1638" y="1576"/>
                    </a:lnTo>
                    <a:lnTo>
                      <a:pt x="1642" y="1568"/>
                    </a:lnTo>
                    <a:lnTo>
                      <a:pt x="1635" y="1561"/>
                    </a:lnTo>
                    <a:lnTo>
                      <a:pt x="1620" y="1547"/>
                    </a:lnTo>
                    <a:lnTo>
                      <a:pt x="1620" y="1541"/>
                    </a:lnTo>
                    <a:lnTo>
                      <a:pt x="1654" y="1530"/>
                    </a:lnTo>
                    <a:lnTo>
                      <a:pt x="1661" y="1522"/>
                    </a:lnTo>
                    <a:lnTo>
                      <a:pt x="1670" y="1518"/>
                    </a:lnTo>
                    <a:lnTo>
                      <a:pt x="1673" y="1522"/>
                    </a:lnTo>
                    <a:lnTo>
                      <a:pt x="1670" y="1525"/>
                    </a:lnTo>
                    <a:lnTo>
                      <a:pt x="1674" y="1537"/>
                    </a:lnTo>
                    <a:lnTo>
                      <a:pt x="1681" y="1537"/>
                    </a:lnTo>
                    <a:lnTo>
                      <a:pt x="1690" y="1530"/>
                    </a:lnTo>
                    <a:lnTo>
                      <a:pt x="1748" y="1515"/>
                    </a:lnTo>
                    <a:lnTo>
                      <a:pt x="1841" y="1449"/>
                    </a:lnTo>
                    <a:lnTo>
                      <a:pt x="1847" y="1429"/>
                    </a:lnTo>
                    <a:lnTo>
                      <a:pt x="1896" y="1389"/>
                    </a:lnTo>
                    <a:lnTo>
                      <a:pt x="1896" y="1385"/>
                    </a:lnTo>
                    <a:lnTo>
                      <a:pt x="1876" y="1355"/>
                    </a:lnTo>
                    <a:lnTo>
                      <a:pt x="1878" y="1334"/>
                    </a:lnTo>
                    <a:lnTo>
                      <a:pt x="1911" y="1323"/>
                    </a:lnTo>
                    <a:lnTo>
                      <a:pt x="1917" y="1323"/>
                    </a:lnTo>
                    <a:lnTo>
                      <a:pt x="1915" y="1350"/>
                    </a:lnTo>
                    <a:lnTo>
                      <a:pt x="1917" y="1354"/>
                    </a:lnTo>
                    <a:lnTo>
                      <a:pt x="1955" y="1350"/>
                    </a:lnTo>
                    <a:lnTo>
                      <a:pt x="1958" y="1362"/>
                    </a:lnTo>
                    <a:lnTo>
                      <a:pt x="2023" y="1329"/>
                    </a:lnTo>
                    <a:lnTo>
                      <a:pt x="2066" y="1324"/>
                    </a:lnTo>
                    <a:lnTo>
                      <a:pt x="2068" y="1323"/>
                    </a:lnTo>
                    <a:lnTo>
                      <a:pt x="2066" y="1315"/>
                    </a:lnTo>
                    <a:lnTo>
                      <a:pt x="2057" y="1311"/>
                    </a:lnTo>
                    <a:lnTo>
                      <a:pt x="2052" y="1299"/>
                    </a:lnTo>
                    <a:lnTo>
                      <a:pt x="2057" y="1291"/>
                    </a:lnTo>
                    <a:lnTo>
                      <a:pt x="2062" y="1286"/>
                    </a:lnTo>
                    <a:lnTo>
                      <a:pt x="2072" y="1273"/>
                    </a:lnTo>
                    <a:lnTo>
                      <a:pt x="2091" y="1230"/>
                    </a:lnTo>
                    <a:lnTo>
                      <a:pt x="2074" y="1209"/>
                    </a:lnTo>
                    <a:lnTo>
                      <a:pt x="2074" y="1197"/>
                    </a:lnTo>
                    <a:lnTo>
                      <a:pt x="2081" y="1189"/>
                    </a:lnTo>
                    <a:lnTo>
                      <a:pt x="2078" y="1175"/>
                    </a:lnTo>
                    <a:lnTo>
                      <a:pt x="2087" y="1157"/>
                    </a:lnTo>
                    <a:lnTo>
                      <a:pt x="2093" y="1146"/>
                    </a:lnTo>
                    <a:lnTo>
                      <a:pt x="2100" y="1127"/>
                    </a:lnTo>
                    <a:lnTo>
                      <a:pt x="2105" y="1091"/>
                    </a:lnTo>
                    <a:lnTo>
                      <a:pt x="2105" y="1068"/>
                    </a:lnTo>
                    <a:lnTo>
                      <a:pt x="2100" y="1041"/>
                    </a:lnTo>
                    <a:lnTo>
                      <a:pt x="2092" y="1021"/>
                    </a:lnTo>
                    <a:lnTo>
                      <a:pt x="2087" y="1014"/>
                    </a:lnTo>
                    <a:lnTo>
                      <a:pt x="2089" y="1003"/>
                    </a:lnTo>
                    <a:lnTo>
                      <a:pt x="2084" y="994"/>
                    </a:lnTo>
                    <a:lnTo>
                      <a:pt x="2072" y="977"/>
                    </a:lnTo>
                    <a:lnTo>
                      <a:pt x="2062" y="969"/>
                    </a:lnTo>
                    <a:lnTo>
                      <a:pt x="2061" y="960"/>
                    </a:lnTo>
                    <a:lnTo>
                      <a:pt x="2068" y="943"/>
                    </a:lnTo>
                    <a:lnTo>
                      <a:pt x="2050" y="916"/>
                    </a:lnTo>
                    <a:lnTo>
                      <a:pt x="2029" y="896"/>
                    </a:lnTo>
                    <a:lnTo>
                      <a:pt x="2023" y="885"/>
                    </a:lnTo>
                    <a:lnTo>
                      <a:pt x="2018" y="691"/>
                    </a:lnTo>
                    <a:lnTo>
                      <a:pt x="2018" y="592"/>
                    </a:lnTo>
                    <a:lnTo>
                      <a:pt x="1991" y="587"/>
                    </a:lnTo>
                    <a:lnTo>
                      <a:pt x="1976" y="595"/>
                    </a:lnTo>
                    <a:lnTo>
                      <a:pt x="1964" y="592"/>
                    </a:lnTo>
                    <a:lnTo>
                      <a:pt x="1944" y="571"/>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6" name="5013407.875434.87528.553.3755"/>
              <p:cNvSpPr/>
              <p:nvPr/>
            </p:nvSpPr>
            <p:spPr>
              <a:xfrm>
                <a:off x="2110680" y="3267720"/>
                <a:ext cx="601200" cy="353160"/>
              </a:xfrm>
              <a:custGeom>
                <a:avLst/>
                <a:gdLst/>
                <a:ahLst/>
                <a:rect l="l" t="t" r="r" b="b"/>
                <a:pathLst>
                  <a:path w="1118" h="599">
                    <a:moveTo>
                      <a:pt x="32" y="0"/>
                    </a:moveTo>
                    <a:lnTo>
                      <a:pt x="1002" y="20"/>
                    </a:lnTo>
                    <a:lnTo>
                      <a:pt x="1064" y="71"/>
                    </a:lnTo>
                    <a:lnTo>
                      <a:pt x="1042" y="92"/>
                    </a:lnTo>
                    <a:lnTo>
                      <a:pt x="1038" y="116"/>
                    </a:lnTo>
                    <a:lnTo>
                      <a:pt x="1053" y="127"/>
                    </a:lnTo>
                    <a:lnTo>
                      <a:pt x="1065" y="137"/>
                    </a:lnTo>
                    <a:lnTo>
                      <a:pt x="1076" y="170"/>
                    </a:lnTo>
                    <a:lnTo>
                      <a:pt x="1089" y="181"/>
                    </a:lnTo>
                    <a:lnTo>
                      <a:pt x="1106" y="182"/>
                    </a:lnTo>
                    <a:lnTo>
                      <a:pt x="1115" y="186"/>
                    </a:lnTo>
                    <a:lnTo>
                      <a:pt x="1118" y="599"/>
                    </a:lnTo>
                    <a:lnTo>
                      <a:pt x="0" y="577"/>
                    </a:lnTo>
                    <a:lnTo>
                      <a:pt x="32"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7" name="5014379.625423.37529.12559.3755"/>
              <p:cNvSpPr/>
              <p:nvPr/>
            </p:nvSpPr>
            <p:spPr>
              <a:xfrm>
                <a:off x="1981080" y="2917080"/>
                <a:ext cx="668880" cy="360720"/>
              </a:xfrm>
              <a:custGeom>
                <a:avLst/>
                <a:gdLst/>
                <a:ahLst/>
                <a:rect l="l" t="t" r="r" b="b"/>
                <a:pathLst>
                  <a:path w="1245" h="613">
                    <a:moveTo>
                      <a:pt x="0" y="375"/>
                    </a:moveTo>
                    <a:lnTo>
                      <a:pt x="32" y="0"/>
                    </a:lnTo>
                    <a:lnTo>
                      <a:pt x="799" y="41"/>
                    </a:lnTo>
                    <a:lnTo>
                      <a:pt x="824" y="70"/>
                    </a:lnTo>
                    <a:lnTo>
                      <a:pt x="845" y="70"/>
                    </a:lnTo>
                    <a:lnTo>
                      <a:pt x="868" y="67"/>
                    </a:lnTo>
                    <a:lnTo>
                      <a:pt x="881" y="78"/>
                    </a:lnTo>
                    <a:lnTo>
                      <a:pt x="894" y="102"/>
                    </a:lnTo>
                    <a:lnTo>
                      <a:pt x="910" y="106"/>
                    </a:lnTo>
                    <a:lnTo>
                      <a:pt x="934" y="102"/>
                    </a:lnTo>
                    <a:lnTo>
                      <a:pt x="953" y="88"/>
                    </a:lnTo>
                    <a:lnTo>
                      <a:pt x="977" y="88"/>
                    </a:lnTo>
                    <a:lnTo>
                      <a:pt x="993" y="90"/>
                    </a:lnTo>
                    <a:lnTo>
                      <a:pt x="1056" y="128"/>
                    </a:lnTo>
                    <a:lnTo>
                      <a:pt x="1083" y="149"/>
                    </a:lnTo>
                    <a:lnTo>
                      <a:pt x="1083" y="167"/>
                    </a:lnTo>
                    <a:lnTo>
                      <a:pt x="1103" y="183"/>
                    </a:lnTo>
                    <a:lnTo>
                      <a:pt x="1103" y="196"/>
                    </a:lnTo>
                    <a:lnTo>
                      <a:pt x="1094" y="221"/>
                    </a:lnTo>
                    <a:lnTo>
                      <a:pt x="1110" y="233"/>
                    </a:lnTo>
                    <a:lnTo>
                      <a:pt x="1117" y="268"/>
                    </a:lnTo>
                    <a:lnTo>
                      <a:pt x="1135" y="280"/>
                    </a:lnTo>
                    <a:lnTo>
                      <a:pt x="1130" y="296"/>
                    </a:lnTo>
                    <a:lnTo>
                      <a:pt x="1135" y="312"/>
                    </a:lnTo>
                    <a:lnTo>
                      <a:pt x="1155" y="328"/>
                    </a:lnTo>
                    <a:lnTo>
                      <a:pt x="1161" y="341"/>
                    </a:lnTo>
                    <a:lnTo>
                      <a:pt x="1155" y="354"/>
                    </a:lnTo>
                    <a:lnTo>
                      <a:pt x="1151" y="386"/>
                    </a:lnTo>
                    <a:lnTo>
                      <a:pt x="1169" y="398"/>
                    </a:lnTo>
                    <a:lnTo>
                      <a:pt x="1176" y="413"/>
                    </a:lnTo>
                    <a:lnTo>
                      <a:pt x="1162" y="426"/>
                    </a:lnTo>
                    <a:lnTo>
                      <a:pt x="1169" y="441"/>
                    </a:lnTo>
                    <a:lnTo>
                      <a:pt x="1181" y="456"/>
                    </a:lnTo>
                    <a:lnTo>
                      <a:pt x="1176" y="470"/>
                    </a:lnTo>
                    <a:lnTo>
                      <a:pt x="1181" y="489"/>
                    </a:lnTo>
                    <a:lnTo>
                      <a:pt x="1186" y="501"/>
                    </a:lnTo>
                    <a:lnTo>
                      <a:pt x="1194" y="520"/>
                    </a:lnTo>
                    <a:lnTo>
                      <a:pt x="1213" y="534"/>
                    </a:lnTo>
                    <a:lnTo>
                      <a:pt x="1216" y="559"/>
                    </a:lnTo>
                    <a:lnTo>
                      <a:pt x="1237" y="585"/>
                    </a:lnTo>
                    <a:lnTo>
                      <a:pt x="1245" y="590"/>
                    </a:lnTo>
                    <a:lnTo>
                      <a:pt x="1241" y="606"/>
                    </a:lnTo>
                    <a:lnTo>
                      <a:pt x="1244" y="613"/>
                    </a:lnTo>
                    <a:lnTo>
                      <a:pt x="274" y="593"/>
                    </a:lnTo>
                    <a:lnTo>
                      <a:pt x="286" y="402"/>
                    </a:lnTo>
                    <a:lnTo>
                      <a:pt x="0" y="37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8" name="5015352.875424.87533.7550.3755"/>
              <p:cNvSpPr/>
              <p:nvPr/>
            </p:nvSpPr>
            <p:spPr>
              <a:xfrm>
                <a:off x="1998000" y="2585160"/>
                <a:ext cx="567360" cy="418680"/>
              </a:xfrm>
              <a:custGeom>
                <a:avLst/>
                <a:gdLst/>
                <a:ahLst/>
                <a:rect l="l" t="t" r="r" b="b"/>
                <a:pathLst>
                  <a:path w="1058" h="707">
                    <a:moveTo>
                      <a:pt x="0" y="558"/>
                    </a:moveTo>
                    <a:lnTo>
                      <a:pt x="33" y="184"/>
                    </a:lnTo>
                    <a:lnTo>
                      <a:pt x="46" y="0"/>
                    </a:lnTo>
                    <a:lnTo>
                      <a:pt x="1037" y="41"/>
                    </a:lnTo>
                    <a:lnTo>
                      <a:pt x="1037" y="55"/>
                    </a:lnTo>
                    <a:lnTo>
                      <a:pt x="1033" y="76"/>
                    </a:lnTo>
                    <a:lnTo>
                      <a:pt x="1012" y="100"/>
                    </a:lnTo>
                    <a:lnTo>
                      <a:pt x="1013" y="122"/>
                    </a:lnTo>
                    <a:lnTo>
                      <a:pt x="1055" y="165"/>
                    </a:lnTo>
                    <a:lnTo>
                      <a:pt x="1058" y="509"/>
                    </a:lnTo>
                    <a:lnTo>
                      <a:pt x="1044" y="507"/>
                    </a:lnTo>
                    <a:lnTo>
                      <a:pt x="1036" y="509"/>
                    </a:lnTo>
                    <a:lnTo>
                      <a:pt x="1037" y="525"/>
                    </a:lnTo>
                    <a:lnTo>
                      <a:pt x="1040" y="533"/>
                    </a:lnTo>
                    <a:lnTo>
                      <a:pt x="1037" y="556"/>
                    </a:lnTo>
                    <a:lnTo>
                      <a:pt x="1047" y="561"/>
                    </a:lnTo>
                    <a:lnTo>
                      <a:pt x="1055" y="593"/>
                    </a:lnTo>
                    <a:lnTo>
                      <a:pt x="1040" y="601"/>
                    </a:lnTo>
                    <a:lnTo>
                      <a:pt x="1044" y="617"/>
                    </a:lnTo>
                    <a:lnTo>
                      <a:pt x="1035" y="654"/>
                    </a:lnTo>
                    <a:lnTo>
                      <a:pt x="1044" y="685"/>
                    </a:lnTo>
                    <a:lnTo>
                      <a:pt x="1051" y="702"/>
                    </a:lnTo>
                    <a:lnTo>
                      <a:pt x="1051" y="707"/>
                    </a:lnTo>
                    <a:lnTo>
                      <a:pt x="1024" y="686"/>
                    </a:lnTo>
                    <a:lnTo>
                      <a:pt x="961" y="648"/>
                    </a:lnTo>
                    <a:lnTo>
                      <a:pt x="945" y="646"/>
                    </a:lnTo>
                    <a:lnTo>
                      <a:pt x="921" y="646"/>
                    </a:lnTo>
                    <a:lnTo>
                      <a:pt x="902" y="660"/>
                    </a:lnTo>
                    <a:lnTo>
                      <a:pt x="878" y="664"/>
                    </a:lnTo>
                    <a:lnTo>
                      <a:pt x="862" y="660"/>
                    </a:lnTo>
                    <a:lnTo>
                      <a:pt x="849" y="636"/>
                    </a:lnTo>
                    <a:lnTo>
                      <a:pt x="836" y="625"/>
                    </a:lnTo>
                    <a:lnTo>
                      <a:pt x="813" y="628"/>
                    </a:lnTo>
                    <a:lnTo>
                      <a:pt x="792" y="628"/>
                    </a:lnTo>
                    <a:lnTo>
                      <a:pt x="767" y="599"/>
                    </a:lnTo>
                    <a:lnTo>
                      <a:pt x="0" y="558"/>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9" name="5016324470.7553.2547.3755"/>
              <p:cNvSpPr/>
              <p:nvPr/>
            </p:nvSpPr>
            <p:spPr>
              <a:xfrm>
                <a:off x="2514600" y="2227320"/>
                <a:ext cx="533880" cy="660240"/>
              </a:xfrm>
              <a:custGeom>
                <a:avLst/>
                <a:gdLst/>
                <a:ahLst/>
                <a:rect l="l" t="t" r="r" b="b"/>
                <a:pathLst>
                  <a:path w="993" h="1114">
                    <a:moveTo>
                      <a:pt x="97" y="1114"/>
                    </a:moveTo>
                    <a:lnTo>
                      <a:pt x="94" y="770"/>
                    </a:lnTo>
                    <a:lnTo>
                      <a:pt x="52" y="727"/>
                    </a:lnTo>
                    <a:lnTo>
                      <a:pt x="51" y="705"/>
                    </a:lnTo>
                    <a:lnTo>
                      <a:pt x="72" y="681"/>
                    </a:lnTo>
                    <a:lnTo>
                      <a:pt x="76" y="660"/>
                    </a:lnTo>
                    <a:lnTo>
                      <a:pt x="76" y="646"/>
                    </a:lnTo>
                    <a:lnTo>
                      <a:pt x="75" y="618"/>
                    </a:lnTo>
                    <a:lnTo>
                      <a:pt x="76" y="592"/>
                    </a:lnTo>
                    <a:lnTo>
                      <a:pt x="59" y="525"/>
                    </a:lnTo>
                    <a:lnTo>
                      <a:pt x="56" y="511"/>
                    </a:lnTo>
                    <a:lnTo>
                      <a:pt x="56" y="476"/>
                    </a:lnTo>
                    <a:lnTo>
                      <a:pt x="56" y="458"/>
                    </a:lnTo>
                    <a:lnTo>
                      <a:pt x="51" y="363"/>
                    </a:lnTo>
                    <a:lnTo>
                      <a:pt x="38" y="308"/>
                    </a:lnTo>
                    <a:lnTo>
                      <a:pt x="20" y="290"/>
                    </a:lnTo>
                    <a:lnTo>
                      <a:pt x="8" y="228"/>
                    </a:lnTo>
                    <a:lnTo>
                      <a:pt x="5" y="176"/>
                    </a:lnTo>
                    <a:lnTo>
                      <a:pt x="13" y="144"/>
                    </a:lnTo>
                    <a:lnTo>
                      <a:pt x="16" y="129"/>
                    </a:lnTo>
                    <a:lnTo>
                      <a:pt x="0" y="86"/>
                    </a:lnTo>
                    <a:lnTo>
                      <a:pt x="0" y="69"/>
                    </a:lnTo>
                    <a:lnTo>
                      <a:pt x="250" y="67"/>
                    </a:lnTo>
                    <a:lnTo>
                      <a:pt x="252" y="30"/>
                    </a:lnTo>
                    <a:lnTo>
                      <a:pt x="256" y="0"/>
                    </a:lnTo>
                    <a:lnTo>
                      <a:pt x="283" y="0"/>
                    </a:lnTo>
                    <a:lnTo>
                      <a:pt x="309" y="11"/>
                    </a:lnTo>
                    <a:lnTo>
                      <a:pt x="312" y="54"/>
                    </a:lnTo>
                    <a:lnTo>
                      <a:pt x="316" y="75"/>
                    </a:lnTo>
                    <a:lnTo>
                      <a:pt x="314" y="104"/>
                    </a:lnTo>
                    <a:lnTo>
                      <a:pt x="344" y="125"/>
                    </a:lnTo>
                    <a:lnTo>
                      <a:pt x="355" y="122"/>
                    </a:lnTo>
                    <a:lnTo>
                      <a:pt x="375" y="125"/>
                    </a:lnTo>
                    <a:lnTo>
                      <a:pt x="385" y="137"/>
                    </a:lnTo>
                    <a:lnTo>
                      <a:pt x="406" y="132"/>
                    </a:lnTo>
                    <a:lnTo>
                      <a:pt x="431" y="137"/>
                    </a:lnTo>
                    <a:lnTo>
                      <a:pt x="436" y="148"/>
                    </a:lnTo>
                    <a:lnTo>
                      <a:pt x="436" y="159"/>
                    </a:lnTo>
                    <a:lnTo>
                      <a:pt x="471" y="156"/>
                    </a:lnTo>
                    <a:lnTo>
                      <a:pt x="486" y="137"/>
                    </a:lnTo>
                    <a:lnTo>
                      <a:pt x="540" y="136"/>
                    </a:lnTo>
                    <a:lnTo>
                      <a:pt x="572" y="148"/>
                    </a:lnTo>
                    <a:lnTo>
                      <a:pt x="582" y="148"/>
                    </a:lnTo>
                    <a:lnTo>
                      <a:pt x="576" y="159"/>
                    </a:lnTo>
                    <a:lnTo>
                      <a:pt x="590" y="169"/>
                    </a:lnTo>
                    <a:lnTo>
                      <a:pt x="594" y="167"/>
                    </a:lnTo>
                    <a:lnTo>
                      <a:pt x="602" y="175"/>
                    </a:lnTo>
                    <a:lnTo>
                      <a:pt x="607" y="195"/>
                    </a:lnTo>
                    <a:lnTo>
                      <a:pt x="621" y="203"/>
                    </a:lnTo>
                    <a:lnTo>
                      <a:pt x="633" y="185"/>
                    </a:lnTo>
                    <a:lnTo>
                      <a:pt x="643" y="183"/>
                    </a:lnTo>
                    <a:lnTo>
                      <a:pt x="657" y="185"/>
                    </a:lnTo>
                    <a:lnTo>
                      <a:pt x="664" y="203"/>
                    </a:lnTo>
                    <a:lnTo>
                      <a:pt x="697" y="210"/>
                    </a:lnTo>
                    <a:lnTo>
                      <a:pt x="705" y="220"/>
                    </a:lnTo>
                    <a:lnTo>
                      <a:pt x="720" y="232"/>
                    </a:lnTo>
                    <a:lnTo>
                      <a:pt x="740" y="232"/>
                    </a:lnTo>
                    <a:lnTo>
                      <a:pt x="759" y="228"/>
                    </a:lnTo>
                    <a:lnTo>
                      <a:pt x="806" y="194"/>
                    </a:lnTo>
                    <a:lnTo>
                      <a:pt x="811" y="196"/>
                    </a:lnTo>
                    <a:lnTo>
                      <a:pt x="827" y="216"/>
                    </a:lnTo>
                    <a:lnTo>
                      <a:pt x="903" y="214"/>
                    </a:lnTo>
                    <a:lnTo>
                      <a:pt x="913" y="216"/>
                    </a:lnTo>
                    <a:lnTo>
                      <a:pt x="923" y="220"/>
                    </a:lnTo>
                    <a:lnTo>
                      <a:pt x="946" y="235"/>
                    </a:lnTo>
                    <a:lnTo>
                      <a:pt x="960" y="228"/>
                    </a:lnTo>
                    <a:lnTo>
                      <a:pt x="993" y="226"/>
                    </a:lnTo>
                    <a:lnTo>
                      <a:pt x="974" y="245"/>
                    </a:lnTo>
                    <a:lnTo>
                      <a:pt x="927" y="271"/>
                    </a:lnTo>
                    <a:lnTo>
                      <a:pt x="907" y="277"/>
                    </a:lnTo>
                    <a:lnTo>
                      <a:pt x="888" y="282"/>
                    </a:lnTo>
                    <a:lnTo>
                      <a:pt x="868" y="304"/>
                    </a:lnTo>
                    <a:lnTo>
                      <a:pt x="829" y="317"/>
                    </a:lnTo>
                    <a:lnTo>
                      <a:pt x="810" y="332"/>
                    </a:lnTo>
                    <a:lnTo>
                      <a:pt x="751" y="400"/>
                    </a:lnTo>
                    <a:lnTo>
                      <a:pt x="658" y="484"/>
                    </a:lnTo>
                    <a:lnTo>
                      <a:pt x="655" y="497"/>
                    </a:lnTo>
                    <a:lnTo>
                      <a:pt x="642" y="507"/>
                    </a:lnTo>
                    <a:lnTo>
                      <a:pt x="647" y="607"/>
                    </a:lnTo>
                    <a:lnTo>
                      <a:pt x="630" y="619"/>
                    </a:lnTo>
                    <a:lnTo>
                      <a:pt x="621" y="625"/>
                    </a:lnTo>
                    <a:lnTo>
                      <a:pt x="582" y="653"/>
                    </a:lnTo>
                    <a:lnTo>
                      <a:pt x="580" y="674"/>
                    </a:lnTo>
                    <a:lnTo>
                      <a:pt x="576" y="678"/>
                    </a:lnTo>
                    <a:lnTo>
                      <a:pt x="569" y="704"/>
                    </a:lnTo>
                    <a:lnTo>
                      <a:pt x="587" y="715"/>
                    </a:lnTo>
                    <a:lnTo>
                      <a:pt x="602" y="740"/>
                    </a:lnTo>
                    <a:lnTo>
                      <a:pt x="590" y="763"/>
                    </a:lnTo>
                    <a:lnTo>
                      <a:pt x="591" y="778"/>
                    </a:lnTo>
                    <a:lnTo>
                      <a:pt x="587" y="814"/>
                    </a:lnTo>
                    <a:lnTo>
                      <a:pt x="587" y="864"/>
                    </a:lnTo>
                    <a:lnTo>
                      <a:pt x="594" y="873"/>
                    </a:lnTo>
                    <a:lnTo>
                      <a:pt x="611" y="883"/>
                    </a:lnTo>
                    <a:lnTo>
                      <a:pt x="615" y="892"/>
                    </a:lnTo>
                    <a:lnTo>
                      <a:pt x="653" y="897"/>
                    </a:lnTo>
                    <a:lnTo>
                      <a:pt x="657" y="901"/>
                    </a:lnTo>
                    <a:lnTo>
                      <a:pt x="657" y="913"/>
                    </a:lnTo>
                    <a:lnTo>
                      <a:pt x="661" y="918"/>
                    </a:lnTo>
                    <a:lnTo>
                      <a:pt x="706" y="939"/>
                    </a:lnTo>
                    <a:lnTo>
                      <a:pt x="721" y="965"/>
                    </a:lnTo>
                    <a:lnTo>
                      <a:pt x="759" y="991"/>
                    </a:lnTo>
                    <a:lnTo>
                      <a:pt x="801" y="1024"/>
                    </a:lnTo>
                    <a:lnTo>
                      <a:pt x="806" y="1032"/>
                    </a:lnTo>
                    <a:lnTo>
                      <a:pt x="805" y="1059"/>
                    </a:lnTo>
                    <a:lnTo>
                      <a:pt x="807" y="1092"/>
                    </a:lnTo>
                    <a:lnTo>
                      <a:pt x="97" y="1114"/>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0" name="5017376.125474.2528.62543.255"/>
              <p:cNvSpPr/>
              <p:nvPr/>
            </p:nvSpPr>
            <p:spPr>
              <a:xfrm>
                <a:off x="2554200" y="2873880"/>
                <a:ext cx="487080" cy="354600"/>
              </a:xfrm>
              <a:custGeom>
                <a:avLst/>
                <a:gdLst/>
                <a:ahLst/>
                <a:rect l="l" t="t" r="r" b="b"/>
                <a:pathLst>
                  <a:path w="907" h="598">
                    <a:moveTo>
                      <a:pt x="23" y="22"/>
                    </a:moveTo>
                    <a:lnTo>
                      <a:pt x="733" y="0"/>
                    </a:lnTo>
                    <a:lnTo>
                      <a:pt x="745" y="22"/>
                    </a:lnTo>
                    <a:lnTo>
                      <a:pt x="759" y="40"/>
                    </a:lnTo>
                    <a:lnTo>
                      <a:pt x="759" y="53"/>
                    </a:lnTo>
                    <a:lnTo>
                      <a:pt x="749" y="70"/>
                    </a:lnTo>
                    <a:lnTo>
                      <a:pt x="755" y="95"/>
                    </a:lnTo>
                    <a:lnTo>
                      <a:pt x="768" y="147"/>
                    </a:lnTo>
                    <a:lnTo>
                      <a:pt x="814" y="159"/>
                    </a:lnTo>
                    <a:lnTo>
                      <a:pt x="825" y="173"/>
                    </a:lnTo>
                    <a:lnTo>
                      <a:pt x="833" y="188"/>
                    </a:lnTo>
                    <a:lnTo>
                      <a:pt x="837" y="198"/>
                    </a:lnTo>
                    <a:lnTo>
                      <a:pt x="869" y="215"/>
                    </a:lnTo>
                    <a:lnTo>
                      <a:pt x="872" y="234"/>
                    </a:lnTo>
                    <a:lnTo>
                      <a:pt x="900" y="251"/>
                    </a:lnTo>
                    <a:lnTo>
                      <a:pt x="907" y="285"/>
                    </a:lnTo>
                    <a:lnTo>
                      <a:pt x="904" y="298"/>
                    </a:lnTo>
                    <a:lnTo>
                      <a:pt x="898" y="320"/>
                    </a:lnTo>
                    <a:lnTo>
                      <a:pt x="886" y="331"/>
                    </a:lnTo>
                    <a:lnTo>
                      <a:pt x="886" y="344"/>
                    </a:lnTo>
                    <a:lnTo>
                      <a:pt x="860" y="374"/>
                    </a:lnTo>
                    <a:lnTo>
                      <a:pt x="837" y="382"/>
                    </a:lnTo>
                    <a:lnTo>
                      <a:pt x="831" y="386"/>
                    </a:lnTo>
                    <a:lnTo>
                      <a:pt x="802" y="386"/>
                    </a:lnTo>
                    <a:lnTo>
                      <a:pt x="788" y="399"/>
                    </a:lnTo>
                    <a:lnTo>
                      <a:pt x="776" y="414"/>
                    </a:lnTo>
                    <a:lnTo>
                      <a:pt x="778" y="431"/>
                    </a:lnTo>
                    <a:lnTo>
                      <a:pt x="796" y="449"/>
                    </a:lnTo>
                    <a:lnTo>
                      <a:pt x="802" y="462"/>
                    </a:lnTo>
                    <a:lnTo>
                      <a:pt x="796" y="490"/>
                    </a:lnTo>
                    <a:lnTo>
                      <a:pt x="774" y="539"/>
                    </a:lnTo>
                    <a:lnTo>
                      <a:pt x="753" y="553"/>
                    </a:lnTo>
                    <a:lnTo>
                      <a:pt x="748" y="566"/>
                    </a:lnTo>
                    <a:lnTo>
                      <a:pt x="749" y="584"/>
                    </a:lnTo>
                    <a:lnTo>
                      <a:pt x="733" y="598"/>
                    </a:lnTo>
                    <a:lnTo>
                      <a:pt x="696" y="553"/>
                    </a:lnTo>
                    <a:lnTo>
                      <a:pt x="119" y="572"/>
                    </a:lnTo>
                    <a:lnTo>
                      <a:pt x="114" y="560"/>
                    </a:lnTo>
                    <a:lnTo>
                      <a:pt x="109" y="541"/>
                    </a:lnTo>
                    <a:lnTo>
                      <a:pt x="114" y="527"/>
                    </a:lnTo>
                    <a:lnTo>
                      <a:pt x="102" y="512"/>
                    </a:lnTo>
                    <a:lnTo>
                      <a:pt x="95" y="497"/>
                    </a:lnTo>
                    <a:lnTo>
                      <a:pt x="109" y="484"/>
                    </a:lnTo>
                    <a:lnTo>
                      <a:pt x="102" y="469"/>
                    </a:lnTo>
                    <a:lnTo>
                      <a:pt x="84" y="457"/>
                    </a:lnTo>
                    <a:lnTo>
                      <a:pt x="88" y="425"/>
                    </a:lnTo>
                    <a:lnTo>
                      <a:pt x="94" y="412"/>
                    </a:lnTo>
                    <a:lnTo>
                      <a:pt x="88" y="399"/>
                    </a:lnTo>
                    <a:lnTo>
                      <a:pt x="68" y="383"/>
                    </a:lnTo>
                    <a:lnTo>
                      <a:pt x="63" y="367"/>
                    </a:lnTo>
                    <a:lnTo>
                      <a:pt x="68" y="351"/>
                    </a:lnTo>
                    <a:lnTo>
                      <a:pt x="50" y="339"/>
                    </a:lnTo>
                    <a:lnTo>
                      <a:pt x="43" y="304"/>
                    </a:lnTo>
                    <a:lnTo>
                      <a:pt x="27" y="292"/>
                    </a:lnTo>
                    <a:lnTo>
                      <a:pt x="36" y="267"/>
                    </a:lnTo>
                    <a:lnTo>
                      <a:pt x="36" y="254"/>
                    </a:lnTo>
                    <a:lnTo>
                      <a:pt x="16" y="238"/>
                    </a:lnTo>
                    <a:lnTo>
                      <a:pt x="16" y="220"/>
                    </a:lnTo>
                    <a:lnTo>
                      <a:pt x="16" y="215"/>
                    </a:lnTo>
                    <a:lnTo>
                      <a:pt x="9" y="198"/>
                    </a:lnTo>
                    <a:lnTo>
                      <a:pt x="0" y="167"/>
                    </a:lnTo>
                    <a:lnTo>
                      <a:pt x="9" y="130"/>
                    </a:lnTo>
                    <a:lnTo>
                      <a:pt x="5" y="114"/>
                    </a:lnTo>
                    <a:lnTo>
                      <a:pt x="20" y="106"/>
                    </a:lnTo>
                    <a:lnTo>
                      <a:pt x="12" y="74"/>
                    </a:lnTo>
                    <a:lnTo>
                      <a:pt x="2" y="69"/>
                    </a:lnTo>
                    <a:lnTo>
                      <a:pt x="5" y="46"/>
                    </a:lnTo>
                    <a:lnTo>
                      <a:pt x="2" y="38"/>
                    </a:lnTo>
                    <a:lnTo>
                      <a:pt x="1" y="22"/>
                    </a:lnTo>
                    <a:lnTo>
                      <a:pt x="9" y="20"/>
                    </a:lnTo>
                    <a:lnTo>
                      <a:pt x="23" y="22"/>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1" name="5018402.62548041.87548.1255"/>
              <p:cNvSpPr/>
              <p:nvPr/>
            </p:nvSpPr>
            <p:spPr>
              <a:xfrm>
                <a:off x="2619000" y="3202200"/>
                <a:ext cx="541800" cy="519480"/>
              </a:xfrm>
              <a:custGeom>
                <a:avLst/>
                <a:gdLst/>
                <a:ahLst/>
                <a:rect l="l" t="t" r="r" b="b"/>
                <a:pathLst>
                  <a:path w="1009" h="876">
                    <a:moveTo>
                      <a:pt x="176" y="804"/>
                    </a:moveTo>
                    <a:lnTo>
                      <a:pt x="848" y="774"/>
                    </a:lnTo>
                    <a:lnTo>
                      <a:pt x="847" y="780"/>
                    </a:lnTo>
                    <a:lnTo>
                      <a:pt x="861" y="794"/>
                    </a:lnTo>
                    <a:lnTo>
                      <a:pt x="865" y="810"/>
                    </a:lnTo>
                    <a:lnTo>
                      <a:pt x="864" y="825"/>
                    </a:lnTo>
                    <a:lnTo>
                      <a:pt x="843" y="840"/>
                    </a:lnTo>
                    <a:lnTo>
                      <a:pt x="825" y="861"/>
                    </a:lnTo>
                    <a:lnTo>
                      <a:pt x="824" y="876"/>
                    </a:lnTo>
                    <a:lnTo>
                      <a:pt x="927" y="867"/>
                    </a:lnTo>
                    <a:lnTo>
                      <a:pt x="934" y="840"/>
                    </a:lnTo>
                    <a:lnTo>
                      <a:pt x="933" y="831"/>
                    </a:lnTo>
                    <a:lnTo>
                      <a:pt x="938" y="797"/>
                    </a:lnTo>
                    <a:lnTo>
                      <a:pt x="949" y="770"/>
                    </a:lnTo>
                    <a:lnTo>
                      <a:pt x="958" y="758"/>
                    </a:lnTo>
                    <a:lnTo>
                      <a:pt x="977" y="747"/>
                    </a:lnTo>
                    <a:lnTo>
                      <a:pt x="982" y="751"/>
                    </a:lnTo>
                    <a:lnTo>
                      <a:pt x="994" y="746"/>
                    </a:lnTo>
                    <a:lnTo>
                      <a:pt x="1009" y="695"/>
                    </a:lnTo>
                    <a:lnTo>
                      <a:pt x="1004" y="680"/>
                    </a:lnTo>
                    <a:lnTo>
                      <a:pt x="998" y="673"/>
                    </a:lnTo>
                    <a:lnTo>
                      <a:pt x="989" y="672"/>
                    </a:lnTo>
                    <a:lnTo>
                      <a:pt x="985" y="667"/>
                    </a:lnTo>
                    <a:lnTo>
                      <a:pt x="982" y="665"/>
                    </a:lnTo>
                    <a:lnTo>
                      <a:pt x="976" y="665"/>
                    </a:lnTo>
                    <a:lnTo>
                      <a:pt x="974" y="672"/>
                    </a:lnTo>
                    <a:lnTo>
                      <a:pt x="966" y="673"/>
                    </a:lnTo>
                    <a:lnTo>
                      <a:pt x="938" y="626"/>
                    </a:lnTo>
                    <a:lnTo>
                      <a:pt x="938" y="614"/>
                    </a:lnTo>
                    <a:lnTo>
                      <a:pt x="949" y="604"/>
                    </a:lnTo>
                    <a:lnTo>
                      <a:pt x="949" y="594"/>
                    </a:lnTo>
                    <a:lnTo>
                      <a:pt x="937" y="579"/>
                    </a:lnTo>
                    <a:lnTo>
                      <a:pt x="929" y="544"/>
                    </a:lnTo>
                    <a:lnTo>
                      <a:pt x="888" y="508"/>
                    </a:lnTo>
                    <a:lnTo>
                      <a:pt x="865" y="501"/>
                    </a:lnTo>
                    <a:lnTo>
                      <a:pt x="824" y="473"/>
                    </a:lnTo>
                    <a:lnTo>
                      <a:pt x="800" y="453"/>
                    </a:lnTo>
                    <a:lnTo>
                      <a:pt x="790" y="430"/>
                    </a:lnTo>
                    <a:lnTo>
                      <a:pt x="796" y="418"/>
                    </a:lnTo>
                    <a:lnTo>
                      <a:pt x="821" y="386"/>
                    </a:lnTo>
                    <a:lnTo>
                      <a:pt x="817" y="359"/>
                    </a:lnTo>
                    <a:lnTo>
                      <a:pt x="825" y="338"/>
                    </a:lnTo>
                    <a:lnTo>
                      <a:pt x="820" y="322"/>
                    </a:lnTo>
                    <a:lnTo>
                      <a:pt x="783" y="307"/>
                    </a:lnTo>
                    <a:lnTo>
                      <a:pt x="771" y="311"/>
                    </a:lnTo>
                    <a:lnTo>
                      <a:pt x="758" y="323"/>
                    </a:lnTo>
                    <a:lnTo>
                      <a:pt x="753" y="317"/>
                    </a:lnTo>
                    <a:lnTo>
                      <a:pt x="726" y="253"/>
                    </a:lnTo>
                    <a:lnTo>
                      <a:pt x="714" y="238"/>
                    </a:lnTo>
                    <a:lnTo>
                      <a:pt x="673" y="203"/>
                    </a:lnTo>
                    <a:lnTo>
                      <a:pt x="629" y="156"/>
                    </a:lnTo>
                    <a:lnTo>
                      <a:pt x="626" y="142"/>
                    </a:lnTo>
                    <a:lnTo>
                      <a:pt x="613" y="109"/>
                    </a:lnTo>
                    <a:lnTo>
                      <a:pt x="610" y="73"/>
                    </a:lnTo>
                    <a:lnTo>
                      <a:pt x="614" y="53"/>
                    </a:lnTo>
                    <a:lnTo>
                      <a:pt x="614" y="45"/>
                    </a:lnTo>
                    <a:lnTo>
                      <a:pt x="577" y="0"/>
                    </a:lnTo>
                    <a:lnTo>
                      <a:pt x="0" y="19"/>
                    </a:lnTo>
                    <a:lnTo>
                      <a:pt x="8" y="38"/>
                    </a:lnTo>
                    <a:lnTo>
                      <a:pt x="27" y="52"/>
                    </a:lnTo>
                    <a:lnTo>
                      <a:pt x="30" y="77"/>
                    </a:lnTo>
                    <a:lnTo>
                      <a:pt x="51" y="103"/>
                    </a:lnTo>
                    <a:lnTo>
                      <a:pt x="59" y="108"/>
                    </a:lnTo>
                    <a:lnTo>
                      <a:pt x="55" y="124"/>
                    </a:lnTo>
                    <a:lnTo>
                      <a:pt x="58" y="131"/>
                    </a:lnTo>
                    <a:lnTo>
                      <a:pt x="120" y="182"/>
                    </a:lnTo>
                    <a:lnTo>
                      <a:pt x="98" y="203"/>
                    </a:lnTo>
                    <a:lnTo>
                      <a:pt x="94" y="227"/>
                    </a:lnTo>
                    <a:lnTo>
                      <a:pt x="109" y="238"/>
                    </a:lnTo>
                    <a:lnTo>
                      <a:pt x="121" y="248"/>
                    </a:lnTo>
                    <a:lnTo>
                      <a:pt x="132" y="281"/>
                    </a:lnTo>
                    <a:lnTo>
                      <a:pt x="145" y="292"/>
                    </a:lnTo>
                    <a:lnTo>
                      <a:pt x="162" y="293"/>
                    </a:lnTo>
                    <a:lnTo>
                      <a:pt x="171" y="297"/>
                    </a:lnTo>
                    <a:lnTo>
                      <a:pt x="174" y="710"/>
                    </a:lnTo>
                    <a:lnTo>
                      <a:pt x="176" y="804"/>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2" name="5019439.625488.37532.7535.8755"/>
              <p:cNvSpPr/>
              <p:nvPr/>
            </p:nvSpPr>
            <p:spPr>
              <a:xfrm>
                <a:off x="2713320" y="3661200"/>
                <a:ext cx="404280" cy="405720"/>
              </a:xfrm>
              <a:custGeom>
                <a:avLst/>
                <a:gdLst/>
                <a:ahLst/>
                <a:rect l="l" t="t" r="r" b="b"/>
                <a:pathLst>
                  <a:path w="751" h="687">
                    <a:moveTo>
                      <a:pt x="0" y="30"/>
                    </a:moveTo>
                    <a:lnTo>
                      <a:pt x="672" y="0"/>
                    </a:lnTo>
                    <a:lnTo>
                      <a:pt x="671" y="6"/>
                    </a:lnTo>
                    <a:lnTo>
                      <a:pt x="685" y="20"/>
                    </a:lnTo>
                    <a:lnTo>
                      <a:pt x="689" y="36"/>
                    </a:lnTo>
                    <a:lnTo>
                      <a:pt x="688" y="51"/>
                    </a:lnTo>
                    <a:lnTo>
                      <a:pt x="667" y="66"/>
                    </a:lnTo>
                    <a:lnTo>
                      <a:pt x="649" y="87"/>
                    </a:lnTo>
                    <a:lnTo>
                      <a:pt x="648" y="102"/>
                    </a:lnTo>
                    <a:lnTo>
                      <a:pt x="751" y="93"/>
                    </a:lnTo>
                    <a:lnTo>
                      <a:pt x="743" y="105"/>
                    </a:lnTo>
                    <a:lnTo>
                      <a:pt x="746" y="112"/>
                    </a:lnTo>
                    <a:lnTo>
                      <a:pt x="742" y="128"/>
                    </a:lnTo>
                    <a:lnTo>
                      <a:pt x="723" y="149"/>
                    </a:lnTo>
                    <a:lnTo>
                      <a:pt x="718" y="188"/>
                    </a:lnTo>
                    <a:lnTo>
                      <a:pt x="695" y="214"/>
                    </a:lnTo>
                    <a:lnTo>
                      <a:pt x="699" y="242"/>
                    </a:lnTo>
                    <a:lnTo>
                      <a:pt x="695" y="271"/>
                    </a:lnTo>
                    <a:lnTo>
                      <a:pt x="689" y="273"/>
                    </a:lnTo>
                    <a:lnTo>
                      <a:pt x="672" y="289"/>
                    </a:lnTo>
                    <a:lnTo>
                      <a:pt x="672" y="304"/>
                    </a:lnTo>
                    <a:lnTo>
                      <a:pt x="644" y="328"/>
                    </a:lnTo>
                    <a:lnTo>
                      <a:pt x="636" y="357"/>
                    </a:lnTo>
                    <a:lnTo>
                      <a:pt x="637" y="388"/>
                    </a:lnTo>
                    <a:lnTo>
                      <a:pt x="634" y="402"/>
                    </a:lnTo>
                    <a:lnTo>
                      <a:pt x="605" y="421"/>
                    </a:lnTo>
                    <a:lnTo>
                      <a:pt x="585" y="451"/>
                    </a:lnTo>
                    <a:lnTo>
                      <a:pt x="577" y="457"/>
                    </a:lnTo>
                    <a:lnTo>
                      <a:pt x="577" y="481"/>
                    </a:lnTo>
                    <a:lnTo>
                      <a:pt x="559" y="497"/>
                    </a:lnTo>
                    <a:lnTo>
                      <a:pt x="559" y="517"/>
                    </a:lnTo>
                    <a:lnTo>
                      <a:pt x="554" y="540"/>
                    </a:lnTo>
                    <a:lnTo>
                      <a:pt x="538" y="564"/>
                    </a:lnTo>
                    <a:lnTo>
                      <a:pt x="544" y="594"/>
                    </a:lnTo>
                    <a:lnTo>
                      <a:pt x="556" y="606"/>
                    </a:lnTo>
                    <a:lnTo>
                      <a:pt x="558" y="627"/>
                    </a:lnTo>
                    <a:lnTo>
                      <a:pt x="566" y="635"/>
                    </a:lnTo>
                    <a:lnTo>
                      <a:pt x="566" y="642"/>
                    </a:lnTo>
                    <a:lnTo>
                      <a:pt x="555" y="646"/>
                    </a:lnTo>
                    <a:lnTo>
                      <a:pt x="554" y="668"/>
                    </a:lnTo>
                    <a:lnTo>
                      <a:pt x="554" y="678"/>
                    </a:lnTo>
                    <a:lnTo>
                      <a:pt x="97" y="687"/>
                    </a:lnTo>
                    <a:lnTo>
                      <a:pt x="97" y="588"/>
                    </a:lnTo>
                    <a:lnTo>
                      <a:pt x="70" y="583"/>
                    </a:lnTo>
                    <a:lnTo>
                      <a:pt x="55" y="591"/>
                    </a:lnTo>
                    <a:lnTo>
                      <a:pt x="43" y="588"/>
                    </a:lnTo>
                    <a:lnTo>
                      <a:pt x="23" y="567"/>
                    </a:lnTo>
                    <a:lnTo>
                      <a:pt x="29" y="242"/>
                    </a:lnTo>
                    <a:lnTo>
                      <a:pt x="0" y="3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3" name="502047249335.2540.755"/>
              <p:cNvSpPr/>
              <p:nvPr/>
            </p:nvSpPr>
            <p:spPr>
              <a:xfrm>
                <a:off x="2765520" y="4062960"/>
                <a:ext cx="459000" cy="436680"/>
              </a:xfrm>
              <a:custGeom>
                <a:avLst/>
                <a:gdLst/>
                <a:ahLst/>
                <a:rect l="l" t="t" r="r" b="b"/>
                <a:pathLst>
                  <a:path w="854" h="741">
                    <a:moveTo>
                      <a:pt x="0" y="9"/>
                    </a:moveTo>
                    <a:lnTo>
                      <a:pt x="457" y="0"/>
                    </a:lnTo>
                    <a:lnTo>
                      <a:pt x="457" y="11"/>
                    </a:lnTo>
                    <a:lnTo>
                      <a:pt x="480" y="49"/>
                    </a:lnTo>
                    <a:lnTo>
                      <a:pt x="480" y="88"/>
                    </a:lnTo>
                    <a:lnTo>
                      <a:pt x="489" y="109"/>
                    </a:lnTo>
                    <a:lnTo>
                      <a:pt x="498" y="123"/>
                    </a:lnTo>
                    <a:lnTo>
                      <a:pt x="500" y="139"/>
                    </a:lnTo>
                    <a:lnTo>
                      <a:pt x="480" y="148"/>
                    </a:lnTo>
                    <a:lnTo>
                      <a:pt x="478" y="152"/>
                    </a:lnTo>
                    <a:lnTo>
                      <a:pt x="462" y="193"/>
                    </a:lnTo>
                    <a:lnTo>
                      <a:pt x="435" y="241"/>
                    </a:lnTo>
                    <a:lnTo>
                      <a:pt x="410" y="320"/>
                    </a:lnTo>
                    <a:lnTo>
                      <a:pt x="406" y="377"/>
                    </a:lnTo>
                    <a:lnTo>
                      <a:pt x="704" y="364"/>
                    </a:lnTo>
                    <a:lnTo>
                      <a:pt x="709" y="375"/>
                    </a:lnTo>
                    <a:lnTo>
                      <a:pt x="703" y="405"/>
                    </a:lnTo>
                    <a:lnTo>
                      <a:pt x="703" y="448"/>
                    </a:lnTo>
                    <a:lnTo>
                      <a:pt x="736" y="480"/>
                    </a:lnTo>
                    <a:lnTo>
                      <a:pt x="744" y="514"/>
                    </a:lnTo>
                    <a:lnTo>
                      <a:pt x="700" y="503"/>
                    </a:lnTo>
                    <a:lnTo>
                      <a:pt x="661" y="488"/>
                    </a:lnTo>
                    <a:lnTo>
                      <a:pt x="649" y="488"/>
                    </a:lnTo>
                    <a:lnTo>
                      <a:pt x="641" y="493"/>
                    </a:lnTo>
                    <a:lnTo>
                      <a:pt x="611" y="516"/>
                    </a:lnTo>
                    <a:lnTo>
                      <a:pt x="610" y="534"/>
                    </a:lnTo>
                    <a:lnTo>
                      <a:pt x="622" y="547"/>
                    </a:lnTo>
                    <a:lnTo>
                      <a:pt x="637" y="552"/>
                    </a:lnTo>
                    <a:lnTo>
                      <a:pt x="670" y="548"/>
                    </a:lnTo>
                    <a:lnTo>
                      <a:pt x="686" y="535"/>
                    </a:lnTo>
                    <a:lnTo>
                      <a:pt x="700" y="527"/>
                    </a:lnTo>
                    <a:lnTo>
                      <a:pt x="716" y="527"/>
                    </a:lnTo>
                    <a:lnTo>
                      <a:pt x="731" y="526"/>
                    </a:lnTo>
                    <a:lnTo>
                      <a:pt x="731" y="535"/>
                    </a:lnTo>
                    <a:lnTo>
                      <a:pt x="727" y="543"/>
                    </a:lnTo>
                    <a:lnTo>
                      <a:pt x="709" y="552"/>
                    </a:lnTo>
                    <a:lnTo>
                      <a:pt x="712" y="567"/>
                    </a:lnTo>
                    <a:lnTo>
                      <a:pt x="731" y="574"/>
                    </a:lnTo>
                    <a:lnTo>
                      <a:pt x="736" y="575"/>
                    </a:lnTo>
                    <a:lnTo>
                      <a:pt x="744" y="569"/>
                    </a:lnTo>
                    <a:lnTo>
                      <a:pt x="758" y="543"/>
                    </a:lnTo>
                    <a:lnTo>
                      <a:pt x="789" y="527"/>
                    </a:lnTo>
                    <a:lnTo>
                      <a:pt x="801" y="520"/>
                    </a:lnTo>
                    <a:lnTo>
                      <a:pt x="807" y="520"/>
                    </a:lnTo>
                    <a:lnTo>
                      <a:pt x="814" y="534"/>
                    </a:lnTo>
                    <a:lnTo>
                      <a:pt x="813" y="548"/>
                    </a:lnTo>
                    <a:lnTo>
                      <a:pt x="814" y="555"/>
                    </a:lnTo>
                    <a:lnTo>
                      <a:pt x="814" y="567"/>
                    </a:lnTo>
                    <a:lnTo>
                      <a:pt x="798" y="577"/>
                    </a:lnTo>
                    <a:lnTo>
                      <a:pt x="772" y="609"/>
                    </a:lnTo>
                    <a:lnTo>
                      <a:pt x="752" y="622"/>
                    </a:lnTo>
                    <a:lnTo>
                      <a:pt x="751" y="641"/>
                    </a:lnTo>
                    <a:lnTo>
                      <a:pt x="760" y="653"/>
                    </a:lnTo>
                    <a:lnTo>
                      <a:pt x="789" y="673"/>
                    </a:lnTo>
                    <a:lnTo>
                      <a:pt x="849" y="699"/>
                    </a:lnTo>
                    <a:lnTo>
                      <a:pt x="854" y="707"/>
                    </a:lnTo>
                    <a:lnTo>
                      <a:pt x="850" y="722"/>
                    </a:lnTo>
                    <a:lnTo>
                      <a:pt x="840" y="723"/>
                    </a:lnTo>
                    <a:lnTo>
                      <a:pt x="791" y="741"/>
                    </a:lnTo>
                    <a:lnTo>
                      <a:pt x="789" y="707"/>
                    </a:lnTo>
                    <a:lnTo>
                      <a:pt x="767" y="696"/>
                    </a:lnTo>
                    <a:lnTo>
                      <a:pt x="712" y="677"/>
                    </a:lnTo>
                    <a:lnTo>
                      <a:pt x="708" y="661"/>
                    </a:lnTo>
                    <a:lnTo>
                      <a:pt x="701" y="652"/>
                    </a:lnTo>
                    <a:lnTo>
                      <a:pt x="686" y="665"/>
                    </a:lnTo>
                    <a:lnTo>
                      <a:pt x="680" y="696"/>
                    </a:lnTo>
                    <a:lnTo>
                      <a:pt x="684" y="703"/>
                    </a:lnTo>
                    <a:lnTo>
                      <a:pt x="685" y="707"/>
                    </a:lnTo>
                    <a:lnTo>
                      <a:pt x="661" y="724"/>
                    </a:lnTo>
                    <a:lnTo>
                      <a:pt x="649" y="723"/>
                    </a:lnTo>
                    <a:lnTo>
                      <a:pt x="637" y="704"/>
                    </a:lnTo>
                    <a:lnTo>
                      <a:pt x="631" y="703"/>
                    </a:lnTo>
                    <a:lnTo>
                      <a:pt x="615" y="707"/>
                    </a:lnTo>
                    <a:lnTo>
                      <a:pt x="607" y="703"/>
                    </a:lnTo>
                    <a:lnTo>
                      <a:pt x="598" y="703"/>
                    </a:lnTo>
                    <a:lnTo>
                      <a:pt x="575" y="724"/>
                    </a:lnTo>
                    <a:lnTo>
                      <a:pt x="551" y="726"/>
                    </a:lnTo>
                    <a:lnTo>
                      <a:pt x="543" y="722"/>
                    </a:lnTo>
                    <a:lnTo>
                      <a:pt x="516" y="712"/>
                    </a:lnTo>
                    <a:lnTo>
                      <a:pt x="478" y="668"/>
                    </a:lnTo>
                    <a:lnTo>
                      <a:pt x="453" y="665"/>
                    </a:lnTo>
                    <a:lnTo>
                      <a:pt x="427" y="648"/>
                    </a:lnTo>
                    <a:lnTo>
                      <a:pt x="422" y="633"/>
                    </a:lnTo>
                    <a:lnTo>
                      <a:pt x="419" y="633"/>
                    </a:lnTo>
                    <a:lnTo>
                      <a:pt x="418" y="630"/>
                    </a:lnTo>
                    <a:lnTo>
                      <a:pt x="411" y="629"/>
                    </a:lnTo>
                    <a:lnTo>
                      <a:pt x="418" y="620"/>
                    </a:lnTo>
                    <a:lnTo>
                      <a:pt x="403" y="617"/>
                    </a:lnTo>
                    <a:lnTo>
                      <a:pt x="400" y="620"/>
                    </a:lnTo>
                    <a:lnTo>
                      <a:pt x="379" y="617"/>
                    </a:lnTo>
                    <a:lnTo>
                      <a:pt x="373" y="616"/>
                    </a:lnTo>
                    <a:lnTo>
                      <a:pt x="372" y="606"/>
                    </a:lnTo>
                    <a:lnTo>
                      <a:pt x="361" y="606"/>
                    </a:lnTo>
                    <a:lnTo>
                      <a:pt x="329" y="630"/>
                    </a:lnTo>
                    <a:lnTo>
                      <a:pt x="341" y="647"/>
                    </a:lnTo>
                    <a:lnTo>
                      <a:pt x="339" y="652"/>
                    </a:lnTo>
                    <a:lnTo>
                      <a:pt x="293" y="653"/>
                    </a:lnTo>
                    <a:lnTo>
                      <a:pt x="206" y="638"/>
                    </a:lnTo>
                    <a:lnTo>
                      <a:pt x="155" y="620"/>
                    </a:lnTo>
                    <a:lnTo>
                      <a:pt x="48" y="633"/>
                    </a:lnTo>
                    <a:lnTo>
                      <a:pt x="39" y="629"/>
                    </a:lnTo>
                    <a:lnTo>
                      <a:pt x="34" y="617"/>
                    </a:lnTo>
                    <a:lnTo>
                      <a:pt x="39" y="609"/>
                    </a:lnTo>
                    <a:lnTo>
                      <a:pt x="44" y="604"/>
                    </a:lnTo>
                    <a:lnTo>
                      <a:pt x="54" y="591"/>
                    </a:lnTo>
                    <a:lnTo>
                      <a:pt x="73" y="548"/>
                    </a:lnTo>
                    <a:lnTo>
                      <a:pt x="56" y="527"/>
                    </a:lnTo>
                    <a:lnTo>
                      <a:pt x="56" y="515"/>
                    </a:lnTo>
                    <a:lnTo>
                      <a:pt x="63" y="507"/>
                    </a:lnTo>
                    <a:lnTo>
                      <a:pt x="60" y="493"/>
                    </a:lnTo>
                    <a:lnTo>
                      <a:pt x="69" y="475"/>
                    </a:lnTo>
                    <a:lnTo>
                      <a:pt x="75" y="464"/>
                    </a:lnTo>
                    <a:lnTo>
                      <a:pt x="82" y="445"/>
                    </a:lnTo>
                    <a:lnTo>
                      <a:pt x="87" y="409"/>
                    </a:lnTo>
                    <a:lnTo>
                      <a:pt x="87" y="386"/>
                    </a:lnTo>
                    <a:lnTo>
                      <a:pt x="82" y="359"/>
                    </a:lnTo>
                    <a:lnTo>
                      <a:pt x="74" y="339"/>
                    </a:lnTo>
                    <a:lnTo>
                      <a:pt x="69" y="332"/>
                    </a:lnTo>
                    <a:lnTo>
                      <a:pt x="71" y="321"/>
                    </a:lnTo>
                    <a:lnTo>
                      <a:pt x="66" y="312"/>
                    </a:lnTo>
                    <a:lnTo>
                      <a:pt x="54" y="295"/>
                    </a:lnTo>
                    <a:lnTo>
                      <a:pt x="44" y="287"/>
                    </a:lnTo>
                    <a:lnTo>
                      <a:pt x="43" y="278"/>
                    </a:lnTo>
                    <a:lnTo>
                      <a:pt x="50" y="261"/>
                    </a:lnTo>
                    <a:lnTo>
                      <a:pt x="32" y="234"/>
                    </a:lnTo>
                    <a:lnTo>
                      <a:pt x="11" y="214"/>
                    </a:lnTo>
                    <a:lnTo>
                      <a:pt x="5" y="203"/>
                    </a:lnTo>
                    <a:lnTo>
                      <a:pt x="0" y="9"/>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4" name="5021434.875427.37531.7562.3755"/>
              <p:cNvSpPr/>
              <p:nvPr/>
            </p:nvSpPr>
            <p:spPr>
              <a:xfrm>
                <a:off x="2026080" y="3602160"/>
                <a:ext cx="702720" cy="393480"/>
              </a:xfrm>
              <a:custGeom>
                <a:avLst/>
                <a:gdLst/>
                <a:ahLst/>
                <a:rect l="l" t="t" r="r" b="b"/>
                <a:pathLst>
                  <a:path w="1306" h="664">
                    <a:moveTo>
                      <a:pt x="1275" y="33"/>
                    </a:moveTo>
                    <a:lnTo>
                      <a:pt x="157" y="11"/>
                    </a:lnTo>
                    <a:lnTo>
                      <a:pt x="8" y="0"/>
                    </a:lnTo>
                    <a:lnTo>
                      <a:pt x="0" y="93"/>
                    </a:lnTo>
                    <a:lnTo>
                      <a:pt x="458" y="120"/>
                    </a:lnTo>
                    <a:lnTo>
                      <a:pt x="449" y="487"/>
                    </a:lnTo>
                    <a:lnTo>
                      <a:pt x="465" y="489"/>
                    </a:lnTo>
                    <a:lnTo>
                      <a:pt x="473" y="495"/>
                    </a:lnTo>
                    <a:lnTo>
                      <a:pt x="494" y="526"/>
                    </a:lnTo>
                    <a:lnTo>
                      <a:pt x="502" y="528"/>
                    </a:lnTo>
                    <a:lnTo>
                      <a:pt x="532" y="527"/>
                    </a:lnTo>
                    <a:lnTo>
                      <a:pt x="543" y="518"/>
                    </a:lnTo>
                    <a:lnTo>
                      <a:pt x="564" y="527"/>
                    </a:lnTo>
                    <a:lnTo>
                      <a:pt x="569" y="535"/>
                    </a:lnTo>
                    <a:lnTo>
                      <a:pt x="568" y="548"/>
                    </a:lnTo>
                    <a:lnTo>
                      <a:pt x="573" y="557"/>
                    </a:lnTo>
                    <a:lnTo>
                      <a:pt x="577" y="565"/>
                    </a:lnTo>
                    <a:lnTo>
                      <a:pt x="619" y="570"/>
                    </a:lnTo>
                    <a:lnTo>
                      <a:pt x="634" y="575"/>
                    </a:lnTo>
                    <a:lnTo>
                      <a:pt x="639" y="575"/>
                    </a:lnTo>
                    <a:lnTo>
                      <a:pt x="645" y="571"/>
                    </a:lnTo>
                    <a:lnTo>
                      <a:pt x="654" y="570"/>
                    </a:lnTo>
                    <a:lnTo>
                      <a:pt x="667" y="585"/>
                    </a:lnTo>
                    <a:lnTo>
                      <a:pt x="684" y="591"/>
                    </a:lnTo>
                    <a:lnTo>
                      <a:pt x="696" y="579"/>
                    </a:lnTo>
                    <a:lnTo>
                      <a:pt x="739" y="587"/>
                    </a:lnTo>
                    <a:lnTo>
                      <a:pt x="739" y="591"/>
                    </a:lnTo>
                    <a:lnTo>
                      <a:pt x="756" y="609"/>
                    </a:lnTo>
                    <a:lnTo>
                      <a:pt x="757" y="612"/>
                    </a:lnTo>
                    <a:lnTo>
                      <a:pt x="757" y="628"/>
                    </a:lnTo>
                    <a:lnTo>
                      <a:pt x="791" y="633"/>
                    </a:lnTo>
                    <a:lnTo>
                      <a:pt x="796" y="616"/>
                    </a:lnTo>
                    <a:lnTo>
                      <a:pt x="809" y="612"/>
                    </a:lnTo>
                    <a:lnTo>
                      <a:pt x="846" y="637"/>
                    </a:lnTo>
                    <a:lnTo>
                      <a:pt x="850" y="637"/>
                    </a:lnTo>
                    <a:lnTo>
                      <a:pt x="868" y="626"/>
                    </a:lnTo>
                    <a:lnTo>
                      <a:pt x="881" y="626"/>
                    </a:lnTo>
                    <a:lnTo>
                      <a:pt x="881" y="633"/>
                    </a:lnTo>
                    <a:lnTo>
                      <a:pt x="878" y="649"/>
                    </a:lnTo>
                    <a:lnTo>
                      <a:pt x="885" y="659"/>
                    </a:lnTo>
                    <a:lnTo>
                      <a:pt x="894" y="652"/>
                    </a:lnTo>
                    <a:lnTo>
                      <a:pt x="893" y="642"/>
                    </a:lnTo>
                    <a:lnTo>
                      <a:pt x="908" y="628"/>
                    </a:lnTo>
                    <a:lnTo>
                      <a:pt x="923" y="621"/>
                    </a:lnTo>
                    <a:lnTo>
                      <a:pt x="928" y="621"/>
                    </a:lnTo>
                    <a:lnTo>
                      <a:pt x="929" y="632"/>
                    </a:lnTo>
                    <a:lnTo>
                      <a:pt x="947" y="637"/>
                    </a:lnTo>
                    <a:lnTo>
                      <a:pt x="959" y="637"/>
                    </a:lnTo>
                    <a:lnTo>
                      <a:pt x="964" y="628"/>
                    </a:lnTo>
                    <a:lnTo>
                      <a:pt x="972" y="630"/>
                    </a:lnTo>
                    <a:lnTo>
                      <a:pt x="976" y="633"/>
                    </a:lnTo>
                    <a:lnTo>
                      <a:pt x="976" y="637"/>
                    </a:lnTo>
                    <a:lnTo>
                      <a:pt x="986" y="644"/>
                    </a:lnTo>
                    <a:lnTo>
                      <a:pt x="1011" y="659"/>
                    </a:lnTo>
                    <a:lnTo>
                      <a:pt x="1037" y="641"/>
                    </a:lnTo>
                    <a:lnTo>
                      <a:pt x="1048" y="637"/>
                    </a:lnTo>
                    <a:lnTo>
                      <a:pt x="1077" y="633"/>
                    </a:lnTo>
                    <a:lnTo>
                      <a:pt x="1108" y="624"/>
                    </a:lnTo>
                    <a:lnTo>
                      <a:pt x="1117" y="622"/>
                    </a:lnTo>
                    <a:lnTo>
                      <a:pt x="1134" y="622"/>
                    </a:lnTo>
                    <a:lnTo>
                      <a:pt x="1169" y="628"/>
                    </a:lnTo>
                    <a:lnTo>
                      <a:pt x="1191" y="621"/>
                    </a:lnTo>
                    <a:lnTo>
                      <a:pt x="1194" y="618"/>
                    </a:lnTo>
                    <a:lnTo>
                      <a:pt x="1273" y="653"/>
                    </a:lnTo>
                    <a:lnTo>
                      <a:pt x="1283" y="657"/>
                    </a:lnTo>
                    <a:lnTo>
                      <a:pt x="1292" y="664"/>
                    </a:lnTo>
                    <a:lnTo>
                      <a:pt x="1300" y="664"/>
                    </a:lnTo>
                    <a:lnTo>
                      <a:pt x="1306" y="339"/>
                    </a:lnTo>
                    <a:lnTo>
                      <a:pt x="1277" y="127"/>
                    </a:lnTo>
                    <a:lnTo>
                      <a:pt x="1275" y="3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5" name="5022325.37542729.547.3755"/>
              <p:cNvSpPr/>
              <p:nvPr/>
            </p:nvSpPr>
            <p:spPr>
              <a:xfrm>
                <a:off x="2022120" y="2244240"/>
                <a:ext cx="533520" cy="365760"/>
              </a:xfrm>
              <a:custGeom>
                <a:avLst/>
                <a:gdLst/>
                <a:ahLst/>
                <a:rect l="l" t="t" r="r" b="b"/>
                <a:pathLst>
                  <a:path w="991" h="616">
                    <a:moveTo>
                      <a:pt x="0" y="575"/>
                    </a:moveTo>
                    <a:lnTo>
                      <a:pt x="51" y="0"/>
                    </a:lnTo>
                    <a:lnTo>
                      <a:pt x="308" y="18"/>
                    </a:lnTo>
                    <a:lnTo>
                      <a:pt x="493" y="32"/>
                    </a:lnTo>
                    <a:lnTo>
                      <a:pt x="915" y="36"/>
                    </a:lnTo>
                    <a:lnTo>
                      <a:pt x="915" y="56"/>
                    </a:lnTo>
                    <a:lnTo>
                      <a:pt x="931" y="99"/>
                    </a:lnTo>
                    <a:lnTo>
                      <a:pt x="928" y="114"/>
                    </a:lnTo>
                    <a:lnTo>
                      <a:pt x="920" y="146"/>
                    </a:lnTo>
                    <a:lnTo>
                      <a:pt x="923" y="198"/>
                    </a:lnTo>
                    <a:lnTo>
                      <a:pt x="935" y="260"/>
                    </a:lnTo>
                    <a:lnTo>
                      <a:pt x="953" y="278"/>
                    </a:lnTo>
                    <a:lnTo>
                      <a:pt x="966" y="333"/>
                    </a:lnTo>
                    <a:lnTo>
                      <a:pt x="971" y="428"/>
                    </a:lnTo>
                    <a:lnTo>
                      <a:pt x="971" y="446"/>
                    </a:lnTo>
                    <a:lnTo>
                      <a:pt x="971" y="481"/>
                    </a:lnTo>
                    <a:lnTo>
                      <a:pt x="974" y="495"/>
                    </a:lnTo>
                    <a:lnTo>
                      <a:pt x="991" y="562"/>
                    </a:lnTo>
                    <a:lnTo>
                      <a:pt x="990" y="588"/>
                    </a:lnTo>
                    <a:lnTo>
                      <a:pt x="991" y="616"/>
                    </a:lnTo>
                    <a:lnTo>
                      <a:pt x="0" y="57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6" name="5028344.7549840.37537.755"/>
              <p:cNvSpPr/>
              <p:nvPr/>
            </p:nvSpPr>
            <p:spPr>
              <a:xfrm>
                <a:off x="2822040" y="2484720"/>
                <a:ext cx="424800" cy="500400"/>
              </a:xfrm>
              <a:custGeom>
                <a:avLst/>
                <a:gdLst/>
                <a:ahLst/>
                <a:rect l="l" t="t" r="r" b="b"/>
                <a:pathLst>
                  <a:path w="793" h="843">
                    <a:moveTo>
                      <a:pt x="338" y="843"/>
                    </a:moveTo>
                    <a:lnTo>
                      <a:pt x="330" y="828"/>
                    </a:lnTo>
                    <a:lnTo>
                      <a:pt x="319" y="814"/>
                    </a:lnTo>
                    <a:lnTo>
                      <a:pt x="273" y="802"/>
                    </a:lnTo>
                    <a:lnTo>
                      <a:pt x="260" y="750"/>
                    </a:lnTo>
                    <a:lnTo>
                      <a:pt x="254" y="725"/>
                    </a:lnTo>
                    <a:lnTo>
                      <a:pt x="264" y="708"/>
                    </a:lnTo>
                    <a:lnTo>
                      <a:pt x="264" y="695"/>
                    </a:lnTo>
                    <a:lnTo>
                      <a:pt x="250" y="677"/>
                    </a:lnTo>
                    <a:lnTo>
                      <a:pt x="238" y="655"/>
                    </a:lnTo>
                    <a:lnTo>
                      <a:pt x="236" y="622"/>
                    </a:lnTo>
                    <a:lnTo>
                      <a:pt x="237" y="595"/>
                    </a:lnTo>
                    <a:lnTo>
                      <a:pt x="232" y="587"/>
                    </a:lnTo>
                    <a:lnTo>
                      <a:pt x="190" y="554"/>
                    </a:lnTo>
                    <a:lnTo>
                      <a:pt x="152" y="528"/>
                    </a:lnTo>
                    <a:lnTo>
                      <a:pt x="137" y="502"/>
                    </a:lnTo>
                    <a:lnTo>
                      <a:pt x="92" y="481"/>
                    </a:lnTo>
                    <a:lnTo>
                      <a:pt x="88" y="476"/>
                    </a:lnTo>
                    <a:lnTo>
                      <a:pt x="88" y="464"/>
                    </a:lnTo>
                    <a:lnTo>
                      <a:pt x="84" y="460"/>
                    </a:lnTo>
                    <a:lnTo>
                      <a:pt x="46" y="455"/>
                    </a:lnTo>
                    <a:lnTo>
                      <a:pt x="42" y="446"/>
                    </a:lnTo>
                    <a:lnTo>
                      <a:pt x="25" y="436"/>
                    </a:lnTo>
                    <a:lnTo>
                      <a:pt x="18" y="427"/>
                    </a:lnTo>
                    <a:lnTo>
                      <a:pt x="18" y="377"/>
                    </a:lnTo>
                    <a:lnTo>
                      <a:pt x="22" y="341"/>
                    </a:lnTo>
                    <a:lnTo>
                      <a:pt x="21" y="326"/>
                    </a:lnTo>
                    <a:lnTo>
                      <a:pt x="33" y="303"/>
                    </a:lnTo>
                    <a:lnTo>
                      <a:pt x="18" y="278"/>
                    </a:lnTo>
                    <a:lnTo>
                      <a:pt x="0" y="267"/>
                    </a:lnTo>
                    <a:lnTo>
                      <a:pt x="7" y="241"/>
                    </a:lnTo>
                    <a:lnTo>
                      <a:pt x="11" y="237"/>
                    </a:lnTo>
                    <a:lnTo>
                      <a:pt x="13" y="216"/>
                    </a:lnTo>
                    <a:lnTo>
                      <a:pt x="52" y="188"/>
                    </a:lnTo>
                    <a:lnTo>
                      <a:pt x="61" y="182"/>
                    </a:lnTo>
                    <a:lnTo>
                      <a:pt x="78" y="170"/>
                    </a:lnTo>
                    <a:lnTo>
                      <a:pt x="73" y="70"/>
                    </a:lnTo>
                    <a:lnTo>
                      <a:pt x="86" y="60"/>
                    </a:lnTo>
                    <a:lnTo>
                      <a:pt x="89" y="47"/>
                    </a:lnTo>
                    <a:lnTo>
                      <a:pt x="105" y="52"/>
                    </a:lnTo>
                    <a:lnTo>
                      <a:pt x="121" y="56"/>
                    </a:lnTo>
                    <a:lnTo>
                      <a:pt x="146" y="56"/>
                    </a:lnTo>
                    <a:lnTo>
                      <a:pt x="182" y="32"/>
                    </a:lnTo>
                    <a:lnTo>
                      <a:pt x="250" y="1"/>
                    </a:lnTo>
                    <a:lnTo>
                      <a:pt x="260" y="0"/>
                    </a:lnTo>
                    <a:lnTo>
                      <a:pt x="264" y="5"/>
                    </a:lnTo>
                    <a:lnTo>
                      <a:pt x="264" y="21"/>
                    </a:lnTo>
                    <a:lnTo>
                      <a:pt x="258" y="28"/>
                    </a:lnTo>
                    <a:lnTo>
                      <a:pt x="258" y="37"/>
                    </a:lnTo>
                    <a:lnTo>
                      <a:pt x="253" y="65"/>
                    </a:lnTo>
                    <a:lnTo>
                      <a:pt x="276" y="52"/>
                    </a:lnTo>
                    <a:lnTo>
                      <a:pt x="289" y="52"/>
                    </a:lnTo>
                    <a:lnTo>
                      <a:pt x="307" y="70"/>
                    </a:lnTo>
                    <a:lnTo>
                      <a:pt x="322" y="65"/>
                    </a:lnTo>
                    <a:lnTo>
                      <a:pt x="326" y="76"/>
                    </a:lnTo>
                    <a:lnTo>
                      <a:pt x="347" y="80"/>
                    </a:lnTo>
                    <a:lnTo>
                      <a:pt x="355" y="84"/>
                    </a:lnTo>
                    <a:lnTo>
                      <a:pt x="359" y="107"/>
                    </a:lnTo>
                    <a:lnTo>
                      <a:pt x="375" y="110"/>
                    </a:lnTo>
                    <a:lnTo>
                      <a:pt x="495" y="133"/>
                    </a:lnTo>
                    <a:lnTo>
                      <a:pt x="515" y="133"/>
                    </a:lnTo>
                    <a:lnTo>
                      <a:pt x="539" y="159"/>
                    </a:lnTo>
                    <a:lnTo>
                      <a:pt x="557" y="159"/>
                    </a:lnTo>
                    <a:lnTo>
                      <a:pt x="562" y="168"/>
                    </a:lnTo>
                    <a:lnTo>
                      <a:pt x="567" y="159"/>
                    </a:lnTo>
                    <a:lnTo>
                      <a:pt x="577" y="159"/>
                    </a:lnTo>
                    <a:lnTo>
                      <a:pt x="606" y="168"/>
                    </a:lnTo>
                    <a:lnTo>
                      <a:pt x="628" y="173"/>
                    </a:lnTo>
                    <a:lnTo>
                      <a:pt x="635" y="181"/>
                    </a:lnTo>
                    <a:lnTo>
                      <a:pt x="633" y="182"/>
                    </a:lnTo>
                    <a:lnTo>
                      <a:pt x="630" y="189"/>
                    </a:lnTo>
                    <a:lnTo>
                      <a:pt x="652" y="193"/>
                    </a:lnTo>
                    <a:lnTo>
                      <a:pt x="669" y="208"/>
                    </a:lnTo>
                    <a:lnTo>
                      <a:pt x="672" y="223"/>
                    </a:lnTo>
                    <a:lnTo>
                      <a:pt x="669" y="271"/>
                    </a:lnTo>
                    <a:lnTo>
                      <a:pt x="669" y="275"/>
                    </a:lnTo>
                    <a:lnTo>
                      <a:pt x="698" y="268"/>
                    </a:lnTo>
                    <a:lnTo>
                      <a:pt x="700" y="271"/>
                    </a:lnTo>
                    <a:lnTo>
                      <a:pt x="698" y="286"/>
                    </a:lnTo>
                    <a:lnTo>
                      <a:pt x="688" y="294"/>
                    </a:lnTo>
                    <a:lnTo>
                      <a:pt x="695" y="313"/>
                    </a:lnTo>
                    <a:lnTo>
                      <a:pt x="715" y="326"/>
                    </a:lnTo>
                    <a:lnTo>
                      <a:pt x="714" y="327"/>
                    </a:lnTo>
                    <a:lnTo>
                      <a:pt x="686" y="357"/>
                    </a:lnTo>
                    <a:lnTo>
                      <a:pt x="668" y="393"/>
                    </a:lnTo>
                    <a:lnTo>
                      <a:pt x="665" y="420"/>
                    </a:lnTo>
                    <a:lnTo>
                      <a:pt x="664" y="429"/>
                    </a:lnTo>
                    <a:lnTo>
                      <a:pt x="667" y="435"/>
                    </a:lnTo>
                    <a:lnTo>
                      <a:pt x="686" y="424"/>
                    </a:lnTo>
                    <a:lnTo>
                      <a:pt x="710" y="381"/>
                    </a:lnTo>
                    <a:lnTo>
                      <a:pt x="735" y="361"/>
                    </a:lnTo>
                    <a:lnTo>
                      <a:pt x="746" y="357"/>
                    </a:lnTo>
                    <a:lnTo>
                      <a:pt x="749" y="344"/>
                    </a:lnTo>
                    <a:lnTo>
                      <a:pt x="757" y="338"/>
                    </a:lnTo>
                    <a:lnTo>
                      <a:pt x="763" y="326"/>
                    </a:lnTo>
                    <a:lnTo>
                      <a:pt x="763" y="310"/>
                    </a:lnTo>
                    <a:lnTo>
                      <a:pt x="763" y="303"/>
                    </a:lnTo>
                    <a:lnTo>
                      <a:pt x="773" y="298"/>
                    </a:lnTo>
                    <a:lnTo>
                      <a:pt x="777" y="288"/>
                    </a:lnTo>
                    <a:lnTo>
                      <a:pt x="781" y="278"/>
                    </a:lnTo>
                    <a:lnTo>
                      <a:pt x="789" y="278"/>
                    </a:lnTo>
                    <a:lnTo>
                      <a:pt x="793" y="288"/>
                    </a:lnTo>
                    <a:lnTo>
                      <a:pt x="790" y="307"/>
                    </a:lnTo>
                    <a:lnTo>
                      <a:pt x="776" y="357"/>
                    </a:lnTo>
                    <a:lnTo>
                      <a:pt x="763" y="370"/>
                    </a:lnTo>
                    <a:lnTo>
                      <a:pt x="757" y="386"/>
                    </a:lnTo>
                    <a:lnTo>
                      <a:pt x="757" y="397"/>
                    </a:lnTo>
                    <a:lnTo>
                      <a:pt x="743" y="435"/>
                    </a:lnTo>
                    <a:lnTo>
                      <a:pt x="743" y="468"/>
                    </a:lnTo>
                    <a:lnTo>
                      <a:pt x="743" y="494"/>
                    </a:lnTo>
                    <a:lnTo>
                      <a:pt x="722" y="511"/>
                    </a:lnTo>
                    <a:lnTo>
                      <a:pt x="715" y="521"/>
                    </a:lnTo>
                    <a:lnTo>
                      <a:pt x="723" y="548"/>
                    </a:lnTo>
                    <a:lnTo>
                      <a:pt x="723" y="593"/>
                    </a:lnTo>
                    <a:lnTo>
                      <a:pt x="715" y="607"/>
                    </a:lnTo>
                    <a:lnTo>
                      <a:pt x="700" y="652"/>
                    </a:lnTo>
                    <a:lnTo>
                      <a:pt x="711" y="725"/>
                    </a:lnTo>
                    <a:lnTo>
                      <a:pt x="727" y="771"/>
                    </a:lnTo>
                    <a:lnTo>
                      <a:pt x="723" y="780"/>
                    </a:lnTo>
                    <a:lnTo>
                      <a:pt x="726" y="788"/>
                    </a:lnTo>
                    <a:lnTo>
                      <a:pt x="725" y="796"/>
                    </a:lnTo>
                    <a:lnTo>
                      <a:pt x="726" y="816"/>
                    </a:lnTo>
                    <a:lnTo>
                      <a:pt x="338" y="84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7" name="5030338.75513.2521.7543.8755"/>
              <p:cNvSpPr/>
              <p:nvPr/>
            </p:nvSpPr>
            <p:spPr>
              <a:xfrm>
                <a:off x="2993760" y="2410200"/>
                <a:ext cx="494280" cy="269640"/>
              </a:xfrm>
              <a:custGeom>
                <a:avLst/>
                <a:gdLst/>
                <a:ahLst/>
                <a:rect l="l" t="t" r="r" b="b"/>
                <a:pathLst>
                  <a:path w="917" h="454">
                    <a:moveTo>
                      <a:pt x="0" y="193"/>
                    </a:moveTo>
                    <a:lnTo>
                      <a:pt x="25" y="184"/>
                    </a:lnTo>
                    <a:lnTo>
                      <a:pt x="37" y="176"/>
                    </a:lnTo>
                    <a:lnTo>
                      <a:pt x="69" y="159"/>
                    </a:lnTo>
                    <a:lnTo>
                      <a:pt x="73" y="144"/>
                    </a:lnTo>
                    <a:lnTo>
                      <a:pt x="85" y="142"/>
                    </a:lnTo>
                    <a:lnTo>
                      <a:pt x="137" y="125"/>
                    </a:lnTo>
                    <a:lnTo>
                      <a:pt x="173" y="106"/>
                    </a:lnTo>
                    <a:lnTo>
                      <a:pt x="214" y="63"/>
                    </a:lnTo>
                    <a:lnTo>
                      <a:pt x="229" y="60"/>
                    </a:lnTo>
                    <a:lnTo>
                      <a:pt x="261" y="20"/>
                    </a:lnTo>
                    <a:lnTo>
                      <a:pt x="284" y="7"/>
                    </a:lnTo>
                    <a:lnTo>
                      <a:pt x="326" y="0"/>
                    </a:lnTo>
                    <a:lnTo>
                      <a:pt x="339" y="3"/>
                    </a:lnTo>
                    <a:lnTo>
                      <a:pt x="341" y="7"/>
                    </a:lnTo>
                    <a:lnTo>
                      <a:pt x="318" y="23"/>
                    </a:lnTo>
                    <a:lnTo>
                      <a:pt x="311" y="23"/>
                    </a:lnTo>
                    <a:lnTo>
                      <a:pt x="304" y="43"/>
                    </a:lnTo>
                    <a:lnTo>
                      <a:pt x="271" y="75"/>
                    </a:lnTo>
                    <a:lnTo>
                      <a:pt x="259" y="86"/>
                    </a:lnTo>
                    <a:lnTo>
                      <a:pt x="251" y="95"/>
                    </a:lnTo>
                    <a:lnTo>
                      <a:pt x="245" y="124"/>
                    </a:lnTo>
                    <a:lnTo>
                      <a:pt x="251" y="137"/>
                    </a:lnTo>
                    <a:lnTo>
                      <a:pt x="256" y="130"/>
                    </a:lnTo>
                    <a:lnTo>
                      <a:pt x="279" y="112"/>
                    </a:lnTo>
                    <a:lnTo>
                      <a:pt x="296" y="113"/>
                    </a:lnTo>
                    <a:lnTo>
                      <a:pt x="306" y="112"/>
                    </a:lnTo>
                    <a:lnTo>
                      <a:pt x="355" y="133"/>
                    </a:lnTo>
                    <a:lnTo>
                      <a:pt x="401" y="176"/>
                    </a:lnTo>
                    <a:lnTo>
                      <a:pt x="431" y="172"/>
                    </a:lnTo>
                    <a:lnTo>
                      <a:pt x="454" y="176"/>
                    </a:lnTo>
                    <a:lnTo>
                      <a:pt x="462" y="180"/>
                    </a:lnTo>
                    <a:lnTo>
                      <a:pt x="471" y="180"/>
                    </a:lnTo>
                    <a:lnTo>
                      <a:pt x="472" y="179"/>
                    </a:lnTo>
                    <a:lnTo>
                      <a:pt x="487" y="184"/>
                    </a:lnTo>
                    <a:lnTo>
                      <a:pt x="487" y="191"/>
                    </a:lnTo>
                    <a:lnTo>
                      <a:pt x="495" y="184"/>
                    </a:lnTo>
                    <a:lnTo>
                      <a:pt x="502" y="172"/>
                    </a:lnTo>
                    <a:lnTo>
                      <a:pt x="541" y="144"/>
                    </a:lnTo>
                    <a:lnTo>
                      <a:pt x="658" y="116"/>
                    </a:lnTo>
                    <a:lnTo>
                      <a:pt x="691" y="97"/>
                    </a:lnTo>
                    <a:lnTo>
                      <a:pt x="703" y="94"/>
                    </a:lnTo>
                    <a:lnTo>
                      <a:pt x="711" y="102"/>
                    </a:lnTo>
                    <a:lnTo>
                      <a:pt x="699" y="116"/>
                    </a:lnTo>
                    <a:lnTo>
                      <a:pt x="699" y="129"/>
                    </a:lnTo>
                    <a:lnTo>
                      <a:pt x="715" y="155"/>
                    </a:lnTo>
                    <a:lnTo>
                      <a:pt x="722" y="159"/>
                    </a:lnTo>
                    <a:lnTo>
                      <a:pt x="728" y="153"/>
                    </a:lnTo>
                    <a:lnTo>
                      <a:pt x="754" y="155"/>
                    </a:lnTo>
                    <a:lnTo>
                      <a:pt x="763" y="150"/>
                    </a:lnTo>
                    <a:lnTo>
                      <a:pt x="799" y="145"/>
                    </a:lnTo>
                    <a:lnTo>
                      <a:pt x="814" y="156"/>
                    </a:lnTo>
                    <a:lnTo>
                      <a:pt x="828" y="188"/>
                    </a:lnTo>
                    <a:lnTo>
                      <a:pt x="839" y="198"/>
                    </a:lnTo>
                    <a:lnTo>
                      <a:pt x="870" y="212"/>
                    </a:lnTo>
                    <a:lnTo>
                      <a:pt x="901" y="206"/>
                    </a:lnTo>
                    <a:lnTo>
                      <a:pt x="909" y="206"/>
                    </a:lnTo>
                    <a:lnTo>
                      <a:pt x="916" y="212"/>
                    </a:lnTo>
                    <a:lnTo>
                      <a:pt x="917" y="220"/>
                    </a:lnTo>
                    <a:lnTo>
                      <a:pt x="908" y="234"/>
                    </a:lnTo>
                    <a:lnTo>
                      <a:pt x="887" y="235"/>
                    </a:lnTo>
                    <a:lnTo>
                      <a:pt x="878" y="234"/>
                    </a:lnTo>
                    <a:lnTo>
                      <a:pt x="877" y="224"/>
                    </a:lnTo>
                    <a:lnTo>
                      <a:pt x="866" y="224"/>
                    </a:lnTo>
                    <a:lnTo>
                      <a:pt x="847" y="236"/>
                    </a:lnTo>
                    <a:lnTo>
                      <a:pt x="832" y="234"/>
                    </a:lnTo>
                    <a:lnTo>
                      <a:pt x="822" y="232"/>
                    </a:lnTo>
                    <a:lnTo>
                      <a:pt x="793" y="238"/>
                    </a:lnTo>
                    <a:lnTo>
                      <a:pt x="771" y="234"/>
                    </a:lnTo>
                    <a:lnTo>
                      <a:pt x="765" y="238"/>
                    </a:lnTo>
                    <a:lnTo>
                      <a:pt x="771" y="255"/>
                    </a:lnTo>
                    <a:lnTo>
                      <a:pt x="765" y="259"/>
                    </a:lnTo>
                    <a:lnTo>
                      <a:pt x="756" y="257"/>
                    </a:lnTo>
                    <a:lnTo>
                      <a:pt x="733" y="240"/>
                    </a:lnTo>
                    <a:lnTo>
                      <a:pt x="685" y="235"/>
                    </a:lnTo>
                    <a:lnTo>
                      <a:pt x="675" y="238"/>
                    </a:lnTo>
                    <a:lnTo>
                      <a:pt x="663" y="234"/>
                    </a:lnTo>
                    <a:lnTo>
                      <a:pt x="632" y="257"/>
                    </a:lnTo>
                    <a:lnTo>
                      <a:pt x="620" y="257"/>
                    </a:lnTo>
                    <a:lnTo>
                      <a:pt x="607" y="267"/>
                    </a:lnTo>
                    <a:lnTo>
                      <a:pt x="603" y="273"/>
                    </a:lnTo>
                    <a:lnTo>
                      <a:pt x="595" y="275"/>
                    </a:lnTo>
                    <a:lnTo>
                      <a:pt x="578" y="271"/>
                    </a:lnTo>
                    <a:lnTo>
                      <a:pt x="556" y="275"/>
                    </a:lnTo>
                    <a:lnTo>
                      <a:pt x="556" y="296"/>
                    </a:lnTo>
                    <a:lnTo>
                      <a:pt x="550" y="301"/>
                    </a:lnTo>
                    <a:lnTo>
                      <a:pt x="509" y="339"/>
                    </a:lnTo>
                    <a:lnTo>
                      <a:pt x="499" y="336"/>
                    </a:lnTo>
                    <a:lnTo>
                      <a:pt x="495" y="332"/>
                    </a:lnTo>
                    <a:lnTo>
                      <a:pt x="513" y="304"/>
                    </a:lnTo>
                    <a:lnTo>
                      <a:pt x="513" y="296"/>
                    </a:lnTo>
                    <a:lnTo>
                      <a:pt x="488" y="296"/>
                    </a:lnTo>
                    <a:lnTo>
                      <a:pt x="478" y="317"/>
                    </a:lnTo>
                    <a:lnTo>
                      <a:pt x="471" y="325"/>
                    </a:lnTo>
                    <a:lnTo>
                      <a:pt x="462" y="316"/>
                    </a:lnTo>
                    <a:lnTo>
                      <a:pt x="459" y="296"/>
                    </a:lnTo>
                    <a:lnTo>
                      <a:pt x="456" y="298"/>
                    </a:lnTo>
                    <a:lnTo>
                      <a:pt x="454" y="324"/>
                    </a:lnTo>
                    <a:lnTo>
                      <a:pt x="435" y="349"/>
                    </a:lnTo>
                    <a:lnTo>
                      <a:pt x="427" y="377"/>
                    </a:lnTo>
                    <a:lnTo>
                      <a:pt x="421" y="394"/>
                    </a:lnTo>
                    <a:lnTo>
                      <a:pt x="400" y="426"/>
                    </a:lnTo>
                    <a:lnTo>
                      <a:pt x="400" y="447"/>
                    </a:lnTo>
                    <a:lnTo>
                      <a:pt x="393" y="454"/>
                    </a:lnTo>
                    <a:lnTo>
                      <a:pt x="373" y="441"/>
                    </a:lnTo>
                    <a:lnTo>
                      <a:pt x="366" y="422"/>
                    </a:lnTo>
                    <a:lnTo>
                      <a:pt x="376" y="414"/>
                    </a:lnTo>
                    <a:lnTo>
                      <a:pt x="378" y="399"/>
                    </a:lnTo>
                    <a:lnTo>
                      <a:pt x="376" y="396"/>
                    </a:lnTo>
                    <a:lnTo>
                      <a:pt x="347" y="403"/>
                    </a:lnTo>
                    <a:lnTo>
                      <a:pt x="347" y="399"/>
                    </a:lnTo>
                    <a:lnTo>
                      <a:pt x="350" y="351"/>
                    </a:lnTo>
                    <a:lnTo>
                      <a:pt x="347" y="336"/>
                    </a:lnTo>
                    <a:lnTo>
                      <a:pt x="330" y="321"/>
                    </a:lnTo>
                    <a:lnTo>
                      <a:pt x="308" y="317"/>
                    </a:lnTo>
                    <a:lnTo>
                      <a:pt x="311" y="310"/>
                    </a:lnTo>
                    <a:lnTo>
                      <a:pt x="313" y="309"/>
                    </a:lnTo>
                    <a:lnTo>
                      <a:pt x="306" y="301"/>
                    </a:lnTo>
                    <a:lnTo>
                      <a:pt x="284" y="296"/>
                    </a:lnTo>
                    <a:lnTo>
                      <a:pt x="255" y="287"/>
                    </a:lnTo>
                    <a:lnTo>
                      <a:pt x="245" y="287"/>
                    </a:lnTo>
                    <a:lnTo>
                      <a:pt x="240" y="296"/>
                    </a:lnTo>
                    <a:lnTo>
                      <a:pt x="235" y="287"/>
                    </a:lnTo>
                    <a:lnTo>
                      <a:pt x="217" y="287"/>
                    </a:lnTo>
                    <a:lnTo>
                      <a:pt x="193" y="261"/>
                    </a:lnTo>
                    <a:lnTo>
                      <a:pt x="173" y="261"/>
                    </a:lnTo>
                    <a:lnTo>
                      <a:pt x="53" y="238"/>
                    </a:lnTo>
                    <a:lnTo>
                      <a:pt x="37" y="235"/>
                    </a:lnTo>
                    <a:lnTo>
                      <a:pt x="33" y="212"/>
                    </a:lnTo>
                    <a:lnTo>
                      <a:pt x="25" y="208"/>
                    </a:lnTo>
                    <a:lnTo>
                      <a:pt x="4" y="204"/>
                    </a:lnTo>
                    <a:lnTo>
                      <a:pt x="0" y="19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8" name="5031383.875509.12550.87528.6255"/>
              <p:cNvSpPr/>
              <p:nvPr/>
            </p:nvSpPr>
            <p:spPr>
              <a:xfrm>
                <a:off x="2946960" y="2969640"/>
                <a:ext cx="322200" cy="631080"/>
              </a:xfrm>
              <a:custGeom>
                <a:avLst/>
                <a:gdLst/>
                <a:ahLst/>
                <a:rect l="l" t="t" r="r" b="b"/>
                <a:pathLst>
                  <a:path w="601" h="1065">
                    <a:moveTo>
                      <a:pt x="492" y="0"/>
                    </a:moveTo>
                    <a:lnTo>
                      <a:pt x="104" y="27"/>
                    </a:lnTo>
                    <a:lnTo>
                      <a:pt x="108" y="37"/>
                    </a:lnTo>
                    <a:lnTo>
                      <a:pt x="140" y="54"/>
                    </a:lnTo>
                    <a:lnTo>
                      <a:pt x="143" y="73"/>
                    </a:lnTo>
                    <a:lnTo>
                      <a:pt x="171" y="90"/>
                    </a:lnTo>
                    <a:lnTo>
                      <a:pt x="178" y="124"/>
                    </a:lnTo>
                    <a:lnTo>
                      <a:pt x="175" y="137"/>
                    </a:lnTo>
                    <a:lnTo>
                      <a:pt x="169" y="159"/>
                    </a:lnTo>
                    <a:lnTo>
                      <a:pt x="157" y="170"/>
                    </a:lnTo>
                    <a:lnTo>
                      <a:pt x="157" y="183"/>
                    </a:lnTo>
                    <a:lnTo>
                      <a:pt x="131" y="213"/>
                    </a:lnTo>
                    <a:lnTo>
                      <a:pt x="108" y="221"/>
                    </a:lnTo>
                    <a:lnTo>
                      <a:pt x="102" y="225"/>
                    </a:lnTo>
                    <a:lnTo>
                      <a:pt x="73" y="225"/>
                    </a:lnTo>
                    <a:lnTo>
                      <a:pt x="59" y="238"/>
                    </a:lnTo>
                    <a:lnTo>
                      <a:pt x="47" y="253"/>
                    </a:lnTo>
                    <a:lnTo>
                      <a:pt x="49" y="270"/>
                    </a:lnTo>
                    <a:lnTo>
                      <a:pt x="67" y="288"/>
                    </a:lnTo>
                    <a:lnTo>
                      <a:pt x="73" y="301"/>
                    </a:lnTo>
                    <a:lnTo>
                      <a:pt x="67" y="329"/>
                    </a:lnTo>
                    <a:lnTo>
                      <a:pt x="45" y="378"/>
                    </a:lnTo>
                    <a:lnTo>
                      <a:pt x="24" y="392"/>
                    </a:lnTo>
                    <a:lnTo>
                      <a:pt x="19" y="405"/>
                    </a:lnTo>
                    <a:lnTo>
                      <a:pt x="20" y="423"/>
                    </a:lnTo>
                    <a:lnTo>
                      <a:pt x="4" y="437"/>
                    </a:lnTo>
                    <a:lnTo>
                      <a:pt x="4" y="445"/>
                    </a:lnTo>
                    <a:lnTo>
                      <a:pt x="0" y="465"/>
                    </a:lnTo>
                    <a:lnTo>
                      <a:pt x="3" y="501"/>
                    </a:lnTo>
                    <a:lnTo>
                      <a:pt x="16" y="534"/>
                    </a:lnTo>
                    <a:lnTo>
                      <a:pt x="19" y="548"/>
                    </a:lnTo>
                    <a:lnTo>
                      <a:pt x="63" y="595"/>
                    </a:lnTo>
                    <a:lnTo>
                      <a:pt x="104" y="630"/>
                    </a:lnTo>
                    <a:lnTo>
                      <a:pt x="116" y="645"/>
                    </a:lnTo>
                    <a:lnTo>
                      <a:pt x="143" y="709"/>
                    </a:lnTo>
                    <a:lnTo>
                      <a:pt x="148" y="715"/>
                    </a:lnTo>
                    <a:lnTo>
                      <a:pt x="161" y="703"/>
                    </a:lnTo>
                    <a:lnTo>
                      <a:pt x="173" y="699"/>
                    </a:lnTo>
                    <a:lnTo>
                      <a:pt x="210" y="714"/>
                    </a:lnTo>
                    <a:lnTo>
                      <a:pt x="215" y="730"/>
                    </a:lnTo>
                    <a:lnTo>
                      <a:pt x="207" y="751"/>
                    </a:lnTo>
                    <a:lnTo>
                      <a:pt x="211" y="778"/>
                    </a:lnTo>
                    <a:lnTo>
                      <a:pt x="186" y="810"/>
                    </a:lnTo>
                    <a:lnTo>
                      <a:pt x="180" y="822"/>
                    </a:lnTo>
                    <a:lnTo>
                      <a:pt x="190" y="845"/>
                    </a:lnTo>
                    <a:lnTo>
                      <a:pt x="214" y="865"/>
                    </a:lnTo>
                    <a:lnTo>
                      <a:pt x="255" y="893"/>
                    </a:lnTo>
                    <a:lnTo>
                      <a:pt x="278" y="900"/>
                    </a:lnTo>
                    <a:lnTo>
                      <a:pt x="319" y="936"/>
                    </a:lnTo>
                    <a:lnTo>
                      <a:pt x="327" y="971"/>
                    </a:lnTo>
                    <a:lnTo>
                      <a:pt x="339" y="986"/>
                    </a:lnTo>
                    <a:lnTo>
                      <a:pt x="339" y="996"/>
                    </a:lnTo>
                    <a:lnTo>
                      <a:pt x="328" y="1006"/>
                    </a:lnTo>
                    <a:lnTo>
                      <a:pt x="328" y="1018"/>
                    </a:lnTo>
                    <a:lnTo>
                      <a:pt x="356" y="1065"/>
                    </a:lnTo>
                    <a:lnTo>
                      <a:pt x="364" y="1064"/>
                    </a:lnTo>
                    <a:lnTo>
                      <a:pt x="366" y="1057"/>
                    </a:lnTo>
                    <a:lnTo>
                      <a:pt x="372" y="1057"/>
                    </a:lnTo>
                    <a:lnTo>
                      <a:pt x="375" y="1059"/>
                    </a:lnTo>
                    <a:lnTo>
                      <a:pt x="390" y="1025"/>
                    </a:lnTo>
                    <a:lnTo>
                      <a:pt x="407" y="1020"/>
                    </a:lnTo>
                    <a:lnTo>
                      <a:pt x="433" y="1021"/>
                    </a:lnTo>
                    <a:lnTo>
                      <a:pt x="449" y="1029"/>
                    </a:lnTo>
                    <a:lnTo>
                      <a:pt x="466" y="1044"/>
                    </a:lnTo>
                    <a:lnTo>
                      <a:pt x="489" y="1036"/>
                    </a:lnTo>
                    <a:lnTo>
                      <a:pt x="477" y="997"/>
                    </a:lnTo>
                    <a:lnTo>
                      <a:pt x="477" y="978"/>
                    </a:lnTo>
                    <a:lnTo>
                      <a:pt x="489" y="966"/>
                    </a:lnTo>
                    <a:lnTo>
                      <a:pt x="539" y="954"/>
                    </a:lnTo>
                    <a:lnTo>
                      <a:pt x="542" y="950"/>
                    </a:lnTo>
                    <a:lnTo>
                      <a:pt x="523" y="935"/>
                    </a:lnTo>
                    <a:lnTo>
                      <a:pt x="523" y="928"/>
                    </a:lnTo>
                    <a:lnTo>
                      <a:pt x="529" y="923"/>
                    </a:lnTo>
                    <a:lnTo>
                      <a:pt x="535" y="910"/>
                    </a:lnTo>
                    <a:lnTo>
                      <a:pt x="542" y="900"/>
                    </a:lnTo>
                    <a:lnTo>
                      <a:pt x="539" y="895"/>
                    </a:lnTo>
                    <a:lnTo>
                      <a:pt x="538" y="888"/>
                    </a:lnTo>
                    <a:lnTo>
                      <a:pt x="538" y="883"/>
                    </a:lnTo>
                    <a:lnTo>
                      <a:pt x="543" y="849"/>
                    </a:lnTo>
                    <a:lnTo>
                      <a:pt x="543" y="818"/>
                    </a:lnTo>
                    <a:lnTo>
                      <a:pt x="563" y="799"/>
                    </a:lnTo>
                    <a:lnTo>
                      <a:pt x="576" y="767"/>
                    </a:lnTo>
                    <a:lnTo>
                      <a:pt x="579" y="756"/>
                    </a:lnTo>
                    <a:lnTo>
                      <a:pt x="601" y="715"/>
                    </a:lnTo>
                    <a:lnTo>
                      <a:pt x="597" y="677"/>
                    </a:lnTo>
                    <a:lnTo>
                      <a:pt x="576" y="644"/>
                    </a:lnTo>
                    <a:lnTo>
                      <a:pt x="583" y="618"/>
                    </a:lnTo>
                    <a:lnTo>
                      <a:pt x="579" y="601"/>
                    </a:lnTo>
                    <a:lnTo>
                      <a:pt x="587" y="595"/>
                    </a:lnTo>
                    <a:lnTo>
                      <a:pt x="550" y="143"/>
                    </a:lnTo>
                    <a:lnTo>
                      <a:pt x="543" y="137"/>
                    </a:lnTo>
                    <a:lnTo>
                      <a:pt x="539" y="127"/>
                    </a:lnTo>
                    <a:lnTo>
                      <a:pt x="524" y="86"/>
                    </a:lnTo>
                    <a:lnTo>
                      <a:pt x="519" y="73"/>
                    </a:lnTo>
                    <a:lnTo>
                      <a:pt x="511" y="59"/>
                    </a:lnTo>
                    <a:lnTo>
                      <a:pt x="492" y="33"/>
                    </a:lnTo>
                    <a:lnTo>
                      <a:pt x="492"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9" name="5032452.375512.37544.12525.255"/>
              <p:cNvSpPr/>
              <p:nvPr/>
            </p:nvSpPr>
            <p:spPr>
              <a:xfrm>
                <a:off x="2983680" y="3819240"/>
                <a:ext cx="284400" cy="547200"/>
              </a:xfrm>
              <a:custGeom>
                <a:avLst/>
                <a:gdLst/>
                <a:ahLst/>
                <a:rect l="l" t="t" r="r" b="b"/>
                <a:pathLst>
                  <a:path w="530" h="924">
                    <a:moveTo>
                      <a:pt x="490" y="0"/>
                    </a:moveTo>
                    <a:lnTo>
                      <a:pt x="169" y="20"/>
                    </a:lnTo>
                    <a:lnTo>
                      <a:pt x="169" y="35"/>
                    </a:lnTo>
                    <a:lnTo>
                      <a:pt x="141" y="59"/>
                    </a:lnTo>
                    <a:lnTo>
                      <a:pt x="133" y="88"/>
                    </a:lnTo>
                    <a:lnTo>
                      <a:pt x="134" y="119"/>
                    </a:lnTo>
                    <a:lnTo>
                      <a:pt x="131" y="133"/>
                    </a:lnTo>
                    <a:lnTo>
                      <a:pt x="102" y="152"/>
                    </a:lnTo>
                    <a:lnTo>
                      <a:pt x="82" y="182"/>
                    </a:lnTo>
                    <a:lnTo>
                      <a:pt x="74" y="188"/>
                    </a:lnTo>
                    <a:lnTo>
                      <a:pt x="74" y="212"/>
                    </a:lnTo>
                    <a:lnTo>
                      <a:pt x="56" y="228"/>
                    </a:lnTo>
                    <a:lnTo>
                      <a:pt x="56" y="248"/>
                    </a:lnTo>
                    <a:lnTo>
                      <a:pt x="51" y="271"/>
                    </a:lnTo>
                    <a:lnTo>
                      <a:pt x="35" y="295"/>
                    </a:lnTo>
                    <a:lnTo>
                      <a:pt x="41" y="325"/>
                    </a:lnTo>
                    <a:lnTo>
                      <a:pt x="53" y="337"/>
                    </a:lnTo>
                    <a:lnTo>
                      <a:pt x="55" y="358"/>
                    </a:lnTo>
                    <a:lnTo>
                      <a:pt x="63" y="366"/>
                    </a:lnTo>
                    <a:lnTo>
                      <a:pt x="63" y="373"/>
                    </a:lnTo>
                    <a:lnTo>
                      <a:pt x="52" y="377"/>
                    </a:lnTo>
                    <a:lnTo>
                      <a:pt x="51" y="399"/>
                    </a:lnTo>
                    <a:lnTo>
                      <a:pt x="51" y="409"/>
                    </a:lnTo>
                    <a:lnTo>
                      <a:pt x="51" y="420"/>
                    </a:lnTo>
                    <a:lnTo>
                      <a:pt x="74" y="458"/>
                    </a:lnTo>
                    <a:lnTo>
                      <a:pt x="74" y="497"/>
                    </a:lnTo>
                    <a:lnTo>
                      <a:pt x="83" y="518"/>
                    </a:lnTo>
                    <a:lnTo>
                      <a:pt x="92" y="532"/>
                    </a:lnTo>
                    <a:lnTo>
                      <a:pt x="94" y="548"/>
                    </a:lnTo>
                    <a:lnTo>
                      <a:pt x="74" y="557"/>
                    </a:lnTo>
                    <a:lnTo>
                      <a:pt x="72" y="561"/>
                    </a:lnTo>
                    <a:lnTo>
                      <a:pt x="56" y="602"/>
                    </a:lnTo>
                    <a:lnTo>
                      <a:pt x="29" y="650"/>
                    </a:lnTo>
                    <a:lnTo>
                      <a:pt x="4" y="729"/>
                    </a:lnTo>
                    <a:lnTo>
                      <a:pt x="0" y="786"/>
                    </a:lnTo>
                    <a:lnTo>
                      <a:pt x="298" y="773"/>
                    </a:lnTo>
                    <a:lnTo>
                      <a:pt x="303" y="784"/>
                    </a:lnTo>
                    <a:lnTo>
                      <a:pt x="297" y="814"/>
                    </a:lnTo>
                    <a:lnTo>
                      <a:pt x="297" y="857"/>
                    </a:lnTo>
                    <a:lnTo>
                      <a:pt x="330" y="889"/>
                    </a:lnTo>
                    <a:lnTo>
                      <a:pt x="338" y="923"/>
                    </a:lnTo>
                    <a:lnTo>
                      <a:pt x="361" y="924"/>
                    </a:lnTo>
                    <a:lnTo>
                      <a:pt x="385" y="898"/>
                    </a:lnTo>
                    <a:lnTo>
                      <a:pt x="460" y="876"/>
                    </a:lnTo>
                    <a:lnTo>
                      <a:pt x="478" y="885"/>
                    </a:lnTo>
                    <a:lnTo>
                      <a:pt x="505" y="876"/>
                    </a:lnTo>
                    <a:lnTo>
                      <a:pt x="507" y="884"/>
                    </a:lnTo>
                    <a:lnTo>
                      <a:pt x="525" y="888"/>
                    </a:lnTo>
                    <a:lnTo>
                      <a:pt x="530" y="885"/>
                    </a:lnTo>
                    <a:lnTo>
                      <a:pt x="494" y="596"/>
                    </a:lnTo>
                    <a:lnTo>
                      <a:pt x="491" y="572"/>
                    </a:lnTo>
                    <a:lnTo>
                      <a:pt x="506" y="17"/>
                    </a:lnTo>
                    <a:lnTo>
                      <a:pt x="490"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0" name="5033450.625535.7544.12527.8755"/>
              <p:cNvSpPr/>
              <p:nvPr/>
            </p:nvSpPr>
            <p:spPr>
              <a:xfrm>
                <a:off x="3246840" y="3797640"/>
                <a:ext cx="313920" cy="546840"/>
              </a:xfrm>
              <a:custGeom>
                <a:avLst/>
                <a:gdLst/>
                <a:ahLst/>
                <a:rect l="l" t="t" r="r" b="b"/>
                <a:pathLst>
                  <a:path w="582" h="924">
                    <a:moveTo>
                      <a:pt x="0" y="36"/>
                    </a:moveTo>
                    <a:lnTo>
                      <a:pt x="16" y="53"/>
                    </a:lnTo>
                    <a:lnTo>
                      <a:pt x="1" y="608"/>
                    </a:lnTo>
                    <a:lnTo>
                      <a:pt x="4" y="632"/>
                    </a:lnTo>
                    <a:lnTo>
                      <a:pt x="40" y="921"/>
                    </a:lnTo>
                    <a:lnTo>
                      <a:pt x="50" y="912"/>
                    </a:lnTo>
                    <a:lnTo>
                      <a:pt x="60" y="908"/>
                    </a:lnTo>
                    <a:lnTo>
                      <a:pt x="85" y="918"/>
                    </a:lnTo>
                    <a:lnTo>
                      <a:pt x="89" y="903"/>
                    </a:lnTo>
                    <a:lnTo>
                      <a:pt x="94" y="860"/>
                    </a:lnTo>
                    <a:lnTo>
                      <a:pt x="106" y="831"/>
                    </a:lnTo>
                    <a:lnTo>
                      <a:pt x="120" y="860"/>
                    </a:lnTo>
                    <a:lnTo>
                      <a:pt x="117" y="873"/>
                    </a:lnTo>
                    <a:lnTo>
                      <a:pt x="124" y="898"/>
                    </a:lnTo>
                    <a:lnTo>
                      <a:pt x="145" y="924"/>
                    </a:lnTo>
                    <a:lnTo>
                      <a:pt x="164" y="924"/>
                    </a:lnTo>
                    <a:lnTo>
                      <a:pt x="173" y="924"/>
                    </a:lnTo>
                    <a:lnTo>
                      <a:pt x="193" y="902"/>
                    </a:lnTo>
                    <a:lnTo>
                      <a:pt x="200" y="899"/>
                    </a:lnTo>
                    <a:lnTo>
                      <a:pt x="207" y="891"/>
                    </a:lnTo>
                    <a:lnTo>
                      <a:pt x="207" y="883"/>
                    </a:lnTo>
                    <a:lnTo>
                      <a:pt x="204" y="881"/>
                    </a:lnTo>
                    <a:lnTo>
                      <a:pt x="195" y="878"/>
                    </a:lnTo>
                    <a:lnTo>
                      <a:pt x="195" y="873"/>
                    </a:lnTo>
                    <a:lnTo>
                      <a:pt x="204" y="854"/>
                    </a:lnTo>
                    <a:lnTo>
                      <a:pt x="202" y="847"/>
                    </a:lnTo>
                    <a:lnTo>
                      <a:pt x="187" y="838"/>
                    </a:lnTo>
                    <a:lnTo>
                      <a:pt x="184" y="838"/>
                    </a:lnTo>
                    <a:lnTo>
                      <a:pt x="173" y="827"/>
                    </a:lnTo>
                    <a:lnTo>
                      <a:pt x="165" y="812"/>
                    </a:lnTo>
                    <a:lnTo>
                      <a:pt x="164" y="801"/>
                    </a:lnTo>
                    <a:lnTo>
                      <a:pt x="167" y="797"/>
                    </a:lnTo>
                    <a:lnTo>
                      <a:pt x="167" y="795"/>
                    </a:lnTo>
                    <a:lnTo>
                      <a:pt x="167" y="784"/>
                    </a:lnTo>
                    <a:lnTo>
                      <a:pt x="582" y="740"/>
                    </a:lnTo>
                    <a:lnTo>
                      <a:pt x="580" y="726"/>
                    </a:lnTo>
                    <a:lnTo>
                      <a:pt x="560" y="701"/>
                    </a:lnTo>
                    <a:lnTo>
                      <a:pt x="564" y="652"/>
                    </a:lnTo>
                    <a:lnTo>
                      <a:pt x="543" y="608"/>
                    </a:lnTo>
                    <a:lnTo>
                      <a:pt x="541" y="574"/>
                    </a:lnTo>
                    <a:lnTo>
                      <a:pt x="556" y="554"/>
                    </a:lnTo>
                    <a:lnTo>
                      <a:pt x="556" y="529"/>
                    </a:lnTo>
                    <a:lnTo>
                      <a:pt x="568" y="509"/>
                    </a:lnTo>
                    <a:lnTo>
                      <a:pt x="572" y="499"/>
                    </a:lnTo>
                    <a:lnTo>
                      <a:pt x="557" y="484"/>
                    </a:lnTo>
                    <a:lnTo>
                      <a:pt x="560" y="471"/>
                    </a:lnTo>
                    <a:lnTo>
                      <a:pt x="552" y="454"/>
                    </a:lnTo>
                    <a:lnTo>
                      <a:pt x="537" y="449"/>
                    </a:lnTo>
                    <a:lnTo>
                      <a:pt x="533" y="436"/>
                    </a:lnTo>
                    <a:lnTo>
                      <a:pt x="520" y="405"/>
                    </a:lnTo>
                    <a:lnTo>
                      <a:pt x="512" y="394"/>
                    </a:lnTo>
                    <a:lnTo>
                      <a:pt x="400" y="0"/>
                    </a:lnTo>
                    <a:lnTo>
                      <a:pt x="0" y="36"/>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1" name="5034448.25554.87540.62539.3755"/>
              <p:cNvSpPr/>
              <p:nvPr/>
            </p:nvSpPr>
            <p:spPr>
              <a:xfrm>
                <a:off x="3462480" y="3768120"/>
                <a:ext cx="443520" cy="503640"/>
              </a:xfrm>
              <a:custGeom>
                <a:avLst/>
                <a:gdLst/>
                <a:ahLst/>
                <a:rect l="l" t="t" r="r" b="b"/>
                <a:pathLst>
                  <a:path w="824" h="850">
                    <a:moveTo>
                      <a:pt x="0" y="50"/>
                    </a:moveTo>
                    <a:lnTo>
                      <a:pt x="112" y="444"/>
                    </a:lnTo>
                    <a:lnTo>
                      <a:pt x="120" y="455"/>
                    </a:lnTo>
                    <a:lnTo>
                      <a:pt x="133" y="486"/>
                    </a:lnTo>
                    <a:lnTo>
                      <a:pt x="137" y="499"/>
                    </a:lnTo>
                    <a:lnTo>
                      <a:pt x="152" y="504"/>
                    </a:lnTo>
                    <a:lnTo>
                      <a:pt x="160" y="521"/>
                    </a:lnTo>
                    <a:lnTo>
                      <a:pt x="157" y="534"/>
                    </a:lnTo>
                    <a:lnTo>
                      <a:pt x="172" y="549"/>
                    </a:lnTo>
                    <a:lnTo>
                      <a:pt x="168" y="559"/>
                    </a:lnTo>
                    <a:lnTo>
                      <a:pt x="156" y="579"/>
                    </a:lnTo>
                    <a:lnTo>
                      <a:pt x="156" y="604"/>
                    </a:lnTo>
                    <a:lnTo>
                      <a:pt x="141" y="624"/>
                    </a:lnTo>
                    <a:lnTo>
                      <a:pt x="143" y="658"/>
                    </a:lnTo>
                    <a:lnTo>
                      <a:pt x="164" y="702"/>
                    </a:lnTo>
                    <a:lnTo>
                      <a:pt x="160" y="751"/>
                    </a:lnTo>
                    <a:lnTo>
                      <a:pt x="180" y="776"/>
                    </a:lnTo>
                    <a:lnTo>
                      <a:pt x="182" y="790"/>
                    </a:lnTo>
                    <a:lnTo>
                      <a:pt x="182" y="796"/>
                    </a:lnTo>
                    <a:lnTo>
                      <a:pt x="199" y="815"/>
                    </a:lnTo>
                    <a:lnTo>
                      <a:pt x="198" y="827"/>
                    </a:lnTo>
                    <a:lnTo>
                      <a:pt x="211" y="846"/>
                    </a:lnTo>
                    <a:lnTo>
                      <a:pt x="638" y="815"/>
                    </a:lnTo>
                    <a:lnTo>
                      <a:pt x="649" y="837"/>
                    </a:lnTo>
                    <a:lnTo>
                      <a:pt x="656" y="847"/>
                    </a:lnTo>
                    <a:lnTo>
                      <a:pt x="677" y="850"/>
                    </a:lnTo>
                    <a:lnTo>
                      <a:pt x="680" y="827"/>
                    </a:lnTo>
                    <a:lnTo>
                      <a:pt x="668" y="784"/>
                    </a:lnTo>
                    <a:lnTo>
                      <a:pt x="669" y="768"/>
                    </a:lnTo>
                    <a:lnTo>
                      <a:pt x="673" y="763"/>
                    </a:lnTo>
                    <a:lnTo>
                      <a:pt x="689" y="753"/>
                    </a:lnTo>
                    <a:lnTo>
                      <a:pt x="718" y="767"/>
                    </a:lnTo>
                    <a:lnTo>
                      <a:pt x="749" y="768"/>
                    </a:lnTo>
                    <a:lnTo>
                      <a:pt x="759" y="763"/>
                    </a:lnTo>
                    <a:lnTo>
                      <a:pt x="754" y="735"/>
                    </a:lnTo>
                    <a:lnTo>
                      <a:pt x="751" y="718"/>
                    </a:lnTo>
                    <a:lnTo>
                      <a:pt x="751" y="698"/>
                    </a:lnTo>
                    <a:lnTo>
                      <a:pt x="754" y="677"/>
                    </a:lnTo>
                    <a:lnTo>
                      <a:pt x="777" y="619"/>
                    </a:lnTo>
                    <a:lnTo>
                      <a:pt x="778" y="585"/>
                    </a:lnTo>
                    <a:lnTo>
                      <a:pt x="789" y="559"/>
                    </a:lnTo>
                    <a:lnTo>
                      <a:pt x="804" y="533"/>
                    </a:lnTo>
                    <a:lnTo>
                      <a:pt x="814" y="522"/>
                    </a:lnTo>
                    <a:lnTo>
                      <a:pt x="822" y="518"/>
                    </a:lnTo>
                    <a:lnTo>
                      <a:pt x="824" y="505"/>
                    </a:lnTo>
                    <a:lnTo>
                      <a:pt x="812" y="504"/>
                    </a:lnTo>
                    <a:lnTo>
                      <a:pt x="812" y="501"/>
                    </a:lnTo>
                    <a:lnTo>
                      <a:pt x="806" y="501"/>
                    </a:lnTo>
                    <a:lnTo>
                      <a:pt x="783" y="501"/>
                    </a:lnTo>
                    <a:lnTo>
                      <a:pt x="778" y="497"/>
                    </a:lnTo>
                    <a:lnTo>
                      <a:pt x="775" y="486"/>
                    </a:lnTo>
                    <a:lnTo>
                      <a:pt x="761" y="444"/>
                    </a:lnTo>
                    <a:lnTo>
                      <a:pt x="747" y="419"/>
                    </a:lnTo>
                    <a:lnTo>
                      <a:pt x="722" y="411"/>
                    </a:lnTo>
                    <a:lnTo>
                      <a:pt x="710" y="371"/>
                    </a:lnTo>
                    <a:lnTo>
                      <a:pt x="695" y="353"/>
                    </a:lnTo>
                    <a:lnTo>
                      <a:pt x="689" y="334"/>
                    </a:lnTo>
                    <a:lnTo>
                      <a:pt x="672" y="330"/>
                    </a:lnTo>
                    <a:lnTo>
                      <a:pt x="646" y="318"/>
                    </a:lnTo>
                    <a:lnTo>
                      <a:pt x="630" y="297"/>
                    </a:lnTo>
                    <a:lnTo>
                      <a:pt x="612" y="287"/>
                    </a:lnTo>
                    <a:lnTo>
                      <a:pt x="610" y="275"/>
                    </a:lnTo>
                    <a:lnTo>
                      <a:pt x="598" y="255"/>
                    </a:lnTo>
                    <a:lnTo>
                      <a:pt x="594" y="248"/>
                    </a:lnTo>
                    <a:lnTo>
                      <a:pt x="570" y="240"/>
                    </a:lnTo>
                    <a:lnTo>
                      <a:pt x="519" y="195"/>
                    </a:lnTo>
                    <a:lnTo>
                      <a:pt x="501" y="191"/>
                    </a:lnTo>
                    <a:lnTo>
                      <a:pt x="492" y="174"/>
                    </a:lnTo>
                    <a:lnTo>
                      <a:pt x="474" y="156"/>
                    </a:lnTo>
                    <a:lnTo>
                      <a:pt x="458" y="126"/>
                    </a:lnTo>
                    <a:lnTo>
                      <a:pt x="442" y="109"/>
                    </a:lnTo>
                    <a:lnTo>
                      <a:pt x="440" y="99"/>
                    </a:lnTo>
                    <a:lnTo>
                      <a:pt x="405" y="90"/>
                    </a:lnTo>
                    <a:lnTo>
                      <a:pt x="363" y="75"/>
                    </a:lnTo>
                    <a:lnTo>
                      <a:pt x="352" y="59"/>
                    </a:lnTo>
                    <a:lnTo>
                      <a:pt x="364" y="29"/>
                    </a:lnTo>
                    <a:lnTo>
                      <a:pt x="378" y="21"/>
                    </a:lnTo>
                    <a:lnTo>
                      <a:pt x="384" y="9"/>
                    </a:lnTo>
                    <a:lnTo>
                      <a:pt x="384" y="3"/>
                    </a:lnTo>
                    <a:lnTo>
                      <a:pt x="384" y="0"/>
                    </a:lnTo>
                    <a:lnTo>
                      <a:pt x="157" y="32"/>
                    </a:lnTo>
                    <a:lnTo>
                      <a:pt x="0" y="5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2" name="5035432.625520.37520.7559.255"/>
              <p:cNvSpPr/>
              <p:nvPr/>
            </p:nvSpPr>
            <p:spPr>
              <a:xfrm>
                <a:off x="3074040" y="3574440"/>
                <a:ext cx="667440" cy="257040"/>
              </a:xfrm>
              <a:custGeom>
                <a:avLst/>
                <a:gdLst/>
                <a:ahLst/>
                <a:rect l="l" t="t" r="r" b="b"/>
                <a:pathLst>
                  <a:path w="1240" h="434">
                    <a:moveTo>
                      <a:pt x="1240" y="0"/>
                    </a:moveTo>
                    <a:lnTo>
                      <a:pt x="993" y="34"/>
                    </a:lnTo>
                    <a:lnTo>
                      <a:pt x="978" y="39"/>
                    </a:lnTo>
                    <a:lnTo>
                      <a:pt x="352" y="97"/>
                    </a:lnTo>
                    <a:lnTo>
                      <a:pt x="338" y="90"/>
                    </a:lnTo>
                    <a:lnTo>
                      <a:pt x="313" y="93"/>
                    </a:lnTo>
                    <a:lnTo>
                      <a:pt x="321" y="106"/>
                    </a:lnTo>
                    <a:lnTo>
                      <a:pt x="321" y="122"/>
                    </a:lnTo>
                    <a:lnTo>
                      <a:pt x="101" y="141"/>
                    </a:lnTo>
                    <a:lnTo>
                      <a:pt x="90" y="168"/>
                    </a:lnTo>
                    <a:lnTo>
                      <a:pt x="85" y="202"/>
                    </a:lnTo>
                    <a:lnTo>
                      <a:pt x="86" y="211"/>
                    </a:lnTo>
                    <a:lnTo>
                      <a:pt x="79" y="238"/>
                    </a:lnTo>
                    <a:lnTo>
                      <a:pt x="71" y="250"/>
                    </a:lnTo>
                    <a:lnTo>
                      <a:pt x="74" y="257"/>
                    </a:lnTo>
                    <a:lnTo>
                      <a:pt x="70" y="273"/>
                    </a:lnTo>
                    <a:lnTo>
                      <a:pt x="51" y="294"/>
                    </a:lnTo>
                    <a:lnTo>
                      <a:pt x="46" y="333"/>
                    </a:lnTo>
                    <a:lnTo>
                      <a:pt x="23" y="359"/>
                    </a:lnTo>
                    <a:lnTo>
                      <a:pt x="27" y="387"/>
                    </a:lnTo>
                    <a:lnTo>
                      <a:pt x="23" y="416"/>
                    </a:lnTo>
                    <a:lnTo>
                      <a:pt x="17" y="418"/>
                    </a:lnTo>
                    <a:lnTo>
                      <a:pt x="0" y="434"/>
                    </a:lnTo>
                    <a:lnTo>
                      <a:pt x="321" y="414"/>
                    </a:lnTo>
                    <a:lnTo>
                      <a:pt x="721" y="378"/>
                    </a:lnTo>
                    <a:lnTo>
                      <a:pt x="878" y="360"/>
                    </a:lnTo>
                    <a:lnTo>
                      <a:pt x="881" y="317"/>
                    </a:lnTo>
                    <a:lnTo>
                      <a:pt x="896" y="317"/>
                    </a:lnTo>
                    <a:lnTo>
                      <a:pt x="899" y="312"/>
                    </a:lnTo>
                    <a:lnTo>
                      <a:pt x="911" y="300"/>
                    </a:lnTo>
                    <a:lnTo>
                      <a:pt x="912" y="290"/>
                    </a:lnTo>
                    <a:lnTo>
                      <a:pt x="911" y="284"/>
                    </a:lnTo>
                    <a:lnTo>
                      <a:pt x="917" y="271"/>
                    </a:lnTo>
                    <a:lnTo>
                      <a:pt x="932" y="257"/>
                    </a:lnTo>
                    <a:lnTo>
                      <a:pt x="962" y="245"/>
                    </a:lnTo>
                    <a:lnTo>
                      <a:pt x="994" y="232"/>
                    </a:lnTo>
                    <a:lnTo>
                      <a:pt x="1026" y="203"/>
                    </a:lnTo>
                    <a:lnTo>
                      <a:pt x="1045" y="198"/>
                    </a:lnTo>
                    <a:lnTo>
                      <a:pt x="1068" y="175"/>
                    </a:lnTo>
                    <a:lnTo>
                      <a:pt x="1073" y="156"/>
                    </a:lnTo>
                    <a:lnTo>
                      <a:pt x="1077" y="155"/>
                    </a:lnTo>
                    <a:lnTo>
                      <a:pt x="1084" y="156"/>
                    </a:lnTo>
                    <a:lnTo>
                      <a:pt x="1088" y="148"/>
                    </a:lnTo>
                    <a:lnTo>
                      <a:pt x="1093" y="145"/>
                    </a:lnTo>
                    <a:lnTo>
                      <a:pt x="1105" y="133"/>
                    </a:lnTo>
                    <a:lnTo>
                      <a:pt x="1110" y="134"/>
                    </a:lnTo>
                    <a:lnTo>
                      <a:pt x="1122" y="141"/>
                    </a:lnTo>
                    <a:lnTo>
                      <a:pt x="1128" y="134"/>
                    </a:lnTo>
                    <a:lnTo>
                      <a:pt x="1130" y="129"/>
                    </a:lnTo>
                    <a:lnTo>
                      <a:pt x="1150" y="117"/>
                    </a:lnTo>
                    <a:lnTo>
                      <a:pt x="1163" y="109"/>
                    </a:lnTo>
                    <a:lnTo>
                      <a:pt x="1190" y="108"/>
                    </a:lnTo>
                    <a:lnTo>
                      <a:pt x="1213" y="63"/>
                    </a:lnTo>
                    <a:lnTo>
                      <a:pt x="1234" y="51"/>
                    </a:lnTo>
                    <a:lnTo>
                      <a:pt x="1236" y="38"/>
                    </a:lnTo>
                    <a:lnTo>
                      <a:pt x="1240" y="30"/>
                    </a:lnTo>
                    <a:lnTo>
                      <a:pt x="1237" y="15"/>
                    </a:lnTo>
                    <a:lnTo>
                      <a:pt x="1240"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3" name="5036412.25525.2527.12552.8755"/>
              <p:cNvSpPr/>
              <p:nvPr/>
            </p:nvSpPr>
            <p:spPr>
              <a:xfrm>
                <a:off x="3128760" y="3321720"/>
                <a:ext cx="595440" cy="336240"/>
              </a:xfrm>
              <a:custGeom>
                <a:avLst/>
                <a:gdLst/>
                <a:ahLst/>
                <a:rect l="l" t="t" r="r" b="b"/>
                <a:pathLst>
                  <a:path w="1105" h="567">
                    <a:moveTo>
                      <a:pt x="0" y="567"/>
                    </a:moveTo>
                    <a:lnTo>
                      <a:pt x="220" y="548"/>
                    </a:lnTo>
                    <a:lnTo>
                      <a:pt x="220" y="532"/>
                    </a:lnTo>
                    <a:lnTo>
                      <a:pt x="212" y="519"/>
                    </a:lnTo>
                    <a:lnTo>
                      <a:pt x="237" y="516"/>
                    </a:lnTo>
                    <a:lnTo>
                      <a:pt x="251" y="523"/>
                    </a:lnTo>
                    <a:lnTo>
                      <a:pt x="877" y="465"/>
                    </a:lnTo>
                    <a:lnTo>
                      <a:pt x="892" y="460"/>
                    </a:lnTo>
                    <a:lnTo>
                      <a:pt x="902" y="445"/>
                    </a:lnTo>
                    <a:lnTo>
                      <a:pt x="951" y="425"/>
                    </a:lnTo>
                    <a:lnTo>
                      <a:pt x="962" y="409"/>
                    </a:lnTo>
                    <a:lnTo>
                      <a:pt x="987" y="387"/>
                    </a:lnTo>
                    <a:lnTo>
                      <a:pt x="991" y="371"/>
                    </a:lnTo>
                    <a:lnTo>
                      <a:pt x="996" y="364"/>
                    </a:lnTo>
                    <a:lnTo>
                      <a:pt x="1010" y="355"/>
                    </a:lnTo>
                    <a:lnTo>
                      <a:pt x="1010" y="341"/>
                    </a:lnTo>
                    <a:lnTo>
                      <a:pt x="1025" y="328"/>
                    </a:lnTo>
                    <a:lnTo>
                      <a:pt x="1101" y="264"/>
                    </a:lnTo>
                    <a:lnTo>
                      <a:pt x="1105" y="249"/>
                    </a:lnTo>
                    <a:lnTo>
                      <a:pt x="1096" y="249"/>
                    </a:lnTo>
                    <a:lnTo>
                      <a:pt x="1086" y="239"/>
                    </a:lnTo>
                    <a:lnTo>
                      <a:pt x="1084" y="239"/>
                    </a:lnTo>
                    <a:lnTo>
                      <a:pt x="1078" y="230"/>
                    </a:lnTo>
                    <a:lnTo>
                      <a:pt x="1062" y="227"/>
                    </a:lnTo>
                    <a:lnTo>
                      <a:pt x="1057" y="229"/>
                    </a:lnTo>
                    <a:lnTo>
                      <a:pt x="1049" y="225"/>
                    </a:lnTo>
                    <a:lnTo>
                      <a:pt x="1029" y="196"/>
                    </a:lnTo>
                    <a:lnTo>
                      <a:pt x="1002" y="156"/>
                    </a:lnTo>
                    <a:lnTo>
                      <a:pt x="998" y="143"/>
                    </a:lnTo>
                    <a:lnTo>
                      <a:pt x="1000" y="135"/>
                    </a:lnTo>
                    <a:lnTo>
                      <a:pt x="1000" y="114"/>
                    </a:lnTo>
                    <a:lnTo>
                      <a:pt x="996" y="90"/>
                    </a:lnTo>
                    <a:lnTo>
                      <a:pt x="987" y="89"/>
                    </a:lnTo>
                    <a:lnTo>
                      <a:pt x="975" y="76"/>
                    </a:lnTo>
                    <a:lnTo>
                      <a:pt x="955" y="72"/>
                    </a:lnTo>
                    <a:lnTo>
                      <a:pt x="941" y="50"/>
                    </a:lnTo>
                    <a:lnTo>
                      <a:pt x="936" y="35"/>
                    </a:lnTo>
                    <a:lnTo>
                      <a:pt x="913" y="50"/>
                    </a:lnTo>
                    <a:lnTo>
                      <a:pt x="909" y="57"/>
                    </a:lnTo>
                    <a:lnTo>
                      <a:pt x="902" y="61"/>
                    </a:lnTo>
                    <a:lnTo>
                      <a:pt x="901" y="67"/>
                    </a:lnTo>
                    <a:lnTo>
                      <a:pt x="877" y="73"/>
                    </a:lnTo>
                    <a:lnTo>
                      <a:pt x="851" y="58"/>
                    </a:lnTo>
                    <a:lnTo>
                      <a:pt x="843" y="59"/>
                    </a:lnTo>
                    <a:lnTo>
                      <a:pt x="831" y="78"/>
                    </a:lnTo>
                    <a:lnTo>
                      <a:pt x="795" y="57"/>
                    </a:lnTo>
                    <a:lnTo>
                      <a:pt x="763" y="57"/>
                    </a:lnTo>
                    <a:lnTo>
                      <a:pt x="740" y="50"/>
                    </a:lnTo>
                    <a:lnTo>
                      <a:pt x="732" y="23"/>
                    </a:lnTo>
                    <a:lnTo>
                      <a:pt x="700" y="0"/>
                    </a:lnTo>
                    <a:lnTo>
                      <a:pt x="682" y="8"/>
                    </a:lnTo>
                    <a:lnTo>
                      <a:pt x="677" y="8"/>
                    </a:lnTo>
                    <a:lnTo>
                      <a:pt x="659" y="0"/>
                    </a:lnTo>
                    <a:lnTo>
                      <a:pt x="650" y="0"/>
                    </a:lnTo>
                    <a:lnTo>
                      <a:pt x="644" y="15"/>
                    </a:lnTo>
                    <a:lnTo>
                      <a:pt x="644" y="24"/>
                    </a:lnTo>
                    <a:lnTo>
                      <a:pt x="655" y="57"/>
                    </a:lnTo>
                    <a:lnTo>
                      <a:pt x="647" y="73"/>
                    </a:lnTo>
                    <a:lnTo>
                      <a:pt x="634" y="77"/>
                    </a:lnTo>
                    <a:lnTo>
                      <a:pt x="608" y="90"/>
                    </a:lnTo>
                    <a:lnTo>
                      <a:pt x="584" y="89"/>
                    </a:lnTo>
                    <a:lnTo>
                      <a:pt x="572" y="93"/>
                    </a:lnTo>
                    <a:lnTo>
                      <a:pt x="572" y="120"/>
                    </a:lnTo>
                    <a:lnTo>
                      <a:pt x="516" y="203"/>
                    </a:lnTo>
                    <a:lnTo>
                      <a:pt x="505" y="230"/>
                    </a:lnTo>
                    <a:lnTo>
                      <a:pt x="464" y="235"/>
                    </a:lnTo>
                    <a:lnTo>
                      <a:pt x="447" y="217"/>
                    </a:lnTo>
                    <a:lnTo>
                      <a:pt x="440" y="215"/>
                    </a:lnTo>
                    <a:lnTo>
                      <a:pt x="430" y="227"/>
                    </a:lnTo>
                    <a:lnTo>
                      <a:pt x="420" y="266"/>
                    </a:lnTo>
                    <a:lnTo>
                      <a:pt x="407" y="274"/>
                    </a:lnTo>
                    <a:lnTo>
                      <a:pt x="391" y="266"/>
                    </a:lnTo>
                    <a:lnTo>
                      <a:pt x="384" y="254"/>
                    </a:lnTo>
                    <a:lnTo>
                      <a:pt x="353" y="261"/>
                    </a:lnTo>
                    <a:lnTo>
                      <a:pt x="344" y="288"/>
                    </a:lnTo>
                    <a:lnTo>
                      <a:pt x="337" y="292"/>
                    </a:lnTo>
                    <a:lnTo>
                      <a:pt x="332" y="288"/>
                    </a:lnTo>
                    <a:lnTo>
                      <a:pt x="290" y="269"/>
                    </a:lnTo>
                    <a:lnTo>
                      <a:pt x="252" y="280"/>
                    </a:lnTo>
                    <a:lnTo>
                      <a:pt x="221" y="278"/>
                    </a:lnTo>
                    <a:lnTo>
                      <a:pt x="219" y="292"/>
                    </a:lnTo>
                    <a:lnTo>
                      <a:pt x="220" y="298"/>
                    </a:lnTo>
                    <a:lnTo>
                      <a:pt x="208" y="301"/>
                    </a:lnTo>
                    <a:lnTo>
                      <a:pt x="200" y="300"/>
                    </a:lnTo>
                    <a:lnTo>
                      <a:pt x="203" y="305"/>
                    </a:lnTo>
                    <a:lnTo>
                      <a:pt x="196" y="315"/>
                    </a:lnTo>
                    <a:lnTo>
                      <a:pt x="190" y="328"/>
                    </a:lnTo>
                    <a:lnTo>
                      <a:pt x="184" y="333"/>
                    </a:lnTo>
                    <a:lnTo>
                      <a:pt x="184" y="340"/>
                    </a:lnTo>
                    <a:lnTo>
                      <a:pt x="203" y="355"/>
                    </a:lnTo>
                    <a:lnTo>
                      <a:pt x="200" y="359"/>
                    </a:lnTo>
                    <a:lnTo>
                      <a:pt x="150" y="371"/>
                    </a:lnTo>
                    <a:lnTo>
                      <a:pt x="138" y="383"/>
                    </a:lnTo>
                    <a:lnTo>
                      <a:pt x="138" y="402"/>
                    </a:lnTo>
                    <a:lnTo>
                      <a:pt x="150" y="441"/>
                    </a:lnTo>
                    <a:lnTo>
                      <a:pt x="127" y="449"/>
                    </a:lnTo>
                    <a:lnTo>
                      <a:pt x="110" y="434"/>
                    </a:lnTo>
                    <a:lnTo>
                      <a:pt x="94" y="426"/>
                    </a:lnTo>
                    <a:lnTo>
                      <a:pt x="68" y="425"/>
                    </a:lnTo>
                    <a:lnTo>
                      <a:pt x="51" y="430"/>
                    </a:lnTo>
                    <a:lnTo>
                      <a:pt x="36" y="464"/>
                    </a:lnTo>
                    <a:lnTo>
                      <a:pt x="40" y="469"/>
                    </a:lnTo>
                    <a:lnTo>
                      <a:pt x="49" y="470"/>
                    </a:lnTo>
                    <a:lnTo>
                      <a:pt x="55" y="477"/>
                    </a:lnTo>
                    <a:lnTo>
                      <a:pt x="60" y="492"/>
                    </a:lnTo>
                    <a:lnTo>
                      <a:pt x="45" y="543"/>
                    </a:lnTo>
                    <a:lnTo>
                      <a:pt x="33" y="548"/>
                    </a:lnTo>
                    <a:lnTo>
                      <a:pt x="28" y="544"/>
                    </a:lnTo>
                    <a:lnTo>
                      <a:pt x="9" y="555"/>
                    </a:lnTo>
                    <a:lnTo>
                      <a:pt x="0" y="567"/>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4" name="5040484.25543.62549.62565.3755"/>
              <p:cNvSpPr/>
              <p:nvPr/>
            </p:nvSpPr>
            <p:spPr>
              <a:xfrm>
                <a:off x="3335760" y="4214880"/>
                <a:ext cx="736560" cy="615600"/>
              </a:xfrm>
              <a:custGeom>
                <a:avLst/>
                <a:gdLst/>
                <a:ahLst/>
                <a:rect l="l" t="t" r="r" b="b"/>
                <a:pathLst>
                  <a:path w="1370" h="1040">
                    <a:moveTo>
                      <a:pt x="418" y="37"/>
                    </a:moveTo>
                    <a:lnTo>
                      <a:pt x="3" y="81"/>
                    </a:lnTo>
                    <a:lnTo>
                      <a:pt x="3" y="92"/>
                    </a:lnTo>
                    <a:lnTo>
                      <a:pt x="3" y="94"/>
                    </a:lnTo>
                    <a:lnTo>
                      <a:pt x="0" y="98"/>
                    </a:lnTo>
                    <a:lnTo>
                      <a:pt x="1" y="109"/>
                    </a:lnTo>
                    <a:lnTo>
                      <a:pt x="9" y="124"/>
                    </a:lnTo>
                    <a:lnTo>
                      <a:pt x="20" y="135"/>
                    </a:lnTo>
                    <a:lnTo>
                      <a:pt x="23" y="135"/>
                    </a:lnTo>
                    <a:lnTo>
                      <a:pt x="38" y="144"/>
                    </a:lnTo>
                    <a:lnTo>
                      <a:pt x="40" y="151"/>
                    </a:lnTo>
                    <a:lnTo>
                      <a:pt x="31" y="170"/>
                    </a:lnTo>
                    <a:lnTo>
                      <a:pt x="31" y="175"/>
                    </a:lnTo>
                    <a:lnTo>
                      <a:pt x="40" y="178"/>
                    </a:lnTo>
                    <a:lnTo>
                      <a:pt x="43" y="180"/>
                    </a:lnTo>
                    <a:lnTo>
                      <a:pt x="43" y="188"/>
                    </a:lnTo>
                    <a:lnTo>
                      <a:pt x="36" y="196"/>
                    </a:lnTo>
                    <a:lnTo>
                      <a:pt x="36" y="209"/>
                    </a:lnTo>
                    <a:lnTo>
                      <a:pt x="40" y="214"/>
                    </a:lnTo>
                    <a:lnTo>
                      <a:pt x="60" y="205"/>
                    </a:lnTo>
                    <a:lnTo>
                      <a:pt x="68" y="199"/>
                    </a:lnTo>
                    <a:lnTo>
                      <a:pt x="76" y="175"/>
                    </a:lnTo>
                    <a:lnTo>
                      <a:pt x="80" y="164"/>
                    </a:lnTo>
                    <a:lnTo>
                      <a:pt x="89" y="170"/>
                    </a:lnTo>
                    <a:lnTo>
                      <a:pt x="99" y="170"/>
                    </a:lnTo>
                    <a:lnTo>
                      <a:pt x="105" y="164"/>
                    </a:lnTo>
                    <a:lnTo>
                      <a:pt x="115" y="167"/>
                    </a:lnTo>
                    <a:lnTo>
                      <a:pt x="111" y="175"/>
                    </a:lnTo>
                    <a:lnTo>
                      <a:pt x="91" y="188"/>
                    </a:lnTo>
                    <a:lnTo>
                      <a:pt x="95" y="194"/>
                    </a:lnTo>
                    <a:lnTo>
                      <a:pt x="111" y="182"/>
                    </a:lnTo>
                    <a:lnTo>
                      <a:pt x="132" y="180"/>
                    </a:lnTo>
                    <a:lnTo>
                      <a:pt x="204" y="157"/>
                    </a:lnTo>
                    <a:lnTo>
                      <a:pt x="215" y="157"/>
                    </a:lnTo>
                    <a:lnTo>
                      <a:pt x="215" y="162"/>
                    </a:lnTo>
                    <a:lnTo>
                      <a:pt x="201" y="176"/>
                    </a:lnTo>
                    <a:lnTo>
                      <a:pt x="207" y="178"/>
                    </a:lnTo>
                    <a:lnTo>
                      <a:pt x="244" y="179"/>
                    </a:lnTo>
                    <a:lnTo>
                      <a:pt x="274" y="195"/>
                    </a:lnTo>
                    <a:lnTo>
                      <a:pt x="305" y="215"/>
                    </a:lnTo>
                    <a:lnTo>
                      <a:pt x="314" y="217"/>
                    </a:lnTo>
                    <a:lnTo>
                      <a:pt x="313" y="205"/>
                    </a:lnTo>
                    <a:lnTo>
                      <a:pt x="325" y="199"/>
                    </a:lnTo>
                    <a:lnTo>
                      <a:pt x="334" y="209"/>
                    </a:lnTo>
                    <a:lnTo>
                      <a:pt x="348" y="215"/>
                    </a:lnTo>
                    <a:lnTo>
                      <a:pt x="352" y="218"/>
                    </a:lnTo>
                    <a:lnTo>
                      <a:pt x="353" y="221"/>
                    </a:lnTo>
                    <a:lnTo>
                      <a:pt x="348" y="225"/>
                    </a:lnTo>
                    <a:lnTo>
                      <a:pt x="349" y="230"/>
                    </a:lnTo>
                    <a:lnTo>
                      <a:pt x="393" y="258"/>
                    </a:lnTo>
                    <a:lnTo>
                      <a:pt x="396" y="269"/>
                    </a:lnTo>
                    <a:lnTo>
                      <a:pt x="395" y="281"/>
                    </a:lnTo>
                    <a:lnTo>
                      <a:pt x="393" y="290"/>
                    </a:lnTo>
                    <a:lnTo>
                      <a:pt x="384" y="284"/>
                    </a:lnTo>
                    <a:lnTo>
                      <a:pt x="383" y="276"/>
                    </a:lnTo>
                    <a:lnTo>
                      <a:pt x="377" y="284"/>
                    </a:lnTo>
                    <a:lnTo>
                      <a:pt x="379" y="294"/>
                    </a:lnTo>
                    <a:lnTo>
                      <a:pt x="392" y="294"/>
                    </a:lnTo>
                    <a:lnTo>
                      <a:pt x="450" y="278"/>
                    </a:lnTo>
                    <a:lnTo>
                      <a:pt x="454" y="269"/>
                    </a:lnTo>
                    <a:lnTo>
                      <a:pt x="473" y="268"/>
                    </a:lnTo>
                    <a:lnTo>
                      <a:pt x="520" y="231"/>
                    </a:lnTo>
                    <a:lnTo>
                      <a:pt x="552" y="231"/>
                    </a:lnTo>
                    <a:lnTo>
                      <a:pt x="552" y="226"/>
                    </a:lnTo>
                    <a:lnTo>
                      <a:pt x="541" y="221"/>
                    </a:lnTo>
                    <a:lnTo>
                      <a:pt x="555" y="196"/>
                    </a:lnTo>
                    <a:lnTo>
                      <a:pt x="603" y="190"/>
                    </a:lnTo>
                    <a:lnTo>
                      <a:pt x="678" y="230"/>
                    </a:lnTo>
                    <a:lnTo>
                      <a:pt x="680" y="237"/>
                    </a:lnTo>
                    <a:lnTo>
                      <a:pt x="701" y="254"/>
                    </a:lnTo>
                    <a:lnTo>
                      <a:pt x="717" y="278"/>
                    </a:lnTo>
                    <a:lnTo>
                      <a:pt x="763" y="316"/>
                    </a:lnTo>
                    <a:lnTo>
                      <a:pt x="770" y="327"/>
                    </a:lnTo>
                    <a:lnTo>
                      <a:pt x="782" y="340"/>
                    </a:lnTo>
                    <a:lnTo>
                      <a:pt x="822" y="340"/>
                    </a:lnTo>
                    <a:lnTo>
                      <a:pt x="848" y="375"/>
                    </a:lnTo>
                    <a:lnTo>
                      <a:pt x="854" y="383"/>
                    </a:lnTo>
                    <a:lnTo>
                      <a:pt x="853" y="394"/>
                    </a:lnTo>
                    <a:lnTo>
                      <a:pt x="865" y="438"/>
                    </a:lnTo>
                    <a:lnTo>
                      <a:pt x="861" y="483"/>
                    </a:lnTo>
                    <a:lnTo>
                      <a:pt x="848" y="532"/>
                    </a:lnTo>
                    <a:lnTo>
                      <a:pt x="850" y="575"/>
                    </a:lnTo>
                    <a:lnTo>
                      <a:pt x="854" y="585"/>
                    </a:lnTo>
                    <a:lnTo>
                      <a:pt x="885" y="606"/>
                    </a:lnTo>
                    <a:lnTo>
                      <a:pt x="892" y="590"/>
                    </a:lnTo>
                    <a:lnTo>
                      <a:pt x="885" y="582"/>
                    </a:lnTo>
                    <a:lnTo>
                      <a:pt x="874" y="558"/>
                    </a:lnTo>
                    <a:lnTo>
                      <a:pt x="874" y="554"/>
                    </a:lnTo>
                    <a:lnTo>
                      <a:pt x="893" y="552"/>
                    </a:lnTo>
                    <a:lnTo>
                      <a:pt x="905" y="575"/>
                    </a:lnTo>
                    <a:lnTo>
                      <a:pt x="913" y="575"/>
                    </a:lnTo>
                    <a:lnTo>
                      <a:pt x="915" y="563"/>
                    </a:lnTo>
                    <a:lnTo>
                      <a:pt x="923" y="559"/>
                    </a:lnTo>
                    <a:lnTo>
                      <a:pt x="931" y="567"/>
                    </a:lnTo>
                    <a:lnTo>
                      <a:pt x="929" y="577"/>
                    </a:lnTo>
                    <a:lnTo>
                      <a:pt x="920" y="589"/>
                    </a:lnTo>
                    <a:lnTo>
                      <a:pt x="913" y="601"/>
                    </a:lnTo>
                    <a:lnTo>
                      <a:pt x="904" y="634"/>
                    </a:lnTo>
                    <a:lnTo>
                      <a:pt x="892" y="638"/>
                    </a:lnTo>
                    <a:lnTo>
                      <a:pt x="892" y="653"/>
                    </a:lnTo>
                    <a:lnTo>
                      <a:pt x="904" y="663"/>
                    </a:lnTo>
                    <a:lnTo>
                      <a:pt x="920" y="680"/>
                    </a:lnTo>
                    <a:lnTo>
                      <a:pt x="946" y="736"/>
                    </a:lnTo>
                    <a:lnTo>
                      <a:pt x="987" y="759"/>
                    </a:lnTo>
                    <a:lnTo>
                      <a:pt x="990" y="759"/>
                    </a:lnTo>
                    <a:lnTo>
                      <a:pt x="990" y="744"/>
                    </a:lnTo>
                    <a:lnTo>
                      <a:pt x="999" y="744"/>
                    </a:lnTo>
                    <a:lnTo>
                      <a:pt x="1013" y="773"/>
                    </a:lnTo>
                    <a:lnTo>
                      <a:pt x="1014" y="783"/>
                    </a:lnTo>
                    <a:lnTo>
                      <a:pt x="1026" y="813"/>
                    </a:lnTo>
                    <a:lnTo>
                      <a:pt x="1042" y="818"/>
                    </a:lnTo>
                    <a:lnTo>
                      <a:pt x="1060" y="826"/>
                    </a:lnTo>
                    <a:lnTo>
                      <a:pt x="1089" y="908"/>
                    </a:lnTo>
                    <a:lnTo>
                      <a:pt x="1099" y="918"/>
                    </a:lnTo>
                    <a:lnTo>
                      <a:pt x="1136" y="922"/>
                    </a:lnTo>
                    <a:lnTo>
                      <a:pt x="1152" y="930"/>
                    </a:lnTo>
                    <a:lnTo>
                      <a:pt x="1197" y="989"/>
                    </a:lnTo>
                    <a:lnTo>
                      <a:pt x="1218" y="1001"/>
                    </a:lnTo>
                    <a:lnTo>
                      <a:pt x="1224" y="1001"/>
                    </a:lnTo>
                    <a:lnTo>
                      <a:pt x="1236" y="1008"/>
                    </a:lnTo>
                    <a:lnTo>
                      <a:pt x="1241" y="1016"/>
                    </a:lnTo>
                    <a:lnTo>
                      <a:pt x="1230" y="1022"/>
                    </a:lnTo>
                    <a:lnTo>
                      <a:pt x="1222" y="1016"/>
                    </a:lnTo>
                    <a:lnTo>
                      <a:pt x="1220" y="1016"/>
                    </a:lnTo>
                    <a:lnTo>
                      <a:pt x="1217" y="1022"/>
                    </a:lnTo>
                    <a:lnTo>
                      <a:pt x="1214" y="1032"/>
                    </a:lnTo>
                    <a:lnTo>
                      <a:pt x="1218" y="1037"/>
                    </a:lnTo>
                    <a:lnTo>
                      <a:pt x="1241" y="1040"/>
                    </a:lnTo>
                    <a:lnTo>
                      <a:pt x="1252" y="1035"/>
                    </a:lnTo>
                    <a:lnTo>
                      <a:pt x="1269" y="1033"/>
                    </a:lnTo>
                    <a:lnTo>
                      <a:pt x="1334" y="1005"/>
                    </a:lnTo>
                    <a:lnTo>
                      <a:pt x="1346" y="981"/>
                    </a:lnTo>
                    <a:lnTo>
                      <a:pt x="1350" y="973"/>
                    </a:lnTo>
                    <a:lnTo>
                      <a:pt x="1340" y="932"/>
                    </a:lnTo>
                    <a:lnTo>
                      <a:pt x="1342" y="922"/>
                    </a:lnTo>
                    <a:lnTo>
                      <a:pt x="1358" y="890"/>
                    </a:lnTo>
                    <a:lnTo>
                      <a:pt x="1370" y="896"/>
                    </a:lnTo>
                    <a:lnTo>
                      <a:pt x="1355" y="821"/>
                    </a:lnTo>
                    <a:lnTo>
                      <a:pt x="1359" y="795"/>
                    </a:lnTo>
                    <a:lnTo>
                      <a:pt x="1357" y="731"/>
                    </a:lnTo>
                    <a:lnTo>
                      <a:pt x="1340" y="684"/>
                    </a:lnTo>
                    <a:lnTo>
                      <a:pt x="1334" y="663"/>
                    </a:lnTo>
                    <a:lnTo>
                      <a:pt x="1287" y="605"/>
                    </a:lnTo>
                    <a:lnTo>
                      <a:pt x="1259" y="538"/>
                    </a:lnTo>
                    <a:lnTo>
                      <a:pt x="1222" y="491"/>
                    </a:lnTo>
                    <a:lnTo>
                      <a:pt x="1224" y="483"/>
                    </a:lnTo>
                    <a:lnTo>
                      <a:pt x="1221" y="470"/>
                    </a:lnTo>
                    <a:lnTo>
                      <a:pt x="1209" y="448"/>
                    </a:lnTo>
                    <a:lnTo>
                      <a:pt x="1209" y="438"/>
                    </a:lnTo>
                    <a:lnTo>
                      <a:pt x="1221" y="422"/>
                    </a:lnTo>
                    <a:lnTo>
                      <a:pt x="1221" y="411"/>
                    </a:lnTo>
                    <a:lnTo>
                      <a:pt x="1175" y="351"/>
                    </a:lnTo>
                    <a:lnTo>
                      <a:pt x="1148" y="327"/>
                    </a:lnTo>
                    <a:lnTo>
                      <a:pt x="1128" y="316"/>
                    </a:lnTo>
                    <a:lnTo>
                      <a:pt x="1123" y="307"/>
                    </a:lnTo>
                    <a:lnTo>
                      <a:pt x="1099" y="262"/>
                    </a:lnTo>
                    <a:lnTo>
                      <a:pt x="1058" y="195"/>
                    </a:lnTo>
                    <a:lnTo>
                      <a:pt x="1048" y="148"/>
                    </a:lnTo>
                    <a:lnTo>
                      <a:pt x="1021" y="94"/>
                    </a:lnTo>
                    <a:lnTo>
                      <a:pt x="1021" y="82"/>
                    </a:lnTo>
                    <a:lnTo>
                      <a:pt x="1013" y="74"/>
                    </a:lnTo>
                    <a:lnTo>
                      <a:pt x="1009" y="69"/>
                    </a:lnTo>
                    <a:lnTo>
                      <a:pt x="998" y="23"/>
                    </a:lnTo>
                    <a:lnTo>
                      <a:pt x="995" y="10"/>
                    </a:lnTo>
                    <a:lnTo>
                      <a:pt x="985" y="15"/>
                    </a:lnTo>
                    <a:lnTo>
                      <a:pt x="954" y="14"/>
                    </a:lnTo>
                    <a:lnTo>
                      <a:pt x="925" y="0"/>
                    </a:lnTo>
                    <a:lnTo>
                      <a:pt x="909" y="10"/>
                    </a:lnTo>
                    <a:lnTo>
                      <a:pt x="905" y="15"/>
                    </a:lnTo>
                    <a:lnTo>
                      <a:pt x="904" y="31"/>
                    </a:lnTo>
                    <a:lnTo>
                      <a:pt x="916" y="74"/>
                    </a:lnTo>
                    <a:lnTo>
                      <a:pt x="913" y="97"/>
                    </a:lnTo>
                    <a:lnTo>
                      <a:pt x="892" y="94"/>
                    </a:lnTo>
                    <a:lnTo>
                      <a:pt x="885" y="84"/>
                    </a:lnTo>
                    <a:lnTo>
                      <a:pt x="874" y="62"/>
                    </a:lnTo>
                    <a:lnTo>
                      <a:pt x="447" y="93"/>
                    </a:lnTo>
                    <a:lnTo>
                      <a:pt x="434" y="74"/>
                    </a:lnTo>
                    <a:lnTo>
                      <a:pt x="435" y="62"/>
                    </a:lnTo>
                    <a:lnTo>
                      <a:pt x="418" y="43"/>
                    </a:lnTo>
                    <a:lnTo>
                      <a:pt x="418" y="37"/>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5" name="5041444.5571.7527.62536.8755"/>
              <p:cNvSpPr/>
              <p:nvPr/>
            </p:nvSpPr>
            <p:spPr>
              <a:xfrm>
                <a:off x="3652560" y="3721680"/>
                <a:ext cx="415440" cy="342360"/>
              </a:xfrm>
              <a:custGeom>
                <a:avLst/>
                <a:gdLst/>
                <a:ahLst/>
                <a:rect l="l" t="t" r="r" b="b"/>
                <a:pathLst>
                  <a:path w="771" h="579">
                    <a:moveTo>
                      <a:pt x="460" y="579"/>
                    </a:moveTo>
                    <a:lnTo>
                      <a:pt x="454" y="579"/>
                    </a:lnTo>
                    <a:lnTo>
                      <a:pt x="431" y="579"/>
                    </a:lnTo>
                    <a:lnTo>
                      <a:pt x="426" y="575"/>
                    </a:lnTo>
                    <a:lnTo>
                      <a:pt x="423" y="564"/>
                    </a:lnTo>
                    <a:lnTo>
                      <a:pt x="409" y="522"/>
                    </a:lnTo>
                    <a:lnTo>
                      <a:pt x="395" y="497"/>
                    </a:lnTo>
                    <a:lnTo>
                      <a:pt x="370" y="489"/>
                    </a:lnTo>
                    <a:lnTo>
                      <a:pt x="358" y="449"/>
                    </a:lnTo>
                    <a:lnTo>
                      <a:pt x="343" y="431"/>
                    </a:lnTo>
                    <a:lnTo>
                      <a:pt x="337" y="412"/>
                    </a:lnTo>
                    <a:lnTo>
                      <a:pt x="320" y="408"/>
                    </a:lnTo>
                    <a:lnTo>
                      <a:pt x="294" y="396"/>
                    </a:lnTo>
                    <a:lnTo>
                      <a:pt x="278" y="375"/>
                    </a:lnTo>
                    <a:lnTo>
                      <a:pt x="260" y="365"/>
                    </a:lnTo>
                    <a:lnTo>
                      <a:pt x="258" y="353"/>
                    </a:lnTo>
                    <a:lnTo>
                      <a:pt x="246" y="333"/>
                    </a:lnTo>
                    <a:lnTo>
                      <a:pt x="242" y="326"/>
                    </a:lnTo>
                    <a:lnTo>
                      <a:pt x="218" y="318"/>
                    </a:lnTo>
                    <a:lnTo>
                      <a:pt x="167" y="273"/>
                    </a:lnTo>
                    <a:lnTo>
                      <a:pt x="149" y="269"/>
                    </a:lnTo>
                    <a:lnTo>
                      <a:pt x="140" y="252"/>
                    </a:lnTo>
                    <a:lnTo>
                      <a:pt x="122" y="234"/>
                    </a:lnTo>
                    <a:lnTo>
                      <a:pt x="106" y="204"/>
                    </a:lnTo>
                    <a:lnTo>
                      <a:pt x="90" y="187"/>
                    </a:lnTo>
                    <a:lnTo>
                      <a:pt x="88" y="177"/>
                    </a:lnTo>
                    <a:lnTo>
                      <a:pt x="53" y="168"/>
                    </a:lnTo>
                    <a:lnTo>
                      <a:pt x="11" y="153"/>
                    </a:lnTo>
                    <a:lnTo>
                      <a:pt x="0" y="137"/>
                    </a:lnTo>
                    <a:lnTo>
                      <a:pt x="12" y="107"/>
                    </a:lnTo>
                    <a:lnTo>
                      <a:pt x="26" y="99"/>
                    </a:lnTo>
                    <a:lnTo>
                      <a:pt x="32" y="87"/>
                    </a:lnTo>
                    <a:lnTo>
                      <a:pt x="32" y="81"/>
                    </a:lnTo>
                    <a:lnTo>
                      <a:pt x="32" y="78"/>
                    </a:lnTo>
                    <a:lnTo>
                      <a:pt x="75" y="55"/>
                    </a:lnTo>
                    <a:lnTo>
                      <a:pt x="89" y="55"/>
                    </a:lnTo>
                    <a:lnTo>
                      <a:pt x="90" y="46"/>
                    </a:lnTo>
                    <a:lnTo>
                      <a:pt x="129" y="27"/>
                    </a:lnTo>
                    <a:lnTo>
                      <a:pt x="133" y="21"/>
                    </a:lnTo>
                    <a:lnTo>
                      <a:pt x="140" y="21"/>
                    </a:lnTo>
                    <a:lnTo>
                      <a:pt x="343" y="0"/>
                    </a:lnTo>
                    <a:lnTo>
                      <a:pt x="345" y="3"/>
                    </a:lnTo>
                    <a:lnTo>
                      <a:pt x="343" y="13"/>
                    </a:lnTo>
                    <a:lnTo>
                      <a:pt x="347" y="19"/>
                    </a:lnTo>
                    <a:lnTo>
                      <a:pt x="363" y="13"/>
                    </a:lnTo>
                    <a:lnTo>
                      <a:pt x="391" y="34"/>
                    </a:lnTo>
                    <a:lnTo>
                      <a:pt x="398" y="58"/>
                    </a:lnTo>
                    <a:lnTo>
                      <a:pt x="568" y="36"/>
                    </a:lnTo>
                    <a:lnTo>
                      <a:pt x="771" y="177"/>
                    </a:lnTo>
                    <a:lnTo>
                      <a:pt x="762" y="183"/>
                    </a:lnTo>
                    <a:lnTo>
                      <a:pt x="746" y="193"/>
                    </a:lnTo>
                    <a:lnTo>
                      <a:pt x="736" y="211"/>
                    </a:lnTo>
                    <a:lnTo>
                      <a:pt x="712" y="235"/>
                    </a:lnTo>
                    <a:lnTo>
                      <a:pt x="700" y="267"/>
                    </a:lnTo>
                    <a:lnTo>
                      <a:pt x="692" y="285"/>
                    </a:lnTo>
                    <a:lnTo>
                      <a:pt x="692" y="305"/>
                    </a:lnTo>
                    <a:lnTo>
                      <a:pt x="692" y="324"/>
                    </a:lnTo>
                    <a:lnTo>
                      <a:pt x="691" y="328"/>
                    </a:lnTo>
                    <a:lnTo>
                      <a:pt x="684" y="337"/>
                    </a:lnTo>
                    <a:lnTo>
                      <a:pt x="669" y="338"/>
                    </a:lnTo>
                    <a:lnTo>
                      <a:pt x="661" y="352"/>
                    </a:lnTo>
                    <a:lnTo>
                      <a:pt x="653" y="364"/>
                    </a:lnTo>
                    <a:lnTo>
                      <a:pt x="640" y="376"/>
                    </a:lnTo>
                    <a:lnTo>
                      <a:pt x="633" y="389"/>
                    </a:lnTo>
                    <a:lnTo>
                      <a:pt x="607" y="410"/>
                    </a:lnTo>
                    <a:lnTo>
                      <a:pt x="593" y="428"/>
                    </a:lnTo>
                    <a:lnTo>
                      <a:pt x="577" y="439"/>
                    </a:lnTo>
                    <a:lnTo>
                      <a:pt x="562" y="451"/>
                    </a:lnTo>
                    <a:lnTo>
                      <a:pt x="551" y="462"/>
                    </a:lnTo>
                    <a:lnTo>
                      <a:pt x="539" y="473"/>
                    </a:lnTo>
                    <a:lnTo>
                      <a:pt x="524" y="481"/>
                    </a:lnTo>
                    <a:lnTo>
                      <a:pt x="515" y="483"/>
                    </a:lnTo>
                    <a:lnTo>
                      <a:pt x="515" y="489"/>
                    </a:lnTo>
                    <a:lnTo>
                      <a:pt x="515" y="493"/>
                    </a:lnTo>
                    <a:lnTo>
                      <a:pt x="512" y="497"/>
                    </a:lnTo>
                    <a:lnTo>
                      <a:pt x="508" y="509"/>
                    </a:lnTo>
                    <a:lnTo>
                      <a:pt x="492" y="522"/>
                    </a:lnTo>
                    <a:lnTo>
                      <a:pt x="481" y="522"/>
                    </a:lnTo>
                    <a:lnTo>
                      <a:pt x="480" y="529"/>
                    </a:lnTo>
                    <a:lnTo>
                      <a:pt x="478" y="530"/>
                    </a:lnTo>
                    <a:lnTo>
                      <a:pt x="480" y="533"/>
                    </a:lnTo>
                    <a:lnTo>
                      <a:pt x="485" y="535"/>
                    </a:lnTo>
                    <a:lnTo>
                      <a:pt x="488" y="539"/>
                    </a:lnTo>
                    <a:lnTo>
                      <a:pt x="487" y="545"/>
                    </a:lnTo>
                    <a:lnTo>
                      <a:pt x="480" y="551"/>
                    </a:lnTo>
                    <a:lnTo>
                      <a:pt x="465" y="565"/>
                    </a:lnTo>
                    <a:lnTo>
                      <a:pt x="460" y="577"/>
                    </a:lnTo>
                    <a:lnTo>
                      <a:pt x="460" y="579"/>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6" name="5043425.5562.37527.563.255"/>
              <p:cNvSpPr/>
              <p:nvPr/>
            </p:nvSpPr>
            <p:spPr>
              <a:xfrm>
                <a:off x="3547080" y="3485880"/>
                <a:ext cx="712440" cy="340920"/>
              </a:xfrm>
              <a:custGeom>
                <a:avLst/>
                <a:gdLst/>
                <a:ahLst/>
                <a:rect l="l" t="t" r="r" b="b"/>
                <a:pathLst>
                  <a:path w="1322" h="576">
                    <a:moveTo>
                      <a:pt x="0" y="509"/>
                    </a:moveTo>
                    <a:lnTo>
                      <a:pt x="3" y="466"/>
                    </a:lnTo>
                    <a:lnTo>
                      <a:pt x="18" y="466"/>
                    </a:lnTo>
                    <a:lnTo>
                      <a:pt x="21" y="461"/>
                    </a:lnTo>
                    <a:lnTo>
                      <a:pt x="33" y="449"/>
                    </a:lnTo>
                    <a:lnTo>
                      <a:pt x="34" y="439"/>
                    </a:lnTo>
                    <a:lnTo>
                      <a:pt x="33" y="433"/>
                    </a:lnTo>
                    <a:lnTo>
                      <a:pt x="39" y="420"/>
                    </a:lnTo>
                    <a:lnTo>
                      <a:pt x="54" y="406"/>
                    </a:lnTo>
                    <a:lnTo>
                      <a:pt x="84" y="394"/>
                    </a:lnTo>
                    <a:lnTo>
                      <a:pt x="116" y="381"/>
                    </a:lnTo>
                    <a:lnTo>
                      <a:pt x="148" y="352"/>
                    </a:lnTo>
                    <a:lnTo>
                      <a:pt x="167" y="347"/>
                    </a:lnTo>
                    <a:lnTo>
                      <a:pt x="190" y="324"/>
                    </a:lnTo>
                    <a:lnTo>
                      <a:pt x="195" y="305"/>
                    </a:lnTo>
                    <a:lnTo>
                      <a:pt x="199" y="304"/>
                    </a:lnTo>
                    <a:lnTo>
                      <a:pt x="206" y="305"/>
                    </a:lnTo>
                    <a:lnTo>
                      <a:pt x="210" y="297"/>
                    </a:lnTo>
                    <a:lnTo>
                      <a:pt x="215" y="294"/>
                    </a:lnTo>
                    <a:lnTo>
                      <a:pt x="227" y="282"/>
                    </a:lnTo>
                    <a:lnTo>
                      <a:pt x="232" y="283"/>
                    </a:lnTo>
                    <a:lnTo>
                      <a:pt x="244" y="290"/>
                    </a:lnTo>
                    <a:lnTo>
                      <a:pt x="250" y="283"/>
                    </a:lnTo>
                    <a:lnTo>
                      <a:pt x="252" y="278"/>
                    </a:lnTo>
                    <a:lnTo>
                      <a:pt x="272" y="266"/>
                    </a:lnTo>
                    <a:lnTo>
                      <a:pt x="285" y="258"/>
                    </a:lnTo>
                    <a:lnTo>
                      <a:pt x="312" y="257"/>
                    </a:lnTo>
                    <a:lnTo>
                      <a:pt x="335" y="212"/>
                    </a:lnTo>
                    <a:lnTo>
                      <a:pt x="356" y="200"/>
                    </a:lnTo>
                    <a:lnTo>
                      <a:pt x="358" y="187"/>
                    </a:lnTo>
                    <a:lnTo>
                      <a:pt x="362" y="179"/>
                    </a:lnTo>
                    <a:lnTo>
                      <a:pt x="359" y="164"/>
                    </a:lnTo>
                    <a:lnTo>
                      <a:pt x="362" y="149"/>
                    </a:lnTo>
                    <a:lnTo>
                      <a:pt x="362" y="148"/>
                    </a:lnTo>
                    <a:lnTo>
                      <a:pt x="402" y="138"/>
                    </a:lnTo>
                    <a:lnTo>
                      <a:pt x="401" y="148"/>
                    </a:lnTo>
                    <a:lnTo>
                      <a:pt x="440" y="145"/>
                    </a:lnTo>
                    <a:lnTo>
                      <a:pt x="460" y="136"/>
                    </a:lnTo>
                    <a:lnTo>
                      <a:pt x="468" y="140"/>
                    </a:lnTo>
                    <a:lnTo>
                      <a:pt x="864" y="73"/>
                    </a:lnTo>
                    <a:lnTo>
                      <a:pt x="1242" y="0"/>
                    </a:lnTo>
                    <a:lnTo>
                      <a:pt x="1252" y="8"/>
                    </a:lnTo>
                    <a:lnTo>
                      <a:pt x="1255" y="12"/>
                    </a:lnTo>
                    <a:lnTo>
                      <a:pt x="1265" y="19"/>
                    </a:lnTo>
                    <a:lnTo>
                      <a:pt x="1274" y="23"/>
                    </a:lnTo>
                    <a:lnTo>
                      <a:pt x="1278" y="31"/>
                    </a:lnTo>
                    <a:lnTo>
                      <a:pt x="1283" y="38"/>
                    </a:lnTo>
                    <a:lnTo>
                      <a:pt x="1289" y="56"/>
                    </a:lnTo>
                    <a:lnTo>
                      <a:pt x="1287" y="63"/>
                    </a:lnTo>
                    <a:lnTo>
                      <a:pt x="1289" y="63"/>
                    </a:lnTo>
                    <a:lnTo>
                      <a:pt x="1283" y="63"/>
                    </a:lnTo>
                    <a:lnTo>
                      <a:pt x="1283" y="59"/>
                    </a:lnTo>
                    <a:lnTo>
                      <a:pt x="1271" y="59"/>
                    </a:lnTo>
                    <a:lnTo>
                      <a:pt x="1262" y="59"/>
                    </a:lnTo>
                    <a:lnTo>
                      <a:pt x="1256" y="59"/>
                    </a:lnTo>
                    <a:lnTo>
                      <a:pt x="1251" y="59"/>
                    </a:lnTo>
                    <a:lnTo>
                      <a:pt x="1255" y="64"/>
                    </a:lnTo>
                    <a:lnTo>
                      <a:pt x="1254" y="70"/>
                    </a:lnTo>
                    <a:lnTo>
                      <a:pt x="1216" y="85"/>
                    </a:lnTo>
                    <a:lnTo>
                      <a:pt x="1209" y="94"/>
                    </a:lnTo>
                    <a:lnTo>
                      <a:pt x="1197" y="107"/>
                    </a:lnTo>
                    <a:lnTo>
                      <a:pt x="1176" y="110"/>
                    </a:lnTo>
                    <a:lnTo>
                      <a:pt x="1173" y="126"/>
                    </a:lnTo>
                    <a:lnTo>
                      <a:pt x="1173" y="130"/>
                    </a:lnTo>
                    <a:lnTo>
                      <a:pt x="1176" y="132"/>
                    </a:lnTo>
                    <a:lnTo>
                      <a:pt x="1180" y="130"/>
                    </a:lnTo>
                    <a:lnTo>
                      <a:pt x="1204" y="120"/>
                    </a:lnTo>
                    <a:lnTo>
                      <a:pt x="1227" y="111"/>
                    </a:lnTo>
                    <a:lnTo>
                      <a:pt x="1239" y="103"/>
                    </a:lnTo>
                    <a:lnTo>
                      <a:pt x="1265" y="106"/>
                    </a:lnTo>
                    <a:lnTo>
                      <a:pt x="1267" y="107"/>
                    </a:lnTo>
                    <a:lnTo>
                      <a:pt x="1265" y="122"/>
                    </a:lnTo>
                    <a:lnTo>
                      <a:pt x="1267" y="129"/>
                    </a:lnTo>
                    <a:lnTo>
                      <a:pt x="1275" y="132"/>
                    </a:lnTo>
                    <a:lnTo>
                      <a:pt x="1283" y="129"/>
                    </a:lnTo>
                    <a:lnTo>
                      <a:pt x="1285" y="122"/>
                    </a:lnTo>
                    <a:lnTo>
                      <a:pt x="1294" y="106"/>
                    </a:lnTo>
                    <a:lnTo>
                      <a:pt x="1308" y="106"/>
                    </a:lnTo>
                    <a:lnTo>
                      <a:pt x="1317" y="124"/>
                    </a:lnTo>
                    <a:lnTo>
                      <a:pt x="1318" y="152"/>
                    </a:lnTo>
                    <a:lnTo>
                      <a:pt x="1322" y="164"/>
                    </a:lnTo>
                    <a:lnTo>
                      <a:pt x="1322" y="167"/>
                    </a:lnTo>
                    <a:lnTo>
                      <a:pt x="1305" y="184"/>
                    </a:lnTo>
                    <a:lnTo>
                      <a:pt x="1295" y="193"/>
                    </a:lnTo>
                    <a:lnTo>
                      <a:pt x="1293" y="201"/>
                    </a:lnTo>
                    <a:lnTo>
                      <a:pt x="1283" y="214"/>
                    </a:lnTo>
                    <a:lnTo>
                      <a:pt x="1274" y="215"/>
                    </a:lnTo>
                    <a:lnTo>
                      <a:pt x="1259" y="227"/>
                    </a:lnTo>
                    <a:lnTo>
                      <a:pt x="1235" y="227"/>
                    </a:lnTo>
                    <a:lnTo>
                      <a:pt x="1226" y="218"/>
                    </a:lnTo>
                    <a:lnTo>
                      <a:pt x="1224" y="227"/>
                    </a:lnTo>
                    <a:lnTo>
                      <a:pt x="1222" y="227"/>
                    </a:lnTo>
                    <a:lnTo>
                      <a:pt x="1215" y="212"/>
                    </a:lnTo>
                    <a:lnTo>
                      <a:pt x="1215" y="208"/>
                    </a:lnTo>
                    <a:lnTo>
                      <a:pt x="1209" y="201"/>
                    </a:lnTo>
                    <a:lnTo>
                      <a:pt x="1204" y="200"/>
                    </a:lnTo>
                    <a:lnTo>
                      <a:pt x="1200" y="208"/>
                    </a:lnTo>
                    <a:lnTo>
                      <a:pt x="1204" y="227"/>
                    </a:lnTo>
                    <a:lnTo>
                      <a:pt x="1200" y="234"/>
                    </a:lnTo>
                    <a:lnTo>
                      <a:pt x="1199" y="230"/>
                    </a:lnTo>
                    <a:lnTo>
                      <a:pt x="1204" y="239"/>
                    </a:lnTo>
                    <a:lnTo>
                      <a:pt x="1215" y="242"/>
                    </a:lnTo>
                    <a:lnTo>
                      <a:pt x="1226" y="257"/>
                    </a:lnTo>
                    <a:lnTo>
                      <a:pt x="1216" y="267"/>
                    </a:lnTo>
                    <a:lnTo>
                      <a:pt x="1224" y="278"/>
                    </a:lnTo>
                    <a:lnTo>
                      <a:pt x="1196" y="313"/>
                    </a:lnTo>
                    <a:lnTo>
                      <a:pt x="1184" y="314"/>
                    </a:lnTo>
                    <a:lnTo>
                      <a:pt x="1173" y="305"/>
                    </a:lnTo>
                    <a:lnTo>
                      <a:pt x="1161" y="305"/>
                    </a:lnTo>
                    <a:lnTo>
                      <a:pt x="1157" y="314"/>
                    </a:lnTo>
                    <a:lnTo>
                      <a:pt x="1169" y="321"/>
                    </a:lnTo>
                    <a:lnTo>
                      <a:pt x="1199" y="320"/>
                    </a:lnTo>
                    <a:lnTo>
                      <a:pt x="1216" y="314"/>
                    </a:lnTo>
                    <a:lnTo>
                      <a:pt x="1242" y="298"/>
                    </a:lnTo>
                    <a:lnTo>
                      <a:pt x="1244" y="290"/>
                    </a:lnTo>
                    <a:lnTo>
                      <a:pt x="1256" y="293"/>
                    </a:lnTo>
                    <a:lnTo>
                      <a:pt x="1267" y="300"/>
                    </a:lnTo>
                    <a:lnTo>
                      <a:pt x="1256" y="324"/>
                    </a:lnTo>
                    <a:lnTo>
                      <a:pt x="1232" y="351"/>
                    </a:lnTo>
                    <a:lnTo>
                      <a:pt x="1205" y="353"/>
                    </a:lnTo>
                    <a:lnTo>
                      <a:pt x="1197" y="360"/>
                    </a:lnTo>
                    <a:lnTo>
                      <a:pt x="1165" y="364"/>
                    </a:lnTo>
                    <a:lnTo>
                      <a:pt x="1142" y="412"/>
                    </a:lnTo>
                    <a:lnTo>
                      <a:pt x="1129" y="412"/>
                    </a:lnTo>
                    <a:lnTo>
                      <a:pt x="1129" y="418"/>
                    </a:lnTo>
                    <a:lnTo>
                      <a:pt x="1130" y="419"/>
                    </a:lnTo>
                    <a:lnTo>
                      <a:pt x="1102" y="439"/>
                    </a:lnTo>
                    <a:lnTo>
                      <a:pt x="1082" y="458"/>
                    </a:lnTo>
                    <a:lnTo>
                      <a:pt x="1066" y="497"/>
                    </a:lnTo>
                    <a:lnTo>
                      <a:pt x="1060" y="540"/>
                    </a:lnTo>
                    <a:lnTo>
                      <a:pt x="1055" y="557"/>
                    </a:lnTo>
                    <a:lnTo>
                      <a:pt x="1035" y="559"/>
                    </a:lnTo>
                    <a:lnTo>
                      <a:pt x="972" y="567"/>
                    </a:lnTo>
                    <a:lnTo>
                      <a:pt x="966" y="576"/>
                    </a:lnTo>
                    <a:lnTo>
                      <a:pt x="763" y="435"/>
                    </a:lnTo>
                    <a:lnTo>
                      <a:pt x="593" y="457"/>
                    </a:lnTo>
                    <a:lnTo>
                      <a:pt x="586" y="433"/>
                    </a:lnTo>
                    <a:lnTo>
                      <a:pt x="558" y="412"/>
                    </a:lnTo>
                    <a:lnTo>
                      <a:pt x="542" y="418"/>
                    </a:lnTo>
                    <a:lnTo>
                      <a:pt x="538" y="412"/>
                    </a:lnTo>
                    <a:lnTo>
                      <a:pt x="540" y="402"/>
                    </a:lnTo>
                    <a:lnTo>
                      <a:pt x="538" y="399"/>
                    </a:lnTo>
                    <a:lnTo>
                      <a:pt x="335" y="420"/>
                    </a:lnTo>
                    <a:lnTo>
                      <a:pt x="328" y="420"/>
                    </a:lnTo>
                    <a:lnTo>
                      <a:pt x="324" y="426"/>
                    </a:lnTo>
                    <a:lnTo>
                      <a:pt x="285" y="445"/>
                    </a:lnTo>
                    <a:lnTo>
                      <a:pt x="284" y="454"/>
                    </a:lnTo>
                    <a:lnTo>
                      <a:pt x="270" y="454"/>
                    </a:lnTo>
                    <a:lnTo>
                      <a:pt x="227" y="477"/>
                    </a:lnTo>
                    <a:lnTo>
                      <a:pt x="0" y="509"/>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7" name="5027323.875502.12567.578.1255"/>
              <p:cNvSpPr/>
              <p:nvPr/>
            </p:nvSpPr>
            <p:spPr>
              <a:xfrm>
                <a:off x="2868120" y="2225520"/>
                <a:ext cx="879840" cy="837000"/>
              </a:xfrm>
              <a:custGeom>
                <a:avLst/>
                <a:gdLst/>
                <a:ahLst/>
                <a:rect l="l" t="t" r="r" b="b"/>
                <a:pathLst>
                  <a:path w="1635" h="1413">
                    <a:moveTo>
                      <a:pt x="1047" y="466"/>
                    </a:moveTo>
                    <a:lnTo>
                      <a:pt x="1061" y="498"/>
                    </a:lnTo>
                    <a:lnTo>
                      <a:pt x="1072" y="508"/>
                    </a:lnTo>
                    <a:lnTo>
                      <a:pt x="1103" y="522"/>
                    </a:lnTo>
                    <a:lnTo>
                      <a:pt x="1134" y="516"/>
                    </a:lnTo>
                    <a:lnTo>
                      <a:pt x="1142" y="516"/>
                    </a:lnTo>
                    <a:lnTo>
                      <a:pt x="1149" y="522"/>
                    </a:lnTo>
                    <a:lnTo>
                      <a:pt x="1150" y="530"/>
                    </a:lnTo>
                    <a:lnTo>
                      <a:pt x="1141" y="544"/>
                    </a:lnTo>
                    <a:lnTo>
                      <a:pt x="1120" y="545"/>
                    </a:lnTo>
                    <a:lnTo>
                      <a:pt x="1111" y="544"/>
                    </a:lnTo>
                    <a:lnTo>
                      <a:pt x="1110" y="534"/>
                    </a:lnTo>
                    <a:lnTo>
                      <a:pt x="1099" y="534"/>
                    </a:lnTo>
                    <a:lnTo>
                      <a:pt x="1080" y="546"/>
                    </a:lnTo>
                    <a:lnTo>
                      <a:pt x="1065" y="544"/>
                    </a:lnTo>
                    <a:lnTo>
                      <a:pt x="1055" y="542"/>
                    </a:lnTo>
                    <a:lnTo>
                      <a:pt x="1026" y="548"/>
                    </a:lnTo>
                    <a:lnTo>
                      <a:pt x="1004" y="544"/>
                    </a:lnTo>
                    <a:lnTo>
                      <a:pt x="998" y="548"/>
                    </a:lnTo>
                    <a:lnTo>
                      <a:pt x="1004" y="565"/>
                    </a:lnTo>
                    <a:lnTo>
                      <a:pt x="998" y="569"/>
                    </a:lnTo>
                    <a:lnTo>
                      <a:pt x="989" y="567"/>
                    </a:lnTo>
                    <a:lnTo>
                      <a:pt x="966" y="550"/>
                    </a:lnTo>
                    <a:lnTo>
                      <a:pt x="918" y="545"/>
                    </a:lnTo>
                    <a:lnTo>
                      <a:pt x="908" y="548"/>
                    </a:lnTo>
                    <a:lnTo>
                      <a:pt x="896" y="544"/>
                    </a:lnTo>
                    <a:lnTo>
                      <a:pt x="865" y="567"/>
                    </a:lnTo>
                    <a:lnTo>
                      <a:pt x="853" y="567"/>
                    </a:lnTo>
                    <a:lnTo>
                      <a:pt x="840" y="577"/>
                    </a:lnTo>
                    <a:lnTo>
                      <a:pt x="836" y="583"/>
                    </a:lnTo>
                    <a:lnTo>
                      <a:pt x="828" y="585"/>
                    </a:lnTo>
                    <a:lnTo>
                      <a:pt x="811" y="581"/>
                    </a:lnTo>
                    <a:lnTo>
                      <a:pt x="789" y="585"/>
                    </a:lnTo>
                    <a:lnTo>
                      <a:pt x="789" y="606"/>
                    </a:lnTo>
                    <a:lnTo>
                      <a:pt x="783" y="611"/>
                    </a:lnTo>
                    <a:lnTo>
                      <a:pt x="742" y="649"/>
                    </a:lnTo>
                    <a:lnTo>
                      <a:pt x="732" y="646"/>
                    </a:lnTo>
                    <a:lnTo>
                      <a:pt x="728" y="642"/>
                    </a:lnTo>
                    <a:lnTo>
                      <a:pt x="746" y="614"/>
                    </a:lnTo>
                    <a:lnTo>
                      <a:pt x="746" y="606"/>
                    </a:lnTo>
                    <a:lnTo>
                      <a:pt x="721" y="606"/>
                    </a:lnTo>
                    <a:lnTo>
                      <a:pt x="711" y="627"/>
                    </a:lnTo>
                    <a:lnTo>
                      <a:pt x="704" y="635"/>
                    </a:lnTo>
                    <a:lnTo>
                      <a:pt x="695" y="626"/>
                    </a:lnTo>
                    <a:lnTo>
                      <a:pt x="692" y="606"/>
                    </a:lnTo>
                    <a:lnTo>
                      <a:pt x="689" y="608"/>
                    </a:lnTo>
                    <a:lnTo>
                      <a:pt x="687" y="634"/>
                    </a:lnTo>
                    <a:lnTo>
                      <a:pt x="668" y="659"/>
                    </a:lnTo>
                    <a:lnTo>
                      <a:pt x="660" y="687"/>
                    </a:lnTo>
                    <a:lnTo>
                      <a:pt x="654" y="704"/>
                    </a:lnTo>
                    <a:lnTo>
                      <a:pt x="633" y="736"/>
                    </a:lnTo>
                    <a:lnTo>
                      <a:pt x="633" y="757"/>
                    </a:lnTo>
                    <a:lnTo>
                      <a:pt x="626" y="764"/>
                    </a:lnTo>
                    <a:lnTo>
                      <a:pt x="625" y="765"/>
                    </a:lnTo>
                    <a:lnTo>
                      <a:pt x="597" y="795"/>
                    </a:lnTo>
                    <a:lnTo>
                      <a:pt x="579" y="831"/>
                    </a:lnTo>
                    <a:lnTo>
                      <a:pt x="576" y="858"/>
                    </a:lnTo>
                    <a:lnTo>
                      <a:pt x="575" y="867"/>
                    </a:lnTo>
                    <a:lnTo>
                      <a:pt x="578" y="873"/>
                    </a:lnTo>
                    <a:lnTo>
                      <a:pt x="597" y="862"/>
                    </a:lnTo>
                    <a:lnTo>
                      <a:pt x="621" y="819"/>
                    </a:lnTo>
                    <a:lnTo>
                      <a:pt x="646" y="799"/>
                    </a:lnTo>
                    <a:lnTo>
                      <a:pt x="657" y="795"/>
                    </a:lnTo>
                    <a:lnTo>
                      <a:pt x="660" y="782"/>
                    </a:lnTo>
                    <a:lnTo>
                      <a:pt x="668" y="776"/>
                    </a:lnTo>
                    <a:lnTo>
                      <a:pt x="674" y="764"/>
                    </a:lnTo>
                    <a:lnTo>
                      <a:pt x="674" y="748"/>
                    </a:lnTo>
                    <a:lnTo>
                      <a:pt x="674" y="741"/>
                    </a:lnTo>
                    <a:lnTo>
                      <a:pt x="684" y="736"/>
                    </a:lnTo>
                    <a:lnTo>
                      <a:pt x="688" y="726"/>
                    </a:lnTo>
                    <a:lnTo>
                      <a:pt x="692" y="716"/>
                    </a:lnTo>
                    <a:lnTo>
                      <a:pt x="700" y="716"/>
                    </a:lnTo>
                    <a:lnTo>
                      <a:pt x="704" y="726"/>
                    </a:lnTo>
                    <a:lnTo>
                      <a:pt x="701" y="745"/>
                    </a:lnTo>
                    <a:lnTo>
                      <a:pt x="687" y="795"/>
                    </a:lnTo>
                    <a:lnTo>
                      <a:pt x="674" y="808"/>
                    </a:lnTo>
                    <a:lnTo>
                      <a:pt x="668" y="824"/>
                    </a:lnTo>
                    <a:lnTo>
                      <a:pt x="668" y="835"/>
                    </a:lnTo>
                    <a:lnTo>
                      <a:pt x="654" y="873"/>
                    </a:lnTo>
                    <a:lnTo>
                      <a:pt x="654" y="906"/>
                    </a:lnTo>
                    <a:lnTo>
                      <a:pt x="654" y="932"/>
                    </a:lnTo>
                    <a:lnTo>
                      <a:pt x="633" y="949"/>
                    </a:lnTo>
                    <a:lnTo>
                      <a:pt x="626" y="959"/>
                    </a:lnTo>
                    <a:lnTo>
                      <a:pt x="634" y="986"/>
                    </a:lnTo>
                    <a:lnTo>
                      <a:pt x="634" y="1031"/>
                    </a:lnTo>
                    <a:lnTo>
                      <a:pt x="626" y="1045"/>
                    </a:lnTo>
                    <a:lnTo>
                      <a:pt x="611" y="1090"/>
                    </a:lnTo>
                    <a:lnTo>
                      <a:pt x="622" y="1163"/>
                    </a:lnTo>
                    <a:lnTo>
                      <a:pt x="638" y="1209"/>
                    </a:lnTo>
                    <a:lnTo>
                      <a:pt x="634" y="1218"/>
                    </a:lnTo>
                    <a:lnTo>
                      <a:pt x="637" y="1226"/>
                    </a:lnTo>
                    <a:lnTo>
                      <a:pt x="636" y="1234"/>
                    </a:lnTo>
                    <a:lnTo>
                      <a:pt x="637" y="1254"/>
                    </a:lnTo>
                    <a:lnTo>
                      <a:pt x="637" y="1287"/>
                    </a:lnTo>
                    <a:lnTo>
                      <a:pt x="656" y="1313"/>
                    </a:lnTo>
                    <a:lnTo>
                      <a:pt x="664" y="1327"/>
                    </a:lnTo>
                    <a:lnTo>
                      <a:pt x="669" y="1340"/>
                    </a:lnTo>
                    <a:lnTo>
                      <a:pt x="684" y="1381"/>
                    </a:lnTo>
                    <a:lnTo>
                      <a:pt x="688" y="1391"/>
                    </a:lnTo>
                    <a:lnTo>
                      <a:pt x="695" y="1397"/>
                    </a:lnTo>
                    <a:lnTo>
                      <a:pt x="711" y="1413"/>
                    </a:lnTo>
                    <a:lnTo>
                      <a:pt x="742" y="1407"/>
                    </a:lnTo>
                    <a:lnTo>
                      <a:pt x="754" y="1397"/>
                    </a:lnTo>
                    <a:lnTo>
                      <a:pt x="777" y="1391"/>
                    </a:lnTo>
                    <a:lnTo>
                      <a:pt x="786" y="1385"/>
                    </a:lnTo>
                    <a:lnTo>
                      <a:pt x="791" y="1378"/>
                    </a:lnTo>
                    <a:lnTo>
                      <a:pt x="813" y="1363"/>
                    </a:lnTo>
                    <a:lnTo>
                      <a:pt x="836" y="1304"/>
                    </a:lnTo>
                    <a:lnTo>
                      <a:pt x="848" y="1280"/>
                    </a:lnTo>
                    <a:lnTo>
                      <a:pt x="853" y="1252"/>
                    </a:lnTo>
                    <a:lnTo>
                      <a:pt x="860" y="1210"/>
                    </a:lnTo>
                    <a:lnTo>
                      <a:pt x="868" y="1205"/>
                    </a:lnTo>
                    <a:lnTo>
                      <a:pt x="868" y="1201"/>
                    </a:lnTo>
                    <a:lnTo>
                      <a:pt x="854" y="1191"/>
                    </a:lnTo>
                    <a:lnTo>
                      <a:pt x="854" y="1150"/>
                    </a:lnTo>
                    <a:lnTo>
                      <a:pt x="836" y="1105"/>
                    </a:lnTo>
                    <a:lnTo>
                      <a:pt x="811" y="1050"/>
                    </a:lnTo>
                    <a:lnTo>
                      <a:pt x="799" y="1025"/>
                    </a:lnTo>
                    <a:lnTo>
                      <a:pt x="807" y="998"/>
                    </a:lnTo>
                    <a:lnTo>
                      <a:pt x="793" y="957"/>
                    </a:lnTo>
                    <a:lnTo>
                      <a:pt x="791" y="944"/>
                    </a:lnTo>
                    <a:lnTo>
                      <a:pt x="803" y="931"/>
                    </a:lnTo>
                    <a:lnTo>
                      <a:pt x="813" y="900"/>
                    </a:lnTo>
                    <a:lnTo>
                      <a:pt x="814" y="884"/>
                    </a:lnTo>
                    <a:lnTo>
                      <a:pt x="816" y="851"/>
                    </a:lnTo>
                    <a:lnTo>
                      <a:pt x="816" y="819"/>
                    </a:lnTo>
                    <a:lnTo>
                      <a:pt x="829" y="803"/>
                    </a:lnTo>
                    <a:lnTo>
                      <a:pt x="836" y="792"/>
                    </a:lnTo>
                    <a:lnTo>
                      <a:pt x="841" y="776"/>
                    </a:lnTo>
                    <a:lnTo>
                      <a:pt x="864" y="764"/>
                    </a:lnTo>
                    <a:lnTo>
                      <a:pt x="872" y="764"/>
                    </a:lnTo>
                    <a:lnTo>
                      <a:pt x="877" y="752"/>
                    </a:lnTo>
                    <a:lnTo>
                      <a:pt x="880" y="736"/>
                    </a:lnTo>
                    <a:lnTo>
                      <a:pt x="891" y="721"/>
                    </a:lnTo>
                    <a:lnTo>
                      <a:pt x="896" y="716"/>
                    </a:lnTo>
                    <a:lnTo>
                      <a:pt x="897" y="724"/>
                    </a:lnTo>
                    <a:lnTo>
                      <a:pt x="895" y="732"/>
                    </a:lnTo>
                    <a:lnTo>
                      <a:pt x="904" y="748"/>
                    </a:lnTo>
                    <a:lnTo>
                      <a:pt x="895" y="768"/>
                    </a:lnTo>
                    <a:lnTo>
                      <a:pt x="897" y="784"/>
                    </a:lnTo>
                    <a:lnTo>
                      <a:pt x="914" y="776"/>
                    </a:lnTo>
                    <a:lnTo>
                      <a:pt x="927" y="756"/>
                    </a:lnTo>
                    <a:lnTo>
                      <a:pt x="924" y="736"/>
                    </a:lnTo>
                    <a:lnTo>
                      <a:pt x="919" y="714"/>
                    </a:lnTo>
                    <a:lnTo>
                      <a:pt x="928" y="692"/>
                    </a:lnTo>
                    <a:lnTo>
                      <a:pt x="939" y="681"/>
                    </a:lnTo>
                    <a:lnTo>
                      <a:pt x="948" y="677"/>
                    </a:lnTo>
                    <a:lnTo>
                      <a:pt x="959" y="669"/>
                    </a:lnTo>
                    <a:lnTo>
                      <a:pt x="966" y="665"/>
                    </a:lnTo>
                    <a:lnTo>
                      <a:pt x="961" y="654"/>
                    </a:lnTo>
                    <a:lnTo>
                      <a:pt x="955" y="654"/>
                    </a:lnTo>
                    <a:lnTo>
                      <a:pt x="953" y="649"/>
                    </a:lnTo>
                    <a:lnTo>
                      <a:pt x="953" y="627"/>
                    </a:lnTo>
                    <a:lnTo>
                      <a:pt x="970" y="602"/>
                    </a:lnTo>
                    <a:lnTo>
                      <a:pt x="989" y="593"/>
                    </a:lnTo>
                    <a:lnTo>
                      <a:pt x="1000" y="584"/>
                    </a:lnTo>
                    <a:lnTo>
                      <a:pt x="1016" y="597"/>
                    </a:lnTo>
                    <a:lnTo>
                      <a:pt x="1047" y="607"/>
                    </a:lnTo>
                    <a:lnTo>
                      <a:pt x="1069" y="611"/>
                    </a:lnTo>
                    <a:lnTo>
                      <a:pt x="1081" y="627"/>
                    </a:lnTo>
                    <a:lnTo>
                      <a:pt x="1120" y="631"/>
                    </a:lnTo>
                    <a:lnTo>
                      <a:pt x="1165" y="651"/>
                    </a:lnTo>
                    <a:lnTo>
                      <a:pt x="1182" y="659"/>
                    </a:lnTo>
                    <a:lnTo>
                      <a:pt x="1204" y="693"/>
                    </a:lnTo>
                    <a:lnTo>
                      <a:pt x="1202" y="701"/>
                    </a:lnTo>
                    <a:lnTo>
                      <a:pt x="1182" y="705"/>
                    </a:lnTo>
                    <a:lnTo>
                      <a:pt x="1180" y="720"/>
                    </a:lnTo>
                    <a:lnTo>
                      <a:pt x="1184" y="730"/>
                    </a:lnTo>
                    <a:lnTo>
                      <a:pt x="1202" y="745"/>
                    </a:lnTo>
                    <a:lnTo>
                      <a:pt x="1209" y="763"/>
                    </a:lnTo>
                    <a:lnTo>
                      <a:pt x="1216" y="779"/>
                    </a:lnTo>
                    <a:lnTo>
                      <a:pt x="1216" y="831"/>
                    </a:lnTo>
                    <a:lnTo>
                      <a:pt x="1206" y="857"/>
                    </a:lnTo>
                    <a:lnTo>
                      <a:pt x="1194" y="861"/>
                    </a:lnTo>
                    <a:lnTo>
                      <a:pt x="1193" y="873"/>
                    </a:lnTo>
                    <a:lnTo>
                      <a:pt x="1192" y="884"/>
                    </a:lnTo>
                    <a:lnTo>
                      <a:pt x="1181" y="897"/>
                    </a:lnTo>
                    <a:lnTo>
                      <a:pt x="1159" y="913"/>
                    </a:lnTo>
                    <a:lnTo>
                      <a:pt x="1150" y="924"/>
                    </a:lnTo>
                    <a:lnTo>
                      <a:pt x="1143" y="955"/>
                    </a:lnTo>
                    <a:lnTo>
                      <a:pt x="1153" y="975"/>
                    </a:lnTo>
                    <a:lnTo>
                      <a:pt x="1159" y="978"/>
                    </a:lnTo>
                    <a:lnTo>
                      <a:pt x="1176" y="983"/>
                    </a:lnTo>
                    <a:lnTo>
                      <a:pt x="1180" y="986"/>
                    </a:lnTo>
                    <a:lnTo>
                      <a:pt x="1184" y="986"/>
                    </a:lnTo>
                    <a:lnTo>
                      <a:pt x="1237" y="916"/>
                    </a:lnTo>
                    <a:lnTo>
                      <a:pt x="1256" y="897"/>
                    </a:lnTo>
                    <a:lnTo>
                      <a:pt x="1272" y="884"/>
                    </a:lnTo>
                    <a:lnTo>
                      <a:pt x="1315" y="897"/>
                    </a:lnTo>
                    <a:lnTo>
                      <a:pt x="1356" y="1004"/>
                    </a:lnTo>
                    <a:lnTo>
                      <a:pt x="1361" y="1053"/>
                    </a:lnTo>
                    <a:lnTo>
                      <a:pt x="1385" y="1029"/>
                    </a:lnTo>
                    <a:lnTo>
                      <a:pt x="1416" y="1007"/>
                    </a:lnTo>
                    <a:lnTo>
                      <a:pt x="1428" y="979"/>
                    </a:lnTo>
                    <a:lnTo>
                      <a:pt x="1421" y="865"/>
                    </a:lnTo>
                    <a:lnTo>
                      <a:pt x="1409" y="831"/>
                    </a:lnTo>
                    <a:lnTo>
                      <a:pt x="1435" y="683"/>
                    </a:lnTo>
                    <a:lnTo>
                      <a:pt x="1413" y="619"/>
                    </a:lnTo>
                    <a:lnTo>
                      <a:pt x="1467" y="653"/>
                    </a:lnTo>
                    <a:lnTo>
                      <a:pt x="1486" y="694"/>
                    </a:lnTo>
                    <a:lnTo>
                      <a:pt x="1595" y="700"/>
                    </a:lnTo>
                    <a:lnTo>
                      <a:pt x="1612" y="662"/>
                    </a:lnTo>
                    <a:lnTo>
                      <a:pt x="1635" y="636"/>
                    </a:lnTo>
                    <a:lnTo>
                      <a:pt x="1634" y="606"/>
                    </a:lnTo>
                    <a:lnTo>
                      <a:pt x="1599" y="577"/>
                    </a:lnTo>
                    <a:lnTo>
                      <a:pt x="1578" y="526"/>
                    </a:lnTo>
                    <a:lnTo>
                      <a:pt x="1517" y="497"/>
                    </a:lnTo>
                    <a:lnTo>
                      <a:pt x="1491" y="447"/>
                    </a:lnTo>
                    <a:lnTo>
                      <a:pt x="1373" y="443"/>
                    </a:lnTo>
                    <a:lnTo>
                      <a:pt x="1192" y="447"/>
                    </a:lnTo>
                    <a:lnTo>
                      <a:pt x="1056" y="440"/>
                    </a:lnTo>
                    <a:lnTo>
                      <a:pt x="1013" y="396"/>
                    </a:lnTo>
                    <a:lnTo>
                      <a:pt x="1004" y="352"/>
                    </a:lnTo>
                    <a:lnTo>
                      <a:pt x="967" y="325"/>
                    </a:lnTo>
                    <a:lnTo>
                      <a:pt x="963" y="275"/>
                    </a:lnTo>
                    <a:lnTo>
                      <a:pt x="930" y="231"/>
                    </a:lnTo>
                    <a:lnTo>
                      <a:pt x="915" y="165"/>
                    </a:lnTo>
                    <a:lnTo>
                      <a:pt x="908" y="149"/>
                    </a:lnTo>
                    <a:lnTo>
                      <a:pt x="852" y="168"/>
                    </a:lnTo>
                    <a:lnTo>
                      <a:pt x="807" y="160"/>
                    </a:lnTo>
                    <a:lnTo>
                      <a:pt x="728" y="31"/>
                    </a:lnTo>
                    <a:lnTo>
                      <a:pt x="660" y="25"/>
                    </a:lnTo>
                    <a:lnTo>
                      <a:pt x="656" y="87"/>
                    </a:lnTo>
                    <a:lnTo>
                      <a:pt x="611" y="19"/>
                    </a:lnTo>
                    <a:lnTo>
                      <a:pt x="539" y="0"/>
                    </a:lnTo>
                    <a:lnTo>
                      <a:pt x="524" y="13"/>
                    </a:lnTo>
                    <a:lnTo>
                      <a:pt x="533" y="43"/>
                    </a:lnTo>
                    <a:lnTo>
                      <a:pt x="509" y="91"/>
                    </a:lnTo>
                    <a:lnTo>
                      <a:pt x="494" y="72"/>
                    </a:lnTo>
                    <a:lnTo>
                      <a:pt x="461" y="126"/>
                    </a:lnTo>
                    <a:lnTo>
                      <a:pt x="443" y="102"/>
                    </a:lnTo>
                    <a:lnTo>
                      <a:pt x="439" y="111"/>
                    </a:lnTo>
                    <a:lnTo>
                      <a:pt x="415" y="177"/>
                    </a:lnTo>
                    <a:lnTo>
                      <a:pt x="370" y="212"/>
                    </a:lnTo>
                    <a:lnTo>
                      <a:pt x="335" y="227"/>
                    </a:lnTo>
                    <a:lnTo>
                      <a:pt x="316" y="246"/>
                    </a:lnTo>
                    <a:lnTo>
                      <a:pt x="269" y="272"/>
                    </a:lnTo>
                    <a:lnTo>
                      <a:pt x="249" y="278"/>
                    </a:lnTo>
                    <a:lnTo>
                      <a:pt x="230" y="283"/>
                    </a:lnTo>
                    <a:lnTo>
                      <a:pt x="210" y="305"/>
                    </a:lnTo>
                    <a:lnTo>
                      <a:pt x="171" y="318"/>
                    </a:lnTo>
                    <a:lnTo>
                      <a:pt x="152" y="333"/>
                    </a:lnTo>
                    <a:lnTo>
                      <a:pt x="93" y="401"/>
                    </a:lnTo>
                    <a:lnTo>
                      <a:pt x="0" y="485"/>
                    </a:lnTo>
                    <a:lnTo>
                      <a:pt x="16" y="490"/>
                    </a:lnTo>
                    <a:lnTo>
                      <a:pt x="32" y="494"/>
                    </a:lnTo>
                    <a:lnTo>
                      <a:pt x="57" y="494"/>
                    </a:lnTo>
                    <a:lnTo>
                      <a:pt x="93" y="470"/>
                    </a:lnTo>
                    <a:lnTo>
                      <a:pt x="161" y="439"/>
                    </a:lnTo>
                    <a:lnTo>
                      <a:pt x="171" y="438"/>
                    </a:lnTo>
                    <a:lnTo>
                      <a:pt x="175" y="443"/>
                    </a:lnTo>
                    <a:lnTo>
                      <a:pt x="175" y="459"/>
                    </a:lnTo>
                    <a:lnTo>
                      <a:pt x="169" y="466"/>
                    </a:lnTo>
                    <a:lnTo>
                      <a:pt x="169" y="475"/>
                    </a:lnTo>
                    <a:lnTo>
                      <a:pt x="164" y="503"/>
                    </a:lnTo>
                    <a:lnTo>
                      <a:pt x="187" y="490"/>
                    </a:lnTo>
                    <a:lnTo>
                      <a:pt x="200" y="490"/>
                    </a:lnTo>
                    <a:lnTo>
                      <a:pt x="218" y="508"/>
                    </a:lnTo>
                    <a:lnTo>
                      <a:pt x="233" y="503"/>
                    </a:lnTo>
                    <a:lnTo>
                      <a:pt x="258" y="494"/>
                    </a:lnTo>
                    <a:lnTo>
                      <a:pt x="270" y="486"/>
                    </a:lnTo>
                    <a:lnTo>
                      <a:pt x="302" y="469"/>
                    </a:lnTo>
                    <a:lnTo>
                      <a:pt x="306" y="454"/>
                    </a:lnTo>
                    <a:lnTo>
                      <a:pt x="318" y="452"/>
                    </a:lnTo>
                    <a:lnTo>
                      <a:pt x="370" y="435"/>
                    </a:lnTo>
                    <a:lnTo>
                      <a:pt x="406" y="416"/>
                    </a:lnTo>
                    <a:lnTo>
                      <a:pt x="447" y="373"/>
                    </a:lnTo>
                    <a:lnTo>
                      <a:pt x="462" y="370"/>
                    </a:lnTo>
                    <a:lnTo>
                      <a:pt x="494" y="330"/>
                    </a:lnTo>
                    <a:lnTo>
                      <a:pt x="517" y="317"/>
                    </a:lnTo>
                    <a:lnTo>
                      <a:pt x="559" y="310"/>
                    </a:lnTo>
                    <a:lnTo>
                      <a:pt x="572" y="313"/>
                    </a:lnTo>
                    <a:lnTo>
                      <a:pt x="574" y="317"/>
                    </a:lnTo>
                    <a:lnTo>
                      <a:pt x="551" y="333"/>
                    </a:lnTo>
                    <a:lnTo>
                      <a:pt x="544" y="333"/>
                    </a:lnTo>
                    <a:lnTo>
                      <a:pt x="537" y="353"/>
                    </a:lnTo>
                    <a:lnTo>
                      <a:pt x="504" y="385"/>
                    </a:lnTo>
                    <a:lnTo>
                      <a:pt x="492" y="396"/>
                    </a:lnTo>
                    <a:lnTo>
                      <a:pt x="484" y="405"/>
                    </a:lnTo>
                    <a:lnTo>
                      <a:pt x="478" y="434"/>
                    </a:lnTo>
                    <a:lnTo>
                      <a:pt x="484" y="447"/>
                    </a:lnTo>
                    <a:lnTo>
                      <a:pt x="489" y="440"/>
                    </a:lnTo>
                    <a:lnTo>
                      <a:pt x="512" y="422"/>
                    </a:lnTo>
                    <a:lnTo>
                      <a:pt x="529" y="423"/>
                    </a:lnTo>
                    <a:lnTo>
                      <a:pt x="539" y="422"/>
                    </a:lnTo>
                    <a:lnTo>
                      <a:pt x="588" y="443"/>
                    </a:lnTo>
                    <a:lnTo>
                      <a:pt x="634" y="486"/>
                    </a:lnTo>
                    <a:lnTo>
                      <a:pt x="664" y="482"/>
                    </a:lnTo>
                    <a:lnTo>
                      <a:pt x="687" y="486"/>
                    </a:lnTo>
                    <a:lnTo>
                      <a:pt x="695" y="490"/>
                    </a:lnTo>
                    <a:lnTo>
                      <a:pt x="704" y="490"/>
                    </a:lnTo>
                    <a:lnTo>
                      <a:pt x="705" y="489"/>
                    </a:lnTo>
                    <a:lnTo>
                      <a:pt x="720" y="494"/>
                    </a:lnTo>
                    <a:lnTo>
                      <a:pt x="720" y="501"/>
                    </a:lnTo>
                    <a:lnTo>
                      <a:pt x="728" y="494"/>
                    </a:lnTo>
                    <a:lnTo>
                      <a:pt x="735" y="482"/>
                    </a:lnTo>
                    <a:lnTo>
                      <a:pt x="774" y="454"/>
                    </a:lnTo>
                    <a:lnTo>
                      <a:pt x="891" y="426"/>
                    </a:lnTo>
                    <a:lnTo>
                      <a:pt x="924" y="407"/>
                    </a:lnTo>
                    <a:lnTo>
                      <a:pt x="936" y="404"/>
                    </a:lnTo>
                    <a:lnTo>
                      <a:pt x="944" y="412"/>
                    </a:lnTo>
                    <a:lnTo>
                      <a:pt x="932" y="426"/>
                    </a:lnTo>
                    <a:lnTo>
                      <a:pt x="932" y="439"/>
                    </a:lnTo>
                    <a:lnTo>
                      <a:pt x="948" y="465"/>
                    </a:lnTo>
                    <a:lnTo>
                      <a:pt x="955" y="469"/>
                    </a:lnTo>
                    <a:lnTo>
                      <a:pt x="961" y="463"/>
                    </a:lnTo>
                    <a:lnTo>
                      <a:pt x="987" y="465"/>
                    </a:lnTo>
                    <a:lnTo>
                      <a:pt x="996" y="460"/>
                    </a:lnTo>
                    <a:lnTo>
                      <a:pt x="1032" y="455"/>
                    </a:lnTo>
                    <a:lnTo>
                      <a:pt x="1047" y="466"/>
                    </a:lnTo>
                    <a:close/>
                  </a:path>
                </a:pathLst>
              </a:custGeom>
              <a:solidFill>
                <a:srgbClr val="acd7e4"/>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8" name="5029351.875539.62538.25285"/>
              <p:cNvSpPr/>
              <p:nvPr/>
            </p:nvSpPr>
            <p:spPr>
              <a:xfrm>
                <a:off x="3290760" y="2572920"/>
                <a:ext cx="315360" cy="474120"/>
              </a:xfrm>
              <a:custGeom>
                <a:avLst/>
                <a:gdLst/>
                <a:ahLst/>
                <a:rect l="l" t="t" r="r" b="b"/>
                <a:pathLst>
                  <a:path w="587" h="801">
                    <a:moveTo>
                      <a:pt x="0" y="801"/>
                    </a:moveTo>
                    <a:lnTo>
                      <a:pt x="287" y="766"/>
                    </a:lnTo>
                    <a:lnTo>
                      <a:pt x="289" y="775"/>
                    </a:lnTo>
                    <a:lnTo>
                      <a:pt x="477" y="747"/>
                    </a:lnTo>
                    <a:lnTo>
                      <a:pt x="478" y="739"/>
                    </a:lnTo>
                    <a:lnTo>
                      <a:pt x="500" y="697"/>
                    </a:lnTo>
                    <a:lnTo>
                      <a:pt x="509" y="686"/>
                    </a:lnTo>
                    <a:lnTo>
                      <a:pt x="508" y="658"/>
                    </a:lnTo>
                    <a:lnTo>
                      <a:pt x="516" y="634"/>
                    </a:lnTo>
                    <a:lnTo>
                      <a:pt x="543" y="615"/>
                    </a:lnTo>
                    <a:lnTo>
                      <a:pt x="543" y="586"/>
                    </a:lnTo>
                    <a:lnTo>
                      <a:pt x="545" y="582"/>
                    </a:lnTo>
                    <a:lnTo>
                      <a:pt x="545" y="571"/>
                    </a:lnTo>
                    <a:lnTo>
                      <a:pt x="561" y="557"/>
                    </a:lnTo>
                    <a:lnTo>
                      <a:pt x="567" y="572"/>
                    </a:lnTo>
                    <a:lnTo>
                      <a:pt x="570" y="575"/>
                    </a:lnTo>
                    <a:lnTo>
                      <a:pt x="579" y="566"/>
                    </a:lnTo>
                    <a:lnTo>
                      <a:pt x="584" y="563"/>
                    </a:lnTo>
                    <a:lnTo>
                      <a:pt x="587" y="549"/>
                    </a:lnTo>
                    <a:lnTo>
                      <a:pt x="583" y="524"/>
                    </a:lnTo>
                    <a:lnTo>
                      <a:pt x="586" y="490"/>
                    </a:lnTo>
                    <a:lnTo>
                      <a:pt x="575" y="469"/>
                    </a:lnTo>
                    <a:lnTo>
                      <a:pt x="570" y="420"/>
                    </a:lnTo>
                    <a:lnTo>
                      <a:pt x="529" y="313"/>
                    </a:lnTo>
                    <a:lnTo>
                      <a:pt x="486" y="300"/>
                    </a:lnTo>
                    <a:lnTo>
                      <a:pt x="470" y="313"/>
                    </a:lnTo>
                    <a:lnTo>
                      <a:pt x="451" y="332"/>
                    </a:lnTo>
                    <a:lnTo>
                      <a:pt x="398" y="402"/>
                    </a:lnTo>
                    <a:lnTo>
                      <a:pt x="394" y="402"/>
                    </a:lnTo>
                    <a:lnTo>
                      <a:pt x="390" y="399"/>
                    </a:lnTo>
                    <a:lnTo>
                      <a:pt x="373" y="394"/>
                    </a:lnTo>
                    <a:lnTo>
                      <a:pt x="367" y="391"/>
                    </a:lnTo>
                    <a:lnTo>
                      <a:pt x="357" y="371"/>
                    </a:lnTo>
                    <a:lnTo>
                      <a:pt x="364" y="340"/>
                    </a:lnTo>
                    <a:lnTo>
                      <a:pt x="373" y="329"/>
                    </a:lnTo>
                    <a:lnTo>
                      <a:pt x="395" y="313"/>
                    </a:lnTo>
                    <a:lnTo>
                      <a:pt x="406" y="300"/>
                    </a:lnTo>
                    <a:lnTo>
                      <a:pt x="407" y="289"/>
                    </a:lnTo>
                    <a:lnTo>
                      <a:pt x="408" y="277"/>
                    </a:lnTo>
                    <a:lnTo>
                      <a:pt x="420" y="273"/>
                    </a:lnTo>
                    <a:lnTo>
                      <a:pt x="430" y="247"/>
                    </a:lnTo>
                    <a:lnTo>
                      <a:pt x="430" y="195"/>
                    </a:lnTo>
                    <a:lnTo>
                      <a:pt x="423" y="179"/>
                    </a:lnTo>
                    <a:lnTo>
                      <a:pt x="416" y="161"/>
                    </a:lnTo>
                    <a:lnTo>
                      <a:pt x="398" y="146"/>
                    </a:lnTo>
                    <a:lnTo>
                      <a:pt x="394" y="136"/>
                    </a:lnTo>
                    <a:lnTo>
                      <a:pt x="396" y="121"/>
                    </a:lnTo>
                    <a:lnTo>
                      <a:pt x="416" y="117"/>
                    </a:lnTo>
                    <a:lnTo>
                      <a:pt x="418" y="109"/>
                    </a:lnTo>
                    <a:lnTo>
                      <a:pt x="396" y="75"/>
                    </a:lnTo>
                    <a:lnTo>
                      <a:pt x="379" y="67"/>
                    </a:lnTo>
                    <a:lnTo>
                      <a:pt x="334" y="47"/>
                    </a:lnTo>
                    <a:lnTo>
                      <a:pt x="295" y="43"/>
                    </a:lnTo>
                    <a:lnTo>
                      <a:pt x="283" y="27"/>
                    </a:lnTo>
                    <a:lnTo>
                      <a:pt x="261" y="23"/>
                    </a:lnTo>
                    <a:lnTo>
                      <a:pt x="230" y="13"/>
                    </a:lnTo>
                    <a:lnTo>
                      <a:pt x="214" y="0"/>
                    </a:lnTo>
                    <a:lnTo>
                      <a:pt x="203" y="9"/>
                    </a:lnTo>
                    <a:lnTo>
                      <a:pt x="184" y="18"/>
                    </a:lnTo>
                    <a:lnTo>
                      <a:pt x="167" y="43"/>
                    </a:lnTo>
                    <a:lnTo>
                      <a:pt x="167" y="65"/>
                    </a:lnTo>
                    <a:lnTo>
                      <a:pt x="169" y="70"/>
                    </a:lnTo>
                    <a:lnTo>
                      <a:pt x="175" y="70"/>
                    </a:lnTo>
                    <a:lnTo>
                      <a:pt x="180" y="81"/>
                    </a:lnTo>
                    <a:lnTo>
                      <a:pt x="173" y="85"/>
                    </a:lnTo>
                    <a:lnTo>
                      <a:pt x="162" y="93"/>
                    </a:lnTo>
                    <a:lnTo>
                      <a:pt x="153" y="97"/>
                    </a:lnTo>
                    <a:lnTo>
                      <a:pt x="142" y="108"/>
                    </a:lnTo>
                    <a:lnTo>
                      <a:pt x="133" y="130"/>
                    </a:lnTo>
                    <a:lnTo>
                      <a:pt x="138" y="152"/>
                    </a:lnTo>
                    <a:lnTo>
                      <a:pt x="141" y="172"/>
                    </a:lnTo>
                    <a:lnTo>
                      <a:pt x="128" y="192"/>
                    </a:lnTo>
                    <a:lnTo>
                      <a:pt x="111" y="200"/>
                    </a:lnTo>
                    <a:lnTo>
                      <a:pt x="109" y="184"/>
                    </a:lnTo>
                    <a:lnTo>
                      <a:pt x="118" y="164"/>
                    </a:lnTo>
                    <a:lnTo>
                      <a:pt x="109" y="148"/>
                    </a:lnTo>
                    <a:lnTo>
                      <a:pt x="111" y="140"/>
                    </a:lnTo>
                    <a:lnTo>
                      <a:pt x="110" y="132"/>
                    </a:lnTo>
                    <a:lnTo>
                      <a:pt x="105" y="137"/>
                    </a:lnTo>
                    <a:lnTo>
                      <a:pt x="94" y="152"/>
                    </a:lnTo>
                    <a:lnTo>
                      <a:pt x="91" y="168"/>
                    </a:lnTo>
                    <a:lnTo>
                      <a:pt x="86" y="180"/>
                    </a:lnTo>
                    <a:lnTo>
                      <a:pt x="78" y="180"/>
                    </a:lnTo>
                    <a:lnTo>
                      <a:pt x="55" y="192"/>
                    </a:lnTo>
                    <a:lnTo>
                      <a:pt x="50" y="208"/>
                    </a:lnTo>
                    <a:lnTo>
                      <a:pt x="43" y="219"/>
                    </a:lnTo>
                    <a:lnTo>
                      <a:pt x="30" y="235"/>
                    </a:lnTo>
                    <a:lnTo>
                      <a:pt x="30" y="267"/>
                    </a:lnTo>
                    <a:lnTo>
                      <a:pt x="28" y="300"/>
                    </a:lnTo>
                    <a:lnTo>
                      <a:pt x="27" y="316"/>
                    </a:lnTo>
                    <a:lnTo>
                      <a:pt x="17" y="347"/>
                    </a:lnTo>
                    <a:lnTo>
                      <a:pt x="5" y="360"/>
                    </a:lnTo>
                    <a:lnTo>
                      <a:pt x="7" y="373"/>
                    </a:lnTo>
                    <a:lnTo>
                      <a:pt x="21" y="414"/>
                    </a:lnTo>
                    <a:lnTo>
                      <a:pt x="13" y="441"/>
                    </a:lnTo>
                    <a:lnTo>
                      <a:pt x="25" y="466"/>
                    </a:lnTo>
                    <a:lnTo>
                      <a:pt x="50" y="521"/>
                    </a:lnTo>
                    <a:lnTo>
                      <a:pt x="68" y="566"/>
                    </a:lnTo>
                    <a:lnTo>
                      <a:pt x="68" y="607"/>
                    </a:lnTo>
                    <a:lnTo>
                      <a:pt x="82" y="617"/>
                    </a:lnTo>
                    <a:lnTo>
                      <a:pt x="82" y="621"/>
                    </a:lnTo>
                    <a:lnTo>
                      <a:pt x="74" y="626"/>
                    </a:lnTo>
                    <a:lnTo>
                      <a:pt x="67" y="668"/>
                    </a:lnTo>
                    <a:lnTo>
                      <a:pt x="62" y="696"/>
                    </a:lnTo>
                    <a:lnTo>
                      <a:pt x="50" y="720"/>
                    </a:lnTo>
                    <a:lnTo>
                      <a:pt x="27" y="779"/>
                    </a:lnTo>
                    <a:lnTo>
                      <a:pt x="5" y="794"/>
                    </a:lnTo>
                    <a:lnTo>
                      <a:pt x="0" y="801"/>
                    </a:lnTo>
                    <a:close/>
                  </a:path>
                </a:pathLst>
              </a:custGeom>
              <a:solidFill>
                <a:srgbClr val="00f008"/>
              </a:solidFill>
              <a:ln w="324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439" name="5037388.375534.7538.2521.8755"/>
              <p:cNvSpPr/>
              <p:nvPr/>
            </p:nvSpPr>
            <p:spPr>
              <a:xfrm>
                <a:off x="3235680" y="3025800"/>
                <a:ext cx="246240" cy="474120"/>
              </a:xfrm>
              <a:custGeom>
                <a:avLst/>
                <a:gdLst/>
                <a:ahLst/>
                <a:rect l="l" t="t" r="r" b="b"/>
                <a:pathLst>
                  <a:path w="456" h="800">
                    <a:moveTo>
                      <a:pt x="12" y="47"/>
                    </a:moveTo>
                    <a:lnTo>
                      <a:pt x="49" y="499"/>
                    </a:lnTo>
                    <a:lnTo>
                      <a:pt x="41" y="505"/>
                    </a:lnTo>
                    <a:lnTo>
                      <a:pt x="45" y="522"/>
                    </a:lnTo>
                    <a:lnTo>
                      <a:pt x="38" y="548"/>
                    </a:lnTo>
                    <a:lnTo>
                      <a:pt x="59" y="581"/>
                    </a:lnTo>
                    <a:lnTo>
                      <a:pt x="63" y="619"/>
                    </a:lnTo>
                    <a:lnTo>
                      <a:pt x="41" y="660"/>
                    </a:lnTo>
                    <a:lnTo>
                      <a:pt x="38" y="671"/>
                    </a:lnTo>
                    <a:lnTo>
                      <a:pt x="25" y="703"/>
                    </a:lnTo>
                    <a:lnTo>
                      <a:pt x="5" y="722"/>
                    </a:lnTo>
                    <a:lnTo>
                      <a:pt x="5" y="753"/>
                    </a:lnTo>
                    <a:lnTo>
                      <a:pt x="0" y="787"/>
                    </a:lnTo>
                    <a:lnTo>
                      <a:pt x="0" y="792"/>
                    </a:lnTo>
                    <a:lnTo>
                      <a:pt x="1" y="799"/>
                    </a:lnTo>
                    <a:lnTo>
                      <a:pt x="9" y="800"/>
                    </a:lnTo>
                    <a:lnTo>
                      <a:pt x="21" y="797"/>
                    </a:lnTo>
                    <a:lnTo>
                      <a:pt x="20" y="791"/>
                    </a:lnTo>
                    <a:lnTo>
                      <a:pt x="22" y="777"/>
                    </a:lnTo>
                    <a:lnTo>
                      <a:pt x="53" y="779"/>
                    </a:lnTo>
                    <a:lnTo>
                      <a:pt x="91" y="768"/>
                    </a:lnTo>
                    <a:lnTo>
                      <a:pt x="133" y="787"/>
                    </a:lnTo>
                    <a:lnTo>
                      <a:pt x="138" y="791"/>
                    </a:lnTo>
                    <a:lnTo>
                      <a:pt x="145" y="787"/>
                    </a:lnTo>
                    <a:lnTo>
                      <a:pt x="154" y="760"/>
                    </a:lnTo>
                    <a:lnTo>
                      <a:pt x="185" y="753"/>
                    </a:lnTo>
                    <a:lnTo>
                      <a:pt x="192" y="765"/>
                    </a:lnTo>
                    <a:lnTo>
                      <a:pt x="208" y="773"/>
                    </a:lnTo>
                    <a:lnTo>
                      <a:pt x="221" y="765"/>
                    </a:lnTo>
                    <a:lnTo>
                      <a:pt x="231" y="726"/>
                    </a:lnTo>
                    <a:lnTo>
                      <a:pt x="241" y="714"/>
                    </a:lnTo>
                    <a:lnTo>
                      <a:pt x="248" y="716"/>
                    </a:lnTo>
                    <a:lnTo>
                      <a:pt x="265" y="734"/>
                    </a:lnTo>
                    <a:lnTo>
                      <a:pt x="306" y="729"/>
                    </a:lnTo>
                    <a:lnTo>
                      <a:pt x="317" y="702"/>
                    </a:lnTo>
                    <a:lnTo>
                      <a:pt x="373" y="619"/>
                    </a:lnTo>
                    <a:lnTo>
                      <a:pt x="373" y="592"/>
                    </a:lnTo>
                    <a:lnTo>
                      <a:pt x="385" y="588"/>
                    </a:lnTo>
                    <a:lnTo>
                      <a:pt x="409" y="589"/>
                    </a:lnTo>
                    <a:lnTo>
                      <a:pt x="435" y="576"/>
                    </a:lnTo>
                    <a:lnTo>
                      <a:pt x="448" y="572"/>
                    </a:lnTo>
                    <a:lnTo>
                      <a:pt x="456" y="556"/>
                    </a:lnTo>
                    <a:lnTo>
                      <a:pt x="445" y="523"/>
                    </a:lnTo>
                    <a:lnTo>
                      <a:pt x="445" y="514"/>
                    </a:lnTo>
                    <a:lnTo>
                      <a:pt x="451" y="499"/>
                    </a:lnTo>
                    <a:lnTo>
                      <a:pt x="392" y="9"/>
                    </a:lnTo>
                    <a:lnTo>
                      <a:pt x="390" y="0"/>
                    </a:lnTo>
                    <a:lnTo>
                      <a:pt x="103" y="35"/>
                    </a:lnTo>
                    <a:lnTo>
                      <a:pt x="94" y="41"/>
                    </a:lnTo>
                    <a:lnTo>
                      <a:pt x="71" y="47"/>
                    </a:lnTo>
                    <a:lnTo>
                      <a:pt x="59" y="57"/>
                    </a:lnTo>
                    <a:lnTo>
                      <a:pt x="28" y="63"/>
                    </a:lnTo>
                    <a:lnTo>
                      <a:pt x="12" y="47"/>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0" name="5038382.875553.533.62530.255"/>
              <p:cNvSpPr/>
              <p:nvPr/>
            </p:nvSpPr>
            <p:spPr>
              <a:xfrm>
                <a:off x="3447360" y="2957400"/>
                <a:ext cx="340560" cy="416880"/>
              </a:xfrm>
              <a:custGeom>
                <a:avLst/>
                <a:gdLst/>
                <a:ahLst/>
                <a:rect l="l" t="t" r="r" b="b"/>
                <a:pathLst>
                  <a:path w="632" h="705">
                    <a:moveTo>
                      <a:pt x="0" y="125"/>
                    </a:moveTo>
                    <a:lnTo>
                      <a:pt x="59" y="615"/>
                    </a:lnTo>
                    <a:lnTo>
                      <a:pt x="68" y="615"/>
                    </a:lnTo>
                    <a:lnTo>
                      <a:pt x="86" y="623"/>
                    </a:lnTo>
                    <a:lnTo>
                      <a:pt x="91" y="623"/>
                    </a:lnTo>
                    <a:lnTo>
                      <a:pt x="109" y="615"/>
                    </a:lnTo>
                    <a:lnTo>
                      <a:pt x="141" y="638"/>
                    </a:lnTo>
                    <a:lnTo>
                      <a:pt x="149" y="665"/>
                    </a:lnTo>
                    <a:lnTo>
                      <a:pt x="172" y="672"/>
                    </a:lnTo>
                    <a:lnTo>
                      <a:pt x="204" y="672"/>
                    </a:lnTo>
                    <a:lnTo>
                      <a:pt x="240" y="693"/>
                    </a:lnTo>
                    <a:lnTo>
                      <a:pt x="252" y="674"/>
                    </a:lnTo>
                    <a:lnTo>
                      <a:pt x="260" y="673"/>
                    </a:lnTo>
                    <a:lnTo>
                      <a:pt x="286" y="688"/>
                    </a:lnTo>
                    <a:lnTo>
                      <a:pt x="310" y="682"/>
                    </a:lnTo>
                    <a:lnTo>
                      <a:pt x="311" y="676"/>
                    </a:lnTo>
                    <a:lnTo>
                      <a:pt x="318" y="672"/>
                    </a:lnTo>
                    <a:lnTo>
                      <a:pt x="322" y="665"/>
                    </a:lnTo>
                    <a:lnTo>
                      <a:pt x="345" y="650"/>
                    </a:lnTo>
                    <a:lnTo>
                      <a:pt x="350" y="665"/>
                    </a:lnTo>
                    <a:lnTo>
                      <a:pt x="364" y="687"/>
                    </a:lnTo>
                    <a:lnTo>
                      <a:pt x="384" y="691"/>
                    </a:lnTo>
                    <a:lnTo>
                      <a:pt x="396" y="704"/>
                    </a:lnTo>
                    <a:lnTo>
                      <a:pt x="405" y="705"/>
                    </a:lnTo>
                    <a:lnTo>
                      <a:pt x="424" y="705"/>
                    </a:lnTo>
                    <a:lnTo>
                      <a:pt x="434" y="677"/>
                    </a:lnTo>
                    <a:lnTo>
                      <a:pt x="446" y="672"/>
                    </a:lnTo>
                    <a:lnTo>
                      <a:pt x="452" y="650"/>
                    </a:lnTo>
                    <a:lnTo>
                      <a:pt x="446" y="629"/>
                    </a:lnTo>
                    <a:lnTo>
                      <a:pt x="463" y="586"/>
                    </a:lnTo>
                    <a:lnTo>
                      <a:pt x="473" y="586"/>
                    </a:lnTo>
                    <a:lnTo>
                      <a:pt x="487" y="607"/>
                    </a:lnTo>
                    <a:lnTo>
                      <a:pt x="503" y="587"/>
                    </a:lnTo>
                    <a:lnTo>
                      <a:pt x="498" y="566"/>
                    </a:lnTo>
                    <a:lnTo>
                      <a:pt x="513" y="532"/>
                    </a:lnTo>
                    <a:lnTo>
                      <a:pt x="530" y="519"/>
                    </a:lnTo>
                    <a:lnTo>
                      <a:pt x="530" y="509"/>
                    </a:lnTo>
                    <a:lnTo>
                      <a:pt x="538" y="494"/>
                    </a:lnTo>
                    <a:lnTo>
                      <a:pt x="548" y="497"/>
                    </a:lnTo>
                    <a:lnTo>
                      <a:pt x="569" y="493"/>
                    </a:lnTo>
                    <a:lnTo>
                      <a:pt x="569" y="489"/>
                    </a:lnTo>
                    <a:lnTo>
                      <a:pt x="598" y="457"/>
                    </a:lnTo>
                    <a:lnTo>
                      <a:pt x="606" y="454"/>
                    </a:lnTo>
                    <a:lnTo>
                      <a:pt x="623" y="435"/>
                    </a:lnTo>
                    <a:lnTo>
                      <a:pt x="622" y="415"/>
                    </a:lnTo>
                    <a:lnTo>
                      <a:pt x="619" y="407"/>
                    </a:lnTo>
                    <a:lnTo>
                      <a:pt x="619" y="388"/>
                    </a:lnTo>
                    <a:lnTo>
                      <a:pt x="623" y="374"/>
                    </a:lnTo>
                    <a:lnTo>
                      <a:pt x="632" y="304"/>
                    </a:lnTo>
                    <a:lnTo>
                      <a:pt x="606" y="290"/>
                    </a:lnTo>
                    <a:lnTo>
                      <a:pt x="624" y="273"/>
                    </a:lnTo>
                    <a:lnTo>
                      <a:pt x="620" y="257"/>
                    </a:lnTo>
                    <a:lnTo>
                      <a:pt x="626" y="245"/>
                    </a:lnTo>
                    <a:lnTo>
                      <a:pt x="632" y="245"/>
                    </a:lnTo>
                    <a:lnTo>
                      <a:pt x="587" y="0"/>
                    </a:lnTo>
                    <a:lnTo>
                      <a:pt x="516" y="36"/>
                    </a:lnTo>
                    <a:lnTo>
                      <a:pt x="487" y="53"/>
                    </a:lnTo>
                    <a:lnTo>
                      <a:pt x="473" y="65"/>
                    </a:lnTo>
                    <a:lnTo>
                      <a:pt x="434" y="109"/>
                    </a:lnTo>
                    <a:lnTo>
                      <a:pt x="419" y="117"/>
                    </a:lnTo>
                    <a:lnTo>
                      <a:pt x="411" y="116"/>
                    </a:lnTo>
                    <a:lnTo>
                      <a:pt x="387" y="116"/>
                    </a:lnTo>
                    <a:lnTo>
                      <a:pt x="375" y="118"/>
                    </a:lnTo>
                    <a:lnTo>
                      <a:pt x="334" y="147"/>
                    </a:lnTo>
                    <a:lnTo>
                      <a:pt x="322" y="144"/>
                    </a:lnTo>
                    <a:lnTo>
                      <a:pt x="301" y="134"/>
                    </a:lnTo>
                    <a:lnTo>
                      <a:pt x="294" y="140"/>
                    </a:lnTo>
                    <a:lnTo>
                      <a:pt x="282" y="136"/>
                    </a:lnTo>
                    <a:lnTo>
                      <a:pt x="290" y="126"/>
                    </a:lnTo>
                    <a:lnTo>
                      <a:pt x="283" y="125"/>
                    </a:lnTo>
                    <a:lnTo>
                      <a:pt x="264" y="120"/>
                    </a:lnTo>
                    <a:lnTo>
                      <a:pt x="213" y="106"/>
                    </a:lnTo>
                    <a:lnTo>
                      <a:pt x="207" y="98"/>
                    </a:lnTo>
                    <a:lnTo>
                      <a:pt x="188" y="109"/>
                    </a:lnTo>
                    <a:lnTo>
                      <a:pt x="188" y="97"/>
                    </a:lnTo>
                    <a:lnTo>
                      <a:pt x="0" y="12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1" name="5042394.625572.8753232.1255"/>
              <p:cNvSpPr/>
              <p:nvPr/>
            </p:nvSpPr>
            <p:spPr>
              <a:xfrm>
                <a:off x="3665520" y="3102840"/>
                <a:ext cx="361800" cy="396720"/>
              </a:xfrm>
              <a:custGeom>
                <a:avLst/>
                <a:gdLst/>
                <a:ahLst/>
                <a:rect l="l" t="t" r="r" b="b"/>
                <a:pathLst>
                  <a:path w="675" h="670">
                    <a:moveTo>
                      <a:pt x="227" y="0"/>
                    </a:moveTo>
                    <a:lnTo>
                      <a:pt x="221" y="0"/>
                    </a:lnTo>
                    <a:lnTo>
                      <a:pt x="215" y="12"/>
                    </a:lnTo>
                    <a:lnTo>
                      <a:pt x="219" y="28"/>
                    </a:lnTo>
                    <a:lnTo>
                      <a:pt x="201" y="45"/>
                    </a:lnTo>
                    <a:lnTo>
                      <a:pt x="227" y="59"/>
                    </a:lnTo>
                    <a:lnTo>
                      <a:pt x="218" y="129"/>
                    </a:lnTo>
                    <a:lnTo>
                      <a:pt x="214" y="143"/>
                    </a:lnTo>
                    <a:lnTo>
                      <a:pt x="214" y="162"/>
                    </a:lnTo>
                    <a:lnTo>
                      <a:pt x="217" y="170"/>
                    </a:lnTo>
                    <a:lnTo>
                      <a:pt x="218" y="190"/>
                    </a:lnTo>
                    <a:lnTo>
                      <a:pt x="201" y="209"/>
                    </a:lnTo>
                    <a:lnTo>
                      <a:pt x="193" y="212"/>
                    </a:lnTo>
                    <a:lnTo>
                      <a:pt x="164" y="244"/>
                    </a:lnTo>
                    <a:lnTo>
                      <a:pt x="164" y="248"/>
                    </a:lnTo>
                    <a:lnTo>
                      <a:pt x="143" y="252"/>
                    </a:lnTo>
                    <a:lnTo>
                      <a:pt x="133" y="249"/>
                    </a:lnTo>
                    <a:lnTo>
                      <a:pt x="125" y="264"/>
                    </a:lnTo>
                    <a:lnTo>
                      <a:pt x="125" y="274"/>
                    </a:lnTo>
                    <a:lnTo>
                      <a:pt x="108" y="287"/>
                    </a:lnTo>
                    <a:lnTo>
                      <a:pt x="93" y="321"/>
                    </a:lnTo>
                    <a:lnTo>
                      <a:pt x="98" y="342"/>
                    </a:lnTo>
                    <a:lnTo>
                      <a:pt x="82" y="362"/>
                    </a:lnTo>
                    <a:lnTo>
                      <a:pt x="68" y="341"/>
                    </a:lnTo>
                    <a:lnTo>
                      <a:pt x="58" y="341"/>
                    </a:lnTo>
                    <a:lnTo>
                      <a:pt x="41" y="384"/>
                    </a:lnTo>
                    <a:lnTo>
                      <a:pt x="47" y="405"/>
                    </a:lnTo>
                    <a:lnTo>
                      <a:pt x="41" y="427"/>
                    </a:lnTo>
                    <a:lnTo>
                      <a:pt x="29" y="432"/>
                    </a:lnTo>
                    <a:lnTo>
                      <a:pt x="19" y="460"/>
                    </a:lnTo>
                    <a:lnTo>
                      <a:pt x="0" y="460"/>
                    </a:lnTo>
                    <a:lnTo>
                      <a:pt x="4" y="484"/>
                    </a:lnTo>
                    <a:lnTo>
                      <a:pt x="4" y="505"/>
                    </a:lnTo>
                    <a:lnTo>
                      <a:pt x="2" y="513"/>
                    </a:lnTo>
                    <a:lnTo>
                      <a:pt x="6" y="526"/>
                    </a:lnTo>
                    <a:lnTo>
                      <a:pt x="33" y="566"/>
                    </a:lnTo>
                    <a:lnTo>
                      <a:pt x="53" y="595"/>
                    </a:lnTo>
                    <a:lnTo>
                      <a:pt x="61" y="599"/>
                    </a:lnTo>
                    <a:lnTo>
                      <a:pt x="66" y="597"/>
                    </a:lnTo>
                    <a:lnTo>
                      <a:pt x="82" y="600"/>
                    </a:lnTo>
                    <a:lnTo>
                      <a:pt x="88" y="609"/>
                    </a:lnTo>
                    <a:lnTo>
                      <a:pt x="90" y="609"/>
                    </a:lnTo>
                    <a:lnTo>
                      <a:pt x="100" y="619"/>
                    </a:lnTo>
                    <a:lnTo>
                      <a:pt x="109" y="619"/>
                    </a:lnTo>
                    <a:lnTo>
                      <a:pt x="116" y="624"/>
                    </a:lnTo>
                    <a:lnTo>
                      <a:pt x="109" y="638"/>
                    </a:lnTo>
                    <a:lnTo>
                      <a:pt x="133" y="658"/>
                    </a:lnTo>
                    <a:lnTo>
                      <a:pt x="166" y="670"/>
                    </a:lnTo>
                    <a:lnTo>
                      <a:pt x="182" y="670"/>
                    </a:lnTo>
                    <a:lnTo>
                      <a:pt x="201" y="658"/>
                    </a:lnTo>
                    <a:lnTo>
                      <a:pt x="203" y="646"/>
                    </a:lnTo>
                    <a:lnTo>
                      <a:pt x="215" y="640"/>
                    </a:lnTo>
                    <a:lnTo>
                      <a:pt x="222" y="650"/>
                    </a:lnTo>
                    <a:lnTo>
                      <a:pt x="233" y="655"/>
                    </a:lnTo>
                    <a:lnTo>
                      <a:pt x="244" y="654"/>
                    </a:lnTo>
                    <a:lnTo>
                      <a:pt x="281" y="639"/>
                    </a:lnTo>
                    <a:lnTo>
                      <a:pt x="289" y="615"/>
                    </a:lnTo>
                    <a:lnTo>
                      <a:pt x="292" y="615"/>
                    </a:lnTo>
                    <a:lnTo>
                      <a:pt x="301" y="624"/>
                    </a:lnTo>
                    <a:lnTo>
                      <a:pt x="334" y="595"/>
                    </a:lnTo>
                    <a:lnTo>
                      <a:pt x="342" y="599"/>
                    </a:lnTo>
                    <a:lnTo>
                      <a:pt x="367" y="572"/>
                    </a:lnTo>
                    <a:lnTo>
                      <a:pt x="362" y="556"/>
                    </a:lnTo>
                    <a:lnTo>
                      <a:pt x="364" y="534"/>
                    </a:lnTo>
                    <a:lnTo>
                      <a:pt x="385" y="484"/>
                    </a:lnTo>
                    <a:lnTo>
                      <a:pt x="422" y="362"/>
                    </a:lnTo>
                    <a:lnTo>
                      <a:pt x="428" y="361"/>
                    </a:lnTo>
                    <a:lnTo>
                      <a:pt x="445" y="370"/>
                    </a:lnTo>
                    <a:lnTo>
                      <a:pt x="446" y="378"/>
                    </a:lnTo>
                    <a:lnTo>
                      <a:pt x="456" y="389"/>
                    </a:lnTo>
                    <a:lnTo>
                      <a:pt x="472" y="385"/>
                    </a:lnTo>
                    <a:lnTo>
                      <a:pt x="488" y="365"/>
                    </a:lnTo>
                    <a:lnTo>
                      <a:pt x="499" y="319"/>
                    </a:lnTo>
                    <a:lnTo>
                      <a:pt x="507" y="296"/>
                    </a:lnTo>
                    <a:lnTo>
                      <a:pt x="528" y="306"/>
                    </a:lnTo>
                    <a:lnTo>
                      <a:pt x="539" y="280"/>
                    </a:lnTo>
                    <a:lnTo>
                      <a:pt x="551" y="275"/>
                    </a:lnTo>
                    <a:lnTo>
                      <a:pt x="561" y="259"/>
                    </a:lnTo>
                    <a:lnTo>
                      <a:pt x="569" y="237"/>
                    </a:lnTo>
                    <a:lnTo>
                      <a:pt x="579" y="228"/>
                    </a:lnTo>
                    <a:lnTo>
                      <a:pt x="579" y="225"/>
                    </a:lnTo>
                    <a:lnTo>
                      <a:pt x="571" y="217"/>
                    </a:lnTo>
                    <a:lnTo>
                      <a:pt x="579" y="176"/>
                    </a:lnTo>
                    <a:lnTo>
                      <a:pt x="579" y="170"/>
                    </a:lnTo>
                    <a:lnTo>
                      <a:pt x="585" y="167"/>
                    </a:lnTo>
                    <a:lnTo>
                      <a:pt x="652" y="212"/>
                    </a:lnTo>
                    <a:lnTo>
                      <a:pt x="667" y="215"/>
                    </a:lnTo>
                    <a:lnTo>
                      <a:pt x="668" y="212"/>
                    </a:lnTo>
                    <a:lnTo>
                      <a:pt x="675" y="172"/>
                    </a:lnTo>
                    <a:lnTo>
                      <a:pt x="660" y="139"/>
                    </a:lnTo>
                    <a:lnTo>
                      <a:pt x="651" y="138"/>
                    </a:lnTo>
                    <a:lnTo>
                      <a:pt x="645" y="122"/>
                    </a:lnTo>
                    <a:lnTo>
                      <a:pt x="632" y="126"/>
                    </a:lnTo>
                    <a:lnTo>
                      <a:pt x="621" y="126"/>
                    </a:lnTo>
                    <a:lnTo>
                      <a:pt x="610" y="119"/>
                    </a:lnTo>
                    <a:lnTo>
                      <a:pt x="563" y="138"/>
                    </a:lnTo>
                    <a:lnTo>
                      <a:pt x="558" y="153"/>
                    </a:lnTo>
                    <a:lnTo>
                      <a:pt x="539" y="155"/>
                    </a:lnTo>
                    <a:lnTo>
                      <a:pt x="519" y="153"/>
                    </a:lnTo>
                    <a:lnTo>
                      <a:pt x="511" y="142"/>
                    </a:lnTo>
                    <a:lnTo>
                      <a:pt x="504" y="165"/>
                    </a:lnTo>
                    <a:lnTo>
                      <a:pt x="493" y="167"/>
                    </a:lnTo>
                    <a:lnTo>
                      <a:pt x="487" y="185"/>
                    </a:lnTo>
                    <a:lnTo>
                      <a:pt x="468" y="186"/>
                    </a:lnTo>
                    <a:lnTo>
                      <a:pt x="441" y="225"/>
                    </a:lnTo>
                    <a:lnTo>
                      <a:pt x="434" y="227"/>
                    </a:lnTo>
                    <a:lnTo>
                      <a:pt x="428" y="240"/>
                    </a:lnTo>
                    <a:lnTo>
                      <a:pt x="403" y="141"/>
                    </a:lnTo>
                    <a:lnTo>
                      <a:pt x="258" y="170"/>
                    </a:lnTo>
                    <a:lnTo>
                      <a:pt x="227"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2" name="5044396.375592.12516.125335"/>
              <p:cNvSpPr/>
              <p:nvPr/>
            </p:nvSpPr>
            <p:spPr>
              <a:xfrm>
                <a:off x="3882240" y="3124800"/>
                <a:ext cx="371520" cy="199800"/>
              </a:xfrm>
              <a:custGeom>
                <a:avLst/>
                <a:gdLst/>
                <a:ahLst/>
                <a:rect l="l" t="t" r="r" b="b"/>
                <a:pathLst>
                  <a:path w="692" h="334">
                    <a:moveTo>
                      <a:pt x="527" y="0"/>
                    </a:moveTo>
                    <a:lnTo>
                      <a:pt x="398" y="24"/>
                    </a:lnTo>
                    <a:lnTo>
                      <a:pt x="0" y="102"/>
                    </a:lnTo>
                    <a:lnTo>
                      <a:pt x="25" y="201"/>
                    </a:lnTo>
                    <a:lnTo>
                      <a:pt x="31" y="188"/>
                    </a:lnTo>
                    <a:lnTo>
                      <a:pt x="38" y="186"/>
                    </a:lnTo>
                    <a:lnTo>
                      <a:pt x="65" y="147"/>
                    </a:lnTo>
                    <a:lnTo>
                      <a:pt x="84" y="146"/>
                    </a:lnTo>
                    <a:lnTo>
                      <a:pt x="90" y="128"/>
                    </a:lnTo>
                    <a:lnTo>
                      <a:pt x="101" y="126"/>
                    </a:lnTo>
                    <a:lnTo>
                      <a:pt x="108" y="103"/>
                    </a:lnTo>
                    <a:lnTo>
                      <a:pt x="116" y="114"/>
                    </a:lnTo>
                    <a:lnTo>
                      <a:pt x="136" y="116"/>
                    </a:lnTo>
                    <a:lnTo>
                      <a:pt x="155" y="114"/>
                    </a:lnTo>
                    <a:lnTo>
                      <a:pt x="160" y="99"/>
                    </a:lnTo>
                    <a:lnTo>
                      <a:pt x="207" y="80"/>
                    </a:lnTo>
                    <a:lnTo>
                      <a:pt x="218" y="87"/>
                    </a:lnTo>
                    <a:lnTo>
                      <a:pt x="229" y="87"/>
                    </a:lnTo>
                    <a:lnTo>
                      <a:pt x="242" y="83"/>
                    </a:lnTo>
                    <a:lnTo>
                      <a:pt x="248" y="99"/>
                    </a:lnTo>
                    <a:lnTo>
                      <a:pt x="257" y="100"/>
                    </a:lnTo>
                    <a:lnTo>
                      <a:pt x="272" y="133"/>
                    </a:lnTo>
                    <a:lnTo>
                      <a:pt x="284" y="133"/>
                    </a:lnTo>
                    <a:lnTo>
                      <a:pt x="300" y="137"/>
                    </a:lnTo>
                    <a:lnTo>
                      <a:pt x="313" y="143"/>
                    </a:lnTo>
                    <a:lnTo>
                      <a:pt x="304" y="162"/>
                    </a:lnTo>
                    <a:lnTo>
                      <a:pt x="319" y="178"/>
                    </a:lnTo>
                    <a:lnTo>
                      <a:pt x="348" y="178"/>
                    </a:lnTo>
                    <a:lnTo>
                      <a:pt x="362" y="190"/>
                    </a:lnTo>
                    <a:lnTo>
                      <a:pt x="379" y="198"/>
                    </a:lnTo>
                    <a:lnTo>
                      <a:pt x="393" y="213"/>
                    </a:lnTo>
                    <a:lnTo>
                      <a:pt x="391" y="223"/>
                    </a:lnTo>
                    <a:lnTo>
                      <a:pt x="370" y="256"/>
                    </a:lnTo>
                    <a:lnTo>
                      <a:pt x="360" y="288"/>
                    </a:lnTo>
                    <a:lnTo>
                      <a:pt x="363" y="307"/>
                    </a:lnTo>
                    <a:lnTo>
                      <a:pt x="382" y="310"/>
                    </a:lnTo>
                    <a:lnTo>
                      <a:pt x="402" y="299"/>
                    </a:lnTo>
                    <a:lnTo>
                      <a:pt x="420" y="318"/>
                    </a:lnTo>
                    <a:lnTo>
                      <a:pt x="433" y="321"/>
                    </a:lnTo>
                    <a:lnTo>
                      <a:pt x="433" y="317"/>
                    </a:lnTo>
                    <a:lnTo>
                      <a:pt x="449" y="310"/>
                    </a:lnTo>
                    <a:lnTo>
                      <a:pt x="471" y="310"/>
                    </a:lnTo>
                    <a:lnTo>
                      <a:pt x="501" y="322"/>
                    </a:lnTo>
                    <a:lnTo>
                      <a:pt x="520" y="330"/>
                    </a:lnTo>
                    <a:lnTo>
                      <a:pt x="523" y="329"/>
                    </a:lnTo>
                    <a:lnTo>
                      <a:pt x="523" y="322"/>
                    </a:lnTo>
                    <a:lnTo>
                      <a:pt x="520" y="317"/>
                    </a:lnTo>
                    <a:lnTo>
                      <a:pt x="504" y="292"/>
                    </a:lnTo>
                    <a:lnTo>
                      <a:pt x="492" y="290"/>
                    </a:lnTo>
                    <a:lnTo>
                      <a:pt x="489" y="287"/>
                    </a:lnTo>
                    <a:lnTo>
                      <a:pt x="492" y="282"/>
                    </a:lnTo>
                    <a:lnTo>
                      <a:pt x="493" y="282"/>
                    </a:lnTo>
                    <a:lnTo>
                      <a:pt x="500" y="272"/>
                    </a:lnTo>
                    <a:lnTo>
                      <a:pt x="485" y="266"/>
                    </a:lnTo>
                    <a:lnTo>
                      <a:pt x="472" y="248"/>
                    </a:lnTo>
                    <a:lnTo>
                      <a:pt x="460" y="210"/>
                    </a:lnTo>
                    <a:lnTo>
                      <a:pt x="458" y="200"/>
                    </a:lnTo>
                    <a:lnTo>
                      <a:pt x="454" y="181"/>
                    </a:lnTo>
                    <a:lnTo>
                      <a:pt x="460" y="147"/>
                    </a:lnTo>
                    <a:lnTo>
                      <a:pt x="460" y="134"/>
                    </a:lnTo>
                    <a:lnTo>
                      <a:pt x="453" y="131"/>
                    </a:lnTo>
                    <a:lnTo>
                      <a:pt x="452" y="123"/>
                    </a:lnTo>
                    <a:lnTo>
                      <a:pt x="454" y="115"/>
                    </a:lnTo>
                    <a:lnTo>
                      <a:pt x="460" y="106"/>
                    </a:lnTo>
                    <a:lnTo>
                      <a:pt x="465" y="95"/>
                    </a:lnTo>
                    <a:lnTo>
                      <a:pt x="492" y="75"/>
                    </a:lnTo>
                    <a:lnTo>
                      <a:pt x="493" y="71"/>
                    </a:lnTo>
                    <a:lnTo>
                      <a:pt x="501" y="44"/>
                    </a:lnTo>
                    <a:lnTo>
                      <a:pt x="520" y="48"/>
                    </a:lnTo>
                    <a:lnTo>
                      <a:pt x="523" y="56"/>
                    </a:lnTo>
                    <a:lnTo>
                      <a:pt x="514" y="75"/>
                    </a:lnTo>
                    <a:lnTo>
                      <a:pt x="504" y="91"/>
                    </a:lnTo>
                    <a:lnTo>
                      <a:pt x="493" y="102"/>
                    </a:lnTo>
                    <a:lnTo>
                      <a:pt x="487" y="119"/>
                    </a:lnTo>
                    <a:lnTo>
                      <a:pt x="493" y="133"/>
                    </a:lnTo>
                    <a:lnTo>
                      <a:pt x="507" y="137"/>
                    </a:lnTo>
                    <a:lnTo>
                      <a:pt x="515" y="176"/>
                    </a:lnTo>
                    <a:lnTo>
                      <a:pt x="514" y="182"/>
                    </a:lnTo>
                    <a:lnTo>
                      <a:pt x="492" y="197"/>
                    </a:lnTo>
                    <a:lnTo>
                      <a:pt x="496" y="201"/>
                    </a:lnTo>
                    <a:lnTo>
                      <a:pt x="514" y="208"/>
                    </a:lnTo>
                    <a:lnTo>
                      <a:pt x="520" y="213"/>
                    </a:lnTo>
                    <a:lnTo>
                      <a:pt x="514" y="232"/>
                    </a:lnTo>
                    <a:lnTo>
                      <a:pt x="520" y="241"/>
                    </a:lnTo>
                    <a:lnTo>
                      <a:pt x="520" y="251"/>
                    </a:lnTo>
                    <a:lnTo>
                      <a:pt x="523" y="272"/>
                    </a:lnTo>
                    <a:lnTo>
                      <a:pt x="547" y="287"/>
                    </a:lnTo>
                    <a:lnTo>
                      <a:pt x="554" y="287"/>
                    </a:lnTo>
                    <a:lnTo>
                      <a:pt x="561" y="282"/>
                    </a:lnTo>
                    <a:lnTo>
                      <a:pt x="575" y="282"/>
                    </a:lnTo>
                    <a:lnTo>
                      <a:pt x="578" y="284"/>
                    </a:lnTo>
                    <a:lnTo>
                      <a:pt x="577" y="295"/>
                    </a:lnTo>
                    <a:lnTo>
                      <a:pt x="587" y="318"/>
                    </a:lnTo>
                    <a:lnTo>
                      <a:pt x="587" y="323"/>
                    </a:lnTo>
                    <a:lnTo>
                      <a:pt x="594" y="334"/>
                    </a:lnTo>
                    <a:lnTo>
                      <a:pt x="613" y="331"/>
                    </a:lnTo>
                    <a:lnTo>
                      <a:pt x="616" y="334"/>
                    </a:lnTo>
                    <a:lnTo>
                      <a:pt x="629" y="322"/>
                    </a:lnTo>
                    <a:lnTo>
                      <a:pt x="672" y="304"/>
                    </a:lnTo>
                    <a:lnTo>
                      <a:pt x="673" y="299"/>
                    </a:lnTo>
                    <a:lnTo>
                      <a:pt x="681" y="287"/>
                    </a:lnTo>
                    <a:lnTo>
                      <a:pt x="692" y="221"/>
                    </a:lnTo>
                    <a:lnTo>
                      <a:pt x="692" y="213"/>
                    </a:lnTo>
                    <a:lnTo>
                      <a:pt x="594" y="237"/>
                    </a:lnTo>
                    <a:lnTo>
                      <a:pt x="527"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3" name="5051402.625567.87531.62554.6255"/>
              <p:cNvSpPr/>
              <p:nvPr/>
            </p:nvSpPr>
            <p:spPr>
              <a:xfrm>
                <a:off x="3609000" y="3202200"/>
                <a:ext cx="615240" cy="392040"/>
              </a:xfrm>
              <a:custGeom>
                <a:avLst/>
                <a:gdLst/>
                <a:ahLst/>
                <a:rect l="l" t="t" r="r" b="b"/>
                <a:pathLst>
                  <a:path w="1144" h="663">
                    <a:moveTo>
                      <a:pt x="1127" y="480"/>
                    </a:moveTo>
                    <a:lnTo>
                      <a:pt x="749" y="553"/>
                    </a:lnTo>
                    <a:lnTo>
                      <a:pt x="353" y="620"/>
                    </a:lnTo>
                    <a:lnTo>
                      <a:pt x="345" y="616"/>
                    </a:lnTo>
                    <a:lnTo>
                      <a:pt x="325" y="625"/>
                    </a:lnTo>
                    <a:lnTo>
                      <a:pt x="286" y="628"/>
                    </a:lnTo>
                    <a:lnTo>
                      <a:pt x="287" y="618"/>
                    </a:lnTo>
                    <a:lnTo>
                      <a:pt x="247" y="628"/>
                    </a:lnTo>
                    <a:lnTo>
                      <a:pt x="247" y="629"/>
                    </a:lnTo>
                    <a:lnTo>
                      <a:pt x="0" y="663"/>
                    </a:lnTo>
                    <a:lnTo>
                      <a:pt x="10" y="648"/>
                    </a:lnTo>
                    <a:lnTo>
                      <a:pt x="59" y="628"/>
                    </a:lnTo>
                    <a:lnTo>
                      <a:pt x="70" y="612"/>
                    </a:lnTo>
                    <a:lnTo>
                      <a:pt x="95" y="590"/>
                    </a:lnTo>
                    <a:lnTo>
                      <a:pt x="99" y="574"/>
                    </a:lnTo>
                    <a:lnTo>
                      <a:pt x="104" y="567"/>
                    </a:lnTo>
                    <a:lnTo>
                      <a:pt x="118" y="558"/>
                    </a:lnTo>
                    <a:lnTo>
                      <a:pt x="118" y="544"/>
                    </a:lnTo>
                    <a:lnTo>
                      <a:pt x="133" y="531"/>
                    </a:lnTo>
                    <a:lnTo>
                      <a:pt x="209" y="467"/>
                    </a:lnTo>
                    <a:lnTo>
                      <a:pt x="213" y="452"/>
                    </a:lnTo>
                    <a:lnTo>
                      <a:pt x="220" y="457"/>
                    </a:lnTo>
                    <a:lnTo>
                      <a:pt x="213" y="471"/>
                    </a:lnTo>
                    <a:lnTo>
                      <a:pt x="237" y="491"/>
                    </a:lnTo>
                    <a:lnTo>
                      <a:pt x="270" y="503"/>
                    </a:lnTo>
                    <a:lnTo>
                      <a:pt x="286" y="503"/>
                    </a:lnTo>
                    <a:lnTo>
                      <a:pt x="305" y="491"/>
                    </a:lnTo>
                    <a:lnTo>
                      <a:pt x="307" y="479"/>
                    </a:lnTo>
                    <a:lnTo>
                      <a:pt x="319" y="473"/>
                    </a:lnTo>
                    <a:lnTo>
                      <a:pt x="326" y="483"/>
                    </a:lnTo>
                    <a:lnTo>
                      <a:pt x="337" y="488"/>
                    </a:lnTo>
                    <a:lnTo>
                      <a:pt x="348" y="487"/>
                    </a:lnTo>
                    <a:lnTo>
                      <a:pt x="385" y="472"/>
                    </a:lnTo>
                    <a:lnTo>
                      <a:pt x="393" y="448"/>
                    </a:lnTo>
                    <a:lnTo>
                      <a:pt x="396" y="448"/>
                    </a:lnTo>
                    <a:lnTo>
                      <a:pt x="405" y="457"/>
                    </a:lnTo>
                    <a:lnTo>
                      <a:pt x="438" y="428"/>
                    </a:lnTo>
                    <a:lnTo>
                      <a:pt x="446" y="432"/>
                    </a:lnTo>
                    <a:lnTo>
                      <a:pt x="471" y="405"/>
                    </a:lnTo>
                    <a:lnTo>
                      <a:pt x="466" y="389"/>
                    </a:lnTo>
                    <a:lnTo>
                      <a:pt x="468" y="367"/>
                    </a:lnTo>
                    <a:lnTo>
                      <a:pt x="489" y="317"/>
                    </a:lnTo>
                    <a:lnTo>
                      <a:pt x="526" y="195"/>
                    </a:lnTo>
                    <a:lnTo>
                      <a:pt x="532" y="194"/>
                    </a:lnTo>
                    <a:lnTo>
                      <a:pt x="549" y="203"/>
                    </a:lnTo>
                    <a:lnTo>
                      <a:pt x="550" y="211"/>
                    </a:lnTo>
                    <a:lnTo>
                      <a:pt x="560" y="222"/>
                    </a:lnTo>
                    <a:lnTo>
                      <a:pt x="576" y="218"/>
                    </a:lnTo>
                    <a:lnTo>
                      <a:pt x="592" y="198"/>
                    </a:lnTo>
                    <a:lnTo>
                      <a:pt x="603" y="152"/>
                    </a:lnTo>
                    <a:lnTo>
                      <a:pt x="611" y="129"/>
                    </a:lnTo>
                    <a:lnTo>
                      <a:pt x="632" y="139"/>
                    </a:lnTo>
                    <a:lnTo>
                      <a:pt x="643" y="113"/>
                    </a:lnTo>
                    <a:lnTo>
                      <a:pt x="655" y="108"/>
                    </a:lnTo>
                    <a:lnTo>
                      <a:pt x="665" y="92"/>
                    </a:lnTo>
                    <a:lnTo>
                      <a:pt x="673" y="70"/>
                    </a:lnTo>
                    <a:lnTo>
                      <a:pt x="683" y="61"/>
                    </a:lnTo>
                    <a:lnTo>
                      <a:pt x="683" y="58"/>
                    </a:lnTo>
                    <a:lnTo>
                      <a:pt x="675" y="50"/>
                    </a:lnTo>
                    <a:lnTo>
                      <a:pt x="683" y="9"/>
                    </a:lnTo>
                    <a:lnTo>
                      <a:pt x="683" y="3"/>
                    </a:lnTo>
                    <a:lnTo>
                      <a:pt x="689" y="0"/>
                    </a:lnTo>
                    <a:lnTo>
                      <a:pt x="756" y="45"/>
                    </a:lnTo>
                    <a:lnTo>
                      <a:pt x="771" y="48"/>
                    </a:lnTo>
                    <a:lnTo>
                      <a:pt x="772" y="45"/>
                    </a:lnTo>
                    <a:lnTo>
                      <a:pt x="779" y="5"/>
                    </a:lnTo>
                    <a:lnTo>
                      <a:pt x="791" y="5"/>
                    </a:lnTo>
                    <a:lnTo>
                      <a:pt x="807" y="9"/>
                    </a:lnTo>
                    <a:lnTo>
                      <a:pt x="820" y="15"/>
                    </a:lnTo>
                    <a:lnTo>
                      <a:pt x="811" y="34"/>
                    </a:lnTo>
                    <a:lnTo>
                      <a:pt x="826" y="50"/>
                    </a:lnTo>
                    <a:lnTo>
                      <a:pt x="855" y="50"/>
                    </a:lnTo>
                    <a:lnTo>
                      <a:pt x="869" y="62"/>
                    </a:lnTo>
                    <a:lnTo>
                      <a:pt x="886" y="70"/>
                    </a:lnTo>
                    <a:lnTo>
                      <a:pt x="900" y="85"/>
                    </a:lnTo>
                    <a:lnTo>
                      <a:pt x="898" y="95"/>
                    </a:lnTo>
                    <a:lnTo>
                      <a:pt x="877" y="128"/>
                    </a:lnTo>
                    <a:lnTo>
                      <a:pt x="867" y="160"/>
                    </a:lnTo>
                    <a:lnTo>
                      <a:pt x="870" y="179"/>
                    </a:lnTo>
                    <a:lnTo>
                      <a:pt x="889" y="182"/>
                    </a:lnTo>
                    <a:lnTo>
                      <a:pt x="909" y="171"/>
                    </a:lnTo>
                    <a:lnTo>
                      <a:pt x="927" y="190"/>
                    </a:lnTo>
                    <a:lnTo>
                      <a:pt x="940" y="193"/>
                    </a:lnTo>
                    <a:lnTo>
                      <a:pt x="945" y="194"/>
                    </a:lnTo>
                    <a:lnTo>
                      <a:pt x="956" y="203"/>
                    </a:lnTo>
                    <a:lnTo>
                      <a:pt x="960" y="203"/>
                    </a:lnTo>
                    <a:lnTo>
                      <a:pt x="972" y="201"/>
                    </a:lnTo>
                    <a:lnTo>
                      <a:pt x="978" y="202"/>
                    </a:lnTo>
                    <a:lnTo>
                      <a:pt x="1011" y="218"/>
                    </a:lnTo>
                    <a:lnTo>
                      <a:pt x="1035" y="226"/>
                    </a:lnTo>
                    <a:lnTo>
                      <a:pt x="1049" y="238"/>
                    </a:lnTo>
                    <a:lnTo>
                      <a:pt x="1047" y="248"/>
                    </a:lnTo>
                    <a:lnTo>
                      <a:pt x="1039" y="257"/>
                    </a:lnTo>
                    <a:lnTo>
                      <a:pt x="1046" y="280"/>
                    </a:lnTo>
                    <a:lnTo>
                      <a:pt x="1039" y="285"/>
                    </a:lnTo>
                    <a:lnTo>
                      <a:pt x="1030" y="292"/>
                    </a:lnTo>
                    <a:lnTo>
                      <a:pt x="1061" y="300"/>
                    </a:lnTo>
                    <a:lnTo>
                      <a:pt x="1065" y="322"/>
                    </a:lnTo>
                    <a:lnTo>
                      <a:pt x="1062" y="328"/>
                    </a:lnTo>
                    <a:lnTo>
                      <a:pt x="1061" y="338"/>
                    </a:lnTo>
                    <a:lnTo>
                      <a:pt x="1041" y="335"/>
                    </a:lnTo>
                    <a:lnTo>
                      <a:pt x="1035" y="342"/>
                    </a:lnTo>
                    <a:lnTo>
                      <a:pt x="1046" y="348"/>
                    </a:lnTo>
                    <a:lnTo>
                      <a:pt x="1049" y="346"/>
                    </a:lnTo>
                    <a:lnTo>
                      <a:pt x="1049" y="351"/>
                    </a:lnTo>
                    <a:lnTo>
                      <a:pt x="1035" y="359"/>
                    </a:lnTo>
                    <a:lnTo>
                      <a:pt x="1030" y="359"/>
                    </a:lnTo>
                    <a:lnTo>
                      <a:pt x="1030" y="366"/>
                    </a:lnTo>
                    <a:lnTo>
                      <a:pt x="1035" y="373"/>
                    </a:lnTo>
                    <a:lnTo>
                      <a:pt x="1058" y="375"/>
                    </a:lnTo>
                    <a:lnTo>
                      <a:pt x="1069" y="377"/>
                    </a:lnTo>
                    <a:lnTo>
                      <a:pt x="1076" y="386"/>
                    </a:lnTo>
                    <a:lnTo>
                      <a:pt x="1061" y="407"/>
                    </a:lnTo>
                    <a:lnTo>
                      <a:pt x="1049" y="407"/>
                    </a:lnTo>
                    <a:lnTo>
                      <a:pt x="1027" y="397"/>
                    </a:lnTo>
                    <a:lnTo>
                      <a:pt x="1027" y="410"/>
                    </a:lnTo>
                    <a:lnTo>
                      <a:pt x="1042" y="417"/>
                    </a:lnTo>
                    <a:lnTo>
                      <a:pt x="1058" y="426"/>
                    </a:lnTo>
                    <a:lnTo>
                      <a:pt x="1069" y="420"/>
                    </a:lnTo>
                    <a:lnTo>
                      <a:pt x="1085" y="412"/>
                    </a:lnTo>
                    <a:lnTo>
                      <a:pt x="1101" y="412"/>
                    </a:lnTo>
                    <a:lnTo>
                      <a:pt x="1124" y="412"/>
                    </a:lnTo>
                    <a:lnTo>
                      <a:pt x="1144" y="461"/>
                    </a:lnTo>
                    <a:lnTo>
                      <a:pt x="1129" y="473"/>
                    </a:lnTo>
                    <a:lnTo>
                      <a:pt x="1125" y="473"/>
                    </a:lnTo>
                    <a:lnTo>
                      <a:pt x="1127" y="48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4" name="5054404.375607.6253.253.55"/>
              <p:cNvSpPr/>
              <p:nvPr/>
            </p:nvSpPr>
            <p:spPr>
              <a:xfrm>
                <a:off x="4056840" y="3223800"/>
                <a:ext cx="39240" cy="40320"/>
              </a:xfrm>
              <a:custGeom>
                <a:avLst/>
                <a:gdLst/>
                <a:ahLst/>
                <a:rect l="l" t="t" r="r" b="b"/>
                <a:pathLst>
                  <a:path w="74" h="69">
                    <a:moveTo>
                      <a:pt x="18" y="69"/>
                    </a:moveTo>
                    <a:lnTo>
                      <a:pt x="26" y="40"/>
                    </a:lnTo>
                    <a:lnTo>
                      <a:pt x="0" y="24"/>
                    </a:lnTo>
                    <a:lnTo>
                      <a:pt x="31" y="24"/>
                    </a:lnTo>
                    <a:lnTo>
                      <a:pt x="39" y="0"/>
                    </a:lnTo>
                    <a:lnTo>
                      <a:pt x="47" y="24"/>
                    </a:lnTo>
                    <a:lnTo>
                      <a:pt x="74" y="24"/>
                    </a:lnTo>
                    <a:lnTo>
                      <a:pt x="51" y="40"/>
                    </a:lnTo>
                    <a:lnTo>
                      <a:pt x="58" y="69"/>
                    </a:lnTo>
                    <a:lnTo>
                      <a:pt x="39" y="47"/>
                    </a:lnTo>
                    <a:lnTo>
                      <a:pt x="18" y="69"/>
                    </a:lnTo>
                    <a:close/>
                  </a:path>
                </a:pathLst>
              </a:custGeom>
              <a:solidFill>
                <a:srgbClr val="00f008"/>
              </a:solidFill>
              <a:ln w="3240">
                <a:solidFill>
                  <a:srgbClr val="000000"/>
                </a:solidFill>
                <a:round/>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3445" name="5046375.625581.527.12542.3755"/>
              <p:cNvSpPr/>
              <p:nvPr/>
            </p:nvSpPr>
            <p:spPr>
              <a:xfrm>
                <a:off x="3762360" y="2867400"/>
                <a:ext cx="477360" cy="336240"/>
              </a:xfrm>
              <a:custGeom>
                <a:avLst/>
                <a:gdLst/>
                <a:ahLst/>
                <a:rect l="l" t="t" r="r" b="b"/>
                <a:pathLst>
                  <a:path w="885" h="568">
                    <a:moveTo>
                      <a:pt x="221" y="539"/>
                    </a:moveTo>
                    <a:lnTo>
                      <a:pt x="619" y="461"/>
                    </a:lnTo>
                    <a:lnTo>
                      <a:pt x="748" y="437"/>
                    </a:lnTo>
                    <a:lnTo>
                      <a:pt x="749" y="435"/>
                    </a:lnTo>
                    <a:lnTo>
                      <a:pt x="755" y="431"/>
                    </a:lnTo>
                    <a:lnTo>
                      <a:pt x="756" y="424"/>
                    </a:lnTo>
                    <a:lnTo>
                      <a:pt x="772" y="412"/>
                    </a:lnTo>
                    <a:lnTo>
                      <a:pt x="783" y="411"/>
                    </a:lnTo>
                    <a:lnTo>
                      <a:pt x="798" y="412"/>
                    </a:lnTo>
                    <a:lnTo>
                      <a:pt x="834" y="390"/>
                    </a:lnTo>
                    <a:lnTo>
                      <a:pt x="837" y="365"/>
                    </a:lnTo>
                    <a:lnTo>
                      <a:pt x="861" y="344"/>
                    </a:lnTo>
                    <a:lnTo>
                      <a:pt x="884" y="330"/>
                    </a:lnTo>
                    <a:lnTo>
                      <a:pt x="885" y="325"/>
                    </a:lnTo>
                    <a:lnTo>
                      <a:pt x="866" y="310"/>
                    </a:lnTo>
                    <a:lnTo>
                      <a:pt x="858" y="301"/>
                    </a:lnTo>
                    <a:lnTo>
                      <a:pt x="843" y="297"/>
                    </a:lnTo>
                    <a:lnTo>
                      <a:pt x="838" y="290"/>
                    </a:lnTo>
                    <a:lnTo>
                      <a:pt x="825" y="287"/>
                    </a:lnTo>
                    <a:lnTo>
                      <a:pt x="821" y="266"/>
                    </a:lnTo>
                    <a:lnTo>
                      <a:pt x="799" y="262"/>
                    </a:lnTo>
                    <a:lnTo>
                      <a:pt x="798" y="259"/>
                    </a:lnTo>
                    <a:lnTo>
                      <a:pt x="798" y="223"/>
                    </a:lnTo>
                    <a:lnTo>
                      <a:pt x="804" y="218"/>
                    </a:lnTo>
                    <a:lnTo>
                      <a:pt x="803" y="200"/>
                    </a:lnTo>
                    <a:lnTo>
                      <a:pt x="794" y="189"/>
                    </a:lnTo>
                    <a:lnTo>
                      <a:pt x="794" y="185"/>
                    </a:lnTo>
                    <a:lnTo>
                      <a:pt x="796" y="180"/>
                    </a:lnTo>
                    <a:lnTo>
                      <a:pt x="810" y="163"/>
                    </a:lnTo>
                    <a:lnTo>
                      <a:pt x="815" y="132"/>
                    </a:lnTo>
                    <a:lnTo>
                      <a:pt x="815" y="124"/>
                    </a:lnTo>
                    <a:lnTo>
                      <a:pt x="826" y="109"/>
                    </a:lnTo>
                    <a:lnTo>
                      <a:pt x="834" y="107"/>
                    </a:lnTo>
                    <a:lnTo>
                      <a:pt x="823" y="93"/>
                    </a:lnTo>
                    <a:lnTo>
                      <a:pt x="784" y="89"/>
                    </a:lnTo>
                    <a:lnTo>
                      <a:pt x="783" y="85"/>
                    </a:lnTo>
                    <a:lnTo>
                      <a:pt x="779" y="82"/>
                    </a:lnTo>
                    <a:lnTo>
                      <a:pt x="775" y="69"/>
                    </a:lnTo>
                    <a:lnTo>
                      <a:pt x="760" y="32"/>
                    </a:lnTo>
                    <a:lnTo>
                      <a:pt x="748" y="27"/>
                    </a:lnTo>
                    <a:lnTo>
                      <a:pt x="743" y="23"/>
                    </a:lnTo>
                    <a:lnTo>
                      <a:pt x="741" y="24"/>
                    </a:lnTo>
                    <a:lnTo>
                      <a:pt x="735" y="22"/>
                    </a:lnTo>
                    <a:lnTo>
                      <a:pt x="729" y="9"/>
                    </a:lnTo>
                    <a:lnTo>
                      <a:pt x="718" y="0"/>
                    </a:lnTo>
                    <a:lnTo>
                      <a:pt x="110" y="124"/>
                    </a:lnTo>
                    <a:lnTo>
                      <a:pt x="98" y="75"/>
                    </a:lnTo>
                    <a:lnTo>
                      <a:pt x="64" y="107"/>
                    </a:lnTo>
                    <a:lnTo>
                      <a:pt x="59" y="110"/>
                    </a:lnTo>
                    <a:lnTo>
                      <a:pt x="54" y="105"/>
                    </a:lnTo>
                    <a:lnTo>
                      <a:pt x="48" y="105"/>
                    </a:lnTo>
                    <a:lnTo>
                      <a:pt x="37" y="122"/>
                    </a:lnTo>
                    <a:lnTo>
                      <a:pt x="15" y="145"/>
                    </a:lnTo>
                    <a:lnTo>
                      <a:pt x="0" y="153"/>
                    </a:lnTo>
                    <a:lnTo>
                      <a:pt x="45" y="398"/>
                    </a:lnTo>
                    <a:lnTo>
                      <a:pt x="76" y="568"/>
                    </a:lnTo>
                    <a:lnTo>
                      <a:pt x="221" y="539"/>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6" name="5047380.7561921.8759.8755"/>
              <p:cNvSpPr/>
              <p:nvPr/>
            </p:nvSpPr>
            <p:spPr>
              <a:xfrm>
                <a:off x="4185000" y="2931120"/>
                <a:ext cx="111240" cy="270720"/>
              </a:xfrm>
              <a:custGeom>
                <a:avLst/>
                <a:gdLst/>
                <a:ahLst/>
                <a:rect l="l" t="t" r="r" b="b"/>
                <a:pathLst>
                  <a:path w="207" h="458">
                    <a:moveTo>
                      <a:pt x="14" y="305"/>
                    </a:moveTo>
                    <a:lnTo>
                      <a:pt x="0" y="339"/>
                    </a:lnTo>
                    <a:lnTo>
                      <a:pt x="0" y="346"/>
                    </a:lnTo>
                    <a:lnTo>
                      <a:pt x="11" y="344"/>
                    </a:lnTo>
                    <a:lnTo>
                      <a:pt x="16" y="356"/>
                    </a:lnTo>
                    <a:lnTo>
                      <a:pt x="30" y="374"/>
                    </a:lnTo>
                    <a:lnTo>
                      <a:pt x="41" y="386"/>
                    </a:lnTo>
                    <a:lnTo>
                      <a:pt x="74" y="402"/>
                    </a:lnTo>
                    <a:lnTo>
                      <a:pt x="86" y="405"/>
                    </a:lnTo>
                    <a:lnTo>
                      <a:pt x="106" y="410"/>
                    </a:lnTo>
                    <a:lnTo>
                      <a:pt x="118" y="410"/>
                    </a:lnTo>
                    <a:lnTo>
                      <a:pt x="120" y="433"/>
                    </a:lnTo>
                    <a:lnTo>
                      <a:pt x="118" y="449"/>
                    </a:lnTo>
                    <a:lnTo>
                      <a:pt x="128" y="458"/>
                    </a:lnTo>
                    <a:lnTo>
                      <a:pt x="133" y="445"/>
                    </a:lnTo>
                    <a:lnTo>
                      <a:pt x="145" y="425"/>
                    </a:lnTo>
                    <a:lnTo>
                      <a:pt x="145" y="402"/>
                    </a:lnTo>
                    <a:lnTo>
                      <a:pt x="163" y="378"/>
                    </a:lnTo>
                    <a:lnTo>
                      <a:pt x="171" y="351"/>
                    </a:lnTo>
                    <a:lnTo>
                      <a:pt x="192" y="321"/>
                    </a:lnTo>
                    <a:lnTo>
                      <a:pt x="203" y="304"/>
                    </a:lnTo>
                    <a:lnTo>
                      <a:pt x="207" y="284"/>
                    </a:lnTo>
                    <a:lnTo>
                      <a:pt x="207" y="266"/>
                    </a:lnTo>
                    <a:lnTo>
                      <a:pt x="207" y="203"/>
                    </a:lnTo>
                    <a:lnTo>
                      <a:pt x="200" y="155"/>
                    </a:lnTo>
                    <a:lnTo>
                      <a:pt x="191" y="139"/>
                    </a:lnTo>
                    <a:lnTo>
                      <a:pt x="170" y="143"/>
                    </a:lnTo>
                    <a:lnTo>
                      <a:pt x="161" y="152"/>
                    </a:lnTo>
                    <a:lnTo>
                      <a:pt x="153" y="144"/>
                    </a:lnTo>
                    <a:lnTo>
                      <a:pt x="149" y="143"/>
                    </a:lnTo>
                    <a:lnTo>
                      <a:pt x="144" y="144"/>
                    </a:lnTo>
                    <a:lnTo>
                      <a:pt x="139" y="143"/>
                    </a:lnTo>
                    <a:lnTo>
                      <a:pt x="139" y="136"/>
                    </a:lnTo>
                    <a:lnTo>
                      <a:pt x="151" y="112"/>
                    </a:lnTo>
                    <a:lnTo>
                      <a:pt x="159" y="111"/>
                    </a:lnTo>
                    <a:lnTo>
                      <a:pt x="165" y="109"/>
                    </a:lnTo>
                    <a:lnTo>
                      <a:pt x="165" y="90"/>
                    </a:lnTo>
                    <a:lnTo>
                      <a:pt x="170" y="78"/>
                    </a:lnTo>
                    <a:lnTo>
                      <a:pt x="175" y="73"/>
                    </a:lnTo>
                    <a:lnTo>
                      <a:pt x="183" y="62"/>
                    </a:lnTo>
                    <a:lnTo>
                      <a:pt x="175" y="39"/>
                    </a:lnTo>
                    <a:lnTo>
                      <a:pt x="50" y="0"/>
                    </a:lnTo>
                    <a:lnTo>
                      <a:pt x="42" y="2"/>
                    </a:lnTo>
                    <a:lnTo>
                      <a:pt x="31" y="17"/>
                    </a:lnTo>
                    <a:lnTo>
                      <a:pt x="31" y="25"/>
                    </a:lnTo>
                    <a:lnTo>
                      <a:pt x="26" y="56"/>
                    </a:lnTo>
                    <a:lnTo>
                      <a:pt x="12" y="73"/>
                    </a:lnTo>
                    <a:lnTo>
                      <a:pt x="10" y="78"/>
                    </a:lnTo>
                    <a:lnTo>
                      <a:pt x="10" y="82"/>
                    </a:lnTo>
                    <a:lnTo>
                      <a:pt x="19" y="93"/>
                    </a:lnTo>
                    <a:lnTo>
                      <a:pt x="20" y="111"/>
                    </a:lnTo>
                    <a:lnTo>
                      <a:pt x="14" y="116"/>
                    </a:lnTo>
                    <a:lnTo>
                      <a:pt x="14" y="152"/>
                    </a:lnTo>
                    <a:lnTo>
                      <a:pt x="15" y="155"/>
                    </a:lnTo>
                    <a:lnTo>
                      <a:pt x="37" y="159"/>
                    </a:lnTo>
                    <a:lnTo>
                      <a:pt x="41" y="180"/>
                    </a:lnTo>
                    <a:lnTo>
                      <a:pt x="54" y="183"/>
                    </a:lnTo>
                    <a:lnTo>
                      <a:pt x="59" y="190"/>
                    </a:lnTo>
                    <a:lnTo>
                      <a:pt x="74" y="194"/>
                    </a:lnTo>
                    <a:lnTo>
                      <a:pt x="82" y="203"/>
                    </a:lnTo>
                    <a:lnTo>
                      <a:pt x="101" y="218"/>
                    </a:lnTo>
                    <a:lnTo>
                      <a:pt x="100" y="223"/>
                    </a:lnTo>
                    <a:lnTo>
                      <a:pt x="77" y="237"/>
                    </a:lnTo>
                    <a:lnTo>
                      <a:pt x="53" y="258"/>
                    </a:lnTo>
                    <a:lnTo>
                      <a:pt x="50" y="283"/>
                    </a:lnTo>
                    <a:lnTo>
                      <a:pt x="14" y="30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7" name="5048370628.12512.12512.55"/>
              <p:cNvSpPr/>
              <p:nvPr/>
            </p:nvSpPr>
            <p:spPr>
              <a:xfrm>
                <a:off x="4287600" y="2797560"/>
                <a:ext cx="140760" cy="150120"/>
              </a:xfrm>
              <a:custGeom>
                <a:avLst/>
                <a:gdLst/>
                <a:ahLst/>
                <a:rect l="l" t="t" r="r" b="b"/>
                <a:pathLst>
                  <a:path w="260" h="255">
                    <a:moveTo>
                      <a:pt x="0" y="55"/>
                    </a:moveTo>
                    <a:lnTo>
                      <a:pt x="85" y="31"/>
                    </a:lnTo>
                    <a:lnTo>
                      <a:pt x="96" y="40"/>
                    </a:lnTo>
                    <a:lnTo>
                      <a:pt x="100" y="39"/>
                    </a:lnTo>
                    <a:lnTo>
                      <a:pt x="101" y="31"/>
                    </a:lnTo>
                    <a:lnTo>
                      <a:pt x="230" y="0"/>
                    </a:lnTo>
                    <a:lnTo>
                      <a:pt x="260" y="108"/>
                    </a:lnTo>
                    <a:lnTo>
                      <a:pt x="256" y="116"/>
                    </a:lnTo>
                    <a:lnTo>
                      <a:pt x="254" y="121"/>
                    </a:lnTo>
                    <a:lnTo>
                      <a:pt x="254" y="126"/>
                    </a:lnTo>
                    <a:lnTo>
                      <a:pt x="256" y="129"/>
                    </a:lnTo>
                    <a:lnTo>
                      <a:pt x="238" y="134"/>
                    </a:lnTo>
                    <a:lnTo>
                      <a:pt x="196" y="149"/>
                    </a:lnTo>
                    <a:lnTo>
                      <a:pt x="184" y="149"/>
                    </a:lnTo>
                    <a:lnTo>
                      <a:pt x="179" y="152"/>
                    </a:lnTo>
                    <a:lnTo>
                      <a:pt x="179" y="164"/>
                    </a:lnTo>
                    <a:lnTo>
                      <a:pt x="172" y="165"/>
                    </a:lnTo>
                    <a:lnTo>
                      <a:pt x="149" y="169"/>
                    </a:lnTo>
                    <a:lnTo>
                      <a:pt x="113" y="186"/>
                    </a:lnTo>
                    <a:lnTo>
                      <a:pt x="111" y="177"/>
                    </a:lnTo>
                    <a:lnTo>
                      <a:pt x="88" y="202"/>
                    </a:lnTo>
                    <a:lnTo>
                      <a:pt x="37" y="243"/>
                    </a:lnTo>
                    <a:lnTo>
                      <a:pt x="19" y="255"/>
                    </a:lnTo>
                    <a:lnTo>
                      <a:pt x="6" y="239"/>
                    </a:lnTo>
                    <a:lnTo>
                      <a:pt x="27" y="216"/>
                    </a:lnTo>
                    <a:lnTo>
                      <a:pt x="27" y="203"/>
                    </a:lnTo>
                    <a:lnTo>
                      <a:pt x="15" y="195"/>
                    </a:lnTo>
                    <a:lnTo>
                      <a:pt x="0" y="5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8" name="5049369.375639.12576.3755"/>
              <p:cNvSpPr/>
              <p:nvPr/>
            </p:nvSpPr>
            <p:spPr>
              <a:xfrm>
                <a:off x="4411800" y="2789640"/>
                <a:ext cx="71640" cy="86760"/>
              </a:xfrm>
              <a:custGeom>
                <a:avLst/>
                <a:gdLst/>
                <a:ahLst/>
                <a:rect l="l" t="t" r="r" b="b"/>
                <a:pathLst>
                  <a:path w="133" h="146">
                    <a:moveTo>
                      <a:pt x="0" y="13"/>
                    </a:moveTo>
                    <a:lnTo>
                      <a:pt x="30" y="121"/>
                    </a:lnTo>
                    <a:lnTo>
                      <a:pt x="26" y="129"/>
                    </a:lnTo>
                    <a:lnTo>
                      <a:pt x="24" y="134"/>
                    </a:lnTo>
                    <a:lnTo>
                      <a:pt x="24" y="139"/>
                    </a:lnTo>
                    <a:lnTo>
                      <a:pt x="26" y="142"/>
                    </a:lnTo>
                    <a:lnTo>
                      <a:pt x="31" y="146"/>
                    </a:lnTo>
                    <a:lnTo>
                      <a:pt x="56" y="127"/>
                    </a:lnTo>
                    <a:lnTo>
                      <a:pt x="75" y="114"/>
                    </a:lnTo>
                    <a:lnTo>
                      <a:pt x="75" y="100"/>
                    </a:lnTo>
                    <a:lnTo>
                      <a:pt x="73" y="94"/>
                    </a:lnTo>
                    <a:lnTo>
                      <a:pt x="73" y="74"/>
                    </a:lnTo>
                    <a:lnTo>
                      <a:pt x="83" y="63"/>
                    </a:lnTo>
                    <a:lnTo>
                      <a:pt x="89" y="70"/>
                    </a:lnTo>
                    <a:lnTo>
                      <a:pt x="89" y="80"/>
                    </a:lnTo>
                    <a:lnTo>
                      <a:pt x="89" y="100"/>
                    </a:lnTo>
                    <a:lnTo>
                      <a:pt x="93" y="109"/>
                    </a:lnTo>
                    <a:lnTo>
                      <a:pt x="102" y="106"/>
                    </a:lnTo>
                    <a:lnTo>
                      <a:pt x="102" y="94"/>
                    </a:lnTo>
                    <a:lnTo>
                      <a:pt x="108" y="94"/>
                    </a:lnTo>
                    <a:lnTo>
                      <a:pt x="114" y="82"/>
                    </a:lnTo>
                    <a:lnTo>
                      <a:pt x="129" y="80"/>
                    </a:lnTo>
                    <a:lnTo>
                      <a:pt x="133" y="80"/>
                    </a:lnTo>
                    <a:lnTo>
                      <a:pt x="120" y="71"/>
                    </a:lnTo>
                    <a:lnTo>
                      <a:pt x="120" y="63"/>
                    </a:lnTo>
                    <a:lnTo>
                      <a:pt x="112" y="63"/>
                    </a:lnTo>
                    <a:lnTo>
                      <a:pt x="109" y="56"/>
                    </a:lnTo>
                    <a:lnTo>
                      <a:pt x="99" y="51"/>
                    </a:lnTo>
                    <a:lnTo>
                      <a:pt x="99" y="44"/>
                    </a:lnTo>
                    <a:lnTo>
                      <a:pt x="75" y="41"/>
                    </a:lnTo>
                    <a:lnTo>
                      <a:pt x="66" y="24"/>
                    </a:lnTo>
                    <a:lnTo>
                      <a:pt x="54" y="17"/>
                    </a:lnTo>
                    <a:lnTo>
                      <a:pt x="48" y="0"/>
                    </a:lnTo>
                    <a:lnTo>
                      <a:pt x="0" y="13"/>
                    </a:lnTo>
                    <a:close/>
                  </a:path>
                </a:pathLst>
              </a:custGeom>
              <a:solidFill>
                <a:srgbClr val="00f008"/>
              </a:solidFill>
              <a:ln w="3240">
                <a:solidFill>
                  <a:srgbClr val="000000"/>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3449" name="5050360.875627.7512.2524.1255"/>
              <p:cNvSpPr/>
              <p:nvPr/>
            </p:nvSpPr>
            <p:spPr>
              <a:xfrm>
                <a:off x="4283640" y="2684520"/>
                <a:ext cx="271440" cy="151560"/>
              </a:xfrm>
              <a:custGeom>
                <a:avLst/>
                <a:gdLst/>
                <a:ahLst/>
                <a:rect l="l" t="t" r="r" b="b"/>
                <a:pathLst>
                  <a:path w="505" h="259">
                    <a:moveTo>
                      <a:pt x="2" y="108"/>
                    </a:moveTo>
                    <a:lnTo>
                      <a:pt x="108" y="89"/>
                    </a:lnTo>
                    <a:lnTo>
                      <a:pt x="268" y="48"/>
                    </a:lnTo>
                    <a:lnTo>
                      <a:pt x="269" y="46"/>
                    </a:lnTo>
                    <a:lnTo>
                      <a:pt x="273" y="43"/>
                    </a:lnTo>
                    <a:lnTo>
                      <a:pt x="274" y="46"/>
                    </a:lnTo>
                    <a:lnTo>
                      <a:pt x="281" y="43"/>
                    </a:lnTo>
                    <a:lnTo>
                      <a:pt x="274" y="27"/>
                    </a:lnTo>
                    <a:lnTo>
                      <a:pt x="290" y="27"/>
                    </a:lnTo>
                    <a:lnTo>
                      <a:pt x="304" y="4"/>
                    </a:lnTo>
                    <a:lnTo>
                      <a:pt x="313" y="0"/>
                    </a:lnTo>
                    <a:lnTo>
                      <a:pt x="325" y="4"/>
                    </a:lnTo>
                    <a:lnTo>
                      <a:pt x="331" y="27"/>
                    </a:lnTo>
                    <a:lnTo>
                      <a:pt x="348" y="43"/>
                    </a:lnTo>
                    <a:lnTo>
                      <a:pt x="352" y="52"/>
                    </a:lnTo>
                    <a:lnTo>
                      <a:pt x="350" y="59"/>
                    </a:lnTo>
                    <a:lnTo>
                      <a:pt x="343" y="65"/>
                    </a:lnTo>
                    <a:lnTo>
                      <a:pt x="333" y="82"/>
                    </a:lnTo>
                    <a:lnTo>
                      <a:pt x="327" y="101"/>
                    </a:lnTo>
                    <a:lnTo>
                      <a:pt x="328" y="112"/>
                    </a:lnTo>
                    <a:lnTo>
                      <a:pt x="347" y="112"/>
                    </a:lnTo>
                    <a:lnTo>
                      <a:pt x="366" y="121"/>
                    </a:lnTo>
                    <a:lnTo>
                      <a:pt x="394" y="151"/>
                    </a:lnTo>
                    <a:lnTo>
                      <a:pt x="402" y="172"/>
                    </a:lnTo>
                    <a:lnTo>
                      <a:pt x="419" y="185"/>
                    </a:lnTo>
                    <a:lnTo>
                      <a:pt x="454" y="187"/>
                    </a:lnTo>
                    <a:lnTo>
                      <a:pt x="473" y="181"/>
                    </a:lnTo>
                    <a:lnTo>
                      <a:pt x="485" y="160"/>
                    </a:lnTo>
                    <a:lnTo>
                      <a:pt x="480" y="152"/>
                    </a:lnTo>
                    <a:lnTo>
                      <a:pt x="468" y="141"/>
                    </a:lnTo>
                    <a:lnTo>
                      <a:pt x="448" y="130"/>
                    </a:lnTo>
                    <a:lnTo>
                      <a:pt x="450" y="125"/>
                    </a:lnTo>
                    <a:lnTo>
                      <a:pt x="465" y="125"/>
                    </a:lnTo>
                    <a:lnTo>
                      <a:pt x="470" y="125"/>
                    </a:lnTo>
                    <a:lnTo>
                      <a:pt x="491" y="159"/>
                    </a:lnTo>
                    <a:lnTo>
                      <a:pt x="505" y="187"/>
                    </a:lnTo>
                    <a:lnTo>
                      <a:pt x="504" y="206"/>
                    </a:lnTo>
                    <a:lnTo>
                      <a:pt x="491" y="194"/>
                    </a:lnTo>
                    <a:lnTo>
                      <a:pt x="473" y="207"/>
                    </a:lnTo>
                    <a:lnTo>
                      <a:pt x="450" y="218"/>
                    </a:lnTo>
                    <a:lnTo>
                      <a:pt x="425" y="238"/>
                    </a:lnTo>
                    <a:lnTo>
                      <a:pt x="418" y="238"/>
                    </a:lnTo>
                    <a:lnTo>
                      <a:pt x="410" y="232"/>
                    </a:lnTo>
                    <a:lnTo>
                      <a:pt x="410" y="223"/>
                    </a:lnTo>
                    <a:lnTo>
                      <a:pt x="407" y="208"/>
                    </a:lnTo>
                    <a:lnTo>
                      <a:pt x="399" y="208"/>
                    </a:lnTo>
                    <a:lnTo>
                      <a:pt x="391" y="232"/>
                    </a:lnTo>
                    <a:lnTo>
                      <a:pt x="374" y="253"/>
                    </a:lnTo>
                    <a:lnTo>
                      <a:pt x="371" y="259"/>
                    </a:lnTo>
                    <a:lnTo>
                      <a:pt x="358" y="250"/>
                    </a:lnTo>
                    <a:lnTo>
                      <a:pt x="358" y="242"/>
                    </a:lnTo>
                    <a:lnTo>
                      <a:pt x="350" y="242"/>
                    </a:lnTo>
                    <a:lnTo>
                      <a:pt x="347" y="235"/>
                    </a:lnTo>
                    <a:lnTo>
                      <a:pt x="337" y="230"/>
                    </a:lnTo>
                    <a:lnTo>
                      <a:pt x="337" y="223"/>
                    </a:lnTo>
                    <a:lnTo>
                      <a:pt x="313" y="220"/>
                    </a:lnTo>
                    <a:lnTo>
                      <a:pt x="304" y="203"/>
                    </a:lnTo>
                    <a:lnTo>
                      <a:pt x="292" y="196"/>
                    </a:lnTo>
                    <a:lnTo>
                      <a:pt x="286" y="179"/>
                    </a:lnTo>
                    <a:lnTo>
                      <a:pt x="238" y="192"/>
                    </a:lnTo>
                    <a:lnTo>
                      <a:pt x="109" y="223"/>
                    </a:lnTo>
                    <a:lnTo>
                      <a:pt x="108" y="231"/>
                    </a:lnTo>
                    <a:lnTo>
                      <a:pt x="104" y="232"/>
                    </a:lnTo>
                    <a:lnTo>
                      <a:pt x="93" y="223"/>
                    </a:lnTo>
                    <a:lnTo>
                      <a:pt x="8" y="247"/>
                    </a:lnTo>
                    <a:lnTo>
                      <a:pt x="0" y="242"/>
                    </a:lnTo>
                    <a:lnTo>
                      <a:pt x="2" y="108"/>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0" name="5053354.125585.517.2522.6255"/>
              <p:cNvSpPr/>
              <p:nvPr/>
            </p:nvSpPr>
            <p:spPr>
              <a:xfrm>
                <a:off x="3807720" y="2600640"/>
                <a:ext cx="254520" cy="213840"/>
              </a:xfrm>
              <a:custGeom>
                <a:avLst/>
                <a:gdLst/>
                <a:ahLst/>
                <a:rect l="l" t="t" r="r" b="b"/>
                <a:pathLst>
                  <a:path w="475" h="362">
                    <a:moveTo>
                      <a:pt x="468" y="0"/>
                    </a:moveTo>
                    <a:lnTo>
                      <a:pt x="356" y="102"/>
                    </a:lnTo>
                    <a:lnTo>
                      <a:pt x="323" y="102"/>
                    </a:lnTo>
                    <a:lnTo>
                      <a:pt x="305" y="121"/>
                    </a:lnTo>
                    <a:lnTo>
                      <a:pt x="319" y="144"/>
                    </a:lnTo>
                    <a:lnTo>
                      <a:pt x="324" y="160"/>
                    </a:lnTo>
                    <a:lnTo>
                      <a:pt x="240" y="152"/>
                    </a:lnTo>
                    <a:lnTo>
                      <a:pt x="111" y="205"/>
                    </a:lnTo>
                    <a:lnTo>
                      <a:pt x="22" y="284"/>
                    </a:lnTo>
                    <a:lnTo>
                      <a:pt x="0" y="342"/>
                    </a:lnTo>
                    <a:lnTo>
                      <a:pt x="29" y="362"/>
                    </a:lnTo>
                    <a:lnTo>
                      <a:pt x="86" y="344"/>
                    </a:lnTo>
                    <a:lnTo>
                      <a:pt x="92" y="316"/>
                    </a:lnTo>
                    <a:lnTo>
                      <a:pt x="112" y="303"/>
                    </a:lnTo>
                    <a:lnTo>
                      <a:pt x="151" y="287"/>
                    </a:lnTo>
                    <a:lnTo>
                      <a:pt x="190" y="277"/>
                    </a:lnTo>
                    <a:lnTo>
                      <a:pt x="225" y="270"/>
                    </a:lnTo>
                    <a:lnTo>
                      <a:pt x="245" y="277"/>
                    </a:lnTo>
                    <a:lnTo>
                      <a:pt x="272" y="287"/>
                    </a:lnTo>
                    <a:lnTo>
                      <a:pt x="343" y="268"/>
                    </a:lnTo>
                    <a:lnTo>
                      <a:pt x="374" y="254"/>
                    </a:lnTo>
                    <a:lnTo>
                      <a:pt x="417" y="210"/>
                    </a:lnTo>
                    <a:lnTo>
                      <a:pt x="448" y="201"/>
                    </a:lnTo>
                    <a:lnTo>
                      <a:pt x="450" y="174"/>
                    </a:lnTo>
                    <a:lnTo>
                      <a:pt x="440" y="155"/>
                    </a:lnTo>
                    <a:lnTo>
                      <a:pt x="437" y="141"/>
                    </a:lnTo>
                    <a:lnTo>
                      <a:pt x="445" y="133"/>
                    </a:lnTo>
                    <a:lnTo>
                      <a:pt x="444" y="121"/>
                    </a:lnTo>
                    <a:lnTo>
                      <a:pt x="436" y="116"/>
                    </a:lnTo>
                    <a:lnTo>
                      <a:pt x="420" y="116"/>
                    </a:lnTo>
                    <a:lnTo>
                      <a:pt x="414" y="115"/>
                    </a:lnTo>
                    <a:lnTo>
                      <a:pt x="409" y="100"/>
                    </a:lnTo>
                    <a:lnTo>
                      <a:pt x="411" y="86"/>
                    </a:lnTo>
                    <a:lnTo>
                      <a:pt x="457" y="43"/>
                    </a:lnTo>
                    <a:lnTo>
                      <a:pt x="465" y="31"/>
                    </a:lnTo>
                    <a:lnTo>
                      <a:pt x="475" y="13"/>
                    </a:lnTo>
                    <a:lnTo>
                      <a:pt x="468" y="0"/>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1" name="5055343.25622.2522.62512.55"/>
              <p:cNvSpPr/>
              <p:nvPr/>
            </p:nvSpPr>
            <p:spPr>
              <a:xfrm>
                <a:off x="4221720" y="2466000"/>
                <a:ext cx="140760" cy="280440"/>
              </a:xfrm>
              <a:custGeom>
                <a:avLst/>
                <a:gdLst/>
                <a:ahLst/>
                <a:rect l="l" t="t" r="r" b="b"/>
                <a:pathLst>
                  <a:path w="260" h="475">
                    <a:moveTo>
                      <a:pt x="0" y="61"/>
                    </a:moveTo>
                    <a:lnTo>
                      <a:pt x="8" y="81"/>
                    </a:lnTo>
                    <a:lnTo>
                      <a:pt x="5" y="89"/>
                    </a:lnTo>
                    <a:lnTo>
                      <a:pt x="13" y="98"/>
                    </a:lnTo>
                    <a:lnTo>
                      <a:pt x="13" y="103"/>
                    </a:lnTo>
                    <a:lnTo>
                      <a:pt x="33" y="159"/>
                    </a:lnTo>
                    <a:lnTo>
                      <a:pt x="37" y="201"/>
                    </a:lnTo>
                    <a:lnTo>
                      <a:pt x="32" y="218"/>
                    </a:lnTo>
                    <a:lnTo>
                      <a:pt x="33" y="241"/>
                    </a:lnTo>
                    <a:lnTo>
                      <a:pt x="59" y="291"/>
                    </a:lnTo>
                    <a:lnTo>
                      <a:pt x="54" y="321"/>
                    </a:lnTo>
                    <a:lnTo>
                      <a:pt x="60" y="327"/>
                    </a:lnTo>
                    <a:lnTo>
                      <a:pt x="63" y="327"/>
                    </a:lnTo>
                    <a:lnTo>
                      <a:pt x="60" y="321"/>
                    </a:lnTo>
                    <a:lnTo>
                      <a:pt x="68" y="321"/>
                    </a:lnTo>
                    <a:lnTo>
                      <a:pt x="84" y="340"/>
                    </a:lnTo>
                    <a:lnTo>
                      <a:pt x="94" y="389"/>
                    </a:lnTo>
                    <a:lnTo>
                      <a:pt x="94" y="414"/>
                    </a:lnTo>
                    <a:lnTo>
                      <a:pt x="103" y="448"/>
                    </a:lnTo>
                    <a:lnTo>
                      <a:pt x="117" y="475"/>
                    </a:lnTo>
                    <a:lnTo>
                      <a:pt x="223" y="456"/>
                    </a:lnTo>
                    <a:lnTo>
                      <a:pt x="219" y="446"/>
                    </a:lnTo>
                    <a:lnTo>
                      <a:pt x="205" y="433"/>
                    </a:lnTo>
                    <a:lnTo>
                      <a:pt x="207" y="414"/>
                    </a:lnTo>
                    <a:lnTo>
                      <a:pt x="212" y="410"/>
                    </a:lnTo>
                    <a:lnTo>
                      <a:pt x="205" y="390"/>
                    </a:lnTo>
                    <a:lnTo>
                      <a:pt x="197" y="311"/>
                    </a:lnTo>
                    <a:lnTo>
                      <a:pt x="197" y="287"/>
                    </a:lnTo>
                    <a:lnTo>
                      <a:pt x="207" y="242"/>
                    </a:lnTo>
                    <a:lnTo>
                      <a:pt x="217" y="214"/>
                    </a:lnTo>
                    <a:lnTo>
                      <a:pt x="219" y="188"/>
                    </a:lnTo>
                    <a:lnTo>
                      <a:pt x="208" y="174"/>
                    </a:lnTo>
                    <a:lnTo>
                      <a:pt x="208" y="155"/>
                    </a:lnTo>
                    <a:lnTo>
                      <a:pt x="217" y="144"/>
                    </a:lnTo>
                    <a:lnTo>
                      <a:pt x="247" y="121"/>
                    </a:lnTo>
                    <a:lnTo>
                      <a:pt x="260" y="81"/>
                    </a:lnTo>
                    <a:lnTo>
                      <a:pt x="247" y="55"/>
                    </a:lnTo>
                    <a:lnTo>
                      <a:pt x="242" y="42"/>
                    </a:lnTo>
                    <a:lnTo>
                      <a:pt x="248" y="38"/>
                    </a:lnTo>
                    <a:lnTo>
                      <a:pt x="248" y="30"/>
                    </a:lnTo>
                    <a:lnTo>
                      <a:pt x="239" y="0"/>
                    </a:lnTo>
                    <a:lnTo>
                      <a:pt x="0" y="61"/>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2" name="5056339.875631.62525.12511.755"/>
              <p:cNvSpPr/>
              <p:nvPr/>
            </p:nvSpPr>
            <p:spPr>
              <a:xfrm>
                <a:off x="4327200" y="2424240"/>
                <a:ext cx="132120" cy="311400"/>
              </a:xfrm>
              <a:custGeom>
                <a:avLst/>
                <a:gdLst/>
                <a:ahLst/>
                <a:rect l="l" t="t" r="r" b="b"/>
                <a:pathLst>
                  <a:path w="245" h="528">
                    <a:moveTo>
                      <a:pt x="243" y="443"/>
                    </a:moveTo>
                    <a:lnTo>
                      <a:pt x="231" y="439"/>
                    </a:lnTo>
                    <a:lnTo>
                      <a:pt x="222" y="443"/>
                    </a:lnTo>
                    <a:lnTo>
                      <a:pt x="208" y="466"/>
                    </a:lnTo>
                    <a:lnTo>
                      <a:pt x="192" y="466"/>
                    </a:lnTo>
                    <a:lnTo>
                      <a:pt x="199" y="482"/>
                    </a:lnTo>
                    <a:lnTo>
                      <a:pt x="192" y="485"/>
                    </a:lnTo>
                    <a:lnTo>
                      <a:pt x="191" y="482"/>
                    </a:lnTo>
                    <a:lnTo>
                      <a:pt x="187" y="485"/>
                    </a:lnTo>
                    <a:lnTo>
                      <a:pt x="186" y="487"/>
                    </a:lnTo>
                    <a:lnTo>
                      <a:pt x="26" y="528"/>
                    </a:lnTo>
                    <a:lnTo>
                      <a:pt x="22" y="518"/>
                    </a:lnTo>
                    <a:lnTo>
                      <a:pt x="8" y="505"/>
                    </a:lnTo>
                    <a:lnTo>
                      <a:pt x="10" y="486"/>
                    </a:lnTo>
                    <a:lnTo>
                      <a:pt x="15" y="482"/>
                    </a:lnTo>
                    <a:lnTo>
                      <a:pt x="8" y="462"/>
                    </a:lnTo>
                    <a:lnTo>
                      <a:pt x="0" y="383"/>
                    </a:lnTo>
                    <a:lnTo>
                      <a:pt x="0" y="359"/>
                    </a:lnTo>
                    <a:lnTo>
                      <a:pt x="10" y="314"/>
                    </a:lnTo>
                    <a:lnTo>
                      <a:pt x="20" y="286"/>
                    </a:lnTo>
                    <a:lnTo>
                      <a:pt x="22" y="260"/>
                    </a:lnTo>
                    <a:lnTo>
                      <a:pt x="11" y="246"/>
                    </a:lnTo>
                    <a:lnTo>
                      <a:pt x="11" y="227"/>
                    </a:lnTo>
                    <a:lnTo>
                      <a:pt x="20" y="216"/>
                    </a:lnTo>
                    <a:lnTo>
                      <a:pt x="50" y="193"/>
                    </a:lnTo>
                    <a:lnTo>
                      <a:pt x="63" y="153"/>
                    </a:lnTo>
                    <a:lnTo>
                      <a:pt x="50" y="127"/>
                    </a:lnTo>
                    <a:lnTo>
                      <a:pt x="45" y="114"/>
                    </a:lnTo>
                    <a:lnTo>
                      <a:pt x="51" y="110"/>
                    </a:lnTo>
                    <a:lnTo>
                      <a:pt x="51" y="102"/>
                    </a:lnTo>
                    <a:lnTo>
                      <a:pt x="42" y="72"/>
                    </a:lnTo>
                    <a:lnTo>
                      <a:pt x="50" y="39"/>
                    </a:lnTo>
                    <a:lnTo>
                      <a:pt x="39" y="28"/>
                    </a:lnTo>
                    <a:lnTo>
                      <a:pt x="42" y="20"/>
                    </a:lnTo>
                    <a:lnTo>
                      <a:pt x="55" y="20"/>
                    </a:lnTo>
                    <a:lnTo>
                      <a:pt x="59" y="7"/>
                    </a:lnTo>
                    <a:lnTo>
                      <a:pt x="69" y="9"/>
                    </a:lnTo>
                    <a:lnTo>
                      <a:pt x="77" y="8"/>
                    </a:lnTo>
                    <a:lnTo>
                      <a:pt x="85" y="0"/>
                    </a:lnTo>
                    <a:lnTo>
                      <a:pt x="191" y="321"/>
                    </a:lnTo>
                    <a:lnTo>
                      <a:pt x="191" y="328"/>
                    </a:lnTo>
                    <a:lnTo>
                      <a:pt x="191" y="346"/>
                    </a:lnTo>
                    <a:lnTo>
                      <a:pt x="191" y="349"/>
                    </a:lnTo>
                    <a:lnTo>
                      <a:pt x="219" y="371"/>
                    </a:lnTo>
                    <a:lnTo>
                      <a:pt x="229" y="371"/>
                    </a:lnTo>
                    <a:lnTo>
                      <a:pt x="231" y="383"/>
                    </a:lnTo>
                    <a:lnTo>
                      <a:pt x="231" y="393"/>
                    </a:lnTo>
                    <a:lnTo>
                      <a:pt x="245" y="412"/>
                    </a:lnTo>
                    <a:lnTo>
                      <a:pt x="243" y="419"/>
                    </a:lnTo>
                    <a:lnTo>
                      <a:pt x="243" y="432"/>
                    </a:lnTo>
                    <a:lnTo>
                      <a:pt x="243" y="44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3" name="5057346.125586.2541.554.3755"/>
              <p:cNvSpPr/>
              <p:nvPr/>
            </p:nvSpPr>
            <p:spPr>
              <a:xfrm>
                <a:off x="3816000" y="2501280"/>
                <a:ext cx="612360" cy="514440"/>
              </a:xfrm>
              <a:custGeom>
                <a:avLst/>
                <a:gdLst/>
                <a:ahLst/>
                <a:rect l="l" t="t" r="r" b="b"/>
                <a:pathLst>
                  <a:path w="1138" h="866">
                    <a:moveTo>
                      <a:pt x="736" y="722"/>
                    </a:moveTo>
                    <a:lnTo>
                      <a:pt x="861" y="761"/>
                    </a:lnTo>
                    <a:lnTo>
                      <a:pt x="869" y="784"/>
                    </a:lnTo>
                    <a:lnTo>
                      <a:pt x="861" y="795"/>
                    </a:lnTo>
                    <a:lnTo>
                      <a:pt x="856" y="800"/>
                    </a:lnTo>
                    <a:lnTo>
                      <a:pt x="851" y="812"/>
                    </a:lnTo>
                    <a:lnTo>
                      <a:pt x="851" y="831"/>
                    </a:lnTo>
                    <a:lnTo>
                      <a:pt x="845" y="833"/>
                    </a:lnTo>
                    <a:lnTo>
                      <a:pt x="837" y="834"/>
                    </a:lnTo>
                    <a:lnTo>
                      <a:pt x="825" y="858"/>
                    </a:lnTo>
                    <a:lnTo>
                      <a:pt x="825" y="865"/>
                    </a:lnTo>
                    <a:lnTo>
                      <a:pt x="830" y="866"/>
                    </a:lnTo>
                    <a:lnTo>
                      <a:pt x="835" y="865"/>
                    </a:lnTo>
                    <a:lnTo>
                      <a:pt x="839" y="858"/>
                    </a:lnTo>
                    <a:lnTo>
                      <a:pt x="858" y="841"/>
                    </a:lnTo>
                    <a:lnTo>
                      <a:pt x="870" y="842"/>
                    </a:lnTo>
                    <a:lnTo>
                      <a:pt x="897" y="842"/>
                    </a:lnTo>
                    <a:lnTo>
                      <a:pt x="905" y="834"/>
                    </a:lnTo>
                    <a:lnTo>
                      <a:pt x="929" y="831"/>
                    </a:lnTo>
                    <a:lnTo>
                      <a:pt x="951" y="819"/>
                    </a:lnTo>
                    <a:lnTo>
                      <a:pt x="967" y="814"/>
                    </a:lnTo>
                    <a:lnTo>
                      <a:pt x="983" y="800"/>
                    </a:lnTo>
                    <a:lnTo>
                      <a:pt x="1050" y="753"/>
                    </a:lnTo>
                    <a:lnTo>
                      <a:pt x="1072" y="741"/>
                    </a:lnTo>
                    <a:lnTo>
                      <a:pt x="1089" y="731"/>
                    </a:lnTo>
                    <a:lnTo>
                      <a:pt x="1100" y="725"/>
                    </a:lnTo>
                    <a:lnTo>
                      <a:pt x="1107" y="716"/>
                    </a:lnTo>
                    <a:lnTo>
                      <a:pt x="1124" y="704"/>
                    </a:lnTo>
                    <a:lnTo>
                      <a:pt x="1131" y="700"/>
                    </a:lnTo>
                    <a:lnTo>
                      <a:pt x="1136" y="684"/>
                    </a:lnTo>
                    <a:lnTo>
                      <a:pt x="1138" y="680"/>
                    </a:lnTo>
                    <a:lnTo>
                      <a:pt x="1134" y="674"/>
                    </a:lnTo>
                    <a:lnTo>
                      <a:pt x="1124" y="690"/>
                    </a:lnTo>
                    <a:lnTo>
                      <a:pt x="1107" y="696"/>
                    </a:lnTo>
                    <a:lnTo>
                      <a:pt x="1091" y="700"/>
                    </a:lnTo>
                    <a:lnTo>
                      <a:pt x="1076" y="710"/>
                    </a:lnTo>
                    <a:lnTo>
                      <a:pt x="1072" y="724"/>
                    </a:lnTo>
                    <a:lnTo>
                      <a:pt x="1052" y="732"/>
                    </a:lnTo>
                    <a:lnTo>
                      <a:pt x="1048" y="727"/>
                    </a:lnTo>
                    <a:lnTo>
                      <a:pt x="1057" y="714"/>
                    </a:lnTo>
                    <a:lnTo>
                      <a:pt x="1069" y="700"/>
                    </a:lnTo>
                    <a:lnTo>
                      <a:pt x="1084" y="680"/>
                    </a:lnTo>
                    <a:lnTo>
                      <a:pt x="1079" y="673"/>
                    </a:lnTo>
                    <a:lnTo>
                      <a:pt x="1065" y="684"/>
                    </a:lnTo>
                    <a:lnTo>
                      <a:pt x="1058" y="698"/>
                    </a:lnTo>
                    <a:lnTo>
                      <a:pt x="1048" y="708"/>
                    </a:lnTo>
                    <a:lnTo>
                      <a:pt x="1010" y="731"/>
                    </a:lnTo>
                    <a:lnTo>
                      <a:pt x="960" y="755"/>
                    </a:lnTo>
                    <a:lnTo>
                      <a:pt x="919" y="775"/>
                    </a:lnTo>
                    <a:lnTo>
                      <a:pt x="905" y="783"/>
                    </a:lnTo>
                    <a:lnTo>
                      <a:pt x="892" y="800"/>
                    </a:lnTo>
                    <a:lnTo>
                      <a:pt x="882" y="796"/>
                    </a:lnTo>
                    <a:lnTo>
                      <a:pt x="878" y="783"/>
                    </a:lnTo>
                    <a:lnTo>
                      <a:pt x="885" y="761"/>
                    </a:lnTo>
                    <a:lnTo>
                      <a:pt x="897" y="753"/>
                    </a:lnTo>
                    <a:lnTo>
                      <a:pt x="884" y="737"/>
                    </a:lnTo>
                    <a:lnTo>
                      <a:pt x="905" y="714"/>
                    </a:lnTo>
                    <a:lnTo>
                      <a:pt x="905" y="701"/>
                    </a:lnTo>
                    <a:lnTo>
                      <a:pt x="893" y="693"/>
                    </a:lnTo>
                    <a:lnTo>
                      <a:pt x="878" y="553"/>
                    </a:lnTo>
                    <a:lnTo>
                      <a:pt x="870" y="548"/>
                    </a:lnTo>
                    <a:lnTo>
                      <a:pt x="872" y="414"/>
                    </a:lnTo>
                    <a:lnTo>
                      <a:pt x="858" y="387"/>
                    </a:lnTo>
                    <a:lnTo>
                      <a:pt x="849" y="353"/>
                    </a:lnTo>
                    <a:lnTo>
                      <a:pt x="849" y="328"/>
                    </a:lnTo>
                    <a:lnTo>
                      <a:pt x="839" y="279"/>
                    </a:lnTo>
                    <a:lnTo>
                      <a:pt x="823" y="260"/>
                    </a:lnTo>
                    <a:lnTo>
                      <a:pt x="815" y="260"/>
                    </a:lnTo>
                    <a:lnTo>
                      <a:pt x="818" y="266"/>
                    </a:lnTo>
                    <a:lnTo>
                      <a:pt x="815" y="266"/>
                    </a:lnTo>
                    <a:lnTo>
                      <a:pt x="809" y="260"/>
                    </a:lnTo>
                    <a:lnTo>
                      <a:pt x="814" y="230"/>
                    </a:lnTo>
                    <a:lnTo>
                      <a:pt x="788" y="180"/>
                    </a:lnTo>
                    <a:lnTo>
                      <a:pt x="787" y="157"/>
                    </a:lnTo>
                    <a:lnTo>
                      <a:pt x="792" y="140"/>
                    </a:lnTo>
                    <a:lnTo>
                      <a:pt x="788" y="98"/>
                    </a:lnTo>
                    <a:lnTo>
                      <a:pt x="768" y="42"/>
                    </a:lnTo>
                    <a:lnTo>
                      <a:pt x="768" y="37"/>
                    </a:lnTo>
                    <a:lnTo>
                      <a:pt x="760" y="28"/>
                    </a:lnTo>
                    <a:lnTo>
                      <a:pt x="763" y="20"/>
                    </a:lnTo>
                    <a:lnTo>
                      <a:pt x="755" y="0"/>
                    </a:lnTo>
                    <a:lnTo>
                      <a:pt x="575" y="46"/>
                    </a:lnTo>
                    <a:lnTo>
                      <a:pt x="572" y="42"/>
                    </a:lnTo>
                    <a:lnTo>
                      <a:pt x="565" y="42"/>
                    </a:lnTo>
                    <a:lnTo>
                      <a:pt x="556" y="52"/>
                    </a:lnTo>
                    <a:lnTo>
                      <a:pt x="505" y="94"/>
                    </a:lnTo>
                    <a:lnTo>
                      <a:pt x="465" y="154"/>
                    </a:lnTo>
                    <a:lnTo>
                      <a:pt x="454" y="164"/>
                    </a:lnTo>
                    <a:lnTo>
                      <a:pt x="461" y="176"/>
                    </a:lnTo>
                    <a:lnTo>
                      <a:pt x="451" y="195"/>
                    </a:lnTo>
                    <a:lnTo>
                      <a:pt x="443" y="207"/>
                    </a:lnTo>
                    <a:lnTo>
                      <a:pt x="397" y="250"/>
                    </a:lnTo>
                    <a:lnTo>
                      <a:pt x="395" y="263"/>
                    </a:lnTo>
                    <a:lnTo>
                      <a:pt x="400" y="278"/>
                    </a:lnTo>
                    <a:lnTo>
                      <a:pt x="406" y="279"/>
                    </a:lnTo>
                    <a:lnTo>
                      <a:pt x="422" y="279"/>
                    </a:lnTo>
                    <a:lnTo>
                      <a:pt x="430" y="285"/>
                    </a:lnTo>
                    <a:lnTo>
                      <a:pt x="431" y="297"/>
                    </a:lnTo>
                    <a:lnTo>
                      <a:pt x="423" y="305"/>
                    </a:lnTo>
                    <a:lnTo>
                      <a:pt x="426" y="318"/>
                    </a:lnTo>
                    <a:lnTo>
                      <a:pt x="436" y="337"/>
                    </a:lnTo>
                    <a:lnTo>
                      <a:pt x="434" y="364"/>
                    </a:lnTo>
                    <a:lnTo>
                      <a:pt x="403" y="373"/>
                    </a:lnTo>
                    <a:lnTo>
                      <a:pt x="360" y="418"/>
                    </a:lnTo>
                    <a:lnTo>
                      <a:pt x="329" y="431"/>
                    </a:lnTo>
                    <a:lnTo>
                      <a:pt x="258" y="450"/>
                    </a:lnTo>
                    <a:lnTo>
                      <a:pt x="231" y="440"/>
                    </a:lnTo>
                    <a:lnTo>
                      <a:pt x="211" y="434"/>
                    </a:lnTo>
                    <a:lnTo>
                      <a:pt x="176" y="440"/>
                    </a:lnTo>
                    <a:lnTo>
                      <a:pt x="137" y="450"/>
                    </a:lnTo>
                    <a:lnTo>
                      <a:pt x="98" y="466"/>
                    </a:lnTo>
                    <a:lnTo>
                      <a:pt x="78" y="479"/>
                    </a:lnTo>
                    <a:lnTo>
                      <a:pt x="71" y="500"/>
                    </a:lnTo>
                    <a:lnTo>
                      <a:pt x="71" y="516"/>
                    </a:lnTo>
                    <a:lnTo>
                      <a:pt x="98" y="548"/>
                    </a:lnTo>
                    <a:lnTo>
                      <a:pt x="102" y="555"/>
                    </a:lnTo>
                    <a:lnTo>
                      <a:pt x="103" y="565"/>
                    </a:lnTo>
                    <a:lnTo>
                      <a:pt x="98" y="580"/>
                    </a:lnTo>
                    <a:lnTo>
                      <a:pt x="93" y="587"/>
                    </a:lnTo>
                    <a:lnTo>
                      <a:pt x="80" y="614"/>
                    </a:lnTo>
                    <a:lnTo>
                      <a:pt x="21" y="673"/>
                    </a:lnTo>
                    <a:lnTo>
                      <a:pt x="0" y="690"/>
                    </a:lnTo>
                    <a:lnTo>
                      <a:pt x="12" y="739"/>
                    </a:lnTo>
                    <a:lnTo>
                      <a:pt x="620" y="615"/>
                    </a:lnTo>
                    <a:lnTo>
                      <a:pt x="631" y="624"/>
                    </a:lnTo>
                    <a:lnTo>
                      <a:pt x="637" y="637"/>
                    </a:lnTo>
                    <a:lnTo>
                      <a:pt x="643" y="639"/>
                    </a:lnTo>
                    <a:lnTo>
                      <a:pt x="645" y="638"/>
                    </a:lnTo>
                    <a:lnTo>
                      <a:pt x="650" y="642"/>
                    </a:lnTo>
                    <a:lnTo>
                      <a:pt x="662" y="647"/>
                    </a:lnTo>
                    <a:lnTo>
                      <a:pt x="677" y="684"/>
                    </a:lnTo>
                    <a:lnTo>
                      <a:pt x="681" y="697"/>
                    </a:lnTo>
                    <a:lnTo>
                      <a:pt x="685" y="700"/>
                    </a:lnTo>
                    <a:lnTo>
                      <a:pt x="686" y="704"/>
                    </a:lnTo>
                    <a:lnTo>
                      <a:pt x="725" y="708"/>
                    </a:lnTo>
                    <a:lnTo>
                      <a:pt x="736" y="722"/>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4" name="5058317.25635.7542.2526.55"/>
              <p:cNvSpPr/>
              <p:nvPr/>
            </p:nvSpPr>
            <p:spPr>
              <a:xfrm>
                <a:off x="4368240" y="2155680"/>
                <a:ext cx="298080" cy="523800"/>
              </a:xfrm>
              <a:custGeom>
                <a:avLst/>
                <a:gdLst/>
                <a:ahLst/>
                <a:rect l="l" t="t" r="r" b="b"/>
                <a:pathLst>
                  <a:path w="556" h="885">
                    <a:moveTo>
                      <a:pt x="0" y="473"/>
                    </a:moveTo>
                    <a:lnTo>
                      <a:pt x="106" y="794"/>
                    </a:lnTo>
                    <a:lnTo>
                      <a:pt x="106" y="801"/>
                    </a:lnTo>
                    <a:lnTo>
                      <a:pt x="106" y="819"/>
                    </a:lnTo>
                    <a:lnTo>
                      <a:pt x="106" y="822"/>
                    </a:lnTo>
                    <a:lnTo>
                      <a:pt x="134" y="844"/>
                    </a:lnTo>
                    <a:lnTo>
                      <a:pt x="144" y="844"/>
                    </a:lnTo>
                    <a:lnTo>
                      <a:pt x="146" y="856"/>
                    </a:lnTo>
                    <a:lnTo>
                      <a:pt x="146" y="866"/>
                    </a:lnTo>
                    <a:lnTo>
                      <a:pt x="160" y="885"/>
                    </a:lnTo>
                    <a:lnTo>
                      <a:pt x="164" y="881"/>
                    </a:lnTo>
                    <a:lnTo>
                      <a:pt x="166" y="866"/>
                    </a:lnTo>
                    <a:lnTo>
                      <a:pt x="166" y="838"/>
                    </a:lnTo>
                    <a:lnTo>
                      <a:pt x="180" y="817"/>
                    </a:lnTo>
                    <a:lnTo>
                      <a:pt x="188" y="782"/>
                    </a:lnTo>
                    <a:lnTo>
                      <a:pt x="205" y="766"/>
                    </a:lnTo>
                    <a:lnTo>
                      <a:pt x="207" y="759"/>
                    </a:lnTo>
                    <a:lnTo>
                      <a:pt x="197" y="752"/>
                    </a:lnTo>
                    <a:lnTo>
                      <a:pt x="191" y="733"/>
                    </a:lnTo>
                    <a:lnTo>
                      <a:pt x="224" y="700"/>
                    </a:lnTo>
                    <a:lnTo>
                      <a:pt x="230" y="704"/>
                    </a:lnTo>
                    <a:lnTo>
                      <a:pt x="232" y="719"/>
                    </a:lnTo>
                    <a:lnTo>
                      <a:pt x="240" y="724"/>
                    </a:lnTo>
                    <a:lnTo>
                      <a:pt x="243" y="717"/>
                    </a:lnTo>
                    <a:lnTo>
                      <a:pt x="243" y="700"/>
                    </a:lnTo>
                    <a:lnTo>
                      <a:pt x="247" y="690"/>
                    </a:lnTo>
                    <a:lnTo>
                      <a:pt x="278" y="688"/>
                    </a:lnTo>
                    <a:lnTo>
                      <a:pt x="289" y="674"/>
                    </a:lnTo>
                    <a:lnTo>
                      <a:pt x="289" y="666"/>
                    </a:lnTo>
                    <a:lnTo>
                      <a:pt x="297" y="662"/>
                    </a:lnTo>
                    <a:lnTo>
                      <a:pt x="306" y="662"/>
                    </a:lnTo>
                    <a:lnTo>
                      <a:pt x="316" y="656"/>
                    </a:lnTo>
                    <a:lnTo>
                      <a:pt x="322" y="648"/>
                    </a:lnTo>
                    <a:lnTo>
                      <a:pt x="330" y="626"/>
                    </a:lnTo>
                    <a:lnTo>
                      <a:pt x="324" y="606"/>
                    </a:lnTo>
                    <a:lnTo>
                      <a:pt x="341" y="587"/>
                    </a:lnTo>
                    <a:lnTo>
                      <a:pt x="341" y="578"/>
                    </a:lnTo>
                    <a:lnTo>
                      <a:pt x="349" y="578"/>
                    </a:lnTo>
                    <a:lnTo>
                      <a:pt x="367" y="579"/>
                    </a:lnTo>
                    <a:lnTo>
                      <a:pt x="380" y="575"/>
                    </a:lnTo>
                    <a:lnTo>
                      <a:pt x="383" y="564"/>
                    </a:lnTo>
                    <a:lnTo>
                      <a:pt x="392" y="545"/>
                    </a:lnTo>
                    <a:lnTo>
                      <a:pt x="399" y="544"/>
                    </a:lnTo>
                    <a:lnTo>
                      <a:pt x="412" y="525"/>
                    </a:lnTo>
                    <a:lnTo>
                      <a:pt x="434" y="531"/>
                    </a:lnTo>
                    <a:lnTo>
                      <a:pt x="446" y="540"/>
                    </a:lnTo>
                    <a:lnTo>
                      <a:pt x="466" y="504"/>
                    </a:lnTo>
                    <a:lnTo>
                      <a:pt x="487" y="493"/>
                    </a:lnTo>
                    <a:lnTo>
                      <a:pt x="517" y="470"/>
                    </a:lnTo>
                    <a:lnTo>
                      <a:pt x="524" y="454"/>
                    </a:lnTo>
                    <a:lnTo>
                      <a:pt x="525" y="453"/>
                    </a:lnTo>
                    <a:lnTo>
                      <a:pt x="532" y="453"/>
                    </a:lnTo>
                    <a:lnTo>
                      <a:pt x="551" y="447"/>
                    </a:lnTo>
                    <a:lnTo>
                      <a:pt x="556" y="429"/>
                    </a:lnTo>
                    <a:lnTo>
                      <a:pt x="553" y="418"/>
                    </a:lnTo>
                    <a:lnTo>
                      <a:pt x="537" y="412"/>
                    </a:lnTo>
                    <a:lnTo>
                      <a:pt x="536" y="415"/>
                    </a:lnTo>
                    <a:lnTo>
                      <a:pt x="530" y="412"/>
                    </a:lnTo>
                    <a:lnTo>
                      <a:pt x="533" y="396"/>
                    </a:lnTo>
                    <a:lnTo>
                      <a:pt x="537" y="394"/>
                    </a:lnTo>
                    <a:lnTo>
                      <a:pt x="537" y="380"/>
                    </a:lnTo>
                    <a:lnTo>
                      <a:pt x="526" y="359"/>
                    </a:lnTo>
                    <a:lnTo>
                      <a:pt x="517" y="351"/>
                    </a:lnTo>
                    <a:lnTo>
                      <a:pt x="504" y="352"/>
                    </a:lnTo>
                    <a:lnTo>
                      <a:pt x="500" y="359"/>
                    </a:lnTo>
                    <a:lnTo>
                      <a:pt x="487" y="360"/>
                    </a:lnTo>
                    <a:lnTo>
                      <a:pt x="473" y="357"/>
                    </a:lnTo>
                    <a:lnTo>
                      <a:pt x="462" y="312"/>
                    </a:lnTo>
                    <a:lnTo>
                      <a:pt x="465" y="306"/>
                    </a:lnTo>
                    <a:lnTo>
                      <a:pt x="463" y="297"/>
                    </a:lnTo>
                    <a:lnTo>
                      <a:pt x="459" y="289"/>
                    </a:lnTo>
                    <a:lnTo>
                      <a:pt x="450" y="289"/>
                    </a:lnTo>
                    <a:lnTo>
                      <a:pt x="446" y="294"/>
                    </a:lnTo>
                    <a:lnTo>
                      <a:pt x="426" y="286"/>
                    </a:lnTo>
                    <a:lnTo>
                      <a:pt x="414" y="286"/>
                    </a:lnTo>
                    <a:lnTo>
                      <a:pt x="407" y="279"/>
                    </a:lnTo>
                    <a:lnTo>
                      <a:pt x="399" y="251"/>
                    </a:lnTo>
                    <a:lnTo>
                      <a:pt x="399" y="245"/>
                    </a:lnTo>
                    <a:lnTo>
                      <a:pt x="330" y="40"/>
                    </a:lnTo>
                    <a:lnTo>
                      <a:pt x="274" y="0"/>
                    </a:lnTo>
                    <a:lnTo>
                      <a:pt x="256" y="0"/>
                    </a:lnTo>
                    <a:lnTo>
                      <a:pt x="240" y="0"/>
                    </a:lnTo>
                    <a:lnTo>
                      <a:pt x="232" y="5"/>
                    </a:lnTo>
                    <a:lnTo>
                      <a:pt x="230" y="18"/>
                    </a:lnTo>
                    <a:lnTo>
                      <a:pt x="224" y="18"/>
                    </a:lnTo>
                    <a:lnTo>
                      <a:pt x="207" y="26"/>
                    </a:lnTo>
                    <a:lnTo>
                      <a:pt x="176" y="51"/>
                    </a:lnTo>
                    <a:lnTo>
                      <a:pt x="166" y="58"/>
                    </a:lnTo>
                    <a:lnTo>
                      <a:pt x="154" y="44"/>
                    </a:lnTo>
                    <a:lnTo>
                      <a:pt x="158" y="20"/>
                    </a:lnTo>
                    <a:lnTo>
                      <a:pt x="153" y="11"/>
                    </a:lnTo>
                    <a:lnTo>
                      <a:pt x="144" y="11"/>
                    </a:lnTo>
                    <a:lnTo>
                      <a:pt x="118" y="20"/>
                    </a:lnTo>
                    <a:lnTo>
                      <a:pt x="74" y="184"/>
                    </a:lnTo>
                    <a:lnTo>
                      <a:pt x="71" y="207"/>
                    </a:lnTo>
                    <a:lnTo>
                      <a:pt x="78" y="215"/>
                    </a:lnTo>
                    <a:lnTo>
                      <a:pt x="79" y="236"/>
                    </a:lnTo>
                    <a:lnTo>
                      <a:pt x="75" y="250"/>
                    </a:lnTo>
                    <a:lnTo>
                      <a:pt x="68" y="255"/>
                    </a:lnTo>
                    <a:lnTo>
                      <a:pt x="63" y="270"/>
                    </a:lnTo>
                    <a:lnTo>
                      <a:pt x="76" y="336"/>
                    </a:lnTo>
                    <a:lnTo>
                      <a:pt x="70" y="357"/>
                    </a:lnTo>
                    <a:lnTo>
                      <a:pt x="70" y="376"/>
                    </a:lnTo>
                    <a:lnTo>
                      <a:pt x="46" y="408"/>
                    </a:lnTo>
                    <a:lnTo>
                      <a:pt x="42" y="419"/>
                    </a:lnTo>
                    <a:lnTo>
                      <a:pt x="54" y="442"/>
                    </a:lnTo>
                    <a:lnTo>
                      <a:pt x="52" y="445"/>
                    </a:lnTo>
                    <a:lnTo>
                      <a:pt x="36" y="445"/>
                    </a:lnTo>
                    <a:lnTo>
                      <a:pt x="37" y="458"/>
                    </a:lnTo>
                    <a:lnTo>
                      <a:pt x="32" y="470"/>
                    </a:lnTo>
                    <a:lnTo>
                      <a:pt x="25" y="470"/>
                    </a:lnTo>
                    <a:lnTo>
                      <a:pt x="11" y="465"/>
                    </a:lnTo>
                    <a:lnTo>
                      <a:pt x="0" y="473"/>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5" name="4978195638.62573.625735"/>
              <p:cNvSpPr/>
              <p:nvPr/>
            </p:nvSpPr>
            <p:spPr>
              <a:xfrm>
                <a:off x="4406400" y="627120"/>
                <a:ext cx="822240" cy="912960"/>
              </a:xfrm>
              <a:custGeom>
                <a:avLst/>
                <a:gdLst/>
                <a:ahLst/>
                <a:rect l="l" t="t" r="r" b="b"/>
                <a:pathLst>
                  <a:path w="1528" h="1542">
                    <a:moveTo>
                      <a:pt x="434" y="487"/>
                    </a:moveTo>
                    <a:lnTo>
                      <a:pt x="467" y="533"/>
                    </a:lnTo>
                    <a:lnTo>
                      <a:pt x="463" y="581"/>
                    </a:lnTo>
                    <a:lnTo>
                      <a:pt x="431" y="622"/>
                    </a:lnTo>
                    <a:lnTo>
                      <a:pt x="431" y="687"/>
                    </a:lnTo>
                    <a:lnTo>
                      <a:pt x="454" y="810"/>
                    </a:lnTo>
                    <a:lnTo>
                      <a:pt x="439" y="854"/>
                    </a:lnTo>
                    <a:lnTo>
                      <a:pt x="388" y="886"/>
                    </a:lnTo>
                    <a:lnTo>
                      <a:pt x="360" y="955"/>
                    </a:lnTo>
                    <a:lnTo>
                      <a:pt x="302" y="939"/>
                    </a:lnTo>
                    <a:lnTo>
                      <a:pt x="283" y="902"/>
                    </a:lnTo>
                    <a:lnTo>
                      <a:pt x="205" y="902"/>
                    </a:lnTo>
                    <a:lnTo>
                      <a:pt x="147" y="787"/>
                    </a:lnTo>
                    <a:lnTo>
                      <a:pt x="118" y="779"/>
                    </a:lnTo>
                    <a:lnTo>
                      <a:pt x="111" y="800"/>
                    </a:lnTo>
                    <a:lnTo>
                      <a:pt x="111" y="879"/>
                    </a:lnTo>
                    <a:lnTo>
                      <a:pt x="88" y="916"/>
                    </a:lnTo>
                    <a:lnTo>
                      <a:pt x="72" y="900"/>
                    </a:lnTo>
                    <a:lnTo>
                      <a:pt x="57" y="845"/>
                    </a:lnTo>
                    <a:lnTo>
                      <a:pt x="37" y="832"/>
                    </a:lnTo>
                    <a:lnTo>
                      <a:pt x="39" y="912"/>
                    </a:lnTo>
                    <a:lnTo>
                      <a:pt x="5" y="955"/>
                    </a:lnTo>
                    <a:lnTo>
                      <a:pt x="12" y="1019"/>
                    </a:lnTo>
                    <a:lnTo>
                      <a:pt x="0" y="1096"/>
                    </a:lnTo>
                    <a:lnTo>
                      <a:pt x="20" y="1151"/>
                    </a:lnTo>
                    <a:lnTo>
                      <a:pt x="12" y="1225"/>
                    </a:lnTo>
                    <a:lnTo>
                      <a:pt x="20" y="1293"/>
                    </a:lnTo>
                    <a:lnTo>
                      <a:pt x="61" y="1296"/>
                    </a:lnTo>
                    <a:lnTo>
                      <a:pt x="72" y="1221"/>
                    </a:lnTo>
                    <a:lnTo>
                      <a:pt x="98" y="1217"/>
                    </a:lnTo>
                    <a:lnTo>
                      <a:pt x="126" y="1300"/>
                    </a:lnTo>
                    <a:lnTo>
                      <a:pt x="102" y="1348"/>
                    </a:lnTo>
                    <a:lnTo>
                      <a:pt x="115" y="1410"/>
                    </a:lnTo>
                    <a:lnTo>
                      <a:pt x="170" y="1382"/>
                    </a:lnTo>
                    <a:lnTo>
                      <a:pt x="200" y="1422"/>
                    </a:lnTo>
                    <a:lnTo>
                      <a:pt x="262" y="1407"/>
                    </a:lnTo>
                    <a:lnTo>
                      <a:pt x="335" y="1542"/>
                    </a:lnTo>
                    <a:lnTo>
                      <a:pt x="372" y="1540"/>
                    </a:lnTo>
                    <a:lnTo>
                      <a:pt x="364" y="1315"/>
                    </a:lnTo>
                    <a:lnTo>
                      <a:pt x="401" y="1217"/>
                    </a:lnTo>
                    <a:lnTo>
                      <a:pt x="424" y="1190"/>
                    </a:lnTo>
                    <a:lnTo>
                      <a:pt x="459" y="1190"/>
                    </a:lnTo>
                    <a:lnTo>
                      <a:pt x="467" y="1217"/>
                    </a:lnTo>
                    <a:lnTo>
                      <a:pt x="450" y="1273"/>
                    </a:lnTo>
                    <a:lnTo>
                      <a:pt x="459" y="1300"/>
                    </a:lnTo>
                    <a:lnTo>
                      <a:pt x="407" y="1304"/>
                    </a:lnTo>
                    <a:lnTo>
                      <a:pt x="387" y="1362"/>
                    </a:lnTo>
                    <a:lnTo>
                      <a:pt x="439" y="1383"/>
                    </a:lnTo>
                    <a:lnTo>
                      <a:pt x="463" y="1433"/>
                    </a:lnTo>
                    <a:lnTo>
                      <a:pt x="1213" y="1432"/>
                    </a:lnTo>
                    <a:lnTo>
                      <a:pt x="1409" y="1433"/>
                    </a:lnTo>
                    <a:lnTo>
                      <a:pt x="1411" y="1500"/>
                    </a:lnTo>
                    <a:lnTo>
                      <a:pt x="1444" y="1464"/>
                    </a:lnTo>
                    <a:lnTo>
                      <a:pt x="1461" y="1464"/>
                    </a:lnTo>
                    <a:lnTo>
                      <a:pt x="1464" y="1448"/>
                    </a:lnTo>
                    <a:lnTo>
                      <a:pt x="1526" y="1391"/>
                    </a:lnTo>
                    <a:lnTo>
                      <a:pt x="1480" y="1351"/>
                    </a:lnTo>
                    <a:lnTo>
                      <a:pt x="1528" y="1362"/>
                    </a:lnTo>
                    <a:lnTo>
                      <a:pt x="1480" y="1328"/>
                    </a:lnTo>
                    <a:lnTo>
                      <a:pt x="1505" y="1320"/>
                    </a:lnTo>
                    <a:lnTo>
                      <a:pt x="1493" y="1256"/>
                    </a:lnTo>
                    <a:lnTo>
                      <a:pt x="1444" y="1231"/>
                    </a:lnTo>
                    <a:lnTo>
                      <a:pt x="1495" y="1243"/>
                    </a:lnTo>
                    <a:lnTo>
                      <a:pt x="1516" y="1231"/>
                    </a:lnTo>
                    <a:lnTo>
                      <a:pt x="1477" y="1176"/>
                    </a:lnTo>
                    <a:lnTo>
                      <a:pt x="1493" y="1164"/>
                    </a:lnTo>
                    <a:lnTo>
                      <a:pt x="1375" y="1131"/>
                    </a:lnTo>
                    <a:lnTo>
                      <a:pt x="1321" y="1192"/>
                    </a:lnTo>
                    <a:lnTo>
                      <a:pt x="1321" y="1061"/>
                    </a:lnTo>
                    <a:lnTo>
                      <a:pt x="1186" y="1072"/>
                    </a:lnTo>
                    <a:lnTo>
                      <a:pt x="1274" y="1078"/>
                    </a:lnTo>
                    <a:lnTo>
                      <a:pt x="1162" y="1086"/>
                    </a:lnTo>
                    <a:lnTo>
                      <a:pt x="959" y="1217"/>
                    </a:lnTo>
                    <a:lnTo>
                      <a:pt x="964" y="1171"/>
                    </a:lnTo>
                    <a:lnTo>
                      <a:pt x="874" y="1140"/>
                    </a:lnTo>
                    <a:lnTo>
                      <a:pt x="902" y="1128"/>
                    </a:lnTo>
                    <a:lnTo>
                      <a:pt x="982" y="1155"/>
                    </a:lnTo>
                    <a:lnTo>
                      <a:pt x="1017" y="1112"/>
                    </a:lnTo>
                    <a:lnTo>
                      <a:pt x="1154" y="1074"/>
                    </a:lnTo>
                    <a:lnTo>
                      <a:pt x="1072" y="1078"/>
                    </a:lnTo>
                    <a:lnTo>
                      <a:pt x="1297" y="1019"/>
                    </a:lnTo>
                    <a:lnTo>
                      <a:pt x="1312" y="999"/>
                    </a:lnTo>
                    <a:lnTo>
                      <a:pt x="1246" y="964"/>
                    </a:lnTo>
                    <a:lnTo>
                      <a:pt x="1235" y="932"/>
                    </a:lnTo>
                    <a:lnTo>
                      <a:pt x="1202" y="964"/>
                    </a:lnTo>
                    <a:lnTo>
                      <a:pt x="1143" y="948"/>
                    </a:lnTo>
                    <a:lnTo>
                      <a:pt x="1120" y="900"/>
                    </a:lnTo>
                    <a:lnTo>
                      <a:pt x="1100" y="912"/>
                    </a:lnTo>
                    <a:lnTo>
                      <a:pt x="1100" y="889"/>
                    </a:lnTo>
                    <a:lnTo>
                      <a:pt x="1034" y="944"/>
                    </a:lnTo>
                    <a:lnTo>
                      <a:pt x="1062" y="893"/>
                    </a:lnTo>
                    <a:lnTo>
                      <a:pt x="1038" y="871"/>
                    </a:lnTo>
                    <a:lnTo>
                      <a:pt x="944" y="882"/>
                    </a:lnTo>
                    <a:lnTo>
                      <a:pt x="970" y="854"/>
                    </a:lnTo>
                    <a:lnTo>
                      <a:pt x="963" y="800"/>
                    </a:lnTo>
                    <a:lnTo>
                      <a:pt x="929" y="807"/>
                    </a:lnTo>
                    <a:lnTo>
                      <a:pt x="912" y="779"/>
                    </a:lnTo>
                    <a:lnTo>
                      <a:pt x="842" y="772"/>
                    </a:lnTo>
                    <a:lnTo>
                      <a:pt x="839" y="720"/>
                    </a:lnTo>
                    <a:lnTo>
                      <a:pt x="768" y="724"/>
                    </a:lnTo>
                    <a:lnTo>
                      <a:pt x="773" y="706"/>
                    </a:lnTo>
                    <a:lnTo>
                      <a:pt x="796" y="708"/>
                    </a:lnTo>
                    <a:lnTo>
                      <a:pt x="757" y="679"/>
                    </a:lnTo>
                    <a:lnTo>
                      <a:pt x="784" y="658"/>
                    </a:lnTo>
                    <a:lnTo>
                      <a:pt x="652" y="646"/>
                    </a:lnTo>
                    <a:lnTo>
                      <a:pt x="741" y="638"/>
                    </a:lnTo>
                    <a:lnTo>
                      <a:pt x="714" y="614"/>
                    </a:lnTo>
                    <a:lnTo>
                      <a:pt x="794" y="638"/>
                    </a:lnTo>
                    <a:lnTo>
                      <a:pt x="784" y="618"/>
                    </a:lnTo>
                    <a:lnTo>
                      <a:pt x="832" y="577"/>
                    </a:lnTo>
                    <a:lnTo>
                      <a:pt x="822" y="556"/>
                    </a:lnTo>
                    <a:lnTo>
                      <a:pt x="773" y="545"/>
                    </a:lnTo>
                    <a:lnTo>
                      <a:pt x="768" y="511"/>
                    </a:lnTo>
                    <a:lnTo>
                      <a:pt x="706" y="514"/>
                    </a:lnTo>
                    <a:lnTo>
                      <a:pt x="773" y="474"/>
                    </a:lnTo>
                    <a:lnTo>
                      <a:pt x="730" y="425"/>
                    </a:lnTo>
                    <a:lnTo>
                      <a:pt x="691" y="432"/>
                    </a:lnTo>
                    <a:lnTo>
                      <a:pt x="714" y="408"/>
                    </a:lnTo>
                    <a:lnTo>
                      <a:pt x="693" y="382"/>
                    </a:lnTo>
                    <a:lnTo>
                      <a:pt x="615" y="408"/>
                    </a:lnTo>
                    <a:lnTo>
                      <a:pt x="691" y="345"/>
                    </a:lnTo>
                    <a:lnTo>
                      <a:pt x="686" y="327"/>
                    </a:lnTo>
                    <a:lnTo>
                      <a:pt x="573" y="327"/>
                    </a:lnTo>
                    <a:lnTo>
                      <a:pt x="657" y="298"/>
                    </a:lnTo>
                    <a:lnTo>
                      <a:pt x="640" y="270"/>
                    </a:lnTo>
                    <a:lnTo>
                      <a:pt x="608" y="270"/>
                    </a:lnTo>
                    <a:lnTo>
                      <a:pt x="615" y="224"/>
                    </a:lnTo>
                    <a:lnTo>
                      <a:pt x="487" y="239"/>
                    </a:lnTo>
                    <a:lnTo>
                      <a:pt x="591" y="211"/>
                    </a:lnTo>
                    <a:lnTo>
                      <a:pt x="593" y="192"/>
                    </a:lnTo>
                    <a:lnTo>
                      <a:pt x="517" y="165"/>
                    </a:lnTo>
                    <a:lnTo>
                      <a:pt x="546" y="141"/>
                    </a:lnTo>
                    <a:lnTo>
                      <a:pt x="505" y="137"/>
                    </a:lnTo>
                    <a:lnTo>
                      <a:pt x="487" y="80"/>
                    </a:lnTo>
                    <a:lnTo>
                      <a:pt x="459" y="80"/>
                    </a:lnTo>
                    <a:lnTo>
                      <a:pt x="470" y="47"/>
                    </a:lnTo>
                    <a:lnTo>
                      <a:pt x="450" y="0"/>
                    </a:lnTo>
                    <a:lnTo>
                      <a:pt x="411" y="0"/>
                    </a:lnTo>
                    <a:lnTo>
                      <a:pt x="411" y="80"/>
                    </a:lnTo>
                    <a:lnTo>
                      <a:pt x="421" y="118"/>
                    </a:lnTo>
                    <a:lnTo>
                      <a:pt x="396" y="169"/>
                    </a:lnTo>
                    <a:lnTo>
                      <a:pt x="434" y="264"/>
                    </a:lnTo>
                    <a:lnTo>
                      <a:pt x="434" y="310"/>
                    </a:lnTo>
                    <a:lnTo>
                      <a:pt x="341" y="412"/>
                    </a:lnTo>
                    <a:lnTo>
                      <a:pt x="322" y="442"/>
                    </a:lnTo>
                    <a:lnTo>
                      <a:pt x="360" y="487"/>
                    </a:lnTo>
                    <a:lnTo>
                      <a:pt x="434" y="487"/>
                    </a:lnTo>
                    <a:close/>
                  </a:path>
                </a:pathLst>
              </a:custGeom>
              <a:solidFill>
                <a:srgbClr val="98b187"/>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56" name="4981195638.625109.87589.3756"/>
              <p:cNvGrpSpPr/>
              <p:nvPr/>
            </p:nvGrpSpPr>
            <p:grpSpPr>
              <a:xfrm>
                <a:off x="4406400" y="627120"/>
                <a:ext cx="1006560" cy="1362240"/>
                <a:chOff x="4406400" y="627120"/>
                <a:chExt cx="1006560" cy="1362240"/>
              </a:xfrm>
            </p:grpSpPr>
            <p:sp>
              <p:nvSpPr>
                <p:cNvPr id="3457" name="4979266.5690.12538.37537.8755"/>
                <p:cNvSpPr/>
                <p:nvPr/>
              </p:nvSpPr>
              <p:spPr>
                <a:xfrm>
                  <a:off x="4986360" y="1513800"/>
                  <a:ext cx="426600" cy="475560"/>
                </a:xfrm>
                <a:custGeom>
                  <a:avLst/>
                  <a:gdLst/>
                  <a:ahLst/>
                  <a:rect l="l" t="t" r="r" b="b"/>
                  <a:pathLst>
                    <a:path w="794" h="803">
                      <a:moveTo>
                        <a:pt x="5" y="590"/>
                      </a:moveTo>
                      <a:lnTo>
                        <a:pt x="15" y="574"/>
                      </a:lnTo>
                      <a:lnTo>
                        <a:pt x="1" y="564"/>
                      </a:lnTo>
                      <a:lnTo>
                        <a:pt x="19" y="556"/>
                      </a:lnTo>
                      <a:lnTo>
                        <a:pt x="0" y="548"/>
                      </a:lnTo>
                      <a:lnTo>
                        <a:pt x="47" y="521"/>
                      </a:lnTo>
                      <a:lnTo>
                        <a:pt x="90" y="484"/>
                      </a:lnTo>
                      <a:lnTo>
                        <a:pt x="118" y="470"/>
                      </a:lnTo>
                      <a:lnTo>
                        <a:pt x="118" y="458"/>
                      </a:lnTo>
                      <a:lnTo>
                        <a:pt x="94" y="447"/>
                      </a:lnTo>
                      <a:lnTo>
                        <a:pt x="39" y="447"/>
                      </a:lnTo>
                      <a:lnTo>
                        <a:pt x="27" y="461"/>
                      </a:lnTo>
                      <a:lnTo>
                        <a:pt x="23" y="458"/>
                      </a:lnTo>
                      <a:lnTo>
                        <a:pt x="31" y="438"/>
                      </a:lnTo>
                      <a:lnTo>
                        <a:pt x="64" y="423"/>
                      </a:lnTo>
                      <a:lnTo>
                        <a:pt x="58" y="438"/>
                      </a:lnTo>
                      <a:lnTo>
                        <a:pt x="85" y="445"/>
                      </a:lnTo>
                      <a:lnTo>
                        <a:pt x="118" y="356"/>
                      </a:lnTo>
                      <a:lnTo>
                        <a:pt x="129" y="355"/>
                      </a:lnTo>
                      <a:lnTo>
                        <a:pt x="141" y="375"/>
                      </a:lnTo>
                      <a:lnTo>
                        <a:pt x="152" y="375"/>
                      </a:lnTo>
                      <a:lnTo>
                        <a:pt x="168" y="392"/>
                      </a:lnTo>
                      <a:lnTo>
                        <a:pt x="176" y="384"/>
                      </a:lnTo>
                      <a:lnTo>
                        <a:pt x="152" y="365"/>
                      </a:lnTo>
                      <a:lnTo>
                        <a:pt x="156" y="361"/>
                      </a:lnTo>
                      <a:lnTo>
                        <a:pt x="171" y="364"/>
                      </a:lnTo>
                      <a:lnTo>
                        <a:pt x="173" y="355"/>
                      </a:lnTo>
                      <a:lnTo>
                        <a:pt x="165" y="355"/>
                      </a:lnTo>
                      <a:lnTo>
                        <a:pt x="180" y="349"/>
                      </a:lnTo>
                      <a:lnTo>
                        <a:pt x="176" y="342"/>
                      </a:lnTo>
                      <a:lnTo>
                        <a:pt x="160" y="347"/>
                      </a:lnTo>
                      <a:lnTo>
                        <a:pt x="150" y="340"/>
                      </a:lnTo>
                      <a:lnTo>
                        <a:pt x="146" y="320"/>
                      </a:lnTo>
                      <a:lnTo>
                        <a:pt x="189" y="277"/>
                      </a:lnTo>
                      <a:lnTo>
                        <a:pt x="180" y="273"/>
                      </a:lnTo>
                      <a:lnTo>
                        <a:pt x="189" y="251"/>
                      </a:lnTo>
                      <a:lnTo>
                        <a:pt x="208" y="243"/>
                      </a:lnTo>
                      <a:lnTo>
                        <a:pt x="201" y="224"/>
                      </a:lnTo>
                      <a:lnTo>
                        <a:pt x="230" y="188"/>
                      </a:lnTo>
                      <a:lnTo>
                        <a:pt x="236" y="188"/>
                      </a:lnTo>
                      <a:lnTo>
                        <a:pt x="226" y="179"/>
                      </a:lnTo>
                      <a:lnTo>
                        <a:pt x="234" y="161"/>
                      </a:lnTo>
                      <a:lnTo>
                        <a:pt x="243" y="161"/>
                      </a:lnTo>
                      <a:lnTo>
                        <a:pt x="236" y="144"/>
                      </a:lnTo>
                      <a:lnTo>
                        <a:pt x="269" y="128"/>
                      </a:lnTo>
                      <a:lnTo>
                        <a:pt x="279" y="117"/>
                      </a:lnTo>
                      <a:lnTo>
                        <a:pt x="274" y="95"/>
                      </a:lnTo>
                      <a:lnTo>
                        <a:pt x="304" y="64"/>
                      </a:lnTo>
                      <a:lnTo>
                        <a:pt x="304" y="55"/>
                      </a:lnTo>
                      <a:lnTo>
                        <a:pt x="399" y="0"/>
                      </a:lnTo>
                      <a:lnTo>
                        <a:pt x="403" y="19"/>
                      </a:lnTo>
                      <a:lnTo>
                        <a:pt x="415" y="27"/>
                      </a:lnTo>
                      <a:lnTo>
                        <a:pt x="422" y="19"/>
                      </a:lnTo>
                      <a:lnTo>
                        <a:pt x="418" y="8"/>
                      </a:lnTo>
                      <a:lnTo>
                        <a:pt x="435" y="4"/>
                      </a:lnTo>
                      <a:lnTo>
                        <a:pt x="447" y="16"/>
                      </a:lnTo>
                      <a:lnTo>
                        <a:pt x="443" y="44"/>
                      </a:lnTo>
                      <a:lnTo>
                        <a:pt x="420" y="55"/>
                      </a:lnTo>
                      <a:lnTo>
                        <a:pt x="399" y="44"/>
                      </a:lnTo>
                      <a:lnTo>
                        <a:pt x="379" y="46"/>
                      </a:lnTo>
                      <a:lnTo>
                        <a:pt x="392" y="70"/>
                      </a:lnTo>
                      <a:lnTo>
                        <a:pt x="415" y="68"/>
                      </a:lnTo>
                      <a:lnTo>
                        <a:pt x="415" y="87"/>
                      </a:lnTo>
                      <a:lnTo>
                        <a:pt x="343" y="195"/>
                      </a:lnTo>
                      <a:lnTo>
                        <a:pt x="314" y="224"/>
                      </a:lnTo>
                      <a:lnTo>
                        <a:pt x="317" y="282"/>
                      </a:lnTo>
                      <a:lnTo>
                        <a:pt x="388" y="205"/>
                      </a:lnTo>
                      <a:lnTo>
                        <a:pt x="392" y="230"/>
                      </a:lnTo>
                      <a:lnTo>
                        <a:pt x="399" y="224"/>
                      </a:lnTo>
                      <a:lnTo>
                        <a:pt x="404" y="232"/>
                      </a:lnTo>
                      <a:lnTo>
                        <a:pt x="410" y="224"/>
                      </a:lnTo>
                      <a:lnTo>
                        <a:pt x="434" y="243"/>
                      </a:lnTo>
                      <a:lnTo>
                        <a:pt x="461" y="232"/>
                      </a:lnTo>
                      <a:lnTo>
                        <a:pt x="465" y="240"/>
                      </a:lnTo>
                      <a:lnTo>
                        <a:pt x="415" y="274"/>
                      </a:lnTo>
                      <a:lnTo>
                        <a:pt x="415" y="285"/>
                      </a:lnTo>
                      <a:lnTo>
                        <a:pt x="461" y="316"/>
                      </a:lnTo>
                      <a:lnTo>
                        <a:pt x="496" y="309"/>
                      </a:lnTo>
                      <a:lnTo>
                        <a:pt x="501" y="321"/>
                      </a:lnTo>
                      <a:lnTo>
                        <a:pt x="492" y="356"/>
                      </a:lnTo>
                      <a:lnTo>
                        <a:pt x="543" y="349"/>
                      </a:lnTo>
                      <a:lnTo>
                        <a:pt x="540" y="342"/>
                      </a:lnTo>
                      <a:lnTo>
                        <a:pt x="548" y="340"/>
                      </a:lnTo>
                      <a:lnTo>
                        <a:pt x="528" y="305"/>
                      </a:lnTo>
                      <a:lnTo>
                        <a:pt x="543" y="316"/>
                      </a:lnTo>
                      <a:lnTo>
                        <a:pt x="548" y="305"/>
                      </a:lnTo>
                      <a:lnTo>
                        <a:pt x="568" y="302"/>
                      </a:lnTo>
                      <a:lnTo>
                        <a:pt x="563" y="321"/>
                      </a:lnTo>
                      <a:lnTo>
                        <a:pt x="574" y="313"/>
                      </a:lnTo>
                      <a:lnTo>
                        <a:pt x="582" y="349"/>
                      </a:lnTo>
                      <a:lnTo>
                        <a:pt x="588" y="349"/>
                      </a:lnTo>
                      <a:lnTo>
                        <a:pt x="595" y="337"/>
                      </a:lnTo>
                      <a:lnTo>
                        <a:pt x="610" y="340"/>
                      </a:lnTo>
                      <a:lnTo>
                        <a:pt x="634" y="333"/>
                      </a:lnTo>
                      <a:lnTo>
                        <a:pt x="669" y="347"/>
                      </a:lnTo>
                      <a:lnTo>
                        <a:pt x="689" y="364"/>
                      </a:lnTo>
                      <a:lnTo>
                        <a:pt x="681" y="396"/>
                      </a:lnTo>
                      <a:lnTo>
                        <a:pt x="647" y="430"/>
                      </a:lnTo>
                      <a:lnTo>
                        <a:pt x="661" y="431"/>
                      </a:lnTo>
                      <a:lnTo>
                        <a:pt x="657" y="445"/>
                      </a:lnTo>
                      <a:lnTo>
                        <a:pt x="674" y="461"/>
                      </a:lnTo>
                      <a:lnTo>
                        <a:pt x="661" y="485"/>
                      </a:lnTo>
                      <a:lnTo>
                        <a:pt x="674" y="485"/>
                      </a:lnTo>
                      <a:lnTo>
                        <a:pt x="674" y="494"/>
                      </a:lnTo>
                      <a:lnTo>
                        <a:pt x="684" y="488"/>
                      </a:lnTo>
                      <a:lnTo>
                        <a:pt x="684" y="506"/>
                      </a:lnTo>
                      <a:lnTo>
                        <a:pt x="697" y="488"/>
                      </a:lnTo>
                      <a:lnTo>
                        <a:pt x="697" y="473"/>
                      </a:lnTo>
                      <a:lnTo>
                        <a:pt x="711" y="473"/>
                      </a:lnTo>
                      <a:lnTo>
                        <a:pt x="720" y="488"/>
                      </a:lnTo>
                      <a:lnTo>
                        <a:pt x="736" y="461"/>
                      </a:lnTo>
                      <a:lnTo>
                        <a:pt x="750" y="488"/>
                      </a:lnTo>
                      <a:lnTo>
                        <a:pt x="740" y="508"/>
                      </a:lnTo>
                      <a:lnTo>
                        <a:pt x="711" y="516"/>
                      </a:lnTo>
                      <a:lnTo>
                        <a:pt x="689" y="539"/>
                      </a:lnTo>
                      <a:lnTo>
                        <a:pt x="669" y="603"/>
                      </a:lnTo>
                      <a:lnTo>
                        <a:pt x="662" y="608"/>
                      </a:lnTo>
                      <a:lnTo>
                        <a:pt x="657" y="606"/>
                      </a:lnTo>
                      <a:lnTo>
                        <a:pt x="662" y="634"/>
                      </a:lnTo>
                      <a:lnTo>
                        <a:pt x="665" y="623"/>
                      </a:lnTo>
                      <a:lnTo>
                        <a:pt x="673" y="623"/>
                      </a:lnTo>
                      <a:lnTo>
                        <a:pt x="669" y="645"/>
                      </a:lnTo>
                      <a:lnTo>
                        <a:pt x="684" y="653"/>
                      </a:lnTo>
                      <a:lnTo>
                        <a:pt x="689" y="649"/>
                      </a:lnTo>
                      <a:lnTo>
                        <a:pt x="689" y="629"/>
                      </a:lnTo>
                      <a:lnTo>
                        <a:pt x="711" y="590"/>
                      </a:lnTo>
                      <a:lnTo>
                        <a:pt x="756" y="556"/>
                      </a:lnTo>
                      <a:lnTo>
                        <a:pt x="756" y="553"/>
                      </a:lnTo>
                      <a:lnTo>
                        <a:pt x="771" y="551"/>
                      </a:lnTo>
                      <a:lnTo>
                        <a:pt x="772" y="560"/>
                      </a:lnTo>
                      <a:lnTo>
                        <a:pt x="748" y="578"/>
                      </a:lnTo>
                      <a:lnTo>
                        <a:pt x="728" y="641"/>
                      </a:lnTo>
                      <a:lnTo>
                        <a:pt x="740" y="672"/>
                      </a:lnTo>
                      <a:lnTo>
                        <a:pt x="748" y="659"/>
                      </a:lnTo>
                      <a:lnTo>
                        <a:pt x="764" y="653"/>
                      </a:lnTo>
                      <a:lnTo>
                        <a:pt x="783" y="608"/>
                      </a:lnTo>
                      <a:lnTo>
                        <a:pt x="794" y="657"/>
                      </a:lnTo>
                      <a:lnTo>
                        <a:pt x="778" y="692"/>
                      </a:lnTo>
                      <a:lnTo>
                        <a:pt x="760" y="780"/>
                      </a:lnTo>
                      <a:lnTo>
                        <a:pt x="731" y="802"/>
                      </a:lnTo>
                      <a:lnTo>
                        <a:pt x="713" y="780"/>
                      </a:lnTo>
                      <a:lnTo>
                        <a:pt x="692" y="803"/>
                      </a:lnTo>
                      <a:lnTo>
                        <a:pt x="681" y="780"/>
                      </a:lnTo>
                      <a:lnTo>
                        <a:pt x="692" y="706"/>
                      </a:lnTo>
                      <a:lnTo>
                        <a:pt x="681" y="711"/>
                      </a:lnTo>
                      <a:lnTo>
                        <a:pt x="647" y="763"/>
                      </a:lnTo>
                      <a:lnTo>
                        <a:pt x="619" y="767"/>
                      </a:lnTo>
                      <a:lnTo>
                        <a:pt x="625" y="728"/>
                      </a:lnTo>
                      <a:lnTo>
                        <a:pt x="641" y="686"/>
                      </a:lnTo>
                      <a:lnTo>
                        <a:pt x="647" y="685"/>
                      </a:lnTo>
                      <a:lnTo>
                        <a:pt x="633" y="606"/>
                      </a:lnTo>
                      <a:lnTo>
                        <a:pt x="625" y="603"/>
                      </a:lnTo>
                      <a:lnTo>
                        <a:pt x="607" y="616"/>
                      </a:lnTo>
                      <a:lnTo>
                        <a:pt x="586" y="663"/>
                      </a:lnTo>
                      <a:lnTo>
                        <a:pt x="563" y="674"/>
                      </a:lnTo>
                      <a:lnTo>
                        <a:pt x="571" y="663"/>
                      </a:lnTo>
                      <a:lnTo>
                        <a:pt x="545" y="674"/>
                      </a:lnTo>
                      <a:lnTo>
                        <a:pt x="533" y="668"/>
                      </a:lnTo>
                      <a:lnTo>
                        <a:pt x="501" y="709"/>
                      </a:lnTo>
                      <a:lnTo>
                        <a:pt x="496" y="739"/>
                      </a:lnTo>
                      <a:lnTo>
                        <a:pt x="473" y="751"/>
                      </a:lnTo>
                      <a:lnTo>
                        <a:pt x="454" y="740"/>
                      </a:lnTo>
                      <a:lnTo>
                        <a:pt x="404" y="753"/>
                      </a:lnTo>
                      <a:lnTo>
                        <a:pt x="399" y="739"/>
                      </a:lnTo>
                      <a:lnTo>
                        <a:pt x="403" y="728"/>
                      </a:lnTo>
                      <a:lnTo>
                        <a:pt x="424" y="711"/>
                      </a:lnTo>
                      <a:lnTo>
                        <a:pt x="442" y="713"/>
                      </a:lnTo>
                      <a:lnTo>
                        <a:pt x="454" y="709"/>
                      </a:lnTo>
                      <a:lnTo>
                        <a:pt x="482" y="682"/>
                      </a:lnTo>
                      <a:lnTo>
                        <a:pt x="482" y="659"/>
                      </a:lnTo>
                      <a:lnTo>
                        <a:pt x="496" y="649"/>
                      </a:lnTo>
                      <a:lnTo>
                        <a:pt x="535" y="645"/>
                      </a:lnTo>
                      <a:lnTo>
                        <a:pt x="543" y="625"/>
                      </a:lnTo>
                      <a:lnTo>
                        <a:pt x="497" y="634"/>
                      </a:lnTo>
                      <a:lnTo>
                        <a:pt x="466" y="619"/>
                      </a:lnTo>
                      <a:lnTo>
                        <a:pt x="466" y="647"/>
                      </a:lnTo>
                      <a:lnTo>
                        <a:pt x="454" y="653"/>
                      </a:lnTo>
                      <a:lnTo>
                        <a:pt x="435" y="645"/>
                      </a:lnTo>
                      <a:lnTo>
                        <a:pt x="415" y="647"/>
                      </a:lnTo>
                      <a:lnTo>
                        <a:pt x="418" y="634"/>
                      </a:lnTo>
                      <a:lnTo>
                        <a:pt x="396" y="647"/>
                      </a:lnTo>
                      <a:lnTo>
                        <a:pt x="379" y="645"/>
                      </a:lnTo>
                      <a:lnTo>
                        <a:pt x="420" y="625"/>
                      </a:lnTo>
                      <a:lnTo>
                        <a:pt x="392" y="619"/>
                      </a:lnTo>
                      <a:lnTo>
                        <a:pt x="403" y="610"/>
                      </a:lnTo>
                      <a:lnTo>
                        <a:pt x="383" y="610"/>
                      </a:lnTo>
                      <a:lnTo>
                        <a:pt x="383" y="623"/>
                      </a:lnTo>
                      <a:lnTo>
                        <a:pt x="324" y="619"/>
                      </a:lnTo>
                      <a:lnTo>
                        <a:pt x="312" y="629"/>
                      </a:lnTo>
                      <a:lnTo>
                        <a:pt x="220" y="608"/>
                      </a:lnTo>
                      <a:lnTo>
                        <a:pt x="125" y="603"/>
                      </a:lnTo>
                      <a:lnTo>
                        <a:pt x="121" y="590"/>
                      </a:lnTo>
                      <a:lnTo>
                        <a:pt x="99" y="606"/>
                      </a:lnTo>
                      <a:lnTo>
                        <a:pt x="70" y="608"/>
                      </a:lnTo>
                      <a:lnTo>
                        <a:pt x="31" y="606"/>
                      </a:lnTo>
                      <a:lnTo>
                        <a:pt x="5" y="590"/>
                      </a:lnTo>
                      <a:close/>
                    </a:path>
                  </a:pathLst>
                </a:custGeom>
                <a:solidFill>
                  <a:srgbClr val="a6ada1"/>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8" name="4980195638.62573.625735"/>
                <p:cNvSpPr/>
                <p:nvPr/>
              </p:nvSpPr>
              <p:spPr>
                <a:xfrm>
                  <a:off x="4406400" y="627120"/>
                  <a:ext cx="822600" cy="912960"/>
                </a:xfrm>
                <a:custGeom>
                  <a:avLst/>
                  <a:gdLst/>
                  <a:ahLst/>
                  <a:rect l="l" t="t" r="r" b="b"/>
                  <a:pathLst>
                    <a:path w="1528" h="1542">
                      <a:moveTo>
                        <a:pt x="434" y="487"/>
                      </a:moveTo>
                      <a:lnTo>
                        <a:pt x="467" y="533"/>
                      </a:lnTo>
                      <a:lnTo>
                        <a:pt x="463" y="581"/>
                      </a:lnTo>
                      <a:lnTo>
                        <a:pt x="431" y="622"/>
                      </a:lnTo>
                      <a:lnTo>
                        <a:pt x="431" y="687"/>
                      </a:lnTo>
                      <a:lnTo>
                        <a:pt x="454" y="810"/>
                      </a:lnTo>
                      <a:lnTo>
                        <a:pt x="439" y="854"/>
                      </a:lnTo>
                      <a:lnTo>
                        <a:pt x="388" y="886"/>
                      </a:lnTo>
                      <a:lnTo>
                        <a:pt x="360" y="955"/>
                      </a:lnTo>
                      <a:lnTo>
                        <a:pt x="302" y="939"/>
                      </a:lnTo>
                      <a:lnTo>
                        <a:pt x="283" y="902"/>
                      </a:lnTo>
                      <a:lnTo>
                        <a:pt x="205" y="902"/>
                      </a:lnTo>
                      <a:lnTo>
                        <a:pt x="147" y="787"/>
                      </a:lnTo>
                      <a:lnTo>
                        <a:pt x="118" y="779"/>
                      </a:lnTo>
                      <a:lnTo>
                        <a:pt x="111" y="800"/>
                      </a:lnTo>
                      <a:lnTo>
                        <a:pt x="111" y="879"/>
                      </a:lnTo>
                      <a:lnTo>
                        <a:pt x="88" y="916"/>
                      </a:lnTo>
                      <a:lnTo>
                        <a:pt x="72" y="900"/>
                      </a:lnTo>
                      <a:lnTo>
                        <a:pt x="57" y="845"/>
                      </a:lnTo>
                      <a:lnTo>
                        <a:pt x="37" y="832"/>
                      </a:lnTo>
                      <a:lnTo>
                        <a:pt x="39" y="912"/>
                      </a:lnTo>
                      <a:lnTo>
                        <a:pt x="5" y="955"/>
                      </a:lnTo>
                      <a:lnTo>
                        <a:pt x="12" y="1019"/>
                      </a:lnTo>
                      <a:lnTo>
                        <a:pt x="0" y="1096"/>
                      </a:lnTo>
                      <a:lnTo>
                        <a:pt x="20" y="1151"/>
                      </a:lnTo>
                      <a:lnTo>
                        <a:pt x="12" y="1225"/>
                      </a:lnTo>
                      <a:lnTo>
                        <a:pt x="20" y="1293"/>
                      </a:lnTo>
                      <a:lnTo>
                        <a:pt x="61" y="1296"/>
                      </a:lnTo>
                      <a:lnTo>
                        <a:pt x="72" y="1221"/>
                      </a:lnTo>
                      <a:lnTo>
                        <a:pt x="98" y="1217"/>
                      </a:lnTo>
                      <a:lnTo>
                        <a:pt x="126" y="1300"/>
                      </a:lnTo>
                      <a:lnTo>
                        <a:pt x="102" y="1348"/>
                      </a:lnTo>
                      <a:lnTo>
                        <a:pt x="118" y="1413"/>
                      </a:lnTo>
                      <a:lnTo>
                        <a:pt x="170" y="1382"/>
                      </a:lnTo>
                      <a:lnTo>
                        <a:pt x="200" y="1422"/>
                      </a:lnTo>
                      <a:lnTo>
                        <a:pt x="262" y="1407"/>
                      </a:lnTo>
                      <a:lnTo>
                        <a:pt x="335" y="1542"/>
                      </a:lnTo>
                      <a:lnTo>
                        <a:pt x="372" y="1540"/>
                      </a:lnTo>
                      <a:lnTo>
                        <a:pt x="366" y="1315"/>
                      </a:lnTo>
                      <a:lnTo>
                        <a:pt x="404" y="1217"/>
                      </a:lnTo>
                      <a:lnTo>
                        <a:pt x="424" y="1192"/>
                      </a:lnTo>
                      <a:lnTo>
                        <a:pt x="459" y="1192"/>
                      </a:lnTo>
                      <a:lnTo>
                        <a:pt x="467" y="1217"/>
                      </a:lnTo>
                      <a:lnTo>
                        <a:pt x="450" y="1273"/>
                      </a:lnTo>
                      <a:lnTo>
                        <a:pt x="459" y="1300"/>
                      </a:lnTo>
                      <a:lnTo>
                        <a:pt x="407" y="1304"/>
                      </a:lnTo>
                      <a:lnTo>
                        <a:pt x="387" y="1362"/>
                      </a:lnTo>
                      <a:lnTo>
                        <a:pt x="439" y="1383"/>
                      </a:lnTo>
                      <a:lnTo>
                        <a:pt x="463" y="1436"/>
                      </a:lnTo>
                      <a:lnTo>
                        <a:pt x="1213" y="1436"/>
                      </a:lnTo>
                      <a:lnTo>
                        <a:pt x="1409" y="1434"/>
                      </a:lnTo>
                      <a:lnTo>
                        <a:pt x="1411" y="1500"/>
                      </a:lnTo>
                      <a:lnTo>
                        <a:pt x="1444" y="1464"/>
                      </a:lnTo>
                      <a:lnTo>
                        <a:pt x="1461" y="1464"/>
                      </a:lnTo>
                      <a:lnTo>
                        <a:pt x="1464" y="1448"/>
                      </a:lnTo>
                      <a:lnTo>
                        <a:pt x="1526" y="1391"/>
                      </a:lnTo>
                      <a:lnTo>
                        <a:pt x="1480" y="1351"/>
                      </a:lnTo>
                      <a:lnTo>
                        <a:pt x="1528" y="1362"/>
                      </a:lnTo>
                      <a:lnTo>
                        <a:pt x="1480" y="1328"/>
                      </a:lnTo>
                      <a:lnTo>
                        <a:pt x="1505" y="1320"/>
                      </a:lnTo>
                      <a:lnTo>
                        <a:pt x="1493" y="1256"/>
                      </a:lnTo>
                      <a:lnTo>
                        <a:pt x="1444" y="1231"/>
                      </a:lnTo>
                      <a:lnTo>
                        <a:pt x="1495" y="1243"/>
                      </a:lnTo>
                      <a:lnTo>
                        <a:pt x="1516" y="1231"/>
                      </a:lnTo>
                      <a:lnTo>
                        <a:pt x="1477" y="1176"/>
                      </a:lnTo>
                      <a:lnTo>
                        <a:pt x="1493" y="1164"/>
                      </a:lnTo>
                      <a:lnTo>
                        <a:pt x="1375" y="1131"/>
                      </a:lnTo>
                      <a:lnTo>
                        <a:pt x="1321" y="1192"/>
                      </a:lnTo>
                      <a:lnTo>
                        <a:pt x="1321" y="1061"/>
                      </a:lnTo>
                      <a:lnTo>
                        <a:pt x="1186" y="1072"/>
                      </a:lnTo>
                      <a:lnTo>
                        <a:pt x="1274" y="1078"/>
                      </a:lnTo>
                      <a:lnTo>
                        <a:pt x="1162" y="1086"/>
                      </a:lnTo>
                      <a:lnTo>
                        <a:pt x="959" y="1217"/>
                      </a:lnTo>
                      <a:lnTo>
                        <a:pt x="964" y="1171"/>
                      </a:lnTo>
                      <a:lnTo>
                        <a:pt x="874" y="1140"/>
                      </a:lnTo>
                      <a:lnTo>
                        <a:pt x="902" y="1128"/>
                      </a:lnTo>
                      <a:lnTo>
                        <a:pt x="982" y="1155"/>
                      </a:lnTo>
                      <a:lnTo>
                        <a:pt x="1017" y="1112"/>
                      </a:lnTo>
                      <a:lnTo>
                        <a:pt x="1154" y="1074"/>
                      </a:lnTo>
                      <a:lnTo>
                        <a:pt x="1072" y="1078"/>
                      </a:lnTo>
                      <a:lnTo>
                        <a:pt x="1297" y="1019"/>
                      </a:lnTo>
                      <a:lnTo>
                        <a:pt x="1312" y="999"/>
                      </a:lnTo>
                      <a:lnTo>
                        <a:pt x="1246" y="964"/>
                      </a:lnTo>
                      <a:lnTo>
                        <a:pt x="1235" y="932"/>
                      </a:lnTo>
                      <a:lnTo>
                        <a:pt x="1202" y="964"/>
                      </a:lnTo>
                      <a:lnTo>
                        <a:pt x="1143" y="948"/>
                      </a:lnTo>
                      <a:lnTo>
                        <a:pt x="1120" y="900"/>
                      </a:lnTo>
                      <a:lnTo>
                        <a:pt x="1100" y="912"/>
                      </a:lnTo>
                      <a:lnTo>
                        <a:pt x="1100" y="889"/>
                      </a:lnTo>
                      <a:lnTo>
                        <a:pt x="1034" y="944"/>
                      </a:lnTo>
                      <a:lnTo>
                        <a:pt x="1062" y="893"/>
                      </a:lnTo>
                      <a:lnTo>
                        <a:pt x="1038" y="871"/>
                      </a:lnTo>
                      <a:lnTo>
                        <a:pt x="944" y="882"/>
                      </a:lnTo>
                      <a:lnTo>
                        <a:pt x="970" y="854"/>
                      </a:lnTo>
                      <a:lnTo>
                        <a:pt x="963" y="800"/>
                      </a:lnTo>
                      <a:lnTo>
                        <a:pt x="929" y="807"/>
                      </a:lnTo>
                      <a:lnTo>
                        <a:pt x="912" y="779"/>
                      </a:lnTo>
                      <a:lnTo>
                        <a:pt x="842" y="772"/>
                      </a:lnTo>
                      <a:lnTo>
                        <a:pt x="839" y="720"/>
                      </a:lnTo>
                      <a:lnTo>
                        <a:pt x="768" y="724"/>
                      </a:lnTo>
                      <a:lnTo>
                        <a:pt x="773" y="706"/>
                      </a:lnTo>
                      <a:lnTo>
                        <a:pt x="796" y="708"/>
                      </a:lnTo>
                      <a:lnTo>
                        <a:pt x="757" y="679"/>
                      </a:lnTo>
                      <a:lnTo>
                        <a:pt x="784" y="658"/>
                      </a:lnTo>
                      <a:lnTo>
                        <a:pt x="652" y="646"/>
                      </a:lnTo>
                      <a:lnTo>
                        <a:pt x="741" y="638"/>
                      </a:lnTo>
                      <a:lnTo>
                        <a:pt x="714" y="614"/>
                      </a:lnTo>
                      <a:lnTo>
                        <a:pt x="794" y="638"/>
                      </a:lnTo>
                      <a:lnTo>
                        <a:pt x="784" y="618"/>
                      </a:lnTo>
                      <a:lnTo>
                        <a:pt x="832" y="577"/>
                      </a:lnTo>
                      <a:lnTo>
                        <a:pt x="822" y="556"/>
                      </a:lnTo>
                      <a:lnTo>
                        <a:pt x="773" y="545"/>
                      </a:lnTo>
                      <a:lnTo>
                        <a:pt x="768" y="511"/>
                      </a:lnTo>
                      <a:lnTo>
                        <a:pt x="706" y="514"/>
                      </a:lnTo>
                      <a:lnTo>
                        <a:pt x="773" y="474"/>
                      </a:lnTo>
                      <a:lnTo>
                        <a:pt x="730" y="425"/>
                      </a:lnTo>
                      <a:lnTo>
                        <a:pt x="691" y="432"/>
                      </a:lnTo>
                      <a:lnTo>
                        <a:pt x="714" y="408"/>
                      </a:lnTo>
                      <a:lnTo>
                        <a:pt x="693" y="382"/>
                      </a:lnTo>
                      <a:lnTo>
                        <a:pt x="615" y="408"/>
                      </a:lnTo>
                      <a:lnTo>
                        <a:pt x="691" y="345"/>
                      </a:lnTo>
                      <a:lnTo>
                        <a:pt x="686" y="327"/>
                      </a:lnTo>
                      <a:lnTo>
                        <a:pt x="573" y="327"/>
                      </a:lnTo>
                      <a:lnTo>
                        <a:pt x="657" y="298"/>
                      </a:lnTo>
                      <a:lnTo>
                        <a:pt x="640" y="270"/>
                      </a:lnTo>
                      <a:lnTo>
                        <a:pt x="608" y="270"/>
                      </a:lnTo>
                      <a:lnTo>
                        <a:pt x="615" y="224"/>
                      </a:lnTo>
                      <a:lnTo>
                        <a:pt x="487" y="239"/>
                      </a:lnTo>
                      <a:lnTo>
                        <a:pt x="591" y="211"/>
                      </a:lnTo>
                      <a:lnTo>
                        <a:pt x="593" y="192"/>
                      </a:lnTo>
                      <a:lnTo>
                        <a:pt x="517" y="165"/>
                      </a:lnTo>
                      <a:lnTo>
                        <a:pt x="546" y="141"/>
                      </a:lnTo>
                      <a:lnTo>
                        <a:pt x="505" y="137"/>
                      </a:lnTo>
                      <a:lnTo>
                        <a:pt x="487" y="80"/>
                      </a:lnTo>
                      <a:lnTo>
                        <a:pt x="459" y="80"/>
                      </a:lnTo>
                      <a:lnTo>
                        <a:pt x="470" y="47"/>
                      </a:lnTo>
                      <a:lnTo>
                        <a:pt x="450" y="0"/>
                      </a:lnTo>
                      <a:lnTo>
                        <a:pt x="411" y="0"/>
                      </a:lnTo>
                      <a:lnTo>
                        <a:pt x="411" y="80"/>
                      </a:lnTo>
                      <a:lnTo>
                        <a:pt x="421" y="118"/>
                      </a:lnTo>
                      <a:lnTo>
                        <a:pt x="396" y="169"/>
                      </a:lnTo>
                      <a:lnTo>
                        <a:pt x="434" y="264"/>
                      </a:lnTo>
                      <a:lnTo>
                        <a:pt x="434" y="310"/>
                      </a:lnTo>
                      <a:lnTo>
                        <a:pt x="341" y="412"/>
                      </a:lnTo>
                      <a:lnTo>
                        <a:pt x="322" y="442"/>
                      </a:lnTo>
                      <a:lnTo>
                        <a:pt x="360" y="487"/>
                      </a:lnTo>
                      <a:lnTo>
                        <a:pt x="434" y="487"/>
                      </a:lnTo>
                      <a:close/>
                    </a:path>
                  </a:pathLst>
                </a:custGeom>
                <a:solidFill>
                  <a:srgbClr val="a6ada1"/>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59" name="4987188247.5129117.8756"/>
              <p:cNvGrpSpPr/>
              <p:nvPr/>
            </p:nvGrpSpPr>
            <p:grpSpPr>
              <a:xfrm>
                <a:off x="0" y="540360"/>
                <a:ext cx="1327680" cy="1599840"/>
                <a:chOff x="0" y="540360"/>
                <a:chExt cx="1327680" cy="1599840"/>
              </a:xfrm>
            </p:grpSpPr>
            <p:sp>
              <p:nvSpPr>
                <p:cNvPr id="3460" name="4985276.25293.87531.12518.255"/>
                <p:cNvSpPr/>
                <p:nvPr/>
              </p:nvSpPr>
              <p:spPr>
                <a:xfrm>
                  <a:off x="522000" y="1634400"/>
                  <a:ext cx="205560" cy="386280"/>
                </a:xfrm>
                <a:custGeom>
                  <a:avLst/>
                  <a:gdLst/>
                  <a:ahLst/>
                  <a:rect l="l" t="t" r="r" b="b"/>
                  <a:pathLst>
                    <a:path w="384" h="651">
                      <a:moveTo>
                        <a:pt x="234" y="195"/>
                      </a:moveTo>
                      <a:lnTo>
                        <a:pt x="273" y="236"/>
                      </a:lnTo>
                      <a:lnTo>
                        <a:pt x="305" y="413"/>
                      </a:lnTo>
                      <a:lnTo>
                        <a:pt x="375" y="503"/>
                      </a:lnTo>
                      <a:lnTo>
                        <a:pt x="384" y="648"/>
                      </a:lnTo>
                      <a:lnTo>
                        <a:pt x="344" y="651"/>
                      </a:lnTo>
                      <a:lnTo>
                        <a:pt x="233" y="535"/>
                      </a:lnTo>
                      <a:lnTo>
                        <a:pt x="212" y="492"/>
                      </a:lnTo>
                      <a:lnTo>
                        <a:pt x="234" y="473"/>
                      </a:lnTo>
                      <a:lnTo>
                        <a:pt x="176" y="450"/>
                      </a:lnTo>
                      <a:lnTo>
                        <a:pt x="164" y="442"/>
                      </a:lnTo>
                      <a:lnTo>
                        <a:pt x="180" y="413"/>
                      </a:lnTo>
                      <a:lnTo>
                        <a:pt x="129" y="340"/>
                      </a:lnTo>
                      <a:lnTo>
                        <a:pt x="102" y="315"/>
                      </a:lnTo>
                      <a:lnTo>
                        <a:pt x="118" y="299"/>
                      </a:lnTo>
                      <a:lnTo>
                        <a:pt x="147" y="307"/>
                      </a:lnTo>
                      <a:lnTo>
                        <a:pt x="156" y="307"/>
                      </a:lnTo>
                      <a:lnTo>
                        <a:pt x="100" y="226"/>
                      </a:lnTo>
                      <a:lnTo>
                        <a:pt x="67" y="214"/>
                      </a:lnTo>
                      <a:lnTo>
                        <a:pt x="71" y="170"/>
                      </a:lnTo>
                      <a:lnTo>
                        <a:pt x="7" y="132"/>
                      </a:lnTo>
                      <a:lnTo>
                        <a:pt x="24" y="96"/>
                      </a:lnTo>
                      <a:lnTo>
                        <a:pt x="43" y="89"/>
                      </a:lnTo>
                      <a:lnTo>
                        <a:pt x="53" y="96"/>
                      </a:lnTo>
                      <a:lnTo>
                        <a:pt x="62" y="100"/>
                      </a:lnTo>
                      <a:lnTo>
                        <a:pt x="78" y="81"/>
                      </a:lnTo>
                      <a:lnTo>
                        <a:pt x="43" y="37"/>
                      </a:lnTo>
                      <a:lnTo>
                        <a:pt x="7" y="38"/>
                      </a:lnTo>
                      <a:lnTo>
                        <a:pt x="0" y="31"/>
                      </a:lnTo>
                      <a:lnTo>
                        <a:pt x="14" y="0"/>
                      </a:lnTo>
                      <a:lnTo>
                        <a:pt x="50" y="13"/>
                      </a:lnTo>
                      <a:lnTo>
                        <a:pt x="234" y="195"/>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61" name="4986188247.5129117.8755"/>
                <p:cNvSpPr/>
                <p:nvPr/>
              </p:nvSpPr>
              <p:spPr>
                <a:xfrm>
                  <a:off x="0" y="540360"/>
                  <a:ext cx="1327680" cy="1599840"/>
                </a:xfrm>
                <a:custGeom>
                  <a:avLst/>
                  <a:gdLst/>
                  <a:ahLst/>
                  <a:rect l="l" t="t" r="r" b="b"/>
                  <a:pathLst>
                    <a:path w="2467" h="2701">
                      <a:moveTo>
                        <a:pt x="88" y="131"/>
                      </a:moveTo>
                      <a:lnTo>
                        <a:pt x="0" y="0"/>
                      </a:lnTo>
                      <a:lnTo>
                        <a:pt x="1900" y="401"/>
                      </a:lnTo>
                      <a:lnTo>
                        <a:pt x="2318" y="489"/>
                      </a:lnTo>
                      <a:lnTo>
                        <a:pt x="2095" y="1538"/>
                      </a:lnTo>
                      <a:lnTo>
                        <a:pt x="2075" y="1556"/>
                      </a:lnTo>
                      <a:lnTo>
                        <a:pt x="2075" y="1576"/>
                      </a:lnTo>
                      <a:lnTo>
                        <a:pt x="2049" y="1617"/>
                      </a:lnTo>
                      <a:lnTo>
                        <a:pt x="2063" y="1626"/>
                      </a:lnTo>
                      <a:lnTo>
                        <a:pt x="2051" y="1643"/>
                      </a:lnTo>
                      <a:lnTo>
                        <a:pt x="2060" y="1662"/>
                      </a:lnTo>
                      <a:lnTo>
                        <a:pt x="2048" y="1683"/>
                      </a:lnTo>
                      <a:lnTo>
                        <a:pt x="2078" y="1682"/>
                      </a:lnTo>
                      <a:lnTo>
                        <a:pt x="2079" y="1709"/>
                      </a:lnTo>
                      <a:lnTo>
                        <a:pt x="2131" y="1763"/>
                      </a:lnTo>
                      <a:lnTo>
                        <a:pt x="2213" y="1886"/>
                      </a:lnTo>
                      <a:lnTo>
                        <a:pt x="2276" y="2050"/>
                      </a:lnTo>
                      <a:lnTo>
                        <a:pt x="2299" y="2132"/>
                      </a:lnTo>
                      <a:lnTo>
                        <a:pt x="2371" y="2204"/>
                      </a:lnTo>
                      <a:lnTo>
                        <a:pt x="2393" y="2313"/>
                      </a:lnTo>
                      <a:lnTo>
                        <a:pt x="2467" y="2456"/>
                      </a:lnTo>
                      <a:lnTo>
                        <a:pt x="2428" y="2662"/>
                      </a:lnTo>
                      <a:lnTo>
                        <a:pt x="2446" y="2701"/>
                      </a:lnTo>
                      <a:lnTo>
                        <a:pt x="2303" y="2677"/>
                      </a:lnTo>
                      <a:lnTo>
                        <a:pt x="2188" y="2653"/>
                      </a:lnTo>
                      <a:lnTo>
                        <a:pt x="1869" y="2575"/>
                      </a:lnTo>
                      <a:lnTo>
                        <a:pt x="1685" y="2525"/>
                      </a:lnTo>
                      <a:lnTo>
                        <a:pt x="1489" y="2473"/>
                      </a:lnTo>
                      <a:lnTo>
                        <a:pt x="1450" y="2434"/>
                      </a:lnTo>
                      <a:lnTo>
                        <a:pt x="1448" y="2405"/>
                      </a:lnTo>
                      <a:lnTo>
                        <a:pt x="1465" y="2390"/>
                      </a:lnTo>
                      <a:lnTo>
                        <a:pt x="1437" y="2363"/>
                      </a:lnTo>
                      <a:lnTo>
                        <a:pt x="1450" y="2294"/>
                      </a:lnTo>
                      <a:lnTo>
                        <a:pt x="1405" y="2302"/>
                      </a:lnTo>
                      <a:lnTo>
                        <a:pt x="1393" y="2294"/>
                      </a:lnTo>
                      <a:lnTo>
                        <a:pt x="1397" y="2226"/>
                      </a:lnTo>
                      <a:lnTo>
                        <a:pt x="1376" y="2217"/>
                      </a:lnTo>
                      <a:lnTo>
                        <a:pt x="1335" y="2219"/>
                      </a:lnTo>
                      <a:lnTo>
                        <a:pt x="1312" y="2169"/>
                      </a:lnTo>
                      <a:lnTo>
                        <a:pt x="1343" y="2109"/>
                      </a:lnTo>
                      <a:lnTo>
                        <a:pt x="1312" y="2085"/>
                      </a:lnTo>
                      <a:lnTo>
                        <a:pt x="1315" y="2074"/>
                      </a:lnTo>
                      <a:lnTo>
                        <a:pt x="1175" y="1999"/>
                      </a:lnTo>
                      <a:lnTo>
                        <a:pt x="1205" y="1983"/>
                      </a:lnTo>
                      <a:lnTo>
                        <a:pt x="1221" y="1936"/>
                      </a:lnTo>
                      <a:lnTo>
                        <a:pt x="1184" y="1916"/>
                      </a:lnTo>
                      <a:lnTo>
                        <a:pt x="1166" y="1914"/>
                      </a:lnTo>
                      <a:lnTo>
                        <a:pt x="1136" y="1889"/>
                      </a:lnTo>
                      <a:lnTo>
                        <a:pt x="1113" y="1893"/>
                      </a:lnTo>
                      <a:lnTo>
                        <a:pt x="1105" y="1835"/>
                      </a:lnTo>
                      <a:lnTo>
                        <a:pt x="1105" y="1818"/>
                      </a:lnTo>
                      <a:lnTo>
                        <a:pt x="1046" y="1767"/>
                      </a:lnTo>
                      <a:lnTo>
                        <a:pt x="1045" y="1745"/>
                      </a:lnTo>
                      <a:lnTo>
                        <a:pt x="1085" y="1745"/>
                      </a:lnTo>
                      <a:lnTo>
                        <a:pt x="1050" y="1720"/>
                      </a:lnTo>
                      <a:lnTo>
                        <a:pt x="1108" y="1720"/>
                      </a:lnTo>
                      <a:lnTo>
                        <a:pt x="1085" y="1710"/>
                      </a:lnTo>
                      <a:lnTo>
                        <a:pt x="1092" y="1673"/>
                      </a:lnTo>
                      <a:lnTo>
                        <a:pt x="1049" y="1686"/>
                      </a:lnTo>
                      <a:lnTo>
                        <a:pt x="1058" y="1553"/>
                      </a:lnTo>
                      <a:lnTo>
                        <a:pt x="1018" y="1557"/>
                      </a:lnTo>
                      <a:lnTo>
                        <a:pt x="1023" y="1527"/>
                      </a:lnTo>
                      <a:lnTo>
                        <a:pt x="964" y="1517"/>
                      </a:lnTo>
                      <a:lnTo>
                        <a:pt x="935" y="1433"/>
                      </a:lnTo>
                      <a:lnTo>
                        <a:pt x="961" y="1365"/>
                      </a:lnTo>
                      <a:lnTo>
                        <a:pt x="932" y="1362"/>
                      </a:lnTo>
                      <a:lnTo>
                        <a:pt x="859" y="1260"/>
                      </a:lnTo>
                      <a:lnTo>
                        <a:pt x="886" y="1220"/>
                      </a:lnTo>
                      <a:lnTo>
                        <a:pt x="846" y="1209"/>
                      </a:lnTo>
                      <a:lnTo>
                        <a:pt x="828" y="1180"/>
                      </a:lnTo>
                      <a:lnTo>
                        <a:pt x="855" y="1135"/>
                      </a:lnTo>
                      <a:lnTo>
                        <a:pt x="882" y="1139"/>
                      </a:lnTo>
                      <a:lnTo>
                        <a:pt x="932" y="923"/>
                      </a:lnTo>
                      <a:lnTo>
                        <a:pt x="730" y="773"/>
                      </a:lnTo>
                      <a:lnTo>
                        <a:pt x="581" y="380"/>
                      </a:lnTo>
                      <a:lnTo>
                        <a:pt x="521" y="332"/>
                      </a:lnTo>
                      <a:lnTo>
                        <a:pt x="536" y="296"/>
                      </a:lnTo>
                      <a:lnTo>
                        <a:pt x="456" y="233"/>
                      </a:lnTo>
                      <a:lnTo>
                        <a:pt x="434" y="145"/>
                      </a:lnTo>
                      <a:lnTo>
                        <a:pt x="319" y="160"/>
                      </a:lnTo>
                      <a:lnTo>
                        <a:pt x="262" y="225"/>
                      </a:lnTo>
                      <a:lnTo>
                        <a:pt x="158" y="243"/>
                      </a:lnTo>
                      <a:lnTo>
                        <a:pt x="103" y="144"/>
                      </a:lnTo>
                      <a:lnTo>
                        <a:pt x="88" y="131"/>
                      </a:lnTo>
                      <a:close/>
                    </a:path>
                  </a:pathLst>
                </a:custGeom>
                <a:solidFill>
                  <a:srgbClr val="00f008"/>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62" name="4996175.125554.5174.75151.56"/>
              <p:cNvGrpSpPr/>
              <p:nvPr/>
            </p:nvGrpSpPr>
            <p:grpSpPr>
              <a:xfrm>
                <a:off x="3458520" y="380880"/>
                <a:ext cx="1706760" cy="2166840"/>
                <a:chOff x="3458520" y="380880"/>
                <a:chExt cx="1706760" cy="2166840"/>
              </a:xfrm>
            </p:grpSpPr>
            <p:sp>
              <p:nvSpPr>
                <p:cNvPr id="3463" name="4994175.125554.5174.75151.55"/>
                <p:cNvSpPr/>
                <p:nvPr/>
              </p:nvSpPr>
              <p:spPr>
                <a:xfrm>
                  <a:off x="3458520" y="380880"/>
                  <a:ext cx="1706760" cy="2166840"/>
                </a:xfrm>
                <a:custGeom>
                  <a:avLst/>
                  <a:gdLst/>
                  <a:ahLst/>
                  <a:rect l="l" t="t" r="r" b="b"/>
                  <a:pathLst>
                    <a:path w="3174" h="3657">
                      <a:moveTo>
                        <a:pt x="2868" y="2078"/>
                      </a:moveTo>
                      <a:lnTo>
                        <a:pt x="2805" y="2236"/>
                      </a:lnTo>
                      <a:lnTo>
                        <a:pt x="2778" y="2251"/>
                      </a:lnTo>
                      <a:lnTo>
                        <a:pt x="2766" y="2235"/>
                      </a:lnTo>
                      <a:lnTo>
                        <a:pt x="2630" y="2325"/>
                      </a:lnTo>
                      <a:lnTo>
                        <a:pt x="2590" y="2315"/>
                      </a:lnTo>
                      <a:lnTo>
                        <a:pt x="2383" y="2365"/>
                      </a:lnTo>
                      <a:lnTo>
                        <a:pt x="2276" y="2396"/>
                      </a:lnTo>
                      <a:lnTo>
                        <a:pt x="2150" y="2462"/>
                      </a:lnTo>
                      <a:lnTo>
                        <a:pt x="2050" y="2498"/>
                      </a:lnTo>
                      <a:lnTo>
                        <a:pt x="2033" y="2615"/>
                      </a:lnTo>
                      <a:lnTo>
                        <a:pt x="1952" y="2640"/>
                      </a:lnTo>
                      <a:lnTo>
                        <a:pt x="1857" y="2771"/>
                      </a:lnTo>
                      <a:lnTo>
                        <a:pt x="1814" y="2855"/>
                      </a:lnTo>
                      <a:lnTo>
                        <a:pt x="1788" y="2873"/>
                      </a:lnTo>
                      <a:lnTo>
                        <a:pt x="1777" y="2956"/>
                      </a:lnTo>
                      <a:lnTo>
                        <a:pt x="1738" y="3020"/>
                      </a:lnTo>
                      <a:lnTo>
                        <a:pt x="1679" y="3100"/>
                      </a:lnTo>
                      <a:lnTo>
                        <a:pt x="1674" y="3104"/>
                      </a:lnTo>
                      <a:lnTo>
                        <a:pt x="1686" y="3113"/>
                      </a:lnTo>
                      <a:lnTo>
                        <a:pt x="1767" y="3018"/>
                      </a:lnTo>
                      <a:lnTo>
                        <a:pt x="1841" y="2873"/>
                      </a:lnTo>
                      <a:lnTo>
                        <a:pt x="2003" y="2706"/>
                      </a:lnTo>
                      <a:lnTo>
                        <a:pt x="2215" y="2558"/>
                      </a:lnTo>
                      <a:lnTo>
                        <a:pt x="2291" y="2570"/>
                      </a:lnTo>
                      <a:lnTo>
                        <a:pt x="2415" y="2591"/>
                      </a:lnTo>
                      <a:lnTo>
                        <a:pt x="2444" y="2709"/>
                      </a:lnTo>
                      <a:lnTo>
                        <a:pt x="2332" y="2775"/>
                      </a:lnTo>
                      <a:lnTo>
                        <a:pt x="2221" y="2787"/>
                      </a:lnTo>
                      <a:lnTo>
                        <a:pt x="2194" y="2807"/>
                      </a:lnTo>
                      <a:lnTo>
                        <a:pt x="2163" y="2846"/>
                      </a:lnTo>
                      <a:lnTo>
                        <a:pt x="2073" y="2889"/>
                      </a:lnTo>
                      <a:lnTo>
                        <a:pt x="1990" y="2887"/>
                      </a:lnTo>
                      <a:lnTo>
                        <a:pt x="1957" y="2929"/>
                      </a:lnTo>
                      <a:lnTo>
                        <a:pt x="1924" y="2964"/>
                      </a:lnTo>
                      <a:lnTo>
                        <a:pt x="1855" y="3018"/>
                      </a:lnTo>
                      <a:lnTo>
                        <a:pt x="1850" y="3008"/>
                      </a:lnTo>
                      <a:lnTo>
                        <a:pt x="1838" y="3008"/>
                      </a:lnTo>
                      <a:lnTo>
                        <a:pt x="1814" y="3018"/>
                      </a:lnTo>
                      <a:lnTo>
                        <a:pt x="1768" y="3178"/>
                      </a:lnTo>
                      <a:lnTo>
                        <a:pt x="1767" y="3200"/>
                      </a:lnTo>
                      <a:lnTo>
                        <a:pt x="1772" y="3211"/>
                      </a:lnTo>
                      <a:lnTo>
                        <a:pt x="1773" y="3233"/>
                      </a:lnTo>
                      <a:lnTo>
                        <a:pt x="1769" y="3243"/>
                      </a:lnTo>
                      <a:lnTo>
                        <a:pt x="1761" y="3250"/>
                      </a:lnTo>
                      <a:lnTo>
                        <a:pt x="1755" y="3264"/>
                      </a:lnTo>
                      <a:lnTo>
                        <a:pt x="1771" y="3331"/>
                      </a:lnTo>
                      <a:lnTo>
                        <a:pt x="1764" y="3351"/>
                      </a:lnTo>
                      <a:lnTo>
                        <a:pt x="1764" y="3368"/>
                      </a:lnTo>
                      <a:lnTo>
                        <a:pt x="1738" y="3401"/>
                      </a:lnTo>
                      <a:lnTo>
                        <a:pt x="1737" y="3411"/>
                      </a:lnTo>
                      <a:lnTo>
                        <a:pt x="1745" y="3435"/>
                      </a:lnTo>
                      <a:lnTo>
                        <a:pt x="1743" y="3439"/>
                      </a:lnTo>
                      <a:lnTo>
                        <a:pt x="1732" y="3439"/>
                      </a:lnTo>
                      <a:lnTo>
                        <a:pt x="1733" y="3452"/>
                      </a:lnTo>
                      <a:lnTo>
                        <a:pt x="1728" y="3461"/>
                      </a:lnTo>
                      <a:lnTo>
                        <a:pt x="1721" y="3461"/>
                      </a:lnTo>
                      <a:lnTo>
                        <a:pt x="1706" y="3457"/>
                      </a:lnTo>
                      <a:lnTo>
                        <a:pt x="1695" y="3466"/>
                      </a:lnTo>
                      <a:lnTo>
                        <a:pt x="1686" y="3473"/>
                      </a:lnTo>
                      <a:lnTo>
                        <a:pt x="1673" y="3474"/>
                      </a:lnTo>
                      <a:lnTo>
                        <a:pt x="1667" y="3472"/>
                      </a:lnTo>
                      <a:lnTo>
                        <a:pt x="1665" y="3484"/>
                      </a:lnTo>
                      <a:lnTo>
                        <a:pt x="1654" y="3484"/>
                      </a:lnTo>
                      <a:lnTo>
                        <a:pt x="1651" y="3492"/>
                      </a:lnTo>
                      <a:lnTo>
                        <a:pt x="1658" y="3505"/>
                      </a:lnTo>
                      <a:lnTo>
                        <a:pt x="1654" y="3538"/>
                      </a:lnTo>
                      <a:lnTo>
                        <a:pt x="1409" y="3598"/>
                      </a:lnTo>
                      <a:lnTo>
                        <a:pt x="1233" y="3642"/>
                      </a:lnTo>
                      <a:lnTo>
                        <a:pt x="1229" y="3641"/>
                      </a:lnTo>
                      <a:lnTo>
                        <a:pt x="1223" y="3641"/>
                      </a:lnTo>
                      <a:lnTo>
                        <a:pt x="1194" y="3578"/>
                      </a:lnTo>
                      <a:lnTo>
                        <a:pt x="1176" y="3562"/>
                      </a:lnTo>
                      <a:lnTo>
                        <a:pt x="1010" y="3657"/>
                      </a:lnTo>
                      <a:lnTo>
                        <a:pt x="930" y="3626"/>
                      </a:lnTo>
                      <a:lnTo>
                        <a:pt x="867" y="3624"/>
                      </a:lnTo>
                      <a:lnTo>
                        <a:pt x="719" y="3581"/>
                      </a:lnTo>
                      <a:lnTo>
                        <a:pt x="669" y="3602"/>
                      </a:lnTo>
                      <a:lnTo>
                        <a:pt x="603" y="3560"/>
                      </a:lnTo>
                      <a:lnTo>
                        <a:pt x="472" y="3409"/>
                      </a:lnTo>
                      <a:lnTo>
                        <a:pt x="243" y="2519"/>
                      </a:lnTo>
                      <a:lnTo>
                        <a:pt x="273" y="2519"/>
                      </a:lnTo>
                      <a:lnTo>
                        <a:pt x="311" y="2561"/>
                      </a:lnTo>
                      <a:lnTo>
                        <a:pt x="331" y="2536"/>
                      </a:lnTo>
                      <a:lnTo>
                        <a:pt x="328" y="2514"/>
                      </a:lnTo>
                      <a:lnTo>
                        <a:pt x="273" y="2476"/>
                      </a:lnTo>
                      <a:lnTo>
                        <a:pt x="312" y="2389"/>
                      </a:lnTo>
                      <a:lnTo>
                        <a:pt x="302" y="2358"/>
                      </a:lnTo>
                      <a:lnTo>
                        <a:pt x="249" y="2306"/>
                      </a:lnTo>
                      <a:lnTo>
                        <a:pt x="137" y="2079"/>
                      </a:lnTo>
                      <a:lnTo>
                        <a:pt x="132" y="2069"/>
                      </a:lnTo>
                      <a:lnTo>
                        <a:pt x="57" y="1958"/>
                      </a:lnTo>
                      <a:lnTo>
                        <a:pt x="85" y="1918"/>
                      </a:lnTo>
                      <a:lnTo>
                        <a:pt x="37" y="1868"/>
                      </a:lnTo>
                      <a:lnTo>
                        <a:pt x="65" y="1865"/>
                      </a:lnTo>
                      <a:lnTo>
                        <a:pt x="117" y="1806"/>
                      </a:lnTo>
                      <a:lnTo>
                        <a:pt x="125" y="1759"/>
                      </a:lnTo>
                      <a:lnTo>
                        <a:pt x="90" y="1520"/>
                      </a:lnTo>
                      <a:lnTo>
                        <a:pt x="42" y="1437"/>
                      </a:lnTo>
                      <a:lnTo>
                        <a:pt x="0" y="1421"/>
                      </a:lnTo>
                      <a:lnTo>
                        <a:pt x="222" y="1311"/>
                      </a:lnTo>
                      <a:lnTo>
                        <a:pt x="519" y="1152"/>
                      </a:lnTo>
                      <a:lnTo>
                        <a:pt x="567" y="1153"/>
                      </a:lnTo>
                      <a:lnTo>
                        <a:pt x="598" y="1135"/>
                      </a:lnTo>
                      <a:lnTo>
                        <a:pt x="564" y="1077"/>
                      </a:lnTo>
                      <a:lnTo>
                        <a:pt x="531" y="1124"/>
                      </a:lnTo>
                      <a:lnTo>
                        <a:pt x="516" y="1008"/>
                      </a:lnTo>
                      <a:lnTo>
                        <a:pt x="437" y="781"/>
                      </a:lnTo>
                      <a:lnTo>
                        <a:pt x="375" y="763"/>
                      </a:lnTo>
                      <a:lnTo>
                        <a:pt x="284" y="687"/>
                      </a:lnTo>
                      <a:lnTo>
                        <a:pt x="288" y="639"/>
                      </a:lnTo>
                      <a:lnTo>
                        <a:pt x="414" y="607"/>
                      </a:lnTo>
                      <a:lnTo>
                        <a:pt x="410" y="542"/>
                      </a:lnTo>
                      <a:lnTo>
                        <a:pt x="491" y="545"/>
                      </a:lnTo>
                      <a:lnTo>
                        <a:pt x="446" y="529"/>
                      </a:lnTo>
                      <a:lnTo>
                        <a:pt x="476" y="476"/>
                      </a:lnTo>
                      <a:lnTo>
                        <a:pt x="414" y="476"/>
                      </a:lnTo>
                      <a:lnTo>
                        <a:pt x="441" y="444"/>
                      </a:lnTo>
                      <a:lnTo>
                        <a:pt x="399" y="400"/>
                      </a:lnTo>
                      <a:lnTo>
                        <a:pt x="398" y="352"/>
                      </a:lnTo>
                      <a:lnTo>
                        <a:pt x="441" y="339"/>
                      </a:lnTo>
                      <a:lnTo>
                        <a:pt x="356" y="326"/>
                      </a:lnTo>
                      <a:lnTo>
                        <a:pt x="399" y="217"/>
                      </a:lnTo>
                      <a:lnTo>
                        <a:pt x="441" y="185"/>
                      </a:lnTo>
                      <a:lnTo>
                        <a:pt x="445" y="155"/>
                      </a:lnTo>
                      <a:lnTo>
                        <a:pt x="417" y="173"/>
                      </a:lnTo>
                      <a:lnTo>
                        <a:pt x="366" y="146"/>
                      </a:lnTo>
                      <a:lnTo>
                        <a:pt x="352" y="110"/>
                      </a:lnTo>
                      <a:lnTo>
                        <a:pt x="350" y="64"/>
                      </a:lnTo>
                      <a:lnTo>
                        <a:pt x="399" y="16"/>
                      </a:lnTo>
                      <a:lnTo>
                        <a:pt x="431" y="0"/>
                      </a:lnTo>
                      <a:lnTo>
                        <a:pt x="513" y="8"/>
                      </a:lnTo>
                      <a:lnTo>
                        <a:pt x="664" y="47"/>
                      </a:lnTo>
                      <a:lnTo>
                        <a:pt x="664" y="63"/>
                      </a:lnTo>
                      <a:lnTo>
                        <a:pt x="724" y="53"/>
                      </a:lnTo>
                      <a:lnTo>
                        <a:pt x="727" y="75"/>
                      </a:lnTo>
                      <a:lnTo>
                        <a:pt x="875" y="20"/>
                      </a:lnTo>
                      <a:lnTo>
                        <a:pt x="1236" y="79"/>
                      </a:lnTo>
                      <a:lnTo>
                        <a:pt x="1216" y="143"/>
                      </a:lnTo>
                      <a:lnTo>
                        <a:pt x="1250" y="114"/>
                      </a:lnTo>
                      <a:lnTo>
                        <a:pt x="1283" y="122"/>
                      </a:lnTo>
                      <a:lnTo>
                        <a:pt x="1302" y="169"/>
                      </a:lnTo>
                      <a:lnTo>
                        <a:pt x="1287" y="192"/>
                      </a:lnTo>
                      <a:lnTo>
                        <a:pt x="1335" y="169"/>
                      </a:lnTo>
                      <a:lnTo>
                        <a:pt x="1364" y="185"/>
                      </a:lnTo>
                      <a:lnTo>
                        <a:pt x="1330" y="208"/>
                      </a:lnTo>
                      <a:lnTo>
                        <a:pt x="1362" y="264"/>
                      </a:lnTo>
                      <a:lnTo>
                        <a:pt x="1427" y="264"/>
                      </a:lnTo>
                      <a:lnTo>
                        <a:pt x="1443" y="291"/>
                      </a:lnTo>
                      <a:lnTo>
                        <a:pt x="1515" y="276"/>
                      </a:lnTo>
                      <a:lnTo>
                        <a:pt x="1541" y="317"/>
                      </a:lnTo>
                      <a:lnTo>
                        <a:pt x="1600" y="280"/>
                      </a:lnTo>
                      <a:lnTo>
                        <a:pt x="1630" y="319"/>
                      </a:lnTo>
                      <a:lnTo>
                        <a:pt x="1591" y="349"/>
                      </a:lnTo>
                      <a:lnTo>
                        <a:pt x="1591" y="400"/>
                      </a:lnTo>
                      <a:lnTo>
                        <a:pt x="1630" y="455"/>
                      </a:lnTo>
                      <a:lnTo>
                        <a:pt x="1585" y="474"/>
                      </a:lnTo>
                      <a:lnTo>
                        <a:pt x="1405" y="462"/>
                      </a:lnTo>
                      <a:lnTo>
                        <a:pt x="1595" y="489"/>
                      </a:lnTo>
                      <a:lnTo>
                        <a:pt x="1630" y="540"/>
                      </a:lnTo>
                      <a:lnTo>
                        <a:pt x="1595" y="591"/>
                      </a:lnTo>
                      <a:lnTo>
                        <a:pt x="1651" y="596"/>
                      </a:lnTo>
                      <a:lnTo>
                        <a:pt x="1619" y="622"/>
                      </a:lnTo>
                      <a:lnTo>
                        <a:pt x="1647" y="656"/>
                      </a:lnTo>
                      <a:lnTo>
                        <a:pt x="1595" y="681"/>
                      </a:lnTo>
                      <a:lnTo>
                        <a:pt x="1554" y="652"/>
                      </a:lnTo>
                      <a:lnTo>
                        <a:pt x="1572" y="687"/>
                      </a:lnTo>
                      <a:lnTo>
                        <a:pt x="1529" y="689"/>
                      </a:lnTo>
                      <a:lnTo>
                        <a:pt x="1510" y="705"/>
                      </a:lnTo>
                      <a:lnTo>
                        <a:pt x="1584" y="716"/>
                      </a:lnTo>
                      <a:lnTo>
                        <a:pt x="1642" y="681"/>
                      </a:lnTo>
                      <a:lnTo>
                        <a:pt x="1745" y="677"/>
                      </a:lnTo>
                      <a:lnTo>
                        <a:pt x="1771" y="752"/>
                      </a:lnTo>
                      <a:lnTo>
                        <a:pt x="1760" y="800"/>
                      </a:lnTo>
                      <a:lnTo>
                        <a:pt x="1643" y="858"/>
                      </a:lnTo>
                      <a:lnTo>
                        <a:pt x="1760" y="811"/>
                      </a:lnTo>
                      <a:lnTo>
                        <a:pt x="1803" y="721"/>
                      </a:lnTo>
                      <a:lnTo>
                        <a:pt x="1802" y="769"/>
                      </a:lnTo>
                      <a:lnTo>
                        <a:pt x="1822" y="749"/>
                      </a:lnTo>
                      <a:lnTo>
                        <a:pt x="1830" y="811"/>
                      </a:lnTo>
                      <a:lnTo>
                        <a:pt x="1847" y="783"/>
                      </a:lnTo>
                      <a:lnTo>
                        <a:pt x="1957" y="745"/>
                      </a:lnTo>
                      <a:lnTo>
                        <a:pt x="1987" y="681"/>
                      </a:lnTo>
                      <a:lnTo>
                        <a:pt x="2035" y="703"/>
                      </a:lnTo>
                      <a:lnTo>
                        <a:pt x="2030" y="752"/>
                      </a:lnTo>
                      <a:lnTo>
                        <a:pt x="2058" y="705"/>
                      </a:lnTo>
                      <a:lnTo>
                        <a:pt x="2019" y="667"/>
                      </a:lnTo>
                      <a:lnTo>
                        <a:pt x="2066" y="667"/>
                      </a:lnTo>
                      <a:lnTo>
                        <a:pt x="2062" y="643"/>
                      </a:lnTo>
                      <a:lnTo>
                        <a:pt x="2085" y="626"/>
                      </a:lnTo>
                      <a:lnTo>
                        <a:pt x="2077" y="600"/>
                      </a:lnTo>
                      <a:lnTo>
                        <a:pt x="2088" y="609"/>
                      </a:lnTo>
                      <a:lnTo>
                        <a:pt x="2133" y="565"/>
                      </a:lnTo>
                      <a:lnTo>
                        <a:pt x="2093" y="517"/>
                      </a:lnTo>
                      <a:lnTo>
                        <a:pt x="2175" y="417"/>
                      </a:lnTo>
                      <a:lnTo>
                        <a:pt x="2175" y="498"/>
                      </a:lnTo>
                      <a:lnTo>
                        <a:pt x="2186" y="536"/>
                      </a:lnTo>
                      <a:lnTo>
                        <a:pt x="2160" y="587"/>
                      </a:lnTo>
                      <a:lnTo>
                        <a:pt x="2199" y="682"/>
                      </a:lnTo>
                      <a:lnTo>
                        <a:pt x="2199" y="728"/>
                      </a:lnTo>
                      <a:lnTo>
                        <a:pt x="2105" y="830"/>
                      </a:lnTo>
                      <a:lnTo>
                        <a:pt x="2088" y="859"/>
                      </a:lnTo>
                      <a:lnTo>
                        <a:pt x="2124" y="905"/>
                      </a:lnTo>
                      <a:lnTo>
                        <a:pt x="2199" y="905"/>
                      </a:lnTo>
                      <a:lnTo>
                        <a:pt x="2231" y="951"/>
                      </a:lnTo>
                      <a:lnTo>
                        <a:pt x="2227" y="999"/>
                      </a:lnTo>
                      <a:lnTo>
                        <a:pt x="2195" y="1039"/>
                      </a:lnTo>
                      <a:lnTo>
                        <a:pt x="2195" y="1105"/>
                      </a:lnTo>
                      <a:lnTo>
                        <a:pt x="2218" y="1227"/>
                      </a:lnTo>
                      <a:lnTo>
                        <a:pt x="2203" y="1272"/>
                      </a:lnTo>
                      <a:lnTo>
                        <a:pt x="2152" y="1304"/>
                      </a:lnTo>
                      <a:lnTo>
                        <a:pt x="2124" y="1372"/>
                      </a:lnTo>
                      <a:lnTo>
                        <a:pt x="2066" y="1356"/>
                      </a:lnTo>
                      <a:lnTo>
                        <a:pt x="2047" y="1320"/>
                      </a:lnTo>
                      <a:lnTo>
                        <a:pt x="1971" y="1320"/>
                      </a:lnTo>
                      <a:lnTo>
                        <a:pt x="1912" y="1204"/>
                      </a:lnTo>
                      <a:lnTo>
                        <a:pt x="1882" y="1196"/>
                      </a:lnTo>
                      <a:lnTo>
                        <a:pt x="1875" y="1218"/>
                      </a:lnTo>
                      <a:lnTo>
                        <a:pt x="1875" y="1297"/>
                      </a:lnTo>
                      <a:lnTo>
                        <a:pt x="1853" y="1333"/>
                      </a:lnTo>
                      <a:lnTo>
                        <a:pt x="1833" y="1317"/>
                      </a:lnTo>
                      <a:lnTo>
                        <a:pt x="1822" y="1262"/>
                      </a:lnTo>
                      <a:lnTo>
                        <a:pt x="1802" y="1250"/>
                      </a:lnTo>
                      <a:lnTo>
                        <a:pt x="1803" y="1329"/>
                      </a:lnTo>
                      <a:lnTo>
                        <a:pt x="1769" y="1372"/>
                      </a:lnTo>
                      <a:lnTo>
                        <a:pt x="1776" y="1437"/>
                      </a:lnTo>
                      <a:lnTo>
                        <a:pt x="1764" y="1513"/>
                      </a:lnTo>
                      <a:lnTo>
                        <a:pt x="1785" y="1568"/>
                      </a:lnTo>
                      <a:lnTo>
                        <a:pt x="1776" y="1642"/>
                      </a:lnTo>
                      <a:lnTo>
                        <a:pt x="1785" y="1711"/>
                      </a:lnTo>
                      <a:lnTo>
                        <a:pt x="1822" y="1714"/>
                      </a:lnTo>
                      <a:lnTo>
                        <a:pt x="1835" y="1638"/>
                      </a:lnTo>
                      <a:lnTo>
                        <a:pt x="1862" y="1634"/>
                      </a:lnTo>
                      <a:lnTo>
                        <a:pt x="1892" y="1718"/>
                      </a:lnTo>
                      <a:lnTo>
                        <a:pt x="1866" y="1766"/>
                      </a:lnTo>
                      <a:lnTo>
                        <a:pt x="1882" y="1826"/>
                      </a:lnTo>
                      <a:lnTo>
                        <a:pt x="1933" y="1798"/>
                      </a:lnTo>
                      <a:lnTo>
                        <a:pt x="1963" y="1840"/>
                      </a:lnTo>
                      <a:lnTo>
                        <a:pt x="2025" y="1825"/>
                      </a:lnTo>
                      <a:lnTo>
                        <a:pt x="2100" y="1959"/>
                      </a:lnTo>
                      <a:lnTo>
                        <a:pt x="2135" y="1958"/>
                      </a:lnTo>
                      <a:lnTo>
                        <a:pt x="2129" y="1732"/>
                      </a:lnTo>
                      <a:lnTo>
                        <a:pt x="2166" y="1634"/>
                      </a:lnTo>
                      <a:lnTo>
                        <a:pt x="2188" y="1610"/>
                      </a:lnTo>
                      <a:lnTo>
                        <a:pt x="2223" y="1610"/>
                      </a:lnTo>
                      <a:lnTo>
                        <a:pt x="2231" y="1634"/>
                      </a:lnTo>
                      <a:lnTo>
                        <a:pt x="2214" y="1691"/>
                      </a:lnTo>
                      <a:lnTo>
                        <a:pt x="2223" y="1718"/>
                      </a:lnTo>
                      <a:lnTo>
                        <a:pt x="2171" y="1722"/>
                      </a:lnTo>
                      <a:lnTo>
                        <a:pt x="2151" y="1779"/>
                      </a:lnTo>
                      <a:lnTo>
                        <a:pt x="2203" y="1801"/>
                      </a:lnTo>
                      <a:lnTo>
                        <a:pt x="2227" y="1852"/>
                      </a:lnTo>
                      <a:lnTo>
                        <a:pt x="2977" y="1853"/>
                      </a:lnTo>
                      <a:lnTo>
                        <a:pt x="3173" y="1855"/>
                      </a:lnTo>
                      <a:lnTo>
                        <a:pt x="3174" y="1924"/>
                      </a:lnTo>
                      <a:lnTo>
                        <a:pt x="3102" y="1936"/>
                      </a:lnTo>
                      <a:lnTo>
                        <a:pt x="3044" y="1936"/>
                      </a:lnTo>
                      <a:lnTo>
                        <a:pt x="3016" y="1949"/>
                      </a:lnTo>
                      <a:lnTo>
                        <a:pt x="2994" y="1959"/>
                      </a:lnTo>
                      <a:lnTo>
                        <a:pt x="2974" y="1990"/>
                      </a:lnTo>
                      <a:lnTo>
                        <a:pt x="2961" y="1978"/>
                      </a:lnTo>
                      <a:lnTo>
                        <a:pt x="2950" y="2002"/>
                      </a:lnTo>
                      <a:lnTo>
                        <a:pt x="2933" y="2001"/>
                      </a:lnTo>
                      <a:lnTo>
                        <a:pt x="2922" y="2010"/>
                      </a:lnTo>
                      <a:lnTo>
                        <a:pt x="2908" y="2010"/>
                      </a:lnTo>
                      <a:lnTo>
                        <a:pt x="2902" y="2033"/>
                      </a:lnTo>
                      <a:lnTo>
                        <a:pt x="2884" y="2048"/>
                      </a:lnTo>
                      <a:lnTo>
                        <a:pt x="2870" y="2076"/>
                      </a:lnTo>
                      <a:lnTo>
                        <a:pt x="2868" y="2078"/>
                      </a:lnTo>
                      <a:close/>
                    </a:path>
                  </a:pathLst>
                </a:custGeom>
                <a:solidFill>
                  <a:srgbClr val="00f008"/>
                </a:solidFill>
                <a:ln w="324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464" name="4995290.8756664.515.755"/>
                <p:cNvSpPr/>
                <p:nvPr/>
              </p:nvSpPr>
              <p:spPr>
                <a:xfrm>
                  <a:off x="4714560" y="1815840"/>
                  <a:ext cx="177480" cy="55800"/>
                </a:xfrm>
                <a:custGeom>
                  <a:avLst/>
                  <a:gdLst/>
                  <a:ahLst/>
                  <a:rect l="l" t="t" r="r" b="b"/>
                  <a:pathLst>
                    <a:path w="329" h="94">
                      <a:moveTo>
                        <a:pt x="294" y="29"/>
                      </a:moveTo>
                      <a:lnTo>
                        <a:pt x="329" y="64"/>
                      </a:lnTo>
                      <a:lnTo>
                        <a:pt x="292" y="88"/>
                      </a:lnTo>
                      <a:lnTo>
                        <a:pt x="151" y="94"/>
                      </a:lnTo>
                      <a:lnTo>
                        <a:pt x="65" y="44"/>
                      </a:lnTo>
                      <a:lnTo>
                        <a:pt x="10" y="33"/>
                      </a:lnTo>
                      <a:lnTo>
                        <a:pt x="0" y="19"/>
                      </a:lnTo>
                      <a:lnTo>
                        <a:pt x="47" y="0"/>
                      </a:lnTo>
                      <a:lnTo>
                        <a:pt x="187" y="8"/>
                      </a:lnTo>
                      <a:lnTo>
                        <a:pt x="282" y="35"/>
                      </a:lnTo>
                      <a:lnTo>
                        <a:pt x="294" y="29"/>
                      </a:lnTo>
                      <a:close/>
                    </a:path>
                  </a:pathLst>
                </a:custGeom>
                <a:solidFill>
                  <a:srgbClr val="00f008"/>
                </a:solidFill>
                <a:ln w="324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grpSp>
        </p:grpSp>
        <p:sp>
          <p:nvSpPr>
            <p:cNvPr id="3465" name=""/>
            <p:cNvSpPr/>
            <p:nvPr/>
          </p:nvSpPr>
          <p:spPr>
            <a:xfrm>
              <a:off x="0" y="380880"/>
              <a:ext cx="5715000" cy="1637280"/>
            </a:xfrm>
            <a:prstGeom prst="rect">
              <a:avLst/>
            </a:prstGeom>
            <a:solidFill>
              <a:srgbClr val="ffffff"/>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grpSp>
      <p:sp>
        <p:nvSpPr>
          <p:cNvPr id="3466" name=""/>
          <p:cNvSpPr/>
          <p:nvPr/>
        </p:nvSpPr>
        <p:spPr>
          <a:xfrm>
            <a:off x="563400" y="3505320"/>
            <a:ext cx="274680" cy="274680"/>
          </a:xfrm>
          <a:prstGeom prst="ellipse">
            <a:avLst/>
          </a:prstGeom>
          <a:solidFill>
            <a:srgbClr val="fc0128"/>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67" name=""/>
          <p:cNvSpPr/>
          <p:nvPr/>
        </p:nvSpPr>
        <p:spPr>
          <a:xfrm>
            <a:off x="1695600" y="3124080"/>
            <a:ext cx="274320" cy="274680"/>
          </a:xfrm>
          <a:prstGeom prst="ellipse">
            <a:avLst/>
          </a:prstGeom>
          <a:solidFill>
            <a:srgbClr val="fc0128"/>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468" name=""/>
          <p:cNvGrpSpPr/>
          <p:nvPr/>
        </p:nvGrpSpPr>
        <p:grpSpPr>
          <a:xfrm>
            <a:off x="152280" y="1333440"/>
            <a:ext cx="990720" cy="514440"/>
            <a:chOff x="152280" y="1333440"/>
            <a:chExt cx="990720" cy="514440"/>
          </a:xfrm>
        </p:grpSpPr>
        <p:sp>
          <p:nvSpPr>
            <p:cNvPr id="3469" name="586470.25466.8751.251.3755"/>
            <p:cNvSpPr/>
            <p:nvPr/>
          </p:nvSpPr>
          <p:spPr>
            <a:xfrm>
              <a:off x="533160" y="1557360"/>
              <a:ext cx="319320" cy="290520"/>
            </a:xfrm>
            <a:custGeom>
              <a:avLst/>
              <a:gdLst/>
              <a:ahLst/>
              <a:rect l="l" t="t" r="r" b="b"/>
              <a:pathLst>
                <a:path w="30" h="24">
                  <a:moveTo>
                    <a:pt x="30" y="12"/>
                  </a:moveTo>
                  <a:lnTo>
                    <a:pt x="29" y="1"/>
                  </a:lnTo>
                  <a:lnTo>
                    <a:pt x="20" y="0"/>
                  </a:lnTo>
                  <a:lnTo>
                    <a:pt x="8" y="5"/>
                  </a:lnTo>
                  <a:lnTo>
                    <a:pt x="0" y="24"/>
                  </a:lnTo>
                  <a:lnTo>
                    <a:pt x="25" y="22"/>
                  </a:lnTo>
                  <a:lnTo>
                    <a:pt x="30" y="12"/>
                  </a:lnTo>
                  <a:close/>
                </a:path>
              </a:pathLst>
            </a:custGeom>
            <a:solidFill>
              <a:srgbClr val="00f008"/>
            </a:solidFill>
            <a:ln w="18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70" name=""/>
            <p:cNvSpPr/>
            <p:nvPr/>
          </p:nvSpPr>
          <p:spPr>
            <a:xfrm>
              <a:off x="669960" y="1638360"/>
              <a:ext cx="91800" cy="91800"/>
            </a:xfrm>
            <a:prstGeom prst="ellipse">
              <a:avLst/>
            </a:prstGeom>
            <a:solidFill>
              <a:srgbClr val="fc0128"/>
            </a:solidFill>
            <a:ln w="9360">
              <a:solidFill>
                <a:srgbClr val="000000"/>
              </a:solidFill>
              <a:miter/>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imes New Roman"/>
              </a:endParaRPr>
            </a:p>
          </p:txBody>
        </p:sp>
        <p:sp>
          <p:nvSpPr>
            <p:cNvPr id="3471" name=""/>
            <p:cNvSpPr/>
            <p:nvPr/>
          </p:nvSpPr>
          <p:spPr>
            <a:xfrm>
              <a:off x="152280" y="1333440"/>
              <a:ext cx="990720" cy="25848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Singapore</a:t>
              </a:r>
              <a:endParaRPr b="0" lang="en-US" sz="1200" strike="noStrike" u="none">
                <a:solidFill>
                  <a:srgbClr val="000000"/>
                </a:solidFill>
                <a:effectLst/>
                <a:uFillTx/>
                <a:latin typeface="Times New Roman"/>
              </a:endParaRPr>
            </a:p>
          </p:txBody>
        </p:sp>
      </p:grpSp>
      <p:sp>
        <p:nvSpPr>
          <p:cNvPr id="3472" name=""/>
          <p:cNvSpPr/>
          <p:nvPr/>
        </p:nvSpPr>
        <p:spPr>
          <a:xfrm>
            <a:off x="387360" y="3809880"/>
            <a:ext cx="1086840" cy="25848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Los Angeles</a:t>
            </a:r>
            <a:endParaRPr b="0" lang="en-US" sz="1200" strike="noStrike" u="none">
              <a:solidFill>
                <a:srgbClr val="000000"/>
              </a:solidFill>
              <a:effectLst/>
              <a:uFillTx/>
              <a:latin typeface="Times New Roman"/>
            </a:endParaRPr>
          </a:p>
        </p:txBody>
      </p:sp>
      <p:sp>
        <p:nvSpPr>
          <p:cNvPr id="3473" name=""/>
          <p:cNvSpPr/>
          <p:nvPr/>
        </p:nvSpPr>
        <p:spPr>
          <a:xfrm>
            <a:off x="1605600" y="3429000"/>
            <a:ext cx="697320" cy="25848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Denver</a:t>
            </a:r>
            <a:endParaRPr b="0" lang="en-US" sz="1200" strike="noStrike" u="none">
              <a:solidFill>
                <a:srgbClr val="000000"/>
              </a:solidFill>
              <a:effectLst/>
              <a:uFillTx/>
              <a:latin typeface="Times New Roman"/>
            </a:endParaRPr>
          </a:p>
        </p:txBody>
      </p:sp>
      <p:sp>
        <p:nvSpPr>
          <p:cNvPr id="3474" name=""/>
          <p:cNvSpPr/>
          <p:nvPr/>
        </p:nvSpPr>
        <p:spPr>
          <a:xfrm>
            <a:off x="2992320" y="312408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5" name=""/>
          <p:cNvSpPr/>
          <p:nvPr/>
        </p:nvSpPr>
        <p:spPr>
          <a:xfrm>
            <a:off x="4330800" y="237636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6" name=""/>
          <p:cNvSpPr/>
          <p:nvPr/>
        </p:nvSpPr>
        <p:spPr>
          <a:xfrm>
            <a:off x="3886200" y="326232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7" name=""/>
          <p:cNvSpPr/>
          <p:nvPr/>
        </p:nvSpPr>
        <p:spPr>
          <a:xfrm>
            <a:off x="4577400" y="1614600"/>
            <a:ext cx="109548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Canada East</a:t>
            </a:r>
            <a:endParaRPr b="0" lang="en-US" sz="1200" strike="noStrike" u="none">
              <a:solidFill>
                <a:srgbClr val="000000"/>
              </a:solidFill>
              <a:effectLst/>
              <a:uFillTx/>
              <a:latin typeface="Times New Roman"/>
            </a:endParaRPr>
          </a:p>
        </p:txBody>
      </p:sp>
      <p:sp>
        <p:nvSpPr>
          <p:cNvPr id="3478" name=""/>
          <p:cNvSpPr/>
          <p:nvPr/>
        </p:nvSpPr>
        <p:spPr>
          <a:xfrm>
            <a:off x="4197960" y="3376440"/>
            <a:ext cx="105264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Mid-Atlantic</a:t>
            </a:r>
            <a:endParaRPr b="0" lang="en-US" sz="1200" strike="noStrike" u="none">
              <a:solidFill>
                <a:srgbClr val="000000"/>
              </a:solidFill>
              <a:effectLst/>
              <a:uFillTx/>
              <a:latin typeface="Times New Roman"/>
            </a:endParaRPr>
          </a:p>
        </p:txBody>
      </p:sp>
      <p:sp>
        <p:nvSpPr>
          <p:cNvPr id="3479" name=""/>
          <p:cNvSpPr/>
          <p:nvPr/>
        </p:nvSpPr>
        <p:spPr>
          <a:xfrm>
            <a:off x="4418280" y="2095560"/>
            <a:ext cx="113760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New England</a:t>
            </a:r>
            <a:endParaRPr b="0" lang="en-US" sz="1200" strike="noStrike" u="none">
              <a:solidFill>
                <a:srgbClr val="000000"/>
              </a:solidFill>
              <a:effectLst/>
              <a:uFillTx/>
              <a:latin typeface="Times New Roman"/>
            </a:endParaRPr>
          </a:p>
        </p:txBody>
      </p:sp>
      <p:sp>
        <p:nvSpPr>
          <p:cNvPr id="3480" name=""/>
          <p:cNvSpPr/>
          <p:nvPr/>
        </p:nvSpPr>
        <p:spPr>
          <a:xfrm>
            <a:off x="3962520" y="1954080"/>
            <a:ext cx="274680" cy="274680"/>
          </a:xfrm>
          <a:prstGeom prst="flowChartDecision">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1" name=""/>
          <p:cNvSpPr/>
          <p:nvPr/>
        </p:nvSpPr>
        <p:spPr>
          <a:xfrm>
            <a:off x="311040" y="2305080"/>
            <a:ext cx="74808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Pac NW</a:t>
            </a:r>
            <a:endParaRPr b="0" lang="en-US" sz="1200" strike="noStrike" u="none">
              <a:solidFill>
                <a:srgbClr val="000000"/>
              </a:solidFill>
              <a:effectLst/>
              <a:uFillTx/>
              <a:latin typeface="Times New Roman"/>
            </a:endParaRPr>
          </a:p>
        </p:txBody>
      </p:sp>
      <p:sp>
        <p:nvSpPr>
          <p:cNvPr id="3482" name=""/>
          <p:cNvSpPr/>
          <p:nvPr/>
        </p:nvSpPr>
        <p:spPr>
          <a:xfrm>
            <a:off x="600120" y="198108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3" name=""/>
          <p:cNvSpPr/>
          <p:nvPr/>
        </p:nvSpPr>
        <p:spPr>
          <a:xfrm>
            <a:off x="234720" y="3048120"/>
            <a:ext cx="122256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San Francisco</a:t>
            </a:r>
            <a:endParaRPr b="0" lang="en-US" sz="1200" strike="noStrike" u="none">
              <a:solidFill>
                <a:srgbClr val="000000"/>
              </a:solidFill>
              <a:effectLst/>
              <a:uFillTx/>
              <a:latin typeface="Times New Roman"/>
            </a:endParaRPr>
          </a:p>
        </p:txBody>
      </p:sp>
      <p:sp>
        <p:nvSpPr>
          <p:cNvPr id="3484" name=""/>
          <p:cNvSpPr/>
          <p:nvPr/>
        </p:nvSpPr>
        <p:spPr>
          <a:xfrm>
            <a:off x="334800" y="274320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5" name=""/>
          <p:cNvSpPr/>
          <p:nvPr/>
        </p:nvSpPr>
        <p:spPr>
          <a:xfrm>
            <a:off x="3598920" y="2104920"/>
            <a:ext cx="479520" cy="115920"/>
          </a:xfrm>
          <a:custGeom>
            <a:avLst/>
            <a:gdLst/>
            <a:ahLst/>
            <a:rect l="l" t="t" r="r" b="b"/>
            <a:pathLst>
              <a:path w="302" h="73">
                <a:moveTo>
                  <a:pt x="0" y="73"/>
                </a:moveTo>
                <a:lnTo>
                  <a:pt x="302" y="0"/>
                </a:lnTo>
              </a:path>
            </a:pathLst>
          </a:custGeom>
          <a:noFill/>
          <a:ln w="9360">
            <a:solidFill>
              <a:srgbClr val="000000"/>
            </a:solidFill>
            <a:round/>
            <a:tailEnd len="sm" type="oval" w="sm"/>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sp>
        <p:nvSpPr>
          <p:cNvPr id="3486" name=""/>
          <p:cNvSpPr/>
          <p:nvPr/>
        </p:nvSpPr>
        <p:spPr>
          <a:xfrm>
            <a:off x="3562200" y="391464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7" name=""/>
          <p:cNvSpPr/>
          <p:nvPr/>
        </p:nvSpPr>
        <p:spPr>
          <a:xfrm>
            <a:off x="2673720" y="3429000"/>
            <a:ext cx="78192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Chicago</a:t>
            </a:r>
            <a:endParaRPr b="0" lang="en-US" sz="1200" strike="noStrike" u="none">
              <a:solidFill>
                <a:srgbClr val="000000"/>
              </a:solidFill>
              <a:effectLst/>
              <a:uFillTx/>
              <a:latin typeface="Times New Roman"/>
            </a:endParaRPr>
          </a:p>
        </p:txBody>
      </p:sp>
      <p:sp>
        <p:nvSpPr>
          <p:cNvPr id="3488" name=""/>
          <p:cNvSpPr/>
          <p:nvPr/>
        </p:nvSpPr>
        <p:spPr>
          <a:xfrm>
            <a:off x="4419720" y="178128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9" name=""/>
          <p:cNvSpPr/>
          <p:nvPr/>
        </p:nvSpPr>
        <p:spPr>
          <a:xfrm>
            <a:off x="3949920" y="3962520"/>
            <a:ext cx="91728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Southeast</a:t>
            </a:r>
            <a:endParaRPr b="0" lang="en-US" sz="1200" strike="noStrike" u="none">
              <a:solidFill>
                <a:srgbClr val="000000"/>
              </a:solidFill>
              <a:effectLst/>
              <a:uFillTx/>
              <a:latin typeface="Times New Roman"/>
            </a:endParaRPr>
          </a:p>
        </p:txBody>
      </p:sp>
      <p:sp>
        <p:nvSpPr>
          <p:cNvPr id="3490" name=""/>
          <p:cNvSpPr/>
          <p:nvPr/>
        </p:nvSpPr>
        <p:spPr>
          <a:xfrm>
            <a:off x="4149720" y="2867040"/>
            <a:ext cx="274680" cy="27468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1" name=""/>
          <p:cNvSpPr/>
          <p:nvPr/>
        </p:nvSpPr>
        <p:spPr>
          <a:xfrm>
            <a:off x="4482720" y="2943360"/>
            <a:ext cx="951120" cy="2584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t">
            <a:spAutoFit/>
          </a:bodyPr>
          <a:p>
            <a:pPr>
              <a:lnSpc>
                <a:spcPct val="90000"/>
              </a:lnSpc>
              <a:spcBef>
                <a:spcPts val="751"/>
              </a:spcBef>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North East</a:t>
            </a:r>
            <a:endParaRPr b="0" lang="en-US" sz="1200" strike="noStrike" u="none">
              <a:solidFill>
                <a:srgbClr val="000000"/>
              </a:solidFill>
              <a:effectLst/>
              <a:uFillTx/>
              <a:latin typeface="Times New Roman"/>
            </a:endParaRPr>
          </a:p>
        </p:txBody>
      </p:sp>
      <p:sp>
        <p:nvSpPr>
          <p:cNvPr id="3492" name=""/>
          <p:cNvSpPr/>
          <p:nvPr/>
        </p:nvSpPr>
        <p:spPr>
          <a:xfrm>
            <a:off x="3995640" y="2867040"/>
            <a:ext cx="274680" cy="274680"/>
          </a:xfrm>
          <a:prstGeom prst="flowChartDecision">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3" name=""/>
          <p:cNvSpPr/>
          <p:nvPr/>
        </p:nvSpPr>
        <p:spPr>
          <a:xfrm>
            <a:off x="3745080" y="2844720"/>
            <a:ext cx="377640" cy="160560"/>
          </a:xfrm>
          <a:custGeom>
            <a:avLst/>
            <a:gdLst/>
            <a:ahLst/>
            <a:rect l="l" t="t" r="r" b="b"/>
            <a:pathLst>
              <a:path w="238" h="101">
                <a:moveTo>
                  <a:pt x="0" y="0"/>
                </a:moveTo>
                <a:lnTo>
                  <a:pt x="238" y="101"/>
                </a:lnTo>
              </a:path>
            </a:pathLst>
          </a:custGeom>
          <a:noFill/>
          <a:ln w="9360">
            <a:solidFill>
              <a:srgbClr val="000000"/>
            </a:solidFill>
            <a:round/>
            <a:tailEnd len="sm" type="oval" w="sm"/>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sp>
        <p:nvSpPr>
          <p:cNvPr id="3494" name=""/>
          <p:cNvSpPr/>
          <p:nvPr/>
        </p:nvSpPr>
        <p:spPr>
          <a:xfrm>
            <a:off x="2108160" y="2625840"/>
            <a:ext cx="1676520" cy="42948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Garden State Paper</a:t>
            </a:r>
            <a:endParaRPr b="0" lang="en-US" sz="1200" strike="noStrike" u="none">
              <a:solidFill>
                <a:srgbClr val="000000"/>
              </a:solidFill>
              <a:effectLst/>
              <a:uFillTx/>
              <a:latin typeface="Times New Roman"/>
            </a:endParaRPr>
          </a:p>
          <a:p>
            <a:pPr>
              <a:lnSpc>
                <a:spcPct val="100000"/>
              </a:lnSpc>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210,000 Tonnes/Year</a:t>
            </a:r>
            <a:endParaRPr b="0" lang="en-US" sz="1000" strike="noStrike" u="none">
              <a:solidFill>
                <a:srgbClr val="000000"/>
              </a:solidFill>
              <a:effectLst/>
              <a:uFillTx/>
              <a:latin typeface="Times New Roman"/>
            </a:endParaRPr>
          </a:p>
        </p:txBody>
      </p:sp>
      <p:graphicFrame>
        <p:nvGraphicFramePr>
          <p:cNvPr id="3495" name=""/>
          <p:cNvGraphicFramePr/>
          <p:nvPr/>
        </p:nvGraphicFramePr>
        <p:xfrm>
          <a:off x="8686800" y="1219320"/>
          <a:ext cx="1314360" cy="3387600"/>
        </p:xfrm>
        <a:graphic>
          <a:graphicData uri="http://schemas.openxmlformats.org/presentationml/2006/ole">
            <p:oleObj r:id="rId1" spid="">
              <p:embed/>
              <p:pic>
                <p:nvPicPr>
                  <p:cNvPr id="3496" name="" descr=""/>
                  <p:cNvPicPr/>
                  <p:nvPr/>
                </p:nvPicPr>
                <p:blipFill>
                  <a:blip r:embed="rId2"/>
                  <a:stretch/>
                </p:blipFill>
                <p:spPr>
                  <a:xfrm>
                    <a:off x="8686800" y="1219320"/>
                    <a:ext cx="1314360" cy="3387600"/>
                  </a:xfrm>
                  <a:prstGeom prst="rect">
                    <a:avLst/>
                  </a:prstGeom>
                  <a:noFill/>
                  <a:ln w="9360">
                    <a:solidFill>
                      <a:srgbClr val="000000"/>
                    </a:solidFill>
                    <a:miter/>
                  </a:ln>
                </p:spPr>
              </p:pic>
            </p:oleObj>
          </a:graphicData>
        </a:graphic>
      </p:graphicFrame>
      <p:sp>
        <p:nvSpPr>
          <p:cNvPr id="3497"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Industrial Markets</a:t>
            </a:r>
            <a:br>
              <a:rPr sz="2400"/>
            </a:br>
            <a:r>
              <a:rPr b="0" lang="en-US" sz="3200" strike="noStrike" u="none">
                <a:solidFill>
                  <a:srgbClr val="000000"/>
                </a:solidFill>
                <a:effectLst/>
                <a:uFillTx/>
                <a:latin typeface="Arial Black"/>
              </a:rPr>
              <a:t>Forest Products</a:t>
            </a:r>
            <a:endParaRPr b="0" lang="en-US" sz="3200" strike="noStrike" u="none">
              <a:solidFill>
                <a:srgbClr val="000000"/>
              </a:solidFill>
              <a:effectLst/>
              <a:uFillTx/>
              <a:latin typeface="Arial Black"/>
            </a:endParaRPr>
          </a:p>
        </p:txBody>
      </p:sp>
      <p:sp>
        <p:nvSpPr>
          <p:cNvPr id="3498" name="PlaceHolder 2"/>
          <p:cNvSpPr>
            <a:spLocks noGrp="1"/>
          </p:cNvSpPr>
          <p:nvPr>
            <p:ph/>
          </p:nvPr>
        </p:nvSpPr>
        <p:spPr>
          <a:xfrm>
            <a:off x="5867280" y="4723920"/>
            <a:ext cx="4267440" cy="2133720"/>
          </a:xfrm>
          <a:prstGeom prst="rect">
            <a:avLst/>
          </a:prstGeom>
          <a:noFill/>
          <a:ln w="0">
            <a:noFill/>
          </a:ln>
        </p:spPr>
        <p:txBody>
          <a:bodyPr lIns="90000" rIns="90000" tIns="46800" bIns="46800" anchor="t">
            <a:normAutofit/>
          </a:bodyPr>
          <a:p>
            <a:pPr marL="290520" indent="-290520">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Establishing Physical Presence to Ensure Reliable Delivery</a:t>
            </a:r>
            <a:endParaRPr b="1" lang="en-US" sz="1600" strike="noStrike" u="none">
              <a:solidFill>
                <a:srgbClr val="000000"/>
              </a:solidFill>
              <a:effectLst/>
              <a:uFillTx/>
              <a:latin typeface="Arial"/>
            </a:endParaRPr>
          </a:p>
          <a:p>
            <a:pPr marL="290520" indent="-290520">
              <a:spcBef>
                <a:spcPts val="1001"/>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Creating Benchmark Indices and Trading Hubs</a:t>
            </a:r>
            <a:endParaRPr b="1" lang="en-US" sz="1600" strike="noStrike" u="none">
              <a:solidFill>
                <a:srgbClr val="000000"/>
              </a:solidFill>
              <a:effectLst/>
              <a:uFillTx/>
              <a:latin typeface="Arial"/>
            </a:endParaRPr>
          </a:p>
          <a:p>
            <a:pPr marL="290520" indent="-290520">
              <a:spcBef>
                <a:spcPts val="1001"/>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Leveraging Liquidity and Introducing Structured Products </a:t>
            </a:r>
            <a:endParaRPr b="1" lang="en-US" sz="1600" strike="noStrike" u="none">
              <a:solidFill>
                <a:srgbClr val="000000"/>
              </a:solidFill>
              <a:effectLst/>
              <a:uFillTx/>
              <a:latin typeface="Arial"/>
            </a:endParaRPr>
          </a:p>
        </p:txBody>
      </p:sp>
      <p:sp>
        <p:nvSpPr>
          <p:cNvPr id="3499" name=""/>
          <p:cNvSpPr/>
          <p:nvPr/>
        </p:nvSpPr>
        <p:spPr>
          <a:xfrm>
            <a:off x="228600" y="6096960"/>
            <a:ext cx="5410080" cy="299880"/>
          </a:xfrm>
          <a:prstGeom prst="rect">
            <a:avLst/>
          </a:prstGeom>
          <a:solidFill>
            <a:srgbClr val="ffe80f"/>
          </a:solidFill>
          <a:ln w="9360">
            <a:solidFill>
              <a:srgbClr val="000000"/>
            </a:solidFill>
            <a:miter/>
          </a:ln>
        </p:spPr>
        <p:style>
          <a:lnRef idx="0"/>
          <a:fillRef idx="0"/>
          <a:effectRef idx="0"/>
          <a:fontRef idx="minor"/>
        </p:style>
        <p:txBody>
          <a:bodyPr lIns="90000" rIns="90000" tIns="46800" bIns="46800" anchor="ctr">
            <a:spAutoFit/>
          </a:bodyPr>
          <a:p>
            <a:pPr>
              <a:lnSpc>
                <a:spcPct val="9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Seventh Largest Producer of Newsprint in North America</a:t>
            </a:r>
            <a:endParaRPr b="0" lang="en-US" sz="1500" strike="noStrike" u="none">
              <a:solidFill>
                <a:srgbClr val="000000"/>
              </a:solidFill>
              <a:effectLst/>
              <a:uFillTx/>
              <a:latin typeface="Times New Roman"/>
            </a:endParaRPr>
          </a:p>
        </p:txBody>
      </p:sp>
      <p:graphicFrame>
        <p:nvGraphicFramePr>
          <p:cNvPr id="3500" name=""/>
          <p:cNvGraphicFramePr/>
          <p:nvPr/>
        </p:nvGraphicFramePr>
        <p:xfrm>
          <a:off x="7286760" y="1219320"/>
          <a:ext cx="1314360" cy="3387600"/>
        </p:xfrm>
        <a:graphic>
          <a:graphicData uri="http://schemas.openxmlformats.org/presentationml/2006/ole">
            <p:oleObj r:id="rId6" spid="">
              <p:embed/>
              <p:pic>
                <p:nvPicPr>
                  <p:cNvPr id="3501" name="" descr=""/>
                  <p:cNvPicPr/>
                  <p:nvPr/>
                </p:nvPicPr>
                <p:blipFill>
                  <a:blip r:embed="rId7"/>
                  <a:stretch/>
                </p:blipFill>
                <p:spPr>
                  <a:xfrm>
                    <a:off x="7286760" y="1219320"/>
                    <a:ext cx="1314360" cy="3387600"/>
                  </a:xfrm>
                  <a:prstGeom prst="rect">
                    <a:avLst/>
                  </a:prstGeom>
                  <a:noFill/>
                  <a:ln w="9360">
                    <a:solidFill>
                      <a:srgbClr val="000000"/>
                    </a:solidFill>
                    <a:miter/>
                  </a:ln>
                </p:spPr>
              </p:pic>
            </p:oleObj>
          </a:graphicData>
        </a:graphic>
      </p:graphicFrame>
      <p:sp>
        <p:nvSpPr>
          <p:cNvPr id="3502" name=""/>
          <p:cNvSpPr/>
          <p:nvPr/>
        </p:nvSpPr>
        <p:spPr>
          <a:xfrm>
            <a:off x="8639280" y="223848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3,549</a:t>
            </a:r>
            <a:endParaRPr b="0" lang="en-US" sz="1000" strike="noStrike" u="none">
              <a:solidFill>
                <a:srgbClr val="000000"/>
              </a:solidFill>
              <a:effectLst/>
              <a:uFillTx/>
              <a:latin typeface="Times New Roman"/>
            </a:endParaRPr>
          </a:p>
        </p:txBody>
      </p:sp>
      <p:sp>
        <p:nvSpPr>
          <p:cNvPr id="3503" name=""/>
          <p:cNvSpPr/>
          <p:nvPr/>
        </p:nvSpPr>
        <p:spPr>
          <a:xfrm>
            <a:off x="9163080" y="2200320"/>
            <a:ext cx="88092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3,614</a:t>
            </a:r>
            <a:endParaRPr b="0" lang="en-US" sz="1000" strike="noStrike" u="none">
              <a:solidFill>
                <a:srgbClr val="000000"/>
              </a:solidFill>
              <a:effectLst/>
              <a:uFillTx/>
              <a:latin typeface="Times New Roman"/>
            </a:endParaRPr>
          </a:p>
        </p:txBody>
      </p:sp>
      <p:grpSp>
        <p:nvGrpSpPr>
          <p:cNvPr id="3504" name=""/>
          <p:cNvGrpSpPr/>
          <p:nvPr/>
        </p:nvGrpSpPr>
        <p:grpSpPr>
          <a:xfrm>
            <a:off x="8672400" y="1862280"/>
            <a:ext cx="895320" cy="469800"/>
            <a:chOff x="8672400" y="1862280"/>
            <a:chExt cx="895320" cy="469800"/>
          </a:xfrm>
        </p:grpSpPr>
        <p:sp>
          <p:nvSpPr>
            <p:cNvPr id="3505" name=""/>
            <p:cNvSpPr/>
            <p:nvPr/>
          </p:nvSpPr>
          <p:spPr>
            <a:xfrm>
              <a:off x="8754840" y="1963800"/>
              <a:ext cx="109800" cy="10980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506" name=""/>
            <p:cNvSpPr/>
            <p:nvPr/>
          </p:nvSpPr>
          <p:spPr>
            <a:xfrm>
              <a:off x="8758080" y="2116440"/>
              <a:ext cx="109440" cy="10944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507" name=""/>
            <p:cNvSpPr/>
            <p:nvPr/>
          </p:nvSpPr>
          <p:spPr>
            <a:xfrm>
              <a:off x="8686800" y="1862280"/>
              <a:ext cx="88092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Financial</a:t>
              </a:r>
              <a:endParaRPr b="0" lang="en-US" sz="800" strike="noStrike" u="none">
                <a:solidFill>
                  <a:srgbClr val="000000"/>
                </a:solidFill>
                <a:effectLst/>
                <a:uFillTx/>
                <a:latin typeface="Times New Roman"/>
              </a:endParaRPr>
            </a:p>
          </p:txBody>
        </p:sp>
        <p:sp>
          <p:nvSpPr>
            <p:cNvPr id="3508" name=""/>
            <p:cNvSpPr/>
            <p:nvPr/>
          </p:nvSpPr>
          <p:spPr>
            <a:xfrm>
              <a:off x="8672400" y="202752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Physical</a:t>
              </a:r>
              <a:endParaRPr b="0" lang="en-US" sz="800" strike="noStrike" u="none">
                <a:solidFill>
                  <a:srgbClr val="000000"/>
                </a:solidFill>
                <a:effectLst/>
                <a:uFillTx/>
                <a:latin typeface="Times New Roman"/>
              </a:endParaRPr>
            </a:p>
          </p:txBody>
        </p:sp>
      </p:grpSp>
      <p:graphicFrame>
        <p:nvGraphicFramePr>
          <p:cNvPr id="3509" name=""/>
          <p:cNvGraphicFramePr/>
          <p:nvPr/>
        </p:nvGraphicFramePr>
        <p:xfrm>
          <a:off x="5880240" y="1219320"/>
          <a:ext cx="1314360" cy="3387600"/>
        </p:xfrm>
        <a:graphic>
          <a:graphicData uri="http://schemas.openxmlformats.org/presentationml/2006/ole">
            <p:oleObj r:id="rId8" spid="">
              <p:embed/>
              <p:pic>
                <p:nvPicPr>
                  <p:cNvPr id="3510" name="" descr=""/>
                  <p:cNvPicPr/>
                  <p:nvPr/>
                </p:nvPicPr>
                <p:blipFill>
                  <a:blip r:embed="rId9"/>
                  <a:stretch/>
                </p:blipFill>
                <p:spPr>
                  <a:xfrm>
                    <a:off x="5880240" y="1219320"/>
                    <a:ext cx="1314360" cy="3387600"/>
                  </a:xfrm>
                  <a:prstGeom prst="rect">
                    <a:avLst/>
                  </a:prstGeom>
                  <a:noFill/>
                  <a:ln w="9360">
                    <a:solidFill>
                      <a:srgbClr val="000000"/>
                    </a:solidFill>
                    <a:miter/>
                  </a:ln>
                </p:spPr>
              </p:pic>
            </p:oleObj>
          </a:graphicData>
        </a:graphic>
      </p:graphicFrame>
      <p:sp>
        <p:nvSpPr>
          <p:cNvPr id="3511" name=""/>
          <p:cNvSpPr/>
          <p:nvPr/>
        </p:nvSpPr>
        <p:spPr>
          <a:xfrm>
            <a:off x="7763040" y="2181240"/>
            <a:ext cx="88092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1,344</a:t>
            </a:r>
            <a:endParaRPr b="0" lang="en-US" sz="1000" strike="noStrike" u="none">
              <a:solidFill>
                <a:srgbClr val="000000"/>
              </a:solidFill>
              <a:effectLst/>
              <a:uFillTx/>
              <a:latin typeface="Times New Roman"/>
            </a:endParaRPr>
          </a:p>
        </p:txBody>
      </p:sp>
      <p:sp>
        <p:nvSpPr>
          <p:cNvPr id="3512" name=""/>
          <p:cNvSpPr/>
          <p:nvPr/>
        </p:nvSpPr>
        <p:spPr>
          <a:xfrm>
            <a:off x="7238880" y="2928960"/>
            <a:ext cx="8812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811</a:t>
            </a:r>
            <a:endParaRPr b="0" lang="en-US" sz="1000" strike="noStrike" u="none">
              <a:solidFill>
                <a:srgbClr val="000000"/>
              </a:solidFill>
              <a:effectLst/>
              <a:uFillTx/>
              <a:latin typeface="Times New Roman"/>
            </a:endParaRPr>
          </a:p>
        </p:txBody>
      </p:sp>
      <p:sp>
        <p:nvSpPr>
          <p:cNvPr id="3513" name=""/>
          <p:cNvSpPr/>
          <p:nvPr/>
        </p:nvSpPr>
        <p:spPr>
          <a:xfrm>
            <a:off x="6364440" y="219564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899</a:t>
            </a:r>
            <a:endParaRPr b="0" lang="en-US" sz="1000" strike="noStrike" u="none">
              <a:solidFill>
                <a:srgbClr val="000000"/>
              </a:solidFill>
              <a:effectLst/>
              <a:uFillTx/>
              <a:latin typeface="Times New Roman"/>
            </a:endParaRPr>
          </a:p>
        </p:txBody>
      </p:sp>
      <p:sp>
        <p:nvSpPr>
          <p:cNvPr id="3514" name=""/>
          <p:cNvSpPr/>
          <p:nvPr/>
        </p:nvSpPr>
        <p:spPr>
          <a:xfrm>
            <a:off x="5857920" y="3857760"/>
            <a:ext cx="88092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101</a:t>
            </a:r>
            <a:endParaRPr b="0" lang="en-US" sz="1000" strike="noStrike" u="none">
              <a:solidFill>
                <a:srgbClr val="000000"/>
              </a:solidFill>
              <a:effectLst/>
              <a:uFillTx/>
              <a:latin typeface="Times New Roman"/>
            </a:endParaRPr>
          </a:p>
        </p:txBody>
      </p:sp>
      <p:sp>
        <p:nvSpPr>
          <p:cNvPr id="3515" name=""/>
          <p:cNvSpPr/>
          <p:nvPr/>
        </p:nvSpPr>
        <p:spPr>
          <a:xfrm>
            <a:off x="76320" y="1204920"/>
            <a:ext cx="5715000" cy="3962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grpSp>
        <p:nvGrpSpPr>
          <p:cNvPr id="3516" name=""/>
          <p:cNvGrpSpPr/>
          <p:nvPr/>
        </p:nvGrpSpPr>
        <p:grpSpPr>
          <a:xfrm>
            <a:off x="304920" y="4876920"/>
            <a:ext cx="1854000" cy="838080"/>
            <a:chOff x="304920" y="4876920"/>
            <a:chExt cx="1854000" cy="838080"/>
          </a:xfrm>
        </p:grpSpPr>
        <p:sp>
          <p:nvSpPr>
            <p:cNvPr id="3517" name=""/>
            <p:cNvSpPr/>
            <p:nvPr/>
          </p:nvSpPr>
          <p:spPr>
            <a:xfrm>
              <a:off x="304920" y="4876920"/>
              <a:ext cx="1854000" cy="8380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290520">
                <a:lnSpc>
                  <a:spcPct val="100000"/>
                </a:lnSpc>
                <a:spcBef>
                  <a:spcPts val="751"/>
                </a:spcBef>
                <a:tabLst>
                  <a:tab algn="l" pos="0"/>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Newsprint Facility</a:t>
              </a:r>
              <a:endParaRPr b="0" lang="en-US" sz="1200" strike="noStrike" u="none">
                <a:solidFill>
                  <a:srgbClr val="000000"/>
                </a:solidFill>
                <a:effectLst/>
                <a:uFillTx/>
                <a:latin typeface="Times New Roman"/>
              </a:endParaRPr>
            </a:p>
            <a:p>
              <a:pPr marL="290520">
                <a:lnSpc>
                  <a:spcPct val="100000"/>
                </a:lnSpc>
                <a:spcBef>
                  <a:spcPts val="751"/>
                </a:spcBef>
                <a:tabLst>
                  <a:tab algn="l" pos="0"/>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Hub – Existing</a:t>
              </a:r>
              <a:endParaRPr b="0" lang="en-US" sz="1200" strike="noStrike" u="none">
                <a:solidFill>
                  <a:srgbClr val="000000"/>
                </a:solidFill>
                <a:effectLst/>
                <a:uFillTx/>
                <a:latin typeface="Times New Roman"/>
              </a:endParaRPr>
            </a:p>
            <a:p>
              <a:pPr marL="290520">
                <a:lnSpc>
                  <a:spcPct val="100000"/>
                </a:lnSpc>
                <a:spcBef>
                  <a:spcPts val="751"/>
                </a:spcBef>
                <a:tabLst>
                  <a:tab algn="l" pos="0"/>
                  <a:tab algn="l" pos="2253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Hub - Planned</a:t>
              </a:r>
              <a:endParaRPr b="0" lang="en-US" sz="1200" strike="noStrike" u="none">
                <a:solidFill>
                  <a:srgbClr val="000000"/>
                </a:solidFill>
                <a:effectLst/>
                <a:uFillTx/>
                <a:latin typeface="Times New Roman"/>
              </a:endParaRPr>
            </a:p>
          </p:txBody>
        </p:sp>
        <p:sp>
          <p:nvSpPr>
            <p:cNvPr id="3518" name=""/>
            <p:cNvSpPr/>
            <p:nvPr/>
          </p:nvSpPr>
          <p:spPr>
            <a:xfrm>
              <a:off x="414360" y="5456160"/>
              <a:ext cx="182160" cy="182520"/>
            </a:xfrm>
            <a:prstGeom prst="ellipse">
              <a:avLst/>
            </a:prstGeom>
            <a:solidFill>
              <a:srgbClr val="ff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19" name=""/>
            <p:cNvSpPr/>
            <p:nvPr/>
          </p:nvSpPr>
          <p:spPr>
            <a:xfrm>
              <a:off x="406440" y="5181480"/>
              <a:ext cx="182160" cy="182520"/>
            </a:xfrm>
            <a:prstGeom prst="ellipse">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20" name=""/>
            <p:cNvSpPr/>
            <p:nvPr/>
          </p:nvSpPr>
          <p:spPr>
            <a:xfrm>
              <a:off x="406440" y="4927680"/>
              <a:ext cx="182160" cy="182520"/>
            </a:xfrm>
            <a:prstGeom prst="flowChartDecision">
              <a:avLst/>
            </a:prstGeom>
            <a:solidFill>
              <a:srgbClr val="0091ff"/>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Times New Roman"/>
              </a:endParaRPr>
            </a:p>
          </p:txBody>
        </p:sp>
      </p:grpSp>
      <p:sp>
        <p:nvSpPr>
          <p:cNvPr id="3521" name=""/>
          <p:cNvSpPr/>
          <p:nvPr/>
        </p:nvSpPr>
        <p:spPr>
          <a:xfrm>
            <a:off x="2286000" y="1943280"/>
            <a:ext cx="1447920" cy="45720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Quebec City Mill</a:t>
            </a:r>
            <a:endParaRPr b="0" lang="en-US" sz="1200" strike="noStrike" u="none">
              <a:solidFill>
                <a:srgbClr val="000000"/>
              </a:solidFill>
              <a:effectLst/>
              <a:uFillTx/>
              <a:latin typeface="Times New Roman"/>
            </a:endParaRPr>
          </a:p>
          <a:p>
            <a:pPr>
              <a:lnSpc>
                <a:spcPct val="100000"/>
              </a:lnSpc>
              <a:tabLst>
                <a:tab algn="l" pos="0"/>
                <a:tab algn="l" pos="230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515,000 Tonnes/Year</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6495B06-81BF-4BA4-B68D-F2FACF5625B9}"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522" name=""/>
          <p:cNvGrpSpPr/>
          <p:nvPr/>
        </p:nvGrpSpPr>
        <p:grpSpPr>
          <a:xfrm>
            <a:off x="4038480" y="228600"/>
            <a:ext cx="2032200" cy="1828800"/>
            <a:chOff x="4038480" y="228600"/>
            <a:chExt cx="2032200" cy="1828800"/>
          </a:xfrm>
        </p:grpSpPr>
        <p:pic>
          <p:nvPicPr>
            <p:cNvPr id="3523" name="ENE_C_WHI" descr=""/>
            <p:cNvPicPr/>
            <p:nvPr/>
          </p:nvPicPr>
          <p:blipFill>
            <a:blip r:embed="rId1"/>
            <a:stretch/>
          </p:blipFill>
          <p:spPr>
            <a:xfrm>
              <a:off x="4038480" y="228600"/>
              <a:ext cx="1835280" cy="1828800"/>
            </a:xfrm>
            <a:prstGeom prst="rect">
              <a:avLst/>
            </a:prstGeom>
            <a:noFill/>
            <a:ln w="0">
              <a:noFill/>
            </a:ln>
          </p:spPr>
        </p:pic>
        <p:sp>
          <p:nvSpPr>
            <p:cNvPr id="3524" name=""/>
            <p:cNvSpPr/>
            <p:nvPr/>
          </p:nvSpPr>
          <p:spPr>
            <a:xfrm>
              <a:off x="5645160" y="1185840"/>
              <a:ext cx="425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3525" name=""/>
          <p:cNvSpPr/>
          <p:nvPr/>
        </p:nvSpPr>
        <p:spPr>
          <a:xfrm>
            <a:off x="6495840" y="3962520"/>
            <a:ext cx="1964160" cy="734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Energy Services</a:t>
            </a:r>
            <a:br>
              <a:rPr sz="1400"/>
            </a:br>
            <a:r>
              <a:rPr b="1" lang="en-US" sz="1400" strike="noStrike" u="none">
                <a:solidFill>
                  <a:srgbClr val="000000"/>
                </a:solidFill>
                <a:effectLst/>
                <a:uFillTx/>
                <a:latin typeface="Arial"/>
              </a:rPr>
              <a:t>for Commercial and </a:t>
            </a:r>
            <a:br>
              <a:rPr sz="1400"/>
            </a:br>
            <a:r>
              <a:rPr b="1" lang="en-US" sz="1400" strike="noStrike" u="none">
                <a:solidFill>
                  <a:srgbClr val="000000"/>
                </a:solidFill>
                <a:effectLst/>
                <a:uFillTx/>
                <a:latin typeface="Arial"/>
              </a:rPr>
              <a:t>Industrial Customers</a:t>
            </a:r>
            <a:endParaRPr b="0" lang="en-US" sz="1400" strike="noStrike" u="none">
              <a:solidFill>
                <a:srgbClr val="000000"/>
              </a:solidFill>
              <a:effectLst/>
              <a:uFillTx/>
              <a:latin typeface="Times New Roman"/>
            </a:endParaRPr>
          </a:p>
        </p:txBody>
      </p:sp>
      <p:sp>
        <p:nvSpPr>
          <p:cNvPr id="3526" name=""/>
          <p:cNvSpPr/>
          <p:nvPr/>
        </p:nvSpPr>
        <p:spPr>
          <a:xfrm>
            <a:off x="1295280" y="2541600"/>
            <a:ext cx="2286000" cy="1300320"/>
          </a:xfrm>
          <a:prstGeom prst="rect">
            <a:avLst/>
          </a:prstGeom>
          <a:solidFill>
            <a:srgbClr val="808080"/>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Transportation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&amp; Distribution</a:t>
            </a:r>
            <a:endParaRPr b="0" lang="en-US" sz="2000" strike="noStrike" u="none">
              <a:solidFill>
                <a:srgbClr val="000000"/>
              </a:solidFill>
              <a:effectLst/>
              <a:uFillTx/>
              <a:latin typeface="Times New Roman"/>
            </a:endParaRPr>
          </a:p>
        </p:txBody>
      </p:sp>
      <p:sp>
        <p:nvSpPr>
          <p:cNvPr id="3527" name=""/>
          <p:cNvSpPr/>
          <p:nvPr/>
        </p:nvSpPr>
        <p:spPr>
          <a:xfrm>
            <a:off x="6324480" y="2541600"/>
            <a:ext cx="2286000" cy="1300320"/>
          </a:xfrm>
          <a:prstGeom prst="rect">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Retail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Services</a:t>
            </a:r>
            <a:endParaRPr b="0" lang="en-US" sz="2000" strike="noStrike" u="none">
              <a:solidFill>
                <a:srgbClr val="000000"/>
              </a:solidFill>
              <a:effectLst/>
              <a:uFillTx/>
              <a:latin typeface="Times New Roman"/>
            </a:endParaRPr>
          </a:p>
        </p:txBody>
      </p:sp>
      <p:cxnSp>
        <p:nvCxnSpPr>
          <p:cNvPr id="3528" name=""/>
          <p:cNvCxnSpPr>
            <a:stCxn id="3526" idx="0"/>
          </p:cNvCxnSpPr>
          <p:nvPr/>
        </p:nvCxnSpPr>
        <p:spPr>
          <a:xfrm flipH="1" flipV="1" rot="5400000">
            <a:off x="3453120" y="1041480"/>
            <a:ext cx="484920" cy="2515320"/>
          </a:xfrm>
          <a:prstGeom prst="bentConnector3">
            <a:avLst>
              <a:gd name="adj1" fmla="val 49777"/>
            </a:avLst>
          </a:prstGeom>
          <a:ln w="9360">
            <a:solidFill>
              <a:srgbClr val="000000"/>
            </a:solidFill>
            <a:miter/>
          </a:ln>
        </p:spPr>
      </p:cxnSp>
      <p:cxnSp>
        <p:nvCxnSpPr>
          <p:cNvPr id="3529" name=""/>
          <p:cNvCxnSpPr>
            <a:stCxn id="3527" idx="0"/>
          </p:cNvCxnSpPr>
          <p:nvPr/>
        </p:nvCxnSpPr>
        <p:spPr>
          <a:xfrm flipV="1" rot="16200000">
            <a:off x="5967360" y="1041480"/>
            <a:ext cx="484920" cy="2515320"/>
          </a:xfrm>
          <a:prstGeom prst="bentConnector3">
            <a:avLst>
              <a:gd name="adj1" fmla="val 49777"/>
            </a:avLst>
          </a:prstGeom>
          <a:ln w="9360">
            <a:solidFill>
              <a:srgbClr val="000000"/>
            </a:solidFill>
            <a:miter/>
          </a:ln>
        </p:spPr>
      </p:cxnSp>
      <p:cxnSp>
        <p:nvCxnSpPr>
          <p:cNvPr id="3530" name=""/>
          <p:cNvCxnSpPr/>
          <p:nvPr/>
        </p:nvCxnSpPr>
        <p:spPr>
          <a:xfrm flipV="1">
            <a:off x="4952520" y="2056680"/>
            <a:ext cx="1080" cy="484920"/>
          </a:xfrm>
          <a:prstGeom prst="straightConnector1">
            <a:avLst/>
          </a:prstGeom>
          <a:ln w="9360">
            <a:solidFill>
              <a:srgbClr val="000000"/>
            </a:solidFill>
            <a:miter/>
          </a:ln>
        </p:spPr>
      </p:cxnSp>
      <p:sp>
        <p:nvSpPr>
          <p:cNvPr id="3531" name=""/>
          <p:cNvSpPr/>
          <p:nvPr/>
        </p:nvSpPr>
        <p:spPr>
          <a:xfrm>
            <a:off x="1193760" y="3962520"/>
            <a:ext cx="2666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Natural Gas Transportation, Electric Distribution and Global Assets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532" name=""/>
          <p:cNvSpPr/>
          <p:nvPr/>
        </p:nvSpPr>
        <p:spPr>
          <a:xfrm>
            <a:off x="3905280" y="3962520"/>
            <a:ext cx="21906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Commodity Marketing and Delivery </a:t>
            </a:r>
            <a:endParaRPr b="0" lang="en-US" sz="1400" strike="noStrike" u="none">
              <a:solidFill>
                <a:srgbClr val="000000"/>
              </a:solidFill>
              <a:effectLst/>
              <a:uFillTx/>
              <a:latin typeface="Times New Roman"/>
            </a:endParaRPr>
          </a:p>
        </p:txBody>
      </p:sp>
      <p:sp>
        <p:nvSpPr>
          <p:cNvPr id="3533" name=""/>
          <p:cNvSpPr/>
          <p:nvPr/>
        </p:nvSpPr>
        <p:spPr>
          <a:xfrm>
            <a:off x="3809880" y="2541600"/>
            <a:ext cx="2286000" cy="1300320"/>
          </a:xfrm>
          <a:prstGeom prst="rect">
            <a:avLst/>
          </a:prstGeom>
          <a:solidFill>
            <a:srgbClr val="808080"/>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Wholesale Services</a:t>
            </a:r>
            <a:endParaRPr b="0" lang="en-US" sz="2000" strike="noStrike" u="none">
              <a:solidFill>
                <a:srgbClr val="000000"/>
              </a:solidFill>
              <a:effectLst/>
              <a:uFillTx/>
              <a:latin typeface="Times New Roman"/>
            </a:endParaRPr>
          </a:p>
        </p:txBody>
      </p:sp>
      <p:sp>
        <p:nvSpPr>
          <p:cNvPr id="3534" name=""/>
          <p:cNvSpPr/>
          <p:nvPr/>
        </p:nvSpPr>
        <p:spPr>
          <a:xfrm>
            <a:off x="6477120" y="495288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Dave Delainey</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Chairman &amp; CEO</a:t>
            </a:r>
            <a:endParaRPr b="0" lang="en-US" sz="1200" strike="noStrike" u="none">
              <a:solidFill>
                <a:srgbClr val="000000"/>
              </a:solidFill>
              <a:effectLst/>
              <a:uFillTx/>
              <a:latin typeface="Times New Roman"/>
            </a:endParaRPr>
          </a:p>
        </p:txBody>
      </p:sp>
      <p:sp>
        <p:nvSpPr>
          <p:cNvPr id="3535" name=""/>
          <p:cNvSpPr/>
          <p:nvPr/>
        </p:nvSpPr>
        <p:spPr>
          <a:xfrm>
            <a:off x="6477120" y="556272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Janet Dietrich</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President</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E35D8BD-C861-43E1-9BB8-86F0C56C1F0C}"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536" name=""/>
          <p:cNvGraphicFramePr/>
          <p:nvPr/>
        </p:nvGraphicFramePr>
        <p:xfrm>
          <a:off x="2238480" y="2025720"/>
          <a:ext cx="1711080" cy="4062240"/>
        </p:xfrm>
        <a:graphic>
          <a:graphicData uri="http://schemas.openxmlformats.org/presentationml/2006/ole">
            <p:oleObj r:id="rId1" spid="">
              <p:embed/>
              <p:pic>
                <p:nvPicPr>
                  <p:cNvPr id="3537" name="" descr=""/>
                  <p:cNvPicPr/>
                  <p:nvPr/>
                </p:nvPicPr>
                <p:blipFill>
                  <a:blip r:embed="rId2"/>
                  <a:stretch/>
                </p:blipFill>
                <p:spPr>
                  <a:xfrm>
                    <a:off x="2238480" y="2025720"/>
                    <a:ext cx="1711080" cy="4062240"/>
                  </a:xfrm>
                  <a:prstGeom prst="rect">
                    <a:avLst/>
                  </a:prstGeom>
                  <a:noFill/>
                  <a:ln w="0">
                    <a:noFill/>
                  </a:ln>
                </p:spPr>
              </p:pic>
            </p:oleObj>
          </a:graphicData>
        </a:graphic>
      </p:graphicFrame>
      <p:graphicFrame>
        <p:nvGraphicFramePr>
          <p:cNvPr id="3538" name=""/>
          <p:cNvGraphicFramePr/>
          <p:nvPr/>
        </p:nvGraphicFramePr>
        <p:xfrm>
          <a:off x="4376880" y="1409760"/>
          <a:ext cx="5400360" cy="4473360"/>
        </p:xfrm>
        <a:graphic>
          <a:graphicData uri="http://schemas.openxmlformats.org/presentationml/2006/ole">
            <p:oleObj r:id="rId3" spid="">
              <p:embed/>
              <p:pic>
                <p:nvPicPr>
                  <p:cNvPr id="3539" name="" descr=""/>
                  <p:cNvPicPr/>
                  <p:nvPr/>
                </p:nvPicPr>
                <p:blipFill>
                  <a:blip r:embed="rId4"/>
                  <a:stretch/>
                </p:blipFill>
                <p:spPr>
                  <a:xfrm>
                    <a:off x="4376880" y="1409760"/>
                    <a:ext cx="5400360" cy="4473360"/>
                  </a:xfrm>
                  <a:prstGeom prst="rect">
                    <a:avLst/>
                  </a:prstGeom>
                  <a:noFill/>
                  <a:ln w="0">
                    <a:noFill/>
                  </a:ln>
                </p:spPr>
              </p:pic>
            </p:oleObj>
          </a:graphicData>
        </a:graphic>
      </p:graphicFrame>
      <p:sp>
        <p:nvSpPr>
          <p:cNvPr id="3540" name=""/>
          <p:cNvSpPr/>
          <p:nvPr/>
        </p:nvSpPr>
        <p:spPr>
          <a:xfrm>
            <a:off x="4495680" y="6151680"/>
            <a:ext cx="52070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1"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Energy Services</a:t>
            </a:r>
            <a:br>
              <a:rPr sz="2400"/>
            </a:br>
            <a:r>
              <a:rPr b="0" lang="en-US" sz="3200" strike="noStrike" u="none">
                <a:solidFill>
                  <a:srgbClr val="000000"/>
                </a:solidFill>
                <a:effectLst/>
                <a:uFillTx/>
                <a:latin typeface="Arial Black"/>
              </a:rPr>
              <a:t>Income Before Interest and Taxes</a:t>
            </a:r>
            <a:br>
              <a:rPr sz="3200"/>
            </a:br>
            <a:r>
              <a:rPr b="1" lang="en-US" sz="1800" strike="noStrike" u="none">
                <a:solidFill>
                  <a:srgbClr val="000000"/>
                </a:solidFill>
                <a:effectLst/>
                <a:uFillTx/>
                <a:latin typeface="Arial"/>
              </a:rPr>
              <a:t>(Millions)</a:t>
            </a:r>
            <a:endParaRPr b="0" lang="en-US" sz="1800" strike="noStrike" u="none">
              <a:solidFill>
                <a:srgbClr val="000000"/>
              </a:solidFill>
              <a:effectLst/>
              <a:uFillTx/>
              <a:latin typeface="Arial Black"/>
            </a:endParaRPr>
          </a:p>
        </p:txBody>
      </p:sp>
      <p:sp>
        <p:nvSpPr>
          <p:cNvPr id="3542" name=""/>
          <p:cNvSpPr/>
          <p:nvPr/>
        </p:nvSpPr>
        <p:spPr>
          <a:xfrm>
            <a:off x="5816520" y="4141800"/>
            <a:ext cx="86364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3" name=""/>
          <p:cNvSpPr/>
          <p:nvPr/>
        </p:nvSpPr>
        <p:spPr>
          <a:xfrm>
            <a:off x="7480440" y="3135240"/>
            <a:ext cx="83808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4" name=""/>
          <p:cNvSpPr/>
          <p:nvPr/>
        </p:nvSpPr>
        <p:spPr>
          <a:xfrm>
            <a:off x="8318520" y="2286000"/>
            <a:ext cx="914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$71</a:t>
            </a:r>
            <a:endParaRPr b="0" lang="en-US" sz="1400" strike="noStrike" u="none">
              <a:solidFill>
                <a:srgbClr val="000000"/>
              </a:solidFill>
              <a:effectLst/>
              <a:uFillTx/>
              <a:latin typeface="Times New Roman"/>
            </a:endParaRPr>
          </a:p>
        </p:txBody>
      </p:sp>
      <p:sp>
        <p:nvSpPr>
          <p:cNvPr id="3545" name=""/>
          <p:cNvSpPr/>
          <p:nvPr/>
        </p:nvSpPr>
        <p:spPr>
          <a:xfrm>
            <a:off x="6629400" y="3441600"/>
            <a:ext cx="914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$60</a:t>
            </a:r>
            <a:endParaRPr b="0" lang="en-US" sz="1400" strike="noStrike" u="none">
              <a:solidFill>
                <a:srgbClr val="000000"/>
              </a:solidFill>
              <a:effectLst/>
              <a:uFillTx/>
              <a:latin typeface="Times New Roman"/>
            </a:endParaRPr>
          </a:p>
        </p:txBody>
      </p:sp>
      <p:sp>
        <p:nvSpPr>
          <p:cNvPr id="3546" name=""/>
          <p:cNvSpPr/>
          <p:nvPr/>
        </p:nvSpPr>
        <p:spPr>
          <a:xfrm>
            <a:off x="4788000" y="4368960"/>
            <a:ext cx="11682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$40</a:t>
            </a:r>
            <a:endParaRPr b="0" lang="en-US" sz="1400" strike="noStrike" u="none">
              <a:solidFill>
                <a:srgbClr val="000000"/>
              </a:solidFill>
              <a:effectLst/>
              <a:uFillTx/>
              <a:latin typeface="Times New Roman"/>
            </a:endParaRPr>
          </a:p>
        </p:txBody>
      </p:sp>
      <p:sp>
        <p:nvSpPr>
          <p:cNvPr id="3547" name=""/>
          <p:cNvSpPr/>
          <p:nvPr/>
        </p:nvSpPr>
        <p:spPr>
          <a:xfrm>
            <a:off x="2590920" y="2197080"/>
            <a:ext cx="914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$111</a:t>
            </a:r>
            <a:endParaRPr b="0" lang="en-US" sz="1400" strike="noStrike" u="none">
              <a:solidFill>
                <a:srgbClr val="000000"/>
              </a:solidFill>
              <a:effectLst/>
              <a:uFillTx/>
              <a:latin typeface="Times New Roman"/>
            </a:endParaRPr>
          </a:p>
        </p:txBody>
      </p:sp>
      <p:sp>
        <p:nvSpPr>
          <p:cNvPr id="3548" name=""/>
          <p:cNvSpPr/>
          <p:nvPr/>
        </p:nvSpPr>
        <p:spPr>
          <a:xfrm>
            <a:off x="952560" y="5613480"/>
            <a:ext cx="914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($50)</a:t>
            </a:r>
            <a:endParaRPr b="0" lang="en-US" sz="1400" strike="noStrike" u="none">
              <a:solidFill>
                <a:srgbClr val="000000"/>
              </a:solidFill>
              <a:effectLst/>
              <a:uFillTx/>
              <a:latin typeface="Times New Roman"/>
            </a:endParaRPr>
          </a:p>
        </p:txBody>
      </p:sp>
      <p:sp>
        <p:nvSpPr>
          <p:cNvPr id="3549" name=""/>
          <p:cNvSpPr/>
          <p:nvPr/>
        </p:nvSpPr>
        <p:spPr>
          <a:xfrm>
            <a:off x="6896160" y="5975280"/>
            <a:ext cx="914400" cy="337680"/>
          </a:xfrm>
          <a:prstGeom prst="rect">
            <a:avLst/>
          </a:prstGeom>
          <a:solidFill>
            <a:srgbClr val="ffffff"/>
          </a:solid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2001</a:t>
            </a:r>
            <a:endParaRPr b="0" lang="en-US" sz="1600" strike="noStrike" u="none">
              <a:solidFill>
                <a:srgbClr val="000000"/>
              </a:solidFill>
              <a:effectLst/>
              <a:uFillTx/>
              <a:latin typeface="Times New Roman"/>
            </a:endParaRPr>
          </a:p>
        </p:txBody>
      </p:sp>
      <p:sp>
        <p:nvSpPr>
          <p:cNvPr id="3550" name=""/>
          <p:cNvSpPr/>
          <p:nvPr/>
        </p:nvSpPr>
        <p:spPr>
          <a:xfrm flipV="1">
            <a:off x="7404120" y="4559400"/>
            <a:ext cx="1066680" cy="1440"/>
          </a:xfrm>
          <a:custGeom>
            <a:avLst/>
            <a:gdLst/>
            <a:ahLst/>
            <a:rect l="l" t="t" r="r" b="b"/>
            <a:pathLst>
              <a:path w="802" h="2">
                <a:moveTo>
                  <a:pt x="0" y="0"/>
                </a:moveTo>
                <a:lnTo>
                  <a:pt x="802" y="2"/>
                </a:lnTo>
              </a:path>
            </a:pathLst>
          </a:custGeom>
          <a:noFill/>
          <a:ln w="76320">
            <a:solidFill>
              <a:srgbClr val="ffffff"/>
            </a:solidFill>
            <a:round/>
          </a:ln>
        </p:spPr>
        <p:style>
          <a:lnRef idx="0"/>
          <a:fillRef idx="0"/>
          <a:effectRef idx="0"/>
          <a:fontRef idx="minor"/>
        </p:style>
        <p:txBody>
          <a:bodyPr tIns="-44280" bIns="-44280" anchor="t">
            <a:spAutoFit/>
          </a:bodyPr>
          <a:p>
            <a:endParaRPr b="0" lang="en-US" sz="2400" strike="noStrike" u="none">
              <a:solidFill>
                <a:srgbClr val="000000"/>
              </a:solidFill>
              <a:effectLst/>
              <a:uFillTx/>
              <a:latin typeface="Times New Roman"/>
            </a:endParaRPr>
          </a:p>
        </p:txBody>
      </p:sp>
      <p:sp>
        <p:nvSpPr>
          <p:cNvPr id="3551" name=""/>
          <p:cNvSpPr/>
          <p:nvPr/>
        </p:nvSpPr>
        <p:spPr>
          <a:xfrm>
            <a:off x="6578640" y="2844720"/>
            <a:ext cx="914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$100</a:t>
            </a:r>
            <a:endParaRPr b="0" lang="en-US" sz="1400" strike="noStrike" u="none">
              <a:solidFill>
                <a:srgbClr val="000000"/>
              </a:solidFill>
              <a:effectLst/>
              <a:uFillTx/>
              <a:latin typeface="Times New Roman"/>
            </a:endParaRPr>
          </a:p>
        </p:txBody>
      </p:sp>
      <p:sp>
        <p:nvSpPr>
          <p:cNvPr id="3552" name=""/>
          <p:cNvSpPr/>
          <p:nvPr/>
        </p:nvSpPr>
        <p:spPr>
          <a:xfrm>
            <a:off x="8305920" y="1657440"/>
            <a:ext cx="9144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$171</a:t>
            </a:r>
            <a:endParaRPr b="0" lang="en-US" sz="1400" strike="noStrike" u="none">
              <a:solidFill>
                <a:srgbClr val="000000"/>
              </a:solidFill>
              <a:effectLst/>
              <a:uFillTx/>
              <a:latin typeface="Times New Roman"/>
            </a:endParaRPr>
          </a:p>
        </p:txBody>
      </p:sp>
      <p:sp>
        <p:nvSpPr>
          <p:cNvPr id="3553" name=""/>
          <p:cNvSpPr/>
          <p:nvPr/>
        </p:nvSpPr>
        <p:spPr>
          <a:xfrm>
            <a:off x="5079960" y="4876920"/>
            <a:ext cx="52070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1654200"/>
                <a:tab algn="l" pos="337356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1Q01</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2Q01</a:t>
            </a: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3Q01</a:t>
            </a:r>
            <a:endParaRPr b="0" lang="en-US" sz="1400" strike="noStrike" u="none">
              <a:solidFill>
                <a:srgbClr val="000000"/>
              </a:solidFill>
              <a:effectLst/>
              <a:uFillTx/>
              <a:latin typeface="Times New Roman"/>
            </a:endParaRPr>
          </a:p>
        </p:txBody>
      </p:sp>
      <p:sp>
        <p:nvSpPr>
          <p:cNvPr id="3554" name=""/>
          <p:cNvSpPr/>
          <p:nvPr/>
        </p:nvSpPr>
        <p:spPr>
          <a:xfrm>
            <a:off x="762120" y="6146640"/>
            <a:ext cx="1371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55" name=""/>
          <p:cNvSpPr/>
          <p:nvPr/>
        </p:nvSpPr>
        <p:spPr>
          <a:xfrm>
            <a:off x="1133640" y="5956200"/>
            <a:ext cx="543240" cy="337680"/>
          </a:xfrm>
          <a:prstGeom prst="rect">
            <a:avLst/>
          </a:prstGeom>
          <a:solidFill>
            <a:srgbClr val="ffffff"/>
          </a:solidFill>
          <a:ln w="0">
            <a:noFill/>
          </a:ln>
        </p:spPr>
        <p:style>
          <a:lnRef idx="0"/>
          <a:fillRef idx="0"/>
          <a:effectRef idx="0"/>
          <a:fontRef idx="minor"/>
        </p:style>
        <p:txBody>
          <a:bodyPr wrap="none" lIns="45720" rIns="4572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1999</a:t>
            </a:r>
            <a:endParaRPr b="0" lang="en-US" sz="1600" strike="noStrike" u="none">
              <a:solidFill>
                <a:srgbClr val="000000"/>
              </a:solidFill>
              <a:effectLst/>
              <a:uFillTx/>
              <a:latin typeface="Times New Roman"/>
            </a:endParaRPr>
          </a:p>
        </p:txBody>
      </p:sp>
      <p:sp>
        <p:nvSpPr>
          <p:cNvPr id="3556" name=""/>
          <p:cNvSpPr/>
          <p:nvPr/>
        </p:nvSpPr>
        <p:spPr>
          <a:xfrm>
            <a:off x="2374920" y="6146640"/>
            <a:ext cx="1371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57" name=""/>
          <p:cNvSpPr/>
          <p:nvPr/>
        </p:nvSpPr>
        <p:spPr>
          <a:xfrm>
            <a:off x="2771640" y="5962680"/>
            <a:ext cx="543240" cy="337680"/>
          </a:xfrm>
          <a:prstGeom prst="rect">
            <a:avLst/>
          </a:prstGeom>
          <a:solidFill>
            <a:srgbClr val="ffffff"/>
          </a:solidFill>
          <a:ln w="0">
            <a:noFill/>
          </a:ln>
        </p:spPr>
        <p:style>
          <a:lnRef idx="0"/>
          <a:fillRef idx="0"/>
          <a:effectRef idx="0"/>
          <a:fontRef idx="minor"/>
        </p:style>
        <p:txBody>
          <a:bodyPr wrap="none" lIns="45720" rIns="4572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a:t>
            </a:r>
            <a:endParaRPr b="0" lang="en-US" sz="1600" strike="noStrike" u="none">
              <a:solidFill>
                <a:srgbClr val="000000"/>
              </a:solidFill>
              <a:effectLst/>
              <a:uFillTx/>
              <a:latin typeface="Times New Roman"/>
            </a:endParaRPr>
          </a:p>
        </p:txBody>
      </p:sp>
      <p:graphicFrame>
        <p:nvGraphicFramePr>
          <p:cNvPr id="3558" name=""/>
          <p:cNvGraphicFramePr/>
          <p:nvPr/>
        </p:nvGraphicFramePr>
        <p:xfrm>
          <a:off x="571680" y="4572000"/>
          <a:ext cx="1771560" cy="1314360"/>
        </p:xfrm>
        <a:graphic>
          <a:graphicData uri="http://schemas.openxmlformats.org/presentationml/2006/ole">
            <p:oleObj r:id="rId5" spid="">
              <p:embed/>
              <p:pic>
                <p:nvPicPr>
                  <p:cNvPr id="3559" name="" descr=""/>
                  <p:cNvPicPr/>
                  <p:nvPr/>
                </p:nvPicPr>
                <p:blipFill>
                  <a:blip r:embed="rId6"/>
                  <a:stretch/>
                </p:blipFill>
                <p:spPr>
                  <a:xfrm>
                    <a:off x="571680" y="4572000"/>
                    <a:ext cx="1771560" cy="1314360"/>
                  </a:xfrm>
                  <a:prstGeom prst="rect">
                    <a:avLst/>
                  </a:prstGeom>
                  <a:noFill/>
                  <a:ln w="0">
                    <a:noFill/>
                  </a:ln>
                </p:spPr>
              </p:pic>
            </p:oleObj>
          </a:graphicData>
        </a:graphic>
      </p:graphicFrame>
      <p:sp>
        <p:nvSpPr>
          <p:cNvPr id="3" name="PlaceHolder 2"/>
          <p:cNvSpPr>
            <a:spLocks noGrp="1"/>
          </p:cNvSpPr>
          <p:nvPr>
            <p:ph type="sldNum" idx="3"/>
          </p:nvPr>
        </p:nvSpPr>
        <p:spPr/>
        <p:txBody>
          <a:bodyPr/>
          <a:p>
            <a:fld id="{1DC34188-1F67-4920-B584-3391FECBAF37}"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560" name=""/>
          <p:cNvGraphicFramePr/>
          <p:nvPr/>
        </p:nvGraphicFramePr>
        <p:xfrm>
          <a:off x="5918040" y="995400"/>
          <a:ext cx="3865680" cy="5425920"/>
        </p:xfrm>
        <a:graphic>
          <a:graphicData uri="http://schemas.openxmlformats.org/presentationml/2006/ole">
            <p:oleObj r:id="rId1" spid="">
              <p:embed/>
              <p:pic>
                <p:nvPicPr>
                  <p:cNvPr id="3561" name="" descr=""/>
                  <p:cNvPicPr/>
                  <p:nvPr/>
                </p:nvPicPr>
                <p:blipFill>
                  <a:blip r:embed="rId2"/>
                  <a:stretch/>
                </p:blipFill>
                <p:spPr>
                  <a:xfrm>
                    <a:off x="5918040" y="995400"/>
                    <a:ext cx="3865680" cy="5425920"/>
                  </a:xfrm>
                  <a:prstGeom prst="rect">
                    <a:avLst/>
                  </a:prstGeom>
                  <a:noFill/>
                  <a:ln w="9360">
                    <a:solidFill>
                      <a:srgbClr val="000000"/>
                    </a:solidFill>
                    <a:miter/>
                  </a:ln>
                </p:spPr>
              </p:pic>
            </p:oleObj>
          </a:graphicData>
        </a:graphic>
      </p:graphicFrame>
      <p:sp>
        <p:nvSpPr>
          <p:cNvPr id="3562"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Large Consumer Business</a:t>
            </a:r>
            <a:endParaRPr b="0" lang="en-US" sz="3200" strike="noStrike" u="none">
              <a:solidFill>
                <a:srgbClr val="000000"/>
              </a:solidFill>
              <a:effectLst/>
              <a:uFillTx/>
              <a:latin typeface="Arial Black"/>
            </a:endParaRPr>
          </a:p>
        </p:txBody>
      </p:sp>
      <p:sp>
        <p:nvSpPr>
          <p:cNvPr id="3563" name="PlaceHolder 2"/>
          <p:cNvSpPr>
            <a:spLocks noGrp="1"/>
          </p:cNvSpPr>
          <p:nvPr>
            <p:ph/>
          </p:nvPr>
        </p:nvSpPr>
        <p:spPr>
          <a:xfrm>
            <a:off x="514440" y="914400"/>
            <a:ext cx="5124240" cy="4952880"/>
          </a:xfrm>
          <a:prstGeom prst="rect">
            <a:avLst/>
          </a:prstGeom>
          <a:noFill/>
          <a:ln w="0">
            <a:noFill/>
          </a:ln>
        </p:spPr>
        <p:txBody>
          <a:bodyPr lIns="90000" rIns="90000" tIns="46800" bIns="46800" anchor="t">
            <a:normAutofit/>
          </a:bodyPr>
          <a:p>
            <a:pPr marL="344520" indent="-344520">
              <a:spcBef>
                <a:spcPts val="2251"/>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Includes Customers with Annual Energy Spend &gt;$10 Million</a:t>
            </a:r>
            <a:endParaRPr b="1" lang="en-US" sz="1800" strike="noStrike" u="none">
              <a:solidFill>
                <a:srgbClr val="000000"/>
              </a:solidFill>
              <a:effectLst/>
              <a:uFillTx/>
              <a:latin typeface="Arial"/>
            </a:endParaRPr>
          </a:p>
          <a:p>
            <a:pPr marL="344520" indent="-344520">
              <a:spcBef>
                <a:spcPts val="2251"/>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Bundled Services for Customers with Broad, National Footprints</a:t>
            </a:r>
            <a:endParaRPr b="1" lang="en-US" sz="1800" strike="noStrike" u="none">
              <a:solidFill>
                <a:srgbClr val="000000"/>
              </a:solidFill>
              <a:effectLst/>
              <a:uFillTx/>
              <a:latin typeface="Arial"/>
            </a:endParaRPr>
          </a:p>
          <a:p>
            <a:pPr marL="344520" indent="-344520">
              <a:spcBef>
                <a:spcPts val="2251"/>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Served by Enron Sales Force and Dedicated Managers</a:t>
            </a:r>
            <a:endParaRPr b="1" lang="en-US" sz="1800" strike="noStrike" u="none">
              <a:solidFill>
                <a:srgbClr val="000000"/>
              </a:solidFill>
              <a:effectLst/>
              <a:uFillTx/>
              <a:latin typeface="Arial"/>
            </a:endParaRPr>
          </a:p>
          <a:p>
            <a:pPr marL="344520" indent="-344520">
              <a:spcBef>
                <a:spcPts val="2251"/>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Well-Established in U.S.; Extending into Europe</a:t>
            </a:r>
            <a:endParaRPr b="1" lang="en-US" sz="1800" strike="noStrike" u="none">
              <a:solidFill>
                <a:srgbClr val="000000"/>
              </a:solidFill>
              <a:effectLst/>
              <a:uFillTx/>
              <a:latin typeface="Arial"/>
            </a:endParaRPr>
          </a:p>
        </p:txBody>
      </p:sp>
      <p:sp>
        <p:nvSpPr>
          <p:cNvPr id="3564" name=""/>
          <p:cNvSpPr/>
          <p:nvPr/>
        </p:nvSpPr>
        <p:spPr>
          <a:xfrm>
            <a:off x="6591240" y="4405320"/>
            <a:ext cx="762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16</a:t>
            </a:r>
            <a:endParaRPr b="0" lang="en-US" sz="1800" strike="noStrike" u="none">
              <a:solidFill>
                <a:srgbClr val="000000"/>
              </a:solidFill>
              <a:effectLst/>
              <a:uFillTx/>
              <a:latin typeface="Times New Roman"/>
            </a:endParaRPr>
          </a:p>
        </p:txBody>
      </p:sp>
      <p:sp>
        <p:nvSpPr>
          <p:cNvPr id="3565" name=""/>
          <p:cNvSpPr/>
          <p:nvPr/>
        </p:nvSpPr>
        <p:spPr>
          <a:xfrm>
            <a:off x="8344080" y="1871640"/>
            <a:ext cx="7617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54</a:t>
            </a:r>
            <a:endParaRPr b="0" lang="en-US" sz="1800" strike="noStrike" u="none">
              <a:solidFill>
                <a:srgbClr val="000000"/>
              </a:solidFill>
              <a:effectLst/>
              <a:uFillTx/>
              <a:latin typeface="Times New Roman"/>
            </a:endParaRPr>
          </a:p>
        </p:txBody>
      </p:sp>
      <p:sp>
        <p:nvSpPr>
          <p:cNvPr id="3566" name=""/>
          <p:cNvSpPr/>
          <p:nvPr/>
        </p:nvSpPr>
        <p:spPr>
          <a:xfrm>
            <a:off x="7281720" y="5110200"/>
            <a:ext cx="1105200" cy="3682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238%</a:t>
            </a:r>
            <a:endParaRPr b="0" lang="en-US" sz="1800" strike="noStrike" u="none">
              <a:solidFill>
                <a:srgbClr val="000000"/>
              </a:solidFill>
              <a:effectLst/>
              <a:uFillTx/>
              <a:latin typeface="Times New Roman"/>
            </a:endParaRPr>
          </a:p>
        </p:txBody>
      </p:sp>
      <p:sp>
        <p:nvSpPr>
          <p:cNvPr id="3567" name=""/>
          <p:cNvSpPr/>
          <p:nvPr/>
        </p:nvSpPr>
        <p:spPr>
          <a:xfrm>
            <a:off x="4145040" y="3097080"/>
            <a:ext cx="10287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568" name=""/>
          <p:cNvSpPr/>
          <p:nvPr/>
        </p:nvSpPr>
        <p:spPr>
          <a:xfrm>
            <a:off x="6172200" y="2666880"/>
            <a:ext cx="136440" cy="1368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569" name=""/>
          <p:cNvSpPr/>
          <p:nvPr/>
        </p:nvSpPr>
        <p:spPr>
          <a:xfrm>
            <a:off x="6172200" y="2362320"/>
            <a:ext cx="136440" cy="136440"/>
          </a:xfrm>
          <a:prstGeom prst="rect">
            <a:avLst/>
          </a:prstGeom>
          <a:solidFill>
            <a:srgbClr val="0091f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570" name=""/>
          <p:cNvSpPr/>
          <p:nvPr/>
        </p:nvSpPr>
        <p:spPr>
          <a:xfrm>
            <a:off x="6337440" y="2590920"/>
            <a:ext cx="880920" cy="30456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U.S.</a:t>
            </a:r>
            <a:endParaRPr b="0" lang="en-US" sz="1500" strike="noStrike" u="none">
              <a:solidFill>
                <a:srgbClr val="000000"/>
              </a:solidFill>
              <a:effectLst/>
              <a:uFillTx/>
              <a:latin typeface="Times New Roman"/>
            </a:endParaRPr>
          </a:p>
        </p:txBody>
      </p:sp>
      <p:sp>
        <p:nvSpPr>
          <p:cNvPr id="3571" name=""/>
          <p:cNvSpPr/>
          <p:nvPr/>
        </p:nvSpPr>
        <p:spPr>
          <a:xfrm>
            <a:off x="6343560" y="2286000"/>
            <a:ext cx="881280" cy="3049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Europe</a:t>
            </a:r>
            <a:endParaRPr b="0" lang="en-US" sz="1500" strike="noStrike" u="none">
              <a:solidFill>
                <a:srgbClr val="000000"/>
              </a:solidFill>
              <a:effectLst/>
              <a:uFillTx/>
              <a:latin typeface="Times New Roman"/>
            </a:endParaRPr>
          </a:p>
        </p:txBody>
      </p:sp>
      <p:pic>
        <p:nvPicPr>
          <p:cNvPr id="3572" name="w3c_red_cityofchicago" descr="City of Chicago">
            <a:hlinkClick r:id="rId7"/>
          </p:cNvPr>
          <p:cNvPicPr/>
          <p:nvPr/>
        </p:nvPicPr>
        <p:blipFill>
          <a:blip r:embed="rId8"/>
          <a:stretch/>
        </p:blipFill>
        <p:spPr>
          <a:xfrm>
            <a:off x="2133720" y="4952880"/>
            <a:ext cx="2590560" cy="635040"/>
          </a:xfrm>
          <a:prstGeom prst="rect">
            <a:avLst/>
          </a:prstGeom>
          <a:noFill/>
          <a:ln w="0">
            <a:noFill/>
          </a:ln>
        </p:spPr>
      </p:pic>
      <p:sp>
        <p:nvSpPr>
          <p:cNvPr id="3573" name=""/>
          <p:cNvSpPr/>
          <p:nvPr/>
        </p:nvSpPr>
        <p:spPr>
          <a:xfrm>
            <a:off x="3733920" y="5715000"/>
            <a:ext cx="1172880" cy="457200"/>
          </a:xfrm>
          <a:prstGeom prst="rect">
            <a:avLst/>
          </a:prstGeom>
          <a:solidFill>
            <a:srgbClr val="cc00ff"/>
          </a:solidFill>
          <a:ln w="0">
            <a:noFill/>
          </a:ln>
          <a:effectLst>
            <a:outerShdw dist="17819" dir="2700000" blurRad="0" rotWithShape="0">
              <a:srgbClr val="790098"/>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JCPenney</a:t>
            </a:r>
            <a:endParaRPr b="0" lang="en-US" sz="1600" strike="noStrike" u="none">
              <a:solidFill>
                <a:srgbClr val="000000"/>
              </a:solidFill>
              <a:effectLst/>
              <a:uFillTx/>
              <a:latin typeface="Times New Roman"/>
            </a:endParaRPr>
          </a:p>
        </p:txBody>
      </p:sp>
      <p:grpSp>
        <p:nvGrpSpPr>
          <p:cNvPr id="3574" name=""/>
          <p:cNvGrpSpPr/>
          <p:nvPr/>
        </p:nvGrpSpPr>
        <p:grpSpPr>
          <a:xfrm>
            <a:off x="1371600" y="4343400"/>
            <a:ext cx="2057400" cy="380520"/>
            <a:chOff x="1371600" y="4343400"/>
            <a:chExt cx="2057400" cy="380520"/>
          </a:xfrm>
        </p:grpSpPr>
        <p:sp>
          <p:nvSpPr>
            <p:cNvPr id="3575" name=""/>
            <p:cNvSpPr/>
            <p:nvPr/>
          </p:nvSpPr>
          <p:spPr>
            <a:xfrm>
              <a:off x="3129480" y="4344480"/>
              <a:ext cx="228960" cy="379440"/>
            </a:xfrm>
            <a:custGeom>
              <a:avLst/>
              <a:gdLst/>
              <a:ahLst/>
              <a:rect l="l" t="t" r="r" b="b"/>
              <a:pathLst>
                <a:path w="429" h="528">
                  <a:moveTo>
                    <a:pt x="146" y="528"/>
                  </a:moveTo>
                  <a:lnTo>
                    <a:pt x="146" y="128"/>
                  </a:lnTo>
                  <a:lnTo>
                    <a:pt x="0" y="128"/>
                  </a:lnTo>
                  <a:lnTo>
                    <a:pt x="0" y="0"/>
                  </a:lnTo>
                  <a:lnTo>
                    <a:pt x="429" y="0"/>
                  </a:lnTo>
                  <a:lnTo>
                    <a:pt x="429" y="128"/>
                  </a:lnTo>
                  <a:lnTo>
                    <a:pt x="281" y="128"/>
                  </a:lnTo>
                  <a:lnTo>
                    <a:pt x="281" y="528"/>
                  </a:lnTo>
                  <a:lnTo>
                    <a:pt x="146" y="528"/>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6" name=""/>
            <p:cNvSpPr/>
            <p:nvPr/>
          </p:nvSpPr>
          <p:spPr>
            <a:xfrm>
              <a:off x="2907720" y="4344480"/>
              <a:ext cx="231120" cy="379440"/>
            </a:xfrm>
            <a:custGeom>
              <a:avLst/>
              <a:gdLst/>
              <a:ahLst/>
              <a:rect l="l" t="t" r="r" b="b"/>
              <a:pathLst>
                <a:path w="433" h="528">
                  <a:moveTo>
                    <a:pt x="258" y="178"/>
                  </a:moveTo>
                  <a:lnTo>
                    <a:pt x="256" y="190"/>
                  </a:lnTo>
                  <a:lnTo>
                    <a:pt x="252" y="199"/>
                  </a:lnTo>
                  <a:lnTo>
                    <a:pt x="246" y="207"/>
                  </a:lnTo>
                  <a:lnTo>
                    <a:pt x="239" y="213"/>
                  </a:lnTo>
                  <a:lnTo>
                    <a:pt x="229" y="219"/>
                  </a:lnTo>
                  <a:lnTo>
                    <a:pt x="217" y="222"/>
                  </a:lnTo>
                  <a:lnTo>
                    <a:pt x="206" y="226"/>
                  </a:lnTo>
                  <a:lnTo>
                    <a:pt x="192" y="226"/>
                  </a:lnTo>
                  <a:lnTo>
                    <a:pt x="134" y="226"/>
                  </a:lnTo>
                  <a:lnTo>
                    <a:pt x="134" y="329"/>
                  </a:lnTo>
                  <a:lnTo>
                    <a:pt x="271" y="528"/>
                  </a:lnTo>
                  <a:lnTo>
                    <a:pt x="433" y="528"/>
                  </a:lnTo>
                  <a:lnTo>
                    <a:pt x="271" y="298"/>
                  </a:lnTo>
                  <a:lnTo>
                    <a:pt x="294" y="292"/>
                  </a:lnTo>
                  <a:lnTo>
                    <a:pt x="318" y="284"/>
                  </a:lnTo>
                  <a:lnTo>
                    <a:pt x="339" y="273"/>
                  </a:lnTo>
                  <a:lnTo>
                    <a:pt x="360" y="255"/>
                  </a:lnTo>
                  <a:lnTo>
                    <a:pt x="375" y="234"/>
                  </a:lnTo>
                  <a:lnTo>
                    <a:pt x="389" y="207"/>
                  </a:lnTo>
                  <a:lnTo>
                    <a:pt x="396" y="174"/>
                  </a:lnTo>
                  <a:lnTo>
                    <a:pt x="400" y="135"/>
                  </a:lnTo>
                  <a:lnTo>
                    <a:pt x="398" y="97"/>
                  </a:lnTo>
                  <a:lnTo>
                    <a:pt x="389" y="66"/>
                  </a:lnTo>
                  <a:lnTo>
                    <a:pt x="377" y="43"/>
                  </a:lnTo>
                  <a:lnTo>
                    <a:pt x="360" y="25"/>
                  </a:lnTo>
                  <a:lnTo>
                    <a:pt x="339" y="14"/>
                  </a:lnTo>
                  <a:lnTo>
                    <a:pt x="316" y="6"/>
                  </a:lnTo>
                  <a:lnTo>
                    <a:pt x="291" y="2"/>
                  </a:lnTo>
                  <a:lnTo>
                    <a:pt x="262" y="0"/>
                  </a:lnTo>
                  <a:lnTo>
                    <a:pt x="0" y="0"/>
                  </a:lnTo>
                  <a:lnTo>
                    <a:pt x="0" y="528"/>
                  </a:lnTo>
                  <a:lnTo>
                    <a:pt x="134" y="528"/>
                  </a:lnTo>
                  <a:lnTo>
                    <a:pt x="134" y="329"/>
                  </a:lnTo>
                  <a:lnTo>
                    <a:pt x="134" y="226"/>
                  </a:lnTo>
                  <a:lnTo>
                    <a:pt x="134" y="128"/>
                  </a:lnTo>
                  <a:lnTo>
                    <a:pt x="198" y="128"/>
                  </a:lnTo>
                  <a:lnTo>
                    <a:pt x="212" y="128"/>
                  </a:lnTo>
                  <a:lnTo>
                    <a:pt x="223" y="132"/>
                  </a:lnTo>
                  <a:lnTo>
                    <a:pt x="235" y="134"/>
                  </a:lnTo>
                  <a:lnTo>
                    <a:pt x="242" y="139"/>
                  </a:lnTo>
                  <a:lnTo>
                    <a:pt x="248" y="147"/>
                  </a:lnTo>
                  <a:lnTo>
                    <a:pt x="254" y="155"/>
                  </a:lnTo>
                  <a:lnTo>
                    <a:pt x="256" y="166"/>
                  </a:lnTo>
                  <a:lnTo>
                    <a:pt x="258" y="178"/>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7" name=""/>
            <p:cNvSpPr/>
            <p:nvPr/>
          </p:nvSpPr>
          <p:spPr>
            <a:xfrm>
              <a:off x="2321280" y="4344480"/>
              <a:ext cx="297360" cy="379440"/>
            </a:xfrm>
            <a:custGeom>
              <a:avLst/>
              <a:gdLst/>
              <a:ahLst/>
              <a:rect l="l" t="t" r="r" b="b"/>
              <a:pathLst>
                <a:path w="556" h="528">
                  <a:moveTo>
                    <a:pt x="221" y="528"/>
                  </a:moveTo>
                  <a:lnTo>
                    <a:pt x="134" y="170"/>
                  </a:lnTo>
                  <a:lnTo>
                    <a:pt x="134" y="528"/>
                  </a:lnTo>
                  <a:lnTo>
                    <a:pt x="0" y="528"/>
                  </a:lnTo>
                  <a:lnTo>
                    <a:pt x="0" y="0"/>
                  </a:lnTo>
                  <a:lnTo>
                    <a:pt x="204" y="0"/>
                  </a:lnTo>
                  <a:lnTo>
                    <a:pt x="279" y="354"/>
                  </a:lnTo>
                  <a:lnTo>
                    <a:pt x="354" y="0"/>
                  </a:lnTo>
                  <a:lnTo>
                    <a:pt x="556" y="0"/>
                  </a:lnTo>
                  <a:lnTo>
                    <a:pt x="556" y="528"/>
                  </a:lnTo>
                  <a:lnTo>
                    <a:pt x="423" y="528"/>
                  </a:lnTo>
                  <a:lnTo>
                    <a:pt x="423" y="170"/>
                  </a:lnTo>
                  <a:lnTo>
                    <a:pt x="337" y="528"/>
                  </a:lnTo>
                  <a:lnTo>
                    <a:pt x="221" y="528"/>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8" name=""/>
            <p:cNvSpPr/>
            <p:nvPr/>
          </p:nvSpPr>
          <p:spPr>
            <a:xfrm>
              <a:off x="1974960" y="4344480"/>
              <a:ext cx="166320" cy="379440"/>
            </a:xfrm>
            <a:custGeom>
              <a:avLst/>
              <a:gdLst/>
              <a:ahLst/>
              <a:rect l="l" t="t" r="r" b="b"/>
              <a:pathLst>
                <a:path w="313" h="528">
                  <a:moveTo>
                    <a:pt x="0" y="0"/>
                  </a:moveTo>
                  <a:lnTo>
                    <a:pt x="0" y="528"/>
                  </a:lnTo>
                  <a:lnTo>
                    <a:pt x="313" y="528"/>
                  </a:lnTo>
                  <a:lnTo>
                    <a:pt x="313" y="392"/>
                  </a:lnTo>
                  <a:lnTo>
                    <a:pt x="133" y="392"/>
                  </a:lnTo>
                  <a:lnTo>
                    <a:pt x="133" y="0"/>
                  </a:lnTo>
                  <a:lnTo>
                    <a:pt x="0"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9" name=""/>
            <p:cNvSpPr/>
            <p:nvPr/>
          </p:nvSpPr>
          <p:spPr>
            <a:xfrm>
              <a:off x="1690200" y="4344480"/>
              <a:ext cx="273600" cy="379440"/>
            </a:xfrm>
            <a:custGeom>
              <a:avLst/>
              <a:gdLst/>
              <a:ahLst/>
              <a:rect l="l" t="t" r="r" b="b"/>
              <a:pathLst>
                <a:path w="514" h="528">
                  <a:moveTo>
                    <a:pt x="0" y="528"/>
                  </a:moveTo>
                  <a:lnTo>
                    <a:pt x="158" y="0"/>
                  </a:lnTo>
                  <a:lnTo>
                    <a:pt x="352" y="0"/>
                  </a:lnTo>
                  <a:lnTo>
                    <a:pt x="514" y="528"/>
                  </a:lnTo>
                  <a:lnTo>
                    <a:pt x="379" y="528"/>
                  </a:lnTo>
                  <a:lnTo>
                    <a:pt x="347" y="418"/>
                  </a:lnTo>
                  <a:lnTo>
                    <a:pt x="308" y="280"/>
                  </a:lnTo>
                  <a:lnTo>
                    <a:pt x="256" y="95"/>
                  </a:lnTo>
                  <a:lnTo>
                    <a:pt x="200" y="280"/>
                  </a:lnTo>
                  <a:lnTo>
                    <a:pt x="308" y="280"/>
                  </a:lnTo>
                  <a:lnTo>
                    <a:pt x="347" y="418"/>
                  </a:lnTo>
                  <a:lnTo>
                    <a:pt x="164" y="418"/>
                  </a:lnTo>
                  <a:lnTo>
                    <a:pt x="133" y="528"/>
                  </a:lnTo>
                  <a:lnTo>
                    <a:pt x="0" y="528"/>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0" name=""/>
            <p:cNvSpPr/>
            <p:nvPr/>
          </p:nvSpPr>
          <p:spPr>
            <a:xfrm>
              <a:off x="2627280" y="4344480"/>
              <a:ext cx="275040" cy="379440"/>
            </a:xfrm>
            <a:custGeom>
              <a:avLst/>
              <a:gdLst/>
              <a:ahLst/>
              <a:rect l="l" t="t" r="r" b="b"/>
              <a:pathLst>
                <a:path w="514" h="528">
                  <a:moveTo>
                    <a:pt x="0" y="528"/>
                  </a:moveTo>
                  <a:lnTo>
                    <a:pt x="158" y="0"/>
                  </a:lnTo>
                  <a:lnTo>
                    <a:pt x="352" y="0"/>
                  </a:lnTo>
                  <a:lnTo>
                    <a:pt x="514" y="528"/>
                  </a:lnTo>
                  <a:lnTo>
                    <a:pt x="379" y="528"/>
                  </a:lnTo>
                  <a:lnTo>
                    <a:pt x="346" y="418"/>
                  </a:lnTo>
                  <a:lnTo>
                    <a:pt x="308" y="280"/>
                  </a:lnTo>
                  <a:lnTo>
                    <a:pt x="256" y="95"/>
                  </a:lnTo>
                  <a:lnTo>
                    <a:pt x="200" y="280"/>
                  </a:lnTo>
                  <a:lnTo>
                    <a:pt x="308" y="280"/>
                  </a:lnTo>
                  <a:lnTo>
                    <a:pt x="346" y="418"/>
                  </a:lnTo>
                  <a:lnTo>
                    <a:pt x="163" y="418"/>
                  </a:lnTo>
                  <a:lnTo>
                    <a:pt x="133" y="528"/>
                  </a:lnTo>
                  <a:lnTo>
                    <a:pt x="0" y="528"/>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1" name=""/>
            <p:cNvSpPr/>
            <p:nvPr/>
          </p:nvSpPr>
          <p:spPr>
            <a:xfrm>
              <a:off x="1371600" y="4344480"/>
              <a:ext cx="370800" cy="379440"/>
            </a:xfrm>
            <a:custGeom>
              <a:avLst/>
              <a:gdLst/>
              <a:ahLst/>
              <a:rect l="l" t="t" r="r" b="b"/>
              <a:pathLst>
                <a:path w="695" h="528">
                  <a:moveTo>
                    <a:pt x="346" y="201"/>
                  </a:moveTo>
                  <a:lnTo>
                    <a:pt x="287" y="528"/>
                  </a:lnTo>
                  <a:lnTo>
                    <a:pt x="133" y="528"/>
                  </a:lnTo>
                  <a:lnTo>
                    <a:pt x="0" y="0"/>
                  </a:lnTo>
                  <a:lnTo>
                    <a:pt x="131" y="0"/>
                  </a:lnTo>
                  <a:lnTo>
                    <a:pt x="208" y="377"/>
                  </a:lnTo>
                  <a:lnTo>
                    <a:pt x="281" y="0"/>
                  </a:lnTo>
                  <a:lnTo>
                    <a:pt x="414" y="0"/>
                  </a:lnTo>
                  <a:lnTo>
                    <a:pt x="485" y="377"/>
                  </a:lnTo>
                  <a:lnTo>
                    <a:pt x="562" y="0"/>
                  </a:lnTo>
                  <a:lnTo>
                    <a:pt x="695" y="0"/>
                  </a:lnTo>
                  <a:lnTo>
                    <a:pt x="560" y="528"/>
                  </a:lnTo>
                  <a:lnTo>
                    <a:pt x="408" y="528"/>
                  </a:lnTo>
                  <a:lnTo>
                    <a:pt x="346" y="201"/>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2" name=""/>
            <p:cNvSpPr/>
            <p:nvPr/>
          </p:nvSpPr>
          <p:spPr>
            <a:xfrm>
              <a:off x="3380040" y="4343400"/>
              <a:ext cx="48960" cy="60480"/>
            </a:xfrm>
            <a:custGeom>
              <a:avLst/>
              <a:gdLst/>
              <a:ahLst/>
              <a:rect l="l" t="t" r="r" b="b"/>
              <a:pathLst>
                <a:path w="90" h="85">
                  <a:moveTo>
                    <a:pt x="44" y="8"/>
                  </a:moveTo>
                  <a:lnTo>
                    <a:pt x="58" y="10"/>
                  </a:lnTo>
                  <a:lnTo>
                    <a:pt x="69" y="16"/>
                  </a:lnTo>
                  <a:lnTo>
                    <a:pt x="77" y="27"/>
                  </a:lnTo>
                  <a:lnTo>
                    <a:pt x="81" y="41"/>
                  </a:lnTo>
                  <a:lnTo>
                    <a:pt x="77" y="56"/>
                  </a:lnTo>
                  <a:lnTo>
                    <a:pt x="69" y="68"/>
                  </a:lnTo>
                  <a:lnTo>
                    <a:pt x="58" y="76"/>
                  </a:lnTo>
                  <a:lnTo>
                    <a:pt x="44" y="78"/>
                  </a:lnTo>
                  <a:lnTo>
                    <a:pt x="31" y="76"/>
                  </a:lnTo>
                  <a:lnTo>
                    <a:pt x="19" y="68"/>
                  </a:lnTo>
                  <a:lnTo>
                    <a:pt x="11" y="56"/>
                  </a:lnTo>
                  <a:lnTo>
                    <a:pt x="8" y="41"/>
                  </a:lnTo>
                  <a:lnTo>
                    <a:pt x="11" y="27"/>
                  </a:lnTo>
                  <a:lnTo>
                    <a:pt x="19" y="16"/>
                  </a:lnTo>
                  <a:lnTo>
                    <a:pt x="31" y="10"/>
                  </a:lnTo>
                  <a:lnTo>
                    <a:pt x="44" y="8"/>
                  </a:lnTo>
                  <a:lnTo>
                    <a:pt x="44" y="0"/>
                  </a:lnTo>
                  <a:lnTo>
                    <a:pt x="27" y="2"/>
                  </a:lnTo>
                  <a:lnTo>
                    <a:pt x="13" y="12"/>
                  </a:lnTo>
                  <a:lnTo>
                    <a:pt x="4" y="23"/>
                  </a:lnTo>
                  <a:lnTo>
                    <a:pt x="0" y="41"/>
                  </a:lnTo>
                  <a:lnTo>
                    <a:pt x="4" y="58"/>
                  </a:lnTo>
                  <a:lnTo>
                    <a:pt x="13" y="74"/>
                  </a:lnTo>
                  <a:lnTo>
                    <a:pt x="27" y="81"/>
                  </a:lnTo>
                  <a:lnTo>
                    <a:pt x="44" y="85"/>
                  </a:lnTo>
                  <a:lnTo>
                    <a:pt x="61" y="81"/>
                  </a:lnTo>
                  <a:lnTo>
                    <a:pt x="77" y="74"/>
                  </a:lnTo>
                  <a:lnTo>
                    <a:pt x="87" y="58"/>
                  </a:lnTo>
                  <a:lnTo>
                    <a:pt x="90" y="41"/>
                  </a:lnTo>
                  <a:lnTo>
                    <a:pt x="87" y="23"/>
                  </a:lnTo>
                  <a:lnTo>
                    <a:pt x="77" y="12"/>
                  </a:lnTo>
                  <a:lnTo>
                    <a:pt x="61" y="2"/>
                  </a:lnTo>
                  <a:lnTo>
                    <a:pt x="44" y="0"/>
                  </a:lnTo>
                  <a:lnTo>
                    <a:pt x="44" y="8"/>
                  </a:lnTo>
                  <a:close/>
                </a:path>
              </a:pathLst>
            </a:custGeom>
            <a:solidFill>
              <a:srgbClr val="0091ff"/>
            </a:solidFill>
            <a:ln w="0">
              <a:noFill/>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3583" name=""/>
            <p:cNvSpPr/>
            <p:nvPr/>
          </p:nvSpPr>
          <p:spPr>
            <a:xfrm>
              <a:off x="3394800" y="4353480"/>
              <a:ext cx="20160" cy="37080"/>
            </a:xfrm>
            <a:custGeom>
              <a:avLst/>
              <a:gdLst/>
              <a:ahLst/>
              <a:rect l="l" t="t" r="r" b="b"/>
              <a:pathLst>
                <a:path w="38" h="52">
                  <a:moveTo>
                    <a:pt x="7" y="6"/>
                  </a:moveTo>
                  <a:lnTo>
                    <a:pt x="19" y="6"/>
                  </a:lnTo>
                  <a:lnTo>
                    <a:pt x="23" y="6"/>
                  </a:lnTo>
                  <a:lnTo>
                    <a:pt x="27" y="7"/>
                  </a:lnTo>
                  <a:lnTo>
                    <a:pt x="29" y="9"/>
                  </a:lnTo>
                  <a:lnTo>
                    <a:pt x="29" y="13"/>
                  </a:lnTo>
                  <a:lnTo>
                    <a:pt x="29" y="17"/>
                  </a:lnTo>
                  <a:lnTo>
                    <a:pt x="27" y="19"/>
                  </a:lnTo>
                  <a:lnTo>
                    <a:pt x="23" y="21"/>
                  </a:lnTo>
                  <a:lnTo>
                    <a:pt x="17" y="21"/>
                  </a:lnTo>
                  <a:lnTo>
                    <a:pt x="7" y="21"/>
                  </a:lnTo>
                  <a:lnTo>
                    <a:pt x="7" y="29"/>
                  </a:lnTo>
                  <a:lnTo>
                    <a:pt x="17" y="29"/>
                  </a:lnTo>
                  <a:lnTo>
                    <a:pt x="31" y="52"/>
                  </a:lnTo>
                  <a:lnTo>
                    <a:pt x="38" y="52"/>
                  </a:lnTo>
                  <a:lnTo>
                    <a:pt x="25" y="29"/>
                  </a:lnTo>
                  <a:lnTo>
                    <a:pt x="31" y="27"/>
                  </a:lnTo>
                  <a:lnTo>
                    <a:pt x="34" y="25"/>
                  </a:lnTo>
                  <a:lnTo>
                    <a:pt x="36" y="21"/>
                  </a:lnTo>
                  <a:lnTo>
                    <a:pt x="38" y="15"/>
                  </a:lnTo>
                  <a:lnTo>
                    <a:pt x="36" y="7"/>
                  </a:lnTo>
                  <a:lnTo>
                    <a:pt x="34" y="4"/>
                  </a:lnTo>
                  <a:lnTo>
                    <a:pt x="29" y="0"/>
                  </a:lnTo>
                  <a:lnTo>
                    <a:pt x="19" y="0"/>
                  </a:lnTo>
                  <a:lnTo>
                    <a:pt x="0" y="0"/>
                  </a:lnTo>
                  <a:lnTo>
                    <a:pt x="0" y="52"/>
                  </a:lnTo>
                  <a:lnTo>
                    <a:pt x="7" y="52"/>
                  </a:lnTo>
                  <a:lnTo>
                    <a:pt x="7" y="6"/>
                  </a:lnTo>
                  <a:close/>
                </a:path>
              </a:pathLst>
            </a:custGeom>
            <a:solidFill>
              <a:srgbClr val="0091ff"/>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3584" name=""/>
            <p:cNvSpPr/>
            <p:nvPr/>
          </p:nvSpPr>
          <p:spPr>
            <a:xfrm>
              <a:off x="2124360" y="4390560"/>
              <a:ext cx="176760" cy="232200"/>
            </a:xfrm>
            <a:custGeom>
              <a:avLst/>
              <a:gdLst/>
              <a:ahLst/>
              <a:rect l="l" t="t" r="r" b="b"/>
              <a:pathLst>
                <a:path w="331" h="321">
                  <a:moveTo>
                    <a:pt x="206" y="120"/>
                  </a:moveTo>
                  <a:lnTo>
                    <a:pt x="331" y="120"/>
                  </a:lnTo>
                  <a:lnTo>
                    <a:pt x="231" y="199"/>
                  </a:lnTo>
                  <a:lnTo>
                    <a:pt x="269" y="321"/>
                  </a:lnTo>
                  <a:lnTo>
                    <a:pt x="167" y="247"/>
                  </a:lnTo>
                  <a:lnTo>
                    <a:pt x="63" y="321"/>
                  </a:lnTo>
                  <a:lnTo>
                    <a:pt x="104" y="199"/>
                  </a:lnTo>
                  <a:lnTo>
                    <a:pt x="0" y="120"/>
                  </a:lnTo>
                  <a:lnTo>
                    <a:pt x="129" y="120"/>
                  </a:lnTo>
                  <a:lnTo>
                    <a:pt x="167" y="0"/>
                  </a:lnTo>
                  <a:lnTo>
                    <a:pt x="206" y="12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585" name=""/>
          <p:cNvGrpSpPr/>
          <p:nvPr/>
        </p:nvGrpSpPr>
        <p:grpSpPr>
          <a:xfrm>
            <a:off x="3855960" y="4267080"/>
            <a:ext cx="1553760" cy="685440"/>
            <a:chOff x="3855960" y="4267080"/>
            <a:chExt cx="1553760" cy="685440"/>
          </a:xfrm>
        </p:grpSpPr>
        <p:sp>
          <p:nvSpPr>
            <p:cNvPr id="3586" name=""/>
            <p:cNvSpPr/>
            <p:nvPr/>
          </p:nvSpPr>
          <p:spPr>
            <a:xfrm>
              <a:off x="5101200" y="4273200"/>
              <a:ext cx="59040" cy="101160"/>
            </a:xfrm>
            <a:custGeom>
              <a:avLst/>
              <a:gdLst/>
              <a:ahLst/>
              <a:rect l="l" t="t" r="r" b="b"/>
              <a:pathLst>
                <a:path w="88" h="160">
                  <a:moveTo>
                    <a:pt x="88" y="0"/>
                  </a:moveTo>
                  <a:lnTo>
                    <a:pt x="0" y="0"/>
                  </a:lnTo>
                  <a:lnTo>
                    <a:pt x="0" y="81"/>
                  </a:lnTo>
                  <a:lnTo>
                    <a:pt x="29" y="81"/>
                  </a:lnTo>
                  <a:lnTo>
                    <a:pt x="29" y="97"/>
                  </a:lnTo>
                  <a:lnTo>
                    <a:pt x="27" y="109"/>
                  </a:lnTo>
                  <a:lnTo>
                    <a:pt x="21" y="116"/>
                  </a:lnTo>
                  <a:lnTo>
                    <a:pt x="9" y="123"/>
                  </a:lnTo>
                  <a:lnTo>
                    <a:pt x="9" y="160"/>
                  </a:lnTo>
                  <a:lnTo>
                    <a:pt x="28" y="158"/>
                  </a:lnTo>
                  <a:lnTo>
                    <a:pt x="44" y="156"/>
                  </a:lnTo>
                  <a:lnTo>
                    <a:pt x="57" y="151"/>
                  </a:lnTo>
                  <a:lnTo>
                    <a:pt x="68" y="146"/>
                  </a:lnTo>
                  <a:lnTo>
                    <a:pt x="76" y="136"/>
                  </a:lnTo>
                  <a:lnTo>
                    <a:pt x="83" y="125"/>
                  </a:lnTo>
                  <a:lnTo>
                    <a:pt x="87" y="110"/>
                  </a:lnTo>
                  <a:lnTo>
                    <a:pt x="88" y="92"/>
                  </a:lnTo>
                  <a:lnTo>
                    <a:pt x="88" y="0"/>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7" name=""/>
            <p:cNvSpPr/>
            <p:nvPr/>
          </p:nvSpPr>
          <p:spPr>
            <a:xfrm>
              <a:off x="3855960" y="4267080"/>
              <a:ext cx="465120" cy="670320"/>
            </a:xfrm>
            <a:custGeom>
              <a:avLst/>
              <a:gdLst/>
              <a:ahLst/>
              <a:rect l="l" t="t" r="r" b="b"/>
              <a:pathLst>
                <a:path w="691" h="1059">
                  <a:moveTo>
                    <a:pt x="244" y="0"/>
                  </a:moveTo>
                  <a:lnTo>
                    <a:pt x="0" y="0"/>
                  </a:lnTo>
                  <a:lnTo>
                    <a:pt x="0" y="205"/>
                  </a:lnTo>
                  <a:lnTo>
                    <a:pt x="14" y="205"/>
                  </a:lnTo>
                  <a:lnTo>
                    <a:pt x="26" y="206"/>
                  </a:lnTo>
                  <a:lnTo>
                    <a:pt x="36" y="209"/>
                  </a:lnTo>
                  <a:lnTo>
                    <a:pt x="45" y="214"/>
                  </a:lnTo>
                  <a:lnTo>
                    <a:pt x="53" y="221"/>
                  </a:lnTo>
                  <a:lnTo>
                    <a:pt x="59" y="230"/>
                  </a:lnTo>
                  <a:lnTo>
                    <a:pt x="64" y="244"/>
                  </a:lnTo>
                  <a:lnTo>
                    <a:pt x="66" y="261"/>
                  </a:lnTo>
                  <a:lnTo>
                    <a:pt x="129" y="810"/>
                  </a:lnTo>
                  <a:lnTo>
                    <a:pt x="128" y="820"/>
                  </a:lnTo>
                  <a:lnTo>
                    <a:pt x="127" y="830"/>
                  </a:lnTo>
                  <a:lnTo>
                    <a:pt x="123" y="838"/>
                  </a:lnTo>
                  <a:lnTo>
                    <a:pt x="119" y="843"/>
                  </a:lnTo>
                  <a:lnTo>
                    <a:pt x="112" y="848"/>
                  </a:lnTo>
                  <a:lnTo>
                    <a:pt x="103" y="852"/>
                  </a:lnTo>
                  <a:lnTo>
                    <a:pt x="92" y="853"/>
                  </a:lnTo>
                  <a:lnTo>
                    <a:pt x="80" y="854"/>
                  </a:lnTo>
                  <a:lnTo>
                    <a:pt x="80" y="1059"/>
                  </a:lnTo>
                  <a:lnTo>
                    <a:pt x="323" y="1059"/>
                  </a:lnTo>
                  <a:lnTo>
                    <a:pt x="323" y="856"/>
                  </a:lnTo>
                  <a:lnTo>
                    <a:pt x="312" y="856"/>
                  </a:lnTo>
                  <a:lnTo>
                    <a:pt x="303" y="855"/>
                  </a:lnTo>
                  <a:lnTo>
                    <a:pt x="296" y="853"/>
                  </a:lnTo>
                  <a:lnTo>
                    <a:pt x="289" y="849"/>
                  </a:lnTo>
                  <a:lnTo>
                    <a:pt x="285" y="846"/>
                  </a:lnTo>
                  <a:lnTo>
                    <a:pt x="281" y="840"/>
                  </a:lnTo>
                  <a:lnTo>
                    <a:pt x="280" y="833"/>
                  </a:lnTo>
                  <a:lnTo>
                    <a:pt x="279" y="825"/>
                  </a:lnTo>
                  <a:lnTo>
                    <a:pt x="348" y="406"/>
                  </a:lnTo>
                  <a:lnTo>
                    <a:pt x="418" y="820"/>
                  </a:lnTo>
                  <a:lnTo>
                    <a:pt x="417" y="831"/>
                  </a:lnTo>
                  <a:lnTo>
                    <a:pt x="416" y="838"/>
                  </a:lnTo>
                  <a:lnTo>
                    <a:pt x="413" y="845"/>
                  </a:lnTo>
                  <a:lnTo>
                    <a:pt x="408" y="849"/>
                  </a:lnTo>
                  <a:lnTo>
                    <a:pt x="401" y="853"/>
                  </a:lnTo>
                  <a:lnTo>
                    <a:pt x="393" y="855"/>
                  </a:lnTo>
                  <a:lnTo>
                    <a:pt x="383" y="856"/>
                  </a:lnTo>
                  <a:lnTo>
                    <a:pt x="370" y="856"/>
                  </a:lnTo>
                  <a:lnTo>
                    <a:pt x="370" y="1059"/>
                  </a:lnTo>
                  <a:lnTo>
                    <a:pt x="610" y="1059"/>
                  </a:lnTo>
                  <a:lnTo>
                    <a:pt x="610" y="856"/>
                  </a:lnTo>
                  <a:lnTo>
                    <a:pt x="598" y="855"/>
                  </a:lnTo>
                  <a:lnTo>
                    <a:pt x="589" y="854"/>
                  </a:lnTo>
                  <a:lnTo>
                    <a:pt x="581" y="850"/>
                  </a:lnTo>
                  <a:lnTo>
                    <a:pt x="575" y="847"/>
                  </a:lnTo>
                  <a:lnTo>
                    <a:pt x="570" y="842"/>
                  </a:lnTo>
                  <a:lnTo>
                    <a:pt x="568" y="835"/>
                  </a:lnTo>
                  <a:lnTo>
                    <a:pt x="566" y="829"/>
                  </a:lnTo>
                  <a:lnTo>
                    <a:pt x="566" y="818"/>
                  </a:lnTo>
                  <a:lnTo>
                    <a:pt x="623" y="253"/>
                  </a:lnTo>
                  <a:lnTo>
                    <a:pt x="626" y="241"/>
                  </a:lnTo>
                  <a:lnTo>
                    <a:pt x="629" y="231"/>
                  </a:lnTo>
                  <a:lnTo>
                    <a:pt x="634" y="223"/>
                  </a:lnTo>
                  <a:lnTo>
                    <a:pt x="641" y="216"/>
                  </a:lnTo>
                  <a:lnTo>
                    <a:pt x="649" y="212"/>
                  </a:lnTo>
                  <a:lnTo>
                    <a:pt x="660" y="209"/>
                  </a:lnTo>
                  <a:lnTo>
                    <a:pt x="674" y="207"/>
                  </a:lnTo>
                  <a:lnTo>
                    <a:pt x="691" y="207"/>
                  </a:lnTo>
                  <a:lnTo>
                    <a:pt x="691" y="0"/>
                  </a:lnTo>
                  <a:lnTo>
                    <a:pt x="447" y="0"/>
                  </a:lnTo>
                  <a:lnTo>
                    <a:pt x="447" y="207"/>
                  </a:lnTo>
                  <a:lnTo>
                    <a:pt x="484" y="207"/>
                  </a:lnTo>
                  <a:lnTo>
                    <a:pt x="498" y="209"/>
                  </a:lnTo>
                  <a:lnTo>
                    <a:pt x="508" y="214"/>
                  </a:lnTo>
                  <a:lnTo>
                    <a:pt x="515" y="222"/>
                  </a:lnTo>
                  <a:lnTo>
                    <a:pt x="517" y="234"/>
                  </a:lnTo>
                  <a:lnTo>
                    <a:pt x="484" y="552"/>
                  </a:lnTo>
                  <a:lnTo>
                    <a:pt x="380" y="0"/>
                  </a:lnTo>
                  <a:lnTo>
                    <a:pt x="320" y="0"/>
                  </a:lnTo>
                  <a:lnTo>
                    <a:pt x="225" y="552"/>
                  </a:lnTo>
                  <a:lnTo>
                    <a:pt x="191" y="264"/>
                  </a:lnTo>
                  <a:lnTo>
                    <a:pt x="191" y="247"/>
                  </a:lnTo>
                  <a:lnTo>
                    <a:pt x="193" y="235"/>
                  </a:lnTo>
                  <a:lnTo>
                    <a:pt x="194" y="224"/>
                  </a:lnTo>
                  <a:lnTo>
                    <a:pt x="198" y="216"/>
                  </a:lnTo>
                  <a:lnTo>
                    <a:pt x="204" y="212"/>
                  </a:lnTo>
                  <a:lnTo>
                    <a:pt x="213" y="207"/>
                  </a:lnTo>
                  <a:lnTo>
                    <a:pt x="227" y="206"/>
                  </a:lnTo>
                  <a:lnTo>
                    <a:pt x="244" y="205"/>
                  </a:lnTo>
                  <a:lnTo>
                    <a:pt x="244" y="0"/>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8" name=""/>
            <p:cNvSpPr/>
            <p:nvPr/>
          </p:nvSpPr>
          <p:spPr>
            <a:xfrm>
              <a:off x="5157720" y="4320000"/>
              <a:ext cx="182160" cy="361080"/>
            </a:xfrm>
            <a:custGeom>
              <a:avLst/>
              <a:gdLst/>
              <a:ahLst/>
              <a:rect l="l" t="t" r="r" b="b"/>
              <a:pathLst>
                <a:path w="270" h="571">
                  <a:moveTo>
                    <a:pt x="79" y="380"/>
                  </a:moveTo>
                  <a:lnTo>
                    <a:pt x="79" y="351"/>
                  </a:lnTo>
                  <a:lnTo>
                    <a:pt x="0" y="351"/>
                  </a:lnTo>
                  <a:lnTo>
                    <a:pt x="0" y="558"/>
                  </a:lnTo>
                  <a:lnTo>
                    <a:pt x="71" y="558"/>
                  </a:lnTo>
                  <a:lnTo>
                    <a:pt x="83" y="527"/>
                  </a:lnTo>
                  <a:lnTo>
                    <a:pt x="91" y="536"/>
                  </a:lnTo>
                  <a:lnTo>
                    <a:pt x="98" y="544"/>
                  </a:lnTo>
                  <a:lnTo>
                    <a:pt x="106" y="552"/>
                  </a:lnTo>
                  <a:lnTo>
                    <a:pt x="116" y="558"/>
                  </a:lnTo>
                  <a:lnTo>
                    <a:pt x="125" y="564"/>
                  </a:lnTo>
                  <a:lnTo>
                    <a:pt x="135" y="567"/>
                  </a:lnTo>
                  <a:lnTo>
                    <a:pt x="147" y="570"/>
                  </a:lnTo>
                  <a:lnTo>
                    <a:pt x="161" y="571"/>
                  </a:lnTo>
                  <a:lnTo>
                    <a:pt x="185" y="568"/>
                  </a:lnTo>
                  <a:lnTo>
                    <a:pt x="207" y="560"/>
                  </a:lnTo>
                  <a:lnTo>
                    <a:pt x="225" y="548"/>
                  </a:lnTo>
                  <a:lnTo>
                    <a:pt x="241" y="530"/>
                  </a:lnTo>
                  <a:lnTo>
                    <a:pt x="253" y="507"/>
                  </a:lnTo>
                  <a:lnTo>
                    <a:pt x="262" y="481"/>
                  </a:lnTo>
                  <a:lnTo>
                    <a:pt x="268" y="448"/>
                  </a:lnTo>
                  <a:lnTo>
                    <a:pt x="270" y="411"/>
                  </a:lnTo>
                  <a:lnTo>
                    <a:pt x="269" y="389"/>
                  </a:lnTo>
                  <a:lnTo>
                    <a:pt x="266" y="367"/>
                  </a:lnTo>
                  <a:lnTo>
                    <a:pt x="262" y="346"/>
                  </a:lnTo>
                  <a:lnTo>
                    <a:pt x="255" y="328"/>
                  </a:lnTo>
                  <a:lnTo>
                    <a:pt x="247" y="310"/>
                  </a:lnTo>
                  <a:lnTo>
                    <a:pt x="237" y="293"/>
                  </a:lnTo>
                  <a:lnTo>
                    <a:pt x="225" y="279"/>
                  </a:lnTo>
                  <a:lnTo>
                    <a:pt x="211" y="266"/>
                  </a:lnTo>
                  <a:lnTo>
                    <a:pt x="139" y="208"/>
                  </a:lnTo>
                  <a:lnTo>
                    <a:pt x="126" y="197"/>
                  </a:lnTo>
                  <a:lnTo>
                    <a:pt x="117" y="184"/>
                  </a:lnTo>
                  <a:lnTo>
                    <a:pt x="112" y="171"/>
                  </a:lnTo>
                  <a:lnTo>
                    <a:pt x="110" y="157"/>
                  </a:lnTo>
                  <a:lnTo>
                    <a:pt x="112" y="143"/>
                  </a:lnTo>
                  <a:lnTo>
                    <a:pt x="117" y="131"/>
                  </a:lnTo>
                  <a:lnTo>
                    <a:pt x="126" y="123"/>
                  </a:lnTo>
                  <a:lnTo>
                    <a:pt x="139" y="121"/>
                  </a:lnTo>
                  <a:lnTo>
                    <a:pt x="149" y="122"/>
                  </a:lnTo>
                  <a:lnTo>
                    <a:pt x="159" y="127"/>
                  </a:lnTo>
                  <a:lnTo>
                    <a:pt x="167" y="135"/>
                  </a:lnTo>
                  <a:lnTo>
                    <a:pt x="174" y="144"/>
                  </a:lnTo>
                  <a:lnTo>
                    <a:pt x="180" y="157"/>
                  </a:lnTo>
                  <a:lnTo>
                    <a:pt x="185" y="171"/>
                  </a:lnTo>
                  <a:lnTo>
                    <a:pt x="188" y="189"/>
                  </a:lnTo>
                  <a:lnTo>
                    <a:pt x="192" y="208"/>
                  </a:lnTo>
                  <a:lnTo>
                    <a:pt x="260" y="208"/>
                  </a:lnTo>
                  <a:lnTo>
                    <a:pt x="260" y="2"/>
                  </a:lnTo>
                  <a:lnTo>
                    <a:pt x="205" y="2"/>
                  </a:lnTo>
                  <a:lnTo>
                    <a:pt x="187" y="38"/>
                  </a:lnTo>
                  <a:lnTo>
                    <a:pt x="178" y="30"/>
                  </a:lnTo>
                  <a:lnTo>
                    <a:pt x="169" y="22"/>
                  </a:lnTo>
                  <a:lnTo>
                    <a:pt x="159" y="16"/>
                  </a:lnTo>
                  <a:lnTo>
                    <a:pt x="150" y="10"/>
                  </a:lnTo>
                  <a:lnTo>
                    <a:pt x="140" y="6"/>
                  </a:lnTo>
                  <a:lnTo>
                    <a:pt x="128" y="2"/>
                  </a:lnTo>
                  <a:lnTo>
                    <a:pt x="116" y="1"/>
                  </a:lnTo>
                  <a:lnTo>
                    <a:pt x="102" y="0"/>
                  </a:lnTo>
                  <a:lnTo>
                    <a:pt x="76" y="2"/>
                  </a:lnTo>
                  <a:lnTo>
                    <a:pt x="55" y="9"/>
                  </a:lnTo>
                  <a:lnTo>
                    <a:pt x="37" y="22"/>
                  </a:lnTo>
                  <a:lnTo>
                    <a:pt x="23" y="37"/>
                  </a:lnTo>
                  <a:lnTo>
                    <a:pt x="13" y="58"/>
                  </a:lnTo>
                  <a:lnTo>
                    <a:pt x="6" y="82"/>
                  </a:lnTo>
                  <a:lnTo>
                    <a:pt x="2" y="109"/>
                  </a:lnTo>
                  <a:lnTo>
                    <a:pt x="0" y="140"/>
                  </a:lnTo>
                  <a:lnTo>
                    <a:pt x="2" y="166"/>
                  </a:lnTo>
                  <a:lnTo>
                    <a:pt x="4" y="190"/>
                  </a:lnTo>
                  <a:lnTo>
                    <a:pt x="7" y="211"/>
                  </a:lnTo>
                  <a:lnTo>
                    <a:pt x="14" y="230"/>
                  </a:lnTo>
                  <a:lnTo>
                    <a:pt x="22" y="247"/>
                  </a:lnTo>
                  <a:lnTo>
                    <a:pt x="33" y="264"/>
                  </a:lnTo>
                  <a:lnTo>
                    <a:pt x="45" y="279"/>
                  </a:lnTo>
                  <a:lnTo>
                    <a:pt x="60" y="292"/>
                  </a:lnTo>
                  <a:lnTo>
                    <a:pt x="117" y="341"/>
                  </a:lnTo>
                  <a:lnTo>
                    <a:pt x="127" y="350"/>
                  </a:lnTo>
                  <a:lnTo>
                    <a:pt x="135" y="358"/>
                  </a:lnTo>
                  <a:lnTo>
                    <a:pt x="142" y="366"/>
                  </a:lnTo>
                  <a:lnTo>
                    <a:pt x="148" y="373"/>
                  </a:lnTo>
                  <a:lnTo>
                    <a:pt x="152" y="381"/>
                  </a:lnTo>
                  <a:lnTo>
                    <a:pt x="156" y="388"/>
                  </a:lnTo>
                  <a:lnTo>
                    <a:pt x="157" y="395"/>
                  </a:lnTo>
                  <a:lnTo>
                    <a:pt x="158" y="403"/>
                  </a:lnTo>
                  <a:lnTo>
                    <a:pt x="156" y="418"/>
                  </a:lnTo>
                  <a:lnTo>
                    <a:pt x="149" y="428"/>
                  </a:lnTo>
                  <a:lnTo>
                    <a:pt x="139" y="434"/>
                  </a:lnTo>
                  <a:lnTo>
                    <a:pt x="125" y="436"/>
                  </a:lnTo>
                  <a:lnTo>
                    <a:pt x="114" y="435"/>
                  </a:lnTo>
                  <a:lnTo>
                    <a:pt x="106" y="433"/>
                  </a:lnTo>
                  <a:lnTo>
                    <a:pt x="98" y="428"/>
                  </a:lnTo>
                  <a:lnTo>
                    <a:pt x="91" y="421"/>
                  </a:lnTo>
                  <a:lnTo>
                    <a:pt x="86" y="413"/>
                  </a:lnTo>
                  <a:lnTo>
                    <a:pt x="82" y="404"/>
                  </a:lnTo>
                  <a:lnTo>
                    <a:pt x="80" y="392"/>
                  </a:lnTo>
                  <a:lnTo>
                    <a:pt x="79" y="380"/>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9" name=""/>
            <p:cNvSpPr/>
            <p:nvPr/>
          </p:nvSpPr>
          <p:spPr>
            <a:xfrm>
              <a:off x="4893840" y="4325400"/>
              <a:ext cx="195120" cy="471240"/>
            </a:xfrm>
            <a:custGeom>
              <a:avLst/>
              <a:gdLst/>
              <a:ahLst/>
              <a:rect l="l" t="t" r="r" b="b"/>
              <a:pathLst>
                <a:path w="291" h="745">
                  <a:moveTo>
                    <a:pt x="291" y="0"/>
                  </a:moveTo>
                  <a:lnTo>
                    <a:pt x="157" y="0"/>
                  </a:lnTo>
                  <a:lnTo>
                    <a:pt x="157" y="145"/>
                  </a:lnTo>
                  <a:lnTo>
                    <a:pt x="165" y="145"/>
                  </a:lnTo>
                  <a:lnTo>
                    <a:pt x="172" y="146"/>
                  </a:lnTo>
                  <a:lnTo>
                    <a:pt x="178" y="146"/>
                  </a:lnTo>
                  <a:lnTo>
                    <a:pt x="184" y="149"/>
                  </a:lnTo>
                  <a:lnTo>
                    <a:pt x="187" y="151"/>
                  </a:lnTo>
                  <a:lnTo>
                    <a:pt x="190" y="154"/>
                  </a:lnTo>
                  <a:lnTo>
                    <a:pt x="192" y="160"/>
                  </a:lnTo>
                  <a:lnTo>
                    <a:pt x="192" y="166"/>
                  </a:lnTo>
                  <a:lnTo>
                    <a:pt x="192" y="367"/>
                  </a:lnTo>
                  <a:lnTo>
                    <a:pt x="185" y="371"/>
                  </a:lnTo>
                  <a:lnTo>
                    <a:pt x="179" y="374"/>
                  </a:lnTo>
                  <a:lnTo>
                    <a:pt x="173" y="375"/>
                  </a:lnTo>
                  <a:lnTo>
                    <a:pt x="169" y="378"/>
                  </a:lnTo>
                  <a:lnTo>
                    <a:pt x="164" y="379"/>
                  </a:lnTo>
                  <a:lnTo>
                    <a:pt x="161" y="380"/>
                  </a:lnTo>
                  <a:lnTo>
                    <a:pt x="157" y="380"/>
                  </a:lnTo>
                  <a:lnTo>
                    <a:pt x="154" y="380"/>
                  </a:lnTo>
                  <a:lnTo>
                    <a:pt x="145" y="379"/>
                  </a:lnTo>
                  <a:lnTo>
                    <a:pt x="137" y="374"/>
                  </a:lnTo>
                  <a:lnTo>
                    <a:pt x="131" y="367"/>
                  </a:lnTo>
                  <a:lnTo>
                    <a:pt x="129" y="358"/>
                  </a:lnTo>
                  <a:lnTo>
                    <a:pt x="129" y="6"/>
                  </a:lnTo>
                  <a:lnTo>
                    <a:pt x="0" y="6"/>
                  </a:lnTo>
                  <a:lnTo>
                    <a:pt x="0" y="153"/>
                  </a:lnTo>
                  <a:lnTo>
                    <a:pt x="13" y="154"/>
                  </a:lnTo>
                  <a:lnTo>
                    <a:pt x="21" y="157"/>
                  </a:lnTo>
                  <a:lnTo>
                    <a:pt x="27" y="162"/>
                  </a:lnTo>
                  <a:lnTo>
                    <a:pt x="28" y="171"/>
                  </a:lnTo>
                  <a:lnTo>
                    <a:pt x="28" y="452"/>
                  </a:lnTo>
                  <a:lnTo>
                    <a:pt x="31" y="471"/>
                  </a:lnTo>
                  <a:lnTo>
                    <a:pt x="35" y="487"/>
                  </a:lnTo>
                  <a:lnTo>
                    <a:pt x="44" y="501"/>
                  </a:lnTo>
                  <a:lnTo>
                    <a:pt x="55" y="511"/>
                  </a:lnTo>
                  <a:lnTo>
                    <a:pt x="67" y="520"/>
                  </a:lnTo>
                  <a:lnTo>
                    <a:pt x="81" y="526"/>
                  </a:lnTo>
                  <a:lnTo>
                    <a:pt x="97" y="530"/>
                  </a:lnTo>
                  <a:lnTo>
                    <a:pt x="112" y="531"/>
                  </a:lnTo>
                  <a:lnTo>
                    <a:pt x="122" y="531"/>
                  </a:lnTo>
                  <a:lnTo>
                    <a:pt x="131" y="530"/>
                  </a:lnTo>
                  <a:lnTo>
                    <a:pt x="140" y="528"/>
                  </a:lnTo>
                  <a:lnTo>
                    <a:pt x="148" y="525"/>
                  </a:lnTo>
                  <a:lnTo>
                    <a:pt x="157" y="521"/>
                  </a:lnTo>
                  <a:lnTo>
                    <a:pt x="168" y="518"/>
                  </a:lnTo>
                  <a:lnTo>
                    <a:pt x="179" y="512"/>
                  </a:lnTo>
                  <a:lnTo>
                    <a:pt x="192" y="505"/>
                  </a:lnTo>
                  <a:lnTo>
                    <a:pt x="194" y="597"/>
                  </a:lnTo>
                  <a:lnTo>
                    <a:pt x="194" y="607"/>
                  </a:lnTo>
                  <a:lnTo>
                    <a:pt x="192" y="614"/>
                  </a:lnTo>
                  <a:lnTo>
                    <a:pt x="190" y="622"/>
                  </a:lnTo>
                  <a:lnTo>
                    <a:pt x="185" y="627"/>
                  </a:lnTo>
                  <a:lnTo>
                    <a:pt x="179" y="632"/>
                  </a:lnTo>
                  <a:lnTo>
                    <a:pt x="172" y="635"/>
                  </a:lnTo>
                  <a:lnTo>
                    <a:pt x="164" y="638"/>
                  </a:lnTo>
                  <a:lnTo>
                    <a:pt x="155" y="639"/>
                  </a:lnTo>
                  <a:lnTo>
                    <a:pt x="141" y="637"/>
                  </a:lnTo>
                  <a:lnTo>
                    <a:pt x="133" y="631"/>
                  </a:lnTo>
                  <a:lnTo>
                    <a:pt x="130" y="620"/>
                  </a:lnTo>
                  <a:lnTo>
                    <a:pt x="129" y="607"/>
                  </a:lnTo>
                  <a:lnTo>
                    <a:pt x="132" y="556"/>
                  </a:lnTo>
                  <a:lnTo>
                    <a:pt x="40" y="576"/>
                  </a:lnTo>
                  <a:lnTo>
                    <a:pt x="40" y="645"/>
                  </a:lnTo>
                  <a:lnTo>
                    <a:pt x="42" y="669"/>
                  </a:lnTo>
                  <a:lnTo>
                    <a:pt x="48" y="688"/>
                  </a:lnTo>
                  <a:lnTo>
                    <a:pt x="56" y="706"/>
                  </a:lnTo>
                  <a:lnTo>
                    <a:pt x="69" y="721"/>
                  </a:lnTo>
                  <a:lnTo>
                    <a:pt x="85" y="731"/>
                  </a:lnTo>
                  <a:lnTo>
                    <a:pt x="102" y="739"/>
                  </a:lnTo>
                  <a:lnTo>
                    <a:pt x="124" y="744"/>
                  </a:lnTo>
                  <a:lnTo>
                    <a:pt x="147" y="745"/>
                  </a:lnTo>
                  <a:lnTo>
                    <a:pt x="182" y="741"/>
                  </a:lnTo>
                  <a:lnTo>
                    <a:pt x="210" y="733"/>
                  </a:lnTo>
                  <a:lnTo>
                    <a:pt x="236" y="719"/>
                  </a:lnTo>
                  <a:lnTo>
                    <a:pt x="255" y="701"/>
                  </a:lnTo>
                  <a:lnTo>
                    <a:pt x="271" y="677"/>
                  </a:lnTo>
                  <a:lnTo>
                    <a:pt x="282" y="649"/>
                  </a:lnTo>
                  <a:lnTo>
                    <a:pt x="289" y="618"/>
                  </a:lnTo>
                  <a:lnTo>
                    <a:pt x="291" y="582"/>
                  </a:lnTo>
                  <a:lnTo>
                    <a:pt x="291" y="0"/>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90" name=""/>
            <p:cNvSpPr/>
            <p:nvPr/>
          </p:nvSpPr>
          <p:spPr>
            <a:xfrm>
              <a:off x="4475880" y="4384800"/>
              <a:ext cx="201960" cy="426960"/>
            </a:xfrm>
            <a:custGeom>
              <a:avLst/>
              <a:gdLst/>
              <a:ahLst/>
              <a:rect l="l" t="t" r="r" b="b"/>
              <a:pathLst>
                <a:path w="300" h="676">
                  <a:moveTo>
                    <a:pt x="211" y="0"/>
                  </a:moveTo>
                  <a:lnTo>
                    <a:pt x="191" y="2"/>
                  </a:lnTo>
                  <a:lnTo>
                    <a:pt x="174" y="6"/>
                  </a:lnTo>
                  <a:lnTo>
                    <a:pt x="158" y="12"/>
                  </a:lnTo>
                  <a:lnTo>
                    <a:pt x="143" y="21"/>
                  </a:lnTo>
                  <a:lnTo>
                    <a:pt x="129" y="32"/>
                  </a:lnTo>
                  <a:lnTo>
                    <a:pt x="116" y="45"/>
                  </a:lnTo>
                  <a:lnTo>
                    <a:pt x="102" y="60"/>
                  </a:lnTo>
                  <a:lnTo>
                    <a:pt x="90" y="78"/>
                  </a:lnTo>
                  <a:lnTo>
                    <a:pt x="90" y="38"/>
                  </a:lnTo>
                  <a:lnTo>
                    <a:pt x="0" y="69"/>
                  </a:lnTo>
                  <a:lnTo>
                    <a:pt x="0" y="205"/>
                  </a:lnTo>
                  <a:lnTo>
                    <a:pt x="8" y="211"/>
                  </a:lnTo>
                  <a:lnTo>
                    <a:pt x="15" y="217"/>
                  </a:lnTo>
                  <a:lnTo>
                    <a:pt x="18" y="224"/>
                  </a:lnTo>
                  <a:lnTo>
                    <a:pt x="19" y="228"/>
                  </a:lnTo>
                  <a:lnTo>
                    <a:pt x="19" y="498"/>
                  </a:lnTo>
                  <a:lnTo>
                    <a:pt x="18" y="511"/>
                  </a:lnTo>
                  <a:lnTo>
                    <a:pt x="16" y="521"/>
                  </a:lnTo>
                  <a:lnTo>
                    <a:pt x="10" y="529"/>
                  </a:lnTo>
                  <a:lnTo>
                    <a:pt x="0" y="535"/>
                  </a:lnTo>
                  <a:lnTo>
                    <a:pt x="0" y="676"/>
                  </a:lnTo>
                  <a:lnTo>
                    <a:pt x="148" y="630"/>
                  </a:lnTo>
                  <a:lnTo>
                    <a:pt x="148" y="485"/>
                  </a:lnTo>
                  <a:lnTo>
                    <a:pt x="133" y="485"/>
                  </a:lnTo>
                  <a:lnTo>
                    <a:pt x="123" y="484"/>
                  </a:lnTo>
                  <a:lnTo>
                    <a:pt x="117" y="479"/>
                  </a:lnTo>
                  <a:lnTo>
                    <a:pt x="115" y="472"/>
                  </a:lnTo>
                  <a:lnTo>
                    <a:pt x="114" y="463"/>
                  </a:lnTo>
                  <a:lnTo>
                    <a:pt x="114" y="197"/>
                  </a:lnTo>
                  <a:lnTo>
                    <a:pt x="115" y="191"/>
                  </a:lnTo>
                  <a:lnTo>
                    <a:pt x="118" y="187"/>
                  </a:lnTo>
                  <a:lnTo>
                    <a:pt x="123" y="181"/>
                  </a:lnTo>
                  <a:lnTo>
                    <a:pt x="129" y="177"/>
                  </a:lnTo>
                  <a:lnTo>
                    <a:pt x="136" y="172"/>
                  </a:lnTo>
                  <a:lnTo>
                    <a:pt x="143" y="170"/>
                  </a:lnTo>
                  <a:lnTo>
                    <a:pt x="149" y="167"/>
                  </a:lnTo>
                  <a:lnTo>
                    <a:pt x="158" y="166"/>
                  </a:lnTo>
                  <a:lnTo>
                    <a:pt x="168" y="168"/>
                  </a:lnTo>
                  <a:lnTo>
                    <a:pt x="176" y="175"/>
                  </a:lnTo>
                  <a:lnTo>
                    <a:pt x="181" y="188"/>
                  </a:lnTo>
                  <a:lnTo>
                    <a:pt x="182" y="205"/>
                  </a:lnTo>
                  <a:lnTo>
                    <a:pt x="182" y="514"/>
                  </a:lnTo>
                  <a:lnTo>
                    <a:pt x="183" y="534"/>
                  </a:lnTo>
                  <a:lnTo>
                    <a:pt x="184" y="552"/>
                  </a:lnTo>
                  <a:lnTo>
                    <a:pt x="189" y="567"/>
                  </a:lnTo>
                  <a:lnTo>
                    <a:pt x="193" y="578"/>
                  </a:lnTo>
                  <a:lnTo>
                    <a:pt x="200" y="587"/>
                  </a:lnTo>
                  <a:lnTo>
                    <a:pt x="208" y="594"/>
                  </a:lnTo>
                  <a:lnTo>
                    <a:pt x="219" y="598"/>
                  </a:lnTo>
                  <a:lnTo>
                    <a:pt x="230" y="599"/>
                  </a:lnTo>
                  <a:lnTo>
                    <a:pt x="238" y="598"/>
                  </a:lnTo>
                  <a:lnTo>
                    <a:pt x="246" y="596"/>
                  </a:lnTo>
                  <a:lnTo>
                    <a:pt x="254" y="594"/>
                  </a:lnTo>
                  <a:lnTo>
                    <a:pt x="264" y="591"/>
                  </a:lnTo>
                  <a:lnTo>
                    <a:pt x="300" y="577"/>
                  </a:lnTo>
                  <a:lnTo>
                    <a:pt x="300" y="427"/>
                  </a:lnTo>
                  <a:lnTo>
                    <a:pt x="287" y="426"/>
                  </a:lnTo>
                  <a:lnTo>
                    <a:pt x="280" y="423"/>
                  </a:lnTo>
                  <a:lnTo>
                    <a:pt x="276" y="415"/>
                  </a:lnTo>
                  <a:lnTo>
                    <a:pt x="275" y="402"/>
                  </a:lnTo>
                  <a:lnTo>
                    <a:pt x="275" y="75"/>
                  </a:lnTo>
                  <a:lnTo>
                    <a:pt x="274" y="59"/>
                  </a:lnTo>
                  <a:lnTo>
                    <a:pt x="270" y="44"/>
                  </a:lnTo>
                  <a:lnTo>
                    <a:pt x="264" y="32"/>
                  </a:lnTo>
                  <a:lnTo>
                    <a:pt x="257" y="20"/>
                  </a:lnTo>
                  <a:lnTo>
                    <a:pt x="246" y="12"/>
                  </a:lnTo>
                  <a:lnTo>
                    <a:pt x="236" y="6"/>
                  </a:lnTo>
                  <a:lnTo>
                    <a:pt x="223" y="2"/>
                  </a:lnTo>
                  <a:lnTo>
                    <a:pt x="211" y="0"/>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91" name=""/>
            <p:cNvSpPr/>
            <p:nvPr/>
          </p:nvSpPr>
          <p:spPr>
            <a:xfrm>
              <a:off x="4276440" y="4435560"/>
              <a:ext cx="177840" cy="414360"/>
            </a:xfrm>
            <a:custGeom>
              <a:avLst/>
              <a:gdLst/>
              <a:ahLst/>
              <a:rect l="l" t="t" r="r" b="b"/>
              <a:pathLst>
                <a:path w="264" h="655">
                  <a:moveTo>
                    <a:pt x="264" y="228"/>
                  </a:moveTo>
                  <a:lnTo>
                    <a:pt x="264" y="0"/>
                  </a:lnTo>
                  <a:lnTo>
                    <a:pt x="243" y="6"/>
                  </a:lnTo>
                  <a:lnTo>
                    <a:pt x="223" y="12"/>
                  </a:lnTo>
                  <a:lnTo>
                    <a:pt x="206" y="17"/>
                  </a:lnTo>
                  <a:lnTo>
                    <a:pt x="190" y="22"/>
                  </a:lnTo>
                  <a:lnTo>
                    <a:pt x="175" y="25"/>
                  </a:lnTo>
                  <a:lnTo>
                    <a:pt x="161" y="29"/>
                  </a:lnTo>
                  <a:lnTo>
                    <a:pt x="147" y="33"/>
                  </a:lnTo>
                  <a:lnTo>
                    <a:pt x="133" y="36"/>
                  </a:lnTo>
                  <a:lnTo>
                    <a:pt x="120" y="39"/>
                  </a:lnTo>
                  <a:lnTo>
                    <a:pt x="106" y="43"/>
                  </a:lnTo>
                  <a:lnTo>
                    <a:pt x="92" y="45"/>
                  </a:lnTo>
                  <a:lnTo>
                    <a:pt x="77" y="48"/>
                  </a:lnTo>
                  <a:lnTo>
                    <a:pt x="61" y="51"/>
                  </a:lnTo>
                  <a:lnTo>
                    <a:pt x="44" y="54"/>
                  </a:lnTo>
                  <a:lnTo>
                    <a:pt x="24" y="58"/>
                  </a:lnTo>
                  <a:lnTo>
                    <a:pt x="3" y="61"/>
                  </a:lnTo>
                  <a:lnTo>
                    <a:pt x="3" y="197"/>
                  </a:lnTo>
                  <a:lnTo>
                    <a:pt x="15" y="200"/>
                  </a:lnTo>
                  <a:lnTo>
                    <a:pt x="21" y="207"/>
                  </a:lnTo>
                  <a:lnTo>
                    <a:pt x="23" y="219"/>
                  </a:lnTo>
                  <a:lnTo>
                    <a:pt x="24" y="237"/>
                  </a:lnTo>
                  <a:lnTo>
                    <a:pt x="26" y="483"/>
                  </a:lnTo>
                  <a:lnTo>
                    <a:pt x="26" y="483"/>
                  </a:lnTo>
                  <a:lnTo>
                    <a:pt x="24" y="491"/>
                  </a:lnTo>
                  <a:lnTo>
                    <a:pt x="23" y="497"/>
                  </a:lnTo>
                  <a:lnTo>
                    <a:pt x="22" y="501"/>
                  </a:lnTo>
                  <a:lnTo>
                    <a:pt x="22" y="503"/>
                  </a:lnTo>
                  <a:lnTo>
                    <a:pt x="22" y="505"/>
                  </a:lnTo>
                  <a:lnTo>
                    <a:pt x="19" y="509"/>
                  </a:lnTo>
                  <a:lnTo>
                    <a:pt x="16" y="511"/>
                  </a:lnTo>
                  <a:lnTo>
                    <a:pt x="9" y="514"/>
                  </a:lnTo>
                  <a:lnTo>
                    <a:pt x="0" y="518"/>
                  </a:lnTo>
                  <a:lnTo>
                    <a:pt x="0" y="655"/>
                  </a:lnTo>
                  <a:lnTo>
                    <a:pt x="22" y="652"/>
                  </a:lnTo>
                  <a:lnTo>
                    <a:pt x="41" y="650"/>
                  </a:lnTo>
                  <a:lnTo>
                    <a:pt x="60" y="649"/>
                  </a:lnTo>
                  <a:lnTo>
                    <a:pt x="77" y="647"/>
                  </a:lnTo>
                  <a:lnTo>
                    <a:pt x="92" y="644"/>
                  </a:lnTo>
                  <a:lnTo>
                    <a:pt x="107" y="643"/>
                  </a:lnTo>
                  <a:lnTo>
                    <a:pt x="122" y="641"/>
                  </a:lnTo>
                  <a:lnTo>
                    <a:pt x="136" y="639"/>
                  </a:lnTo>
                  <a:lnTo>
                    <a:pt x="148" y="636"/>
                  </a:lnTo>
                  <a:lnTo>
                    <a:pt x="162" y="633"/>
                  </a:lnTo>
                  <a:lnTo>
                    <a:pt x="177" y="629"/>
                  </a:lnTo>
                  <a:lnTo>
                    <a:pt x="192" y="626"/>
                  </a:lnTo>
                  <a:lnTo>
                    <a:pt x="208" y="622"/>
                  </a:lnTo>
                  <a:lnTo>
                    <a:pt x="224" y="618"/>
                  </a:lnTo>
                  <a:lnTo>
                    <a:pt x="243" y="613"/>
                  </a:lnTo>
                  <a:lnTo>
                    <a:pt x="264" y="608"/>
                  </a:lnTo>
                  <a:lnTo>
                    <a:pt x="264" y="369"/>
                  </a:lnTo>
                  <a:lnTo>
                    <a:pt x="194" y="388"/>
                  </a:lnTo>
                  <a:lnTo>
                    <a:pt x="192" y="418"/>
                  </a:lnTo>
                  <a:lnTo>
                    <a:pt x="189" y="442"/>
                  </a:lnTo>
                  <a:lnTo>
                    <a:pt x="184" y="461"/>
                  </a:lnTo>
                  <a:lnTo>
                    <a:pt x="178" y="476"/>
                  </a:lnTo>
                  <a:lnTo>
                    <a:pt x="170" y="487"/>
                  </a:lnTo>
                  <a:lnTo>
                    <a:pt x="159" y="494"/>
                  </a:lnTo>
                  <a:lnTo>
                    <a:pt x="144" y="497"/>
                  </a:lnTo>
                  <a:lnTo>
                    <a:pt x="124" y="498"/>
                  </a:lnTo>
                  <a:lnTo>
                    <a:pt x="124" y="375"/>
                  </a:lnTo>
                  <a:lnTo>
                    <a:pt x="189" y="357"/>
                  </a:lnTo>
                  <a:lnTo>
                    <a:pt x="191" y="269"/>
                  </a:lnTo>
                  <a:lnTo>
                    <a:pt x="124" y="285"/>
                  </a:lnTo>
                  <a:lnTo>
                    <a:pt x="124" y="186"/>
                  </a:lnTo>
                  <a:lnTo>
                    <a:pt x="129" y="182"/>
                  </a:lnTo>
                  <a:lnTo>
                    <a:pt x="133" y="178"/>
                  </a:lnTo>
                  <a:lnTo>
                    <a:pt x="138" y="175"/>
                  </a:lnTo>
                  <a:lnTo>
                    <a:pt x="141" y="173"/>
                  </a:lnTo>
                  <a:lnTo>
                    <a:pt x="146" y="171"/>
                  </a:lnTo>
                  <a:lnTo>
                    <a:pt x="150" y="170"/>
                  </a:lnTo>
                  <a:lnTo>
                    <a:pt x="154" y="170"/>
                  </a:lnTo>
                  <a:lnTo>
                    <a:pt x="160" y="170"/>
                  </a:lnTo>
                  <a:lnTo>
                    <a:pt x="169" y="170"/>
                  </a:lnTo>
                  <a:lnTo>
                    <a:pt x="176" y="173"/>
                  </a:lnTo>
                  <a:lnTo>
                    <a:pt x="183" y="175"/>
                  </a:lnTo>
                  <a:lnTo>
                    <a:pt x="188" y="178"/>
                  </a:lnTo>
                  <a:lnTo>
                    <a:pt x="191" y="183"/>
                  </a:lnTo>
                  <a:lnTo>
                    <a:pt x="193" y="189"/>
                  </a:lnTo>
                  <a:lnTo>
                    <a:pt x="194" y="196"/>
                  </a:lnTo>
                  <a:lnTo>
                    <a:pt x="194" y="204"/>
                  </a:lnTo>
                  <a:lnTo>
                    <a:pt x="194" y="245"/>
                  </a:lnTo>
                  <a:lnTo>
                    <a:pt x="264" y="228"/>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92" name=""/>
            <p:cNvSpPr/>
            <p:nvPr/>
          </p:nvSpPr>
          <p:spPr>
            <a:xfrm>
              <a:off x="5315400" y="4668840"/>
              <a:ext cx="94320" cy="86040"/>
            </a:xfrm>
            <a:custGeom>
              <a:avLst/>
              <a:gdLst/>
              <a:ahLst/>
              <a:rect l="l" t="t" r="r" b="b"/>
              <a:pathLst>
                <a:path w="141" h="137">
                  <a:moveTo>
                    <a:pt x="0" y="68"/>
                  </a:moveTo>
                  <a:lnTo>
                    <a:pt x="1" y="54"/>
                  </a:lnTo>
                  <a:lnTo>
                    <a:pt x="6" y="41"/>
                  </a:lnTo>
                  <a:lnTo>
                    <a:pt x="12" y="30"/>
                  </a:lnTo>
                  <a:lnTo>
                    <a:pt x="21" y="20"/>
                  </a:lnTo>
                  <a:lnTo>
                    <a:pt x="31" y="12"/>
                  </a:lnTo>
                  <a:lnTo>
                    <a:pt x="43" y="6"/>
                  </a:lnTo>
                  <a:lnTo>
                    <a:pt x="57" y="1"/>
                  </a:lnTo>
                  <a:lnTo>
                    <a:pt x="71" y="0"/>
                  </a:lnTo>
                  <a:lnTo>
                    <a:pt x="71" y="13"/>
                  </a:lnTo>
                  <a:lnTo>
                    <a:pt x="59" y="14"/>
                  </a:lnTo>
                  <a:lnTo>
                    <a:pt x="49" y="17"/>
                  </a:lnTo>
                  <a:lnTo>
                    <a:pt x="38" y="22"/>
                  </a:lnTo>
                  <a:lnTo>
                    <a:pt x="30" y="29"/>
                  </a:lnTo>
                  <a:lnTo>
                    <a:pt x="23" y="37"/>
                  </a:lnTo>
                  <a:lnTo>
                    <a:pt x="18" y="47"/>
                  </a:lnTo>
                  <a:lnTo>
                    <a:pt x="14" y="56"/>
                  </a:lnTo>
                  <a:lnTo>
                    <a:pt x="13" y="68"/>
                  </a:lnTo>
                  <a:lnTo>
                    <a:pt x="14" y="79"/>
                  </a:lnTo>
                  <a:lnTo>
                    <a:pt x="18" y="90"/>
                  </a:lnTo>
                  <a:lnTo>
                    <a:pt x="23" y="99"/>
                  </a:lnTo>
                  <a:lnTo>
                    <a:pt x="30" y="108"/>
                  </a:lnTo>
                  <a:lnTo>
                    <a:pt x="38" y="115"/>
                  </a:lnTo>
                  <a:lnTo>
                    <a:pt x="49" y="120"/>
                  </a:lnTo>
                  <a:lnTo>
                    <a:pt x="59" y="123"/>
                  </a:lnTo>
                  <a:lnTo>
                    <a:pt x="71" y="124"/>
                  </a:lnTo>
                  <a:lnTo>
                    <a:pt x="82" y="123"/>
                  </a:lnTo>
                  <a:lnTo>
                    <a:pt x="92" y="120"/>
                  </a:lnTo>
                  <a:lnTo>
                    <a:pt x="103" y="115"/>
                  </a:lnTo>
                  <a:lnTo>
                    <a:pt x="111" y="108"/>
                  </a:lnTo>
                  <a:lnTo>
                    <a:pt x="118" y="99"/>
                  </a:lnTo>
                  <a:lnTo>
                    <a:pt x="124" y="90"/>
                  </a:lnTo>
                  <a:lnTo>
                    <a:pt x="127" y="79"/>
                  </a:lnTo>
                  <a:lnTo>
                    <a:pt x="128" y="68"/>
                  </a:lnTo>
                  <a:lnTo>
                    <a:pt x="127" y="56"/>
                  </a:lnTo>
                  <a:lnTo>
                    <a:pt x="124" y="47"/>
                  </a:lnTo>
                  <a:lnTo>
                    <a:pt x="118" y="37"/>
                  </a:lnTo>
                  <a:lnTo>
                    <a:pt x="111" y="29"/>
                  </a:lnTo>
                  <a:lnTo>
                    <a:pt x="103" y="22"/>
                  </a:lnTo>
                  <a:lnTo>
                    <a:pt x="92" y="17"/>
                  </a:lnTo>
                  <a:lnTo>
                    <a:pt x="82" y="14"/>
                  </a:lnTo>
                  <a:lnTo>
                    <a:pt x="71" y="13"/>
                  </a:lnTo>
                  <a:lnTo>
                    <a:pt x="71" y="0"/>
                  </a:lnTo>
                  <a:lnTo>
                    <a:pt x="84" y="1"/>
                  </a:lnTo>
                  <a:lnTo>
                    <a:pt x="98" y="6"/>
                  </a:lnTo>
                  <a:lnTo>
                    <a:pt x="110" y="12"/>
                  </a:lnTo>
                  <a:lnTo>
                    <a:pt x="120" y="20"/>
                  </a:lnTo>
                  <a:lnTo>
                    <a:pt x="129" y="30"/>
                  </a:lnTo>
                  <a:lnTo>
                    <a:pt x="135" y="41"/>
                  </a:lnTo>
                  <a:lnTo>
                    <a:pt x="140" y="54"/>
                  </a:lnTo>
                  <a:lnTo>
                    <a:pt x="141" y="68"/>
                  </a:lnTo>
                  <a:lnTo>
                    <a:pt x="140" y="82"/>
                  </a:lnTo>
                  <a:lnTo>
                    <a:pt x="135" y="96"/>
                  </a:lnTo>
                  <a:lnTo>
                    <a:pt x="129" y="107"/>
                  </a:lnTo>
                  <a:lnTo>
                    <a:pt x="120" y="117"/>
                  </a:lnTo>
                  <a:lnTo>
                    <a:pt x="110" y="125"/>
                  </a:lnTo>
                  <a:lnTo>
                    <a:pt x="98" y="131"/>
                  </a:lnTo>
                  <a:lnTo>
                    <a:pt x="84" y="136"/>
                  </a:lnTo>
                  <a:lnTo>
                    <a:pt x="71" y="137"/>
                  </a:lnTo>
                  <a:lnTo>
                    <a:pt x="57" y="136"/>
                  </a:lnTo>
                  <a:lnTo>
                    <a:pt x="43" y="131"/>
                  </a:lnTo>
                  <a:lnTo>
                    <a:pt x="31" y="125"/>
                  </a:lnTo>
                  <a:lnTo>
                    <a:pt x="21" y="117"/>
                  </a:lnTo>
                  <a:lnTo>
                    <a:pt x="12" y="107"/>
                  </a:lnTo>
                  <a:lnTo>
                    <a:pt x="6" y="96"/>
                  </a:lnTo>
                  <a:lnTo>
                    <a:pt x="1" y="82"/>
                  </a:lnTo>
                  <a:lnTo>
                    <a:pt x="0" y="68"/>
                  </a:lnTo>
                  <a:close/>
                </a:path>
              </a:pathLst>
            </a:custGeom>
            <a:solidFill>
              <a:srgbClr val="cc0000"/>
            </a:solidFill>
            <a:ln w="0">
              <a:noFill/>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3593" name=""/>
            <p:cNvSpPr/>
            <p:nvPr/>
          </p:nvSpPr>
          <p:spPr>
            <a:xfrm>
              <a:off x="5345280" y="4686480"/>
              <a:ext cx="41760" cy="49320"/>
            </a:xfrm>
            <a:custGeom>
              <a:avLst/>
              <a:gdLst/>
              <a:ahLst/>
              <a:rect l="l" t="t" r="r" b="b"/>
              <a:pathLst>
                <a:path w="62" h="77">
                  <a:moveTo>
                    <a:pt x="12" y="9"/>
                  </a:moveTo>
                  <a:lnTo>
                    <a:pt x="32" y="9"/>
                  </a:lnTo>
                  <a:lnTo>
                    <a:pt x="39" y="9"/>
                  </a:lnTo>
                  <a:lnTo>
                    <a:pt x="46" y="11"/>
                  </a:lnTo>
                  <a:lnTo>
                    <a:pt x="51" y="15"/>
                  </a:lnTo>
                  <a:lnTo>
                    <a:pt x="52" y="21"/>
                  </a:lnTo>
                  <a:lnTo>
                    <a:pt x="50" y="28"/>
                  </a:lnTo>
                  <a:lnTo>
                    <a:pt x="43" y="31"/>
                  </a:lnTo>
                  <a:lnTo>
                    <a:pt x="35" y="31"/>
                  </a:lnTo>
                  <a:lnTo>
                    <a:pt x="25" y="31"/>
                  </a:lnTo>
                  <a:lnTo>
                    <a:pt x="12" y="31"/>
                  </a:lnTo>
                  <a:lnTo>
                    <a:pt x="12" y="41"/>
                  </a:lnTo>
                  <a:lnTo>
                    <a:pt x="25" y="41"/>
                  </a:lnTo>
                  <a:lnTo>
                    <a:pt x="50" y="77"/>
                  </a:lnTo>
                  <a:lnTo>
                    <a:pt x="61" y="77"/>
                  </a:lnTo>
                  <a:lnTo>
                    <a:pt x="38" y="41"/>
                  </a:lnTo>
                  <a:lnTo>
                    <a:pt x="47" y="40"/>
                  </a:lnTo>
                  <a:lnTo>
                    <a:pt x="55" y="36"/>
                  </a:lnTo>
                  <a:lnTo>
                    <a:pt x="60" y="30"/>
                  </a:lnTo>
                  <a:lnTo>
                    <a:pt x="62" y="21"/>
                  </a:lnTo>
                  <a:lnTo>
                    <a:pt x="62" y="16"/>
                  </a:lnTo>
                  <a:lnTo>
                    <a:pt x="60" y="10"/>
                  </a:lnTo>
                  <a:lnTo>
                    <a:pt x="58" y="7"/>
                  </a:lnTo>
                  <a:lnTo>
                    <a:pt x="54" y="5"/>
                  </a:lnTo>
                  <a:lnTo>
                    <a:pt x="50" y="2"/>
                  </a:lnTo>
                  <a:lnTo>
                    <a:pt x="45" y="0"/>
                  </a:lnTo>
                  <a:lnTo>
                    <a:pt x="40" y="0"/>
                  </a:lnTo>
                  <a:lnTo>
                    <a:pt x="36" y="0"/>
                  </a:lnTo>
                  <a:lnTo>
                    <a:pt x="0" y="0"/>
                  </a:lnTo>
                  <a:lnTo>
                    <a:pt x="0" y="77"/>
                  </a:lnTo>
                  <a:lnTo>
                    <a:pt x="12" y="77"/>
                  </a:lnTo>
                  <a:lnTo>
                    <a:pt x="12" y="9"/>
                  </a:lnTo>
                  <a:close/>
                </a:path>
              </a:pathLst>
            </a:custGeom>
            <a:solidFill>
              <a:srgbClr val="cc0000"/>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594" name=""/>
            <p:cNvSpPr/>
            <p:nvPr/>
          </p:nvSpPr>
          <p:spPr>
            <a:xfrm>
              <a:off x="4679640" y="4341600"/>
              <a:ext cx="194040" cy="404280"/>
            </a:xfrm>
            <a:custGeom>
              <a:avLst/>
              <a:gdLst/>
              <a:ahLst/>
              <a:rect l="l" t="t" r="r" b="b"/>
              <a:pathLst>
                <a:path w="288" h="636">
                  <a:moveTo>
                    <a:pt x="137" y="155"/>
                  </a:moveTo>
                  <a:lnTo>
                    <a:pt x="137" y="425"/>
                  </a:lnTo>
                  <a:lnTo>
                    <a:pt x="153" y="423"/>
                  </a:lnTo>
                  <a:lnTo>
                    <a:pt x="167" y="421"/>
                  </a:lnTo>
                  <a:lnTo>
                    <a:pt x="177" y="416"/>
                  </a:lnTo>
                  <a:lnTo>
                    <a:pt x="186" y="410"/>
                  </a:lnTo>
                  <a:lnTo>
                    <a:pt x="192" y="405"/>
                  </a:lnTo>
                  <a:lnTo>
                    <a:pt x="197" y="397"/>
                  </a:lnTo>
                  <a:lnTo>
                    <a:pt x="199" y="386"/>
                  </a:lnTo>
                  <a:lnTo>
                    <a:pt x="200" y="375"/>
                  </a:lnTo>
                  <a:lnTo>
                    <a:pt x="200" y="193"/>
                  </a:lnTo>
                  <a:lnTo>
                    <a:pt x="199" y="169"/>
                  </a:lnTo>
                  <a:lnTo>
                    <a:pt x="196" y="154"/>
                  </a:lnTo>
                  <a:lnTo>
                    <a:pt x="189" y="147"/>
                  </a:lnTo>
                  <a:lnTo>
                    <a:pt x="176" y="145"/>
                  </a:lnTo>
                  <a:lnTo>
                    <a:pt x="170" y="145"/>
                  </a:lnTo>
                  <a:lnTo>
                    <a:pt x="166" y="145"/>
                  </a:lnTo>
                  <a:lnTo>
                    <a:pt x="161" y="146"/>
                  </a:lnTo>
                  <a:lnTo>
                    <a:pt x="156" y="147"/>
                  </a:lnTo>
                  <a:lnTo>
                    <a:pt x="152" y="148"/>
                  </a:lnTo>
                  <a:lnTo>
                    <a:pt x="147" y="150"/>
                  </a:lnTo>
                  <a:lnTo>
                    <a:pt x="141" y="153"/>
                  </a:lnTo>
                  <a:lnTo>
                    <a:pt x="137" y="155"/>
                  </a:lnTo>
                  <a:lnTo>
                    <a:pt x="0" y="39"/>
                  </a:lnTo>
                  <a:lnTo>
                    <a:pt x="194" y="0"/>
                  </a:lnTo>
                  <a:lnTo>
                    <a:pt x="211" y="1"/>
                  </a:lnTo>
                  <a:lnTo>
                    <a:pt x="228" y="5"/>
                  </a:lnTo>
                  <a:lnTo>
                    <a:pt x="243" y="11"/>
                  </a:lnTo>
                  <a:lnTo>
                    <a:pt x="258" y="20"/>
                  </a:lnTo>
                  <a:lnTo>
                    <a:pt x="269" y="33"/>
                  </a:lnTo>
                  <a:lnTo>
                    <a:pt x="280" y="48"/>
                  </a:lnTo>
                  <a:lnTo>
                    <a:pt x="285" y="66"/>
                  </a:lnTo>
                  <a:lnTo>
                    <a:pt x="288" y="87"/>
                  </a:lnTo>
                  <a:lnTo>
                    <a:pt x="288" y="452"/>
                  </a:lnTo>
                  <a:lnTo>
                    <a:pt x="285" y="475"/>
                  </a:lnTo>
                  <a:lnTo>
                    <a:pt x="281" y="496"/>
                  </a:lnTo>
                  <a:lnTo>
                    <a:pt x="272" y="514"/>
                  </a:lnTo>
                  <a:lnTo>
                    <a:pt x="259" y="530"/>
                  </a:lnTo>
                  <a:lnTo>
                    <a:pt x="243" y="545"/>
                  </a:lnTo>
                  <a:lnTo>
                    <a:pt x="223" y="559"/>
                  </a:lnTo>
                  <a:lnTo>
                    <a:pt x="199" y="570"/>
                  </a:lnTo>
                  <a:lnTo>
                    <a:pt x="171" y="582"/>
                  </a:lnTo>
                  <a:lnTo>
                    <a:pt x="18" y="636"/>
                  </a:lnTo>
                  <a:lnTo>
                    <a:pt x="18" y="489"/>
                  </a:lnTo>
                  <a:lnTo>
                    <a:pt x="31" y="476"/>
                  </a:lnTo>
                  <a:lnTo>
                    <a:pt x="38" y="467"/>
                  </a:lnTo>
                  <a:lnTo>
                    <a:pt x="40" y="460"/>
                  </a:lnTo>
                  <a:lnTo>
                    <a:pt x="40" y="450"/>
                  </a:lnTo>
                  <a:lnTo>
                    <a:pt x="40" y="217"/>
                  </a:lnTo>
                  <a:lnTo>
                    <a:pt x="39" y="203"/>
                  </a:lnTo>
                  <a:lnTo>
                    <a:pt x="34" y="195"/>
                  </a:lnTo>
                  <a:lnTo>
                    <a:pt x="29" y="190"/>
                  </a:lnTo>
                  <a:lnTo>
                    <a:pt x="22" y="188"/>
                  </a:lnTo>
                  <a:lnTo>
                    <a:pt x="0" y="186"/>
                  </a:lnTo>
                  <a:lnTo>
                    <a:pt x="0" y="39"/>
                  </a:lnTo>
                  <a:lnTo>
                    <a:pt x="137" y="155"/>
                  </a:lnTo>
                  <a:close/>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95" name=""/>
            <p:cNvSpPr/>
            <p:nvPr/>
          </p:nvSpPr>
          <p:spPr>
            <a:xfrm>
              <a:off x="4386960" y="4719240"/>
              <a:ext cx="924480" cy="233280"/>
            </a:xfrm>
            <a:custGeom>
              <a:avLst/>
              <a:gdLst/>
              <a:ahLst/>
              <a:rect l="l" t="t" r="r" b="b"/>
              <a:pathLst>
                <a:path w="1373" h="369">
                  <a:moveTo>
                    <a:pt x="649" y="222"/>
                  </a:moveTo>
                  <a:lnTo>
                    <a:pt x="642" y="214"/>
                  </a:lnTo>
                  <a:lnTo>
                    <a:pt x="635" y="207"/>
                  </a:lnTo>
                  <a:lnTo>
                    <a:pt x="629" y="201"/>
                  </a:lnTo>
                  <a:lnTo>
                    <a:pt x="622" y="196"/>
                  </a:lnTo>
                  <a:lnTo>
                    <a:pt x="614" y="193"/>
                  </a:lnTo>
                  <a:lnTo>
                    <a:pt x="606" y="191"/>
                  </a:lnTo>
                  <a:lnTo>
                    <a:pt x="597" y="188"/>
                  </a:lnTo>
                  <a:lnTo>
                    <a:pt x="587" y="188"/>
                  </a:lnTo>
                  <a:lnTo>
                    <a:pt x="580" y="189"/>
                  </a:lnTo>
                  <a:lnTo>
                    <a:pt x="572" y="191"/>
                  </a:lnTo>
                  <a:lnTo>
                    <a:pt x="565" y="194"/>
                  </a:lnTo>
                  <a:lnTo>
                    <a:pt x="558" y="197"/>
                  </a:lnTo>
                  <a:lnTo>
                    <a:pt x="551" y="202"/>
                  </a:lnTo>
                  <a:lnTo>
                    <a:pt x="546" y="207"/>
                  </a:lnTo>
                  <a:lnTo>
                    <a:pt x="543" y="214"/>
                  </a:lnTo>
                  <a:lnTo>
                    <a:pt x="542" y="219"/>
                  </a:lnTo>
                  <a:lnTo>
                    <a:pt x="542" y="224"/>
                  </a:lnTo>
                  <a:lnTo>
                    <a:pt x="544" y="226"/>
                  </a:lnTo>
                  <a:lnTo>
                    <a:pt x="545" y="229"/>
                  </a:lnTo>
                  <a:lnTo>
                    <a:pt x="549" y="229"/>
                  </a:lnTo>
                  <a:lnTo>
                    <a:pt x="552" y="229"/>
                  </a:lnTo>
                  <a:lnTo>
                    <a:pt x="556" y="226"/>
                  </a:lnTo>
                  <a:lnTo>
                    <a:pt x="560" y="225"/>
                  </a:lnTo>
                  <a:lnTo>
                    <a:pt x="564" y="223"/>
                  </a:lnTo>
                  <a:lnTo>
                    <a:pt x="568" y="221"/>
                  </a:lnTo>
                  <a:lnTo>
                    <a:pt x="573" y="219"/>
                  </a:lnTo>
                  <a:lnTo>
                    <a:pt x="577" y="217"/>
                  </a:lnTo>
                  <a:lnTo>
                    <a:pt x="583" y="217"/>
                  </a:lnTo>
                  <a:lnTo>
                    <a:pt x="591" y="218"/>
                  </a:lnTo>
                  <a:lnTo>
                    <a:pt x="598" y="221"/>
                  </a:lnTo>
                  <a:lnTo>
                    <a:pt x="605" y="225"/>
                  </a:lnTo>
                  <a:lnTo>
                    <a:pt x="612" y="231"/>
                  </a:lnTo>
                  <a:lnTo>
                    <a:pt x="617" y="239"/>
                  </a:lnTo>
                  <a:lnTo>
                    <a:pt x="620" y="247"/>
                  </a:lnTo>
                  <a:lnTo>
                    <a:pt x="622" y="257"/>
                  </a:lnTo>
                  <a:lnTo>
                    <a:pt x="623" y="268"/>
                  </a:lnTo>
                  <a:lnTo>
                    <a:pt x="622" y="279"/>
                  </a:lnTo>
                  <a:lnTo>
                    <a:pt x="618" y="292"/>
                  </a:lnTo>
                  <a:lnTo>
                    <a:pt x="611" y="303"/>
                  </a:lnTo>
                  <a:lnTo>
                    <a:pt x="602" y="315"/>
                  </a:lnTo>
                  <a:lnTo>
                    <a:pt x="589" y="324"/>
                  </a:lnTo>
                  <a:lnTo>
                    <a:pt x="575" y="331"/>
                  </a:lnTo>
                  <a:lnTo>
                    <a:pt x="558" y="336"/>
                  </a:lnTo>
                  <a:lnTo>
                    <a:pt x="539" y="338"/>
                  </a:lnTo>
                  <a:lnTo>
                    <a:pt x="517" y="336"/>
                  </a:lnTo>
                  <a:lnTo>
                    <a:pt x="498" y="329"/>
                  </a:lnTo>
                  <a:lnTo>
                    <a:pt x="482" y="318"/>
                  </a:lnTo>
                  <a:lnTo>
                    <a:pt x="468" y="305"/>
                  </a:lnTo>
                  <a:lnTo>
                    <a:pt x="458" y="288"/>
                  </a:lnTo>
                  <a:lnTo>
                    <a:pt x="451" y="270"/>
                  </a:lnTo>
                  <a:lnTo>
                    <a:pt x="446" y="252"/>
                  </a:lnTo>
                  <a:lnTo>
                    <a:pt x="445" y="232"/>
                  </a:lnTo>
                  <a:lnTo>
                    <a:pt x="448" y="202"/>
                  </a:lnTo>
                  <a:lnTo>
                    <a:pt x="460" y="177"/>
                  </a:lnTo>
                  <a:lnTo>
                    <a:pt x="477" y="154"/>
                  </a:lnTo>
                  <a:lnTo>
                    <a:pt x="499" y="135"/>
                  </a:lnTo>
                  <a:lnTo>
                    <a:pt x="524" y="120"/>
                  </a:lnTo>
                  <a:lnTo>
                    <a:pt x="552" y="110"/>
                  </a:lnTo>
                  <a:lnTo>
                    <a:pt x="582" y="103"/>
                  </a:lnTo>
                  <a:lnTo>
                    <a:pt x="612" y="101"/>
                  </a:lnTo>
                  <a:lnTo>
                    <a:pt x="632" y="101"/>
                  </a:lnTo>
                  <a:lnTo>
                    <a:pt x="649" y="103"/>
                  </a:lnTo>
                  <a:lnTo>
                    <a:pt x="665" y="105"/>
                  </a:lnTo>
                  <a:lnTo>
                    <a:pt x="681" y="110"/>
                  </a:lnTo>
                  <a:lnTo>
                    <a:pt x="696" y="115"/>
                  </a:lnTo>
                  <a:lnTo>
                    <a:pt x="712" y="120"/>
                  </a:lnTo>
                  <a:lnTo>
                    <a:pt x="727" y="128"/>
                  </a:lnTo>
                  <a:lnTo>
                    <a:pt x="744" y="137"/>
                  </a:lnTo>
                  <a:lnTo>
                    <a:pt x="726" y="139"/>
                  </a:lnTo>
                  <a:lnTo>
                    <a:pt x="709" y="143"/>
                  </a:lnTo>
                  <a:lnTo>
                    <a:pt x="694" y="151"/>
                  </a:lnTo>
                  <a:lnTo>
                    <a:pt x="680" y="162"/>
                  </a:lnTo>
                  <a:lnTo>
                    <a:pt x="668" y="174"/>
                  </a:lnTo>
                  <a:lnTo>
                    <a:pt x="659" y="188"/>
                  </a:lnTo>
                  <a:lnTo>
                    <a:pt x="652" y="204"/>
                  </a:lnTo>
                  <a:lnTo>
                    <a:pt x="649" y="222"/>
                  </a:lnTo>
                  <a:lnTo>
                    <a:pt x="657" y="271"/>
                  </a:lnTo>
                  <a:lnTo>
                    <a:pt x="666" y="280"/>
                  </a:lnTo>
                  <a:lnTo>
                    <a:pt x="674" y="287"/>
                  </a:lnTo>
                  <a:lnTo>
                    <a:pt x="681" y="293"/>
                  </a:lnTo>
                  <a:lnTo>
                    <a:pt x="688" y="296"/>
                  </a:lnTo>
                  <a:lnTo>
                    <a:pt x="694" y="300"/>
                  </a:lnTo>
                  <a:lnTo>
                    <a:pt x="701" y="302"/>
                  </a:lnTo>
                  <a:lnTo>
                    <a:pt x="708" y="303"/>
                  </a:lnTo>
                  <a:lnTo>
                    <a:pt x="716" y="303"/>
                  </a:lnTo>
                  <a:lnTo>
                    <a:pt x="724" y="302"/>
                  </a:lnTo>
                  <a:lnTo>
                    <a:pt x="732" y="301"/>
                  </a:lnTo>
                  <a:lnTo>
                    <a:pt x="740" y="298"/>
                  </a:lnTo>
                  <a:lnTo>
                    <a:pt x="747" y="294"/>
                  </a:lnTo>
                  <a:lnTo>
                    <a:pt x="753" y="290"/>
                  </a:lnTo>
                  <a:lnTo>
                    <a:pt x="757" y="285"/>
                  </a:lnTo>
                  <a:lnTo>
                    <a:pt x="761" y="279"/>
                  </a:lnTo>
                  <a:lnTo>
                    <a:pt x="762" y="273"/>
                  </a:lnTo>
                  <a:lnTo>
                    <a:pt x="761" y="270"/>
                  </a:lnTo>
                  <a:lnTo>
                    <a:pt x="759" y="268"/>
                  </a:lnTo>
                  <a:lnTo>
                    <a:pt x="756" y="265"/>
                  </a:lnTo>
                  <a:lnTo>
                    <a:pt x="753" y="265"/>
                  </a:lnTo>
                  <a:lnTo>
                    <a:pt x="748" y="267"/>
                  </a:lnTo>
                  <a:lnTo>
                    <a:pt x="741" y="269"/>
                  </a:lnTo>
                  <a:lnTo>
                    <a:pt x="734" y="272"/>
                  </a:lnTo>
                  <a:lnTo>
                    <a:pt x="726" y="273"/>
                  </a:lnTo>
                  <a:lnTo>
                    <a:pt x="717" y="272"/>
                  </a:lnTo>
                  <a:lnTo>
                    <a:pt x="709" y="270"/>
                  </a:lnTo>
                  <a:lnTo>
                    <a:pt x="701" y="265"/>
                  </a:lnTo>
                  <a:lnTo>
                    <a:pt x="695" y="260"/>
                  </a:lnTo>
                  <a:lnTo>
                    <a:pt x="689" y="253"/>
                  </a:lnTo>
                  <a:lnTo>
                    <a:pt x="686" y="245"/>
                  </a:lnTo>
                  <a:lnTo>
                    <a:pt x="683" y="235"/>
                  </a:lnTo>
                  <a:lnTo>
                    <a:pt x="682" y="226"/>
                  </a:lnTo>
                  <a:lnTo>
                    <a:pt x="683" y="212"/>
                  </a:lnTo>
                  <a:lnTo>
                    <a:pt x="688" y="200"/>
                  </a:lnTo>
                  <a:lnTo>
                    <a:pt x="695" y="189"/>
                  </a:lnTo>
                  <a:lnTo>
                    <a:pt x="704" y="180"/>
                  </a:lnTo>
                  <a:lnTo>
                    <a:pt x="714" y="172"/>
                  </a:lnTo>
                  <a:lnTo>
                    <a:pt x="727" y="166"/>
                  </a:lnTo>
                  <a:lnTo>
                    <a:pt x="741" y="163"/>
                  </a:lnTo>
                  <a:lnTo>
                    <a:pt x="755" y="162"/>
                  </a:lnTo>
                  <a:lnTo>
                    <a:pt x="776" y="164"/>
                  </a:lnTo>
                  <a:lnTo>
                    <a:pt x="796" y="170"/>
                  </a:lnTo>
                  <a:lnTo>
                    <a:pt x="815" y="179"/>
                  </a:lnTo>
                  <a:lnTo>
                    <a:pt x="831" y="192"/>
                  </a:lnTo>
                  <a:lnTo>
                    <a:pt x="844" y="208"/>
                  </a:lnTo>
                  <a:lnTo>
                    <a:pt x="854" y="224"/>
                  </a:lnTo>
                  <a:lnTo>
                    <a:pt x="861" y="244"/>
                  </a:lnTo>
                  <a:lnTo>
                    <a:pt x="863" y="263"/>
                  </a:lnTo>
                  <a:lnTo>
                    <a:pt x="862" y="275"/>
                  </a:lnTo>
                  <a:lnTo>
                    <a:pt x="859" y="286"/>
                  </a:lnTo>
                  <a:lnTo>
                    <a:pt x="854" y="296"/>
                  </a:lnTo>
                  <a:lnTo>
                    <a:pt x="848" y="306"/>
                  </a:lnTo>
                  <a:lnTo>
                    <a:pt x="841" y="314"/>
                  </a:lnTo>
                  <a:lnTo>
                    <a:pt x="833" y="319"/>
                  </a:lnTo>
                  <a:lnTo>
                    <a:pt x="825" y="324"/>
                  </a:lnTo>
                  <a:lnTo>
                    <a:pt x="817" y="325"/>
                  </a:lnTo>
                  <a:lnTo>
                    <a:pt x="809" y="324"/>
                  </a:lnTo>
                  <a:lnTo>
                    <a:pt x="801" y="321"/>
                  </a:lnTo>
                  <a:lnTo>
                    <a:pt x="795" y="317"/>
                  </a:lnTo>
                  <a:lnTo>
                    <a:pt x="789" y="311"/>
                  </a:lnTo>
                  <a:lnTo>
                    <a:pt x="785" y="307"/>
                  </a:lnTo>
                  <a:lnTo>
                    <a:pt x="780" y="303"/>
                  </a:lnTo>
                  <a:lnTo>
                    <a:pt x="776" y="300"/>
                  </a:lnTo>
                  <a:lnTo>
                    <a:pt x="771" y="299"/>
                  </a:lnTo>
                  <a:lnTo>
                    <a:pt x="767" y="300"/>
                  </a:lnTo>
                  <a:lnTo>
                    <a:pt x="764" y="302"/>
                  </a:lnTo>
                  <a:lnTo>
                    <a:pt x="763" y="306"/>
                  </a:lnTo>
                  <a:lnTo>
                    <a:pt x="762" y="310"/>
                  </a:lnTo>
                  <a:lnTo>
                    <a:pt x="763" y="321"/>
                  </a:lnTo>
                  <a:lnTo>
                    <a:pt x="766" y="329"/>
                  </a:lnTo>
                  <a:lnTo>
                    <a:pt x="772" y="337"/>
                  </a:lnTo>
                  <a:lnTo>
                    <a:pt x="779" y="342"/>
                  </a:lnTo>
                  <a:lnTo>
                    <a:pt x="787" y="347"/>
                  </a:lnTo>
                  <a:lnTo>
                    <a:pt x="796" y="351"/>
                  </a:lnTo>
                  <a:lnTo>
                    <a:pt x="806" y="353"/>
                  </a:lnTo>
                  <a:lnTo>
                    <a:pt x="815" y="354"/>
                  </a:lnTo>
                  <a:lnTo>
                    <a:pt x="831" y="353"/>
                  </a:lnTo>
                  <a:lnTo>
                    <a:pt x="846" y="347"/>
                  </a:lnTo>
                  <a:lnTo>
                    <a:pt x="860" y="340"/>
                  </a:lnTo>
                  <a:lnTo>
                    <a:pt x="871" y="331"/>
                  </a:lnTo>
                  <a:lnTo>
                    <a:pt x="879" y="319"/>
                  </a:lnTo>
                  <a:lnTo>
                    <a:pt x="886" y="306"/>
                  </a:lnTo>
                  <a:lnTo>
                    <a:pt x="891" y="292"/>
                  </a:lnTo>
                  <a:lnTo>
                    <a:pt x="892" y="277"/>
                  </a:lnTo>
                  <a:lnTo>
                    <a:pt x="892" y="268"/>
                  </a:lnTo>
                  <a:lnTo>
                    <a:pt x="891" y="257"/>
                  </a:lnTo>
                  <a:lnTo>
                    <a:pt x="888" y="245"/>
                  </a:lnTo>
                  <a:lnTo>
                    <a:pt x="887" y="232"/>
                  </a:lnTo>
                  <a:lnTo>
                    <a:pt x="940" y="273"/>
                  </a:lnTo>
                  <a:lnTo>
                    <a:pt x="954" y="285"/>
                  </a:lnTo>
                  <a:lnTo>
                    <a:pt x="969" y="296"/>
                  </a:lnTo>
                  <a:lnTo>
                    <a:pt x="983" y="307"/>
                  </a:lnTo>
                  <a:lnTo>
                    <a:pt x="997" y="316"/>
                  </a:lnTo>
                  <a:lnTo>
                    <a:pt x="1011" y="324"/>
                  </a:lnTo>
                  <a:lnTo>
                    <a:pt x="1024" y="331"/>
                  </a:lnTo>
                  <a:lnTo>
                    <a:pt x="1037" y="338"/>
                  </a:lnTo>
                  <a:lnTo>
                    <a:pt x="1051" y="344"/>
                  </a:lnTo>
                  <a:lnTo>
                    <a:pt x="1064" y="349"/>
                  </a:lnTo>
                  <a:lnTo>
                    <a:pt x="1076" y="353"/>
                  </a:lnTo>
                  <a:lnTo>
                    <a:pt x="1089" y="356"/>
                  </a:lnTo>
                  <a:lnTo>
                    <a:pt x="1102" y="360"/>
                  </a:lnTo>
                  <a:lnTo>
                    <a:pt x="1113" y="362"/>
                  </a:lnTo>
                  <a:lnTo>
                    <a:pt x="1126" y="363"/>
                  </a:lnTo>
                  <a:lnTo>
                    <a:pt x="1137" y="364"/>
                  </a:lnTo>
                  <a:lnTo>
                    <a:pt x="1149" y="364"/>
                  </a:lnTo>
                  <a:lnTo>
                    <a:pt x="1172" y="363"/>
                  </a:lnTo>
                  <a:lnTo>
                    <a:pt x="1194" y="360"/>
                  </a:lnTo>
                  <a:lnTo>
                    <a:pt x="1216" y="355"/>
                  </a:lnTo>
                  <a:lnTo>
                    <a:pt x="1236" y="347"/>
                  </a:lnTo>
                  <a:lnTo>
                    <a:pt x="1256" y="339"/>
                  </a:lnTo>
                  <a:lnTo>
                    <a:pt x="1274" y="329"/>
                  </a:lnTo>
                  <a:lnTo>
                    <a:pt x="1292" y="316"/>
                  </a:lnTo>
                  <a:lnTo>
                    <a:pt x="1308" y="303"/>
                  </a:lnTo>
                  <a:lnTo>
                    <a:pt x="1323" y="288"/>
                  </a:lnTo>
                  <a:lnTo>
                    <a:pt x="1335" y="272"/>
                  </a:lnTo>
                  <a:lnTo>
                    <a:pt x="1347" y="256"/>
                  </a:lnTo>
                  <a:lnTo>
                    <a:pt x="1356" y="239"/>
                  </a:lnTo>
                  <a:lnTo>
                    <a:pt x="1363" y="221"/>
                  </a:lnTo>
                  <a:lnTo>
                    <a:pt x="1369" y="202"/>
                  </a:lnTo>
                  <a:lnTo>
                    <a:pt x="1372" y="183"/>
                  </a:lnTo>
                  <a:lnTo>
                    <a:pt x="1373" y="163"/>
                  </a:lnTo>
                  <a:lnTo>
                    <a:pt x="1370" y="130"/>
                  </a:lnTo>
                  <a:lnTo>
                    <a:pt x="1361" y="99"/>
                  </a:lnTo>
                  <a:lnTo>
                    <a:pt x="1347" y="71"/>
                  </a:lnTo>
                  <a:lnTo>
                    <a:pt x="1327" y="47"/>
                  </a:lnTo>
                  <a:lnTo>
                    <a:pt x="1304" y="27"/>
                  </a:lnTo>
                  <a:lnTo>
                    <a:pt x="1277" y="12"/>
                  </a:lnTo>
                  <a:lnTo>
                    <a:pt x="1248" y="3"/>
                  </a:lnTo>
                  <a:lnTo>
                    <a:pt x="1216" y="0"/>
                  </a:lnTo>
                  <a:lnTo>
                    <a:pt x="1191" y="2"/>
                  </a:lnTo>
                  <a:lnTo>
                    <a:pt x="1170" y="8"/>
                  </a:lnTo>
                  <a:lnTo>
                    <a:pt x="1149" y="17"/>
                  </a:lnTo>
                  <a:lnTo>
                    <a:pt x="1132" y="30"/>
                  </a:lnTo>
                  <a:lnTo>
                    <a:pt x="1115" y="46"/>
                  </a:lnTo>
                  <a:lnTo>
                    <a:pt x="1105" y="64"/>
                  </a:lnTo>
                  <a:lnTo>
                    <a:pt x="1097" y="84"/>
                  </a:lnTo>
                  <a:lnTo>
                    <a:pt x="1095" y="105"/>
                  </a:lnTo>
                  <a:lnTo>
                    <a:pt x="1096" y="122"/>
                  </a:lnTo>
                  <a:lnTo>
                    <a:pt x="1100" y="137"/>
                  </a:lnTo>
                  <a:lnTo>
                    <a:pt x="1107" y="150"/>
                  </a:lnTo>
                  <a:lnTo>
                    <a:pt x="1118" y="163"/>
                  </a:lnTo>
                  <a:lnTo>
                    <a:pt x="1129" y="173"/>
                  </a:lnTo>
                  <a:lnTo>
                    <a:pt x="1142" y="181"/>
                  </a:lnTo>
                  <a:lnTo>
                    <a:pt x="1158" y="186"/>
                  </a:lnTo>
                  <a:lnTo>
                    <a:pt x="1174" y="188"/>
                  </a:lnTo>
                  <a:lnTo>
                    <a:pt x="1183" y="187"/>
                  </a:lnTo>
                  <a:lnTo>
                    <a:pt x="1193" y="185"/>
                  </a:lnTo>
                  <a:lnTo>
                    <a:pt x="1203" y="180"/>
                  </a:lnTo>
                  <a:lnTo>
                    <a:pt x="1213" y="174"/>
                  </a:lnTo>
                  <a:lnTo>
                    <a:pt x="1223" y="168"/>
                  </a:lnTo>
                  <a:lnTo>
                    <a:pt x="1231" y="158"/>
                  </a:lnTo>
                  <a:lnTo>
                    <a:pt x="1235" y="149"/>
                  </a:lnTo>
                  <a:lnTo>
                    <a:pt x="1238" y="139"/>
                  </a:lnTo>
                  <a:lnTo>
                    <a:pt x="1236" y="134"/>
                  </a:lnTo>
                  <a:lnTo>
                    <a:pt x="1235" y="130"/>
                  </a:lnTo>
                  <a:lnTo>
                    <a:pt x="1232" y="127"/>
                  </a:lnTo>
                  <a:lnTo>
                    <a:pt x="1228" y="126"/>
                  </a:lnTo>
                  <a:lnTo>
                    <a:pt x="1224" y="127"/>
                  </a:lnTo>
                  <a:lnTo>
                    <a:pt x="1218" y="132"/>
                  </a:lnTo>
                  <a:lnTo>
                    <a:pt x="1212" y="137"/>
                  </a:lnTo>
                  <a:lnTo>
                    <a:pt x="1206" y="142"/>
                  </a:lnTo>
                  <a:lnTo>
                    <a:pt x="1201" y="149"/>
                  </a:lnTo>
                  <a:lnTo>
                    <a:pt x="1193" y="154"/>
                  </a:lnTo>
                  <a:lnTo>
                    <a:pt x="1186" y="158"/>
                  </a:lnTo>
                  <a:lnTo>
                    <a:pt x="1176" y="160"/>
                  </a:lnTo>
                  <a:lnTo>
                    <a:pt x="1165" y="158"/>
                  </a:lnTo>
                  <a:lnTo>
                    <a:pt x="1156" y="155"/>
                  </a:lnTo>
                  <a:lnTo>
                    <a:pt x="1148" y="149"/>
                  </a:lnTo>
                  <a:lnTo>
                    <a:pt x="1141" y="141"/>
                  </a:lnTo>
                  <a:lnTo>
                    <a:pt x="1135" y="133"/>
                  </a:lnTo>
                  <a:lnTo>
                    <a:pt x="1132" y="124"/>
                  </a:lnTo>
                  <a:lnTo>
                    <a:pt x="1129" y="115"/>
                  </a:lnTo>
                  <a:lnTo>
                    <a:pt x="1128" y="105"/>
                  </a:lnTo>
                  <a:lnTo>
                    <a:pt x="1130" y="89"/>
                  </a:lnTo>
                  <a:lnTo>
                    <a:pt x="1135" y="74"/>
                  </a:lnTo>
                  <a:lnTo>
                    <a:pt x="1143" y="62"/>
                  </a:lnTo>
                  <a:lnTo>
                    <a:pt x="1153" y="51"/>
                  </a:lnTo>
                  <a:lnTo>
                    <a:pt x="1166" y="43"/>
                  </a:lnTo>
                  <a:lnTo>
                    <a:pt x="1181" y="38"/>
                  </a:lnTo>
                  <a:lnTo>
                    <a:pt x="1196" y="34"/>
                  </a:lnTo>
                  <a:lnTo>
                    <a:pt x="1213" y="33"/>
                  </a:lnTo>
                  <a:lnTo>
                    <a:pt x="1240" y="35"/>
                  </a:lnTo>
                  <a:lnTo>
                    <a:pt x="1263" y="43"/>
                  </a:lnTo>
                  <a:lnTo>
                    <a:pt x="1285" y="55"/>
                  </a:lnTo>
                  <a:lnTo>
                    <a:pt x="1302" y="71"/>
                  </a:lnTo>
                  <a:lnTo>
                    <a:pt x="1317" y="89"/>
                  </a:lnTo>
                  <a:lnTo>
                    <a:pt x="1327" y="111"/>
                  </a:lnTo>
                  <a:lnTo>
                    <a:pt x="1334" y="135"/>
                  </a:lnTo>
                  <a:lnTo>
                    <a:pt x="1337" y="162"/>
                  </a:lnTo>
                  <a:lnTo>
                    <a:pt x="1335" y="179"/>
                  </a:lnTo>
                  <a:lnTo>
                    <a:pt x="1332" y="196"/>
                  </a:lnTo>
                  <a:lnTo>
                    <a:pt x="1327" y="212"/>
                  </a:lnTo>
                  <a:lnTo>
                    <a:pt x="1320" y="227"/>
                  </a:lnTo>
                  <a:lnTo>
                    <a:pt x="1312" y="242"/>
                  </a:lnTo>
                  <a:lnTo>
                    <a:pt x="1302" y="256"/>
                  </a:lnTo>
                  <a:lnTo>
                    <a:pt x="1292" y="270"/>
                  </a:lnTo>
                  <a:lnTo>
                    <a:pt x="1279" y="281"/>
                  </a:lnTo>
                  <a:lnTo>
                    <a:pt x="1265" y="293"/>
                  </a:lnTo>
                  <a:lnTo>
                    <a:pt x="1250" y="303"/>
                  </a:lnTo>
                  <a:lnTo>
                    <a:pt x="1235" y="311"/>
                  </a:lnTo>
                  <a:lnTo>
                    <a:pt x="1218" y="318"/>
                  </a:lnTo>
                  <a:lnTo>
                    <a:pt x="1202" y="324"/>
                  </a:lnTo>
                  <a:lnTo>
                    <a:pt x="1185" y="329"/>
                  </a:lnTo>
                  <a:lnTo>
                    <a:pt x="1167" y="331"/>
                  </a:lnTo>
                  <a:lnTo>
                    <a:pt x="1149" y="332"/>
                  </a:lnTo>
                  <a:lnTo>
                    <a:pt x="1117" y="329"/>
                  </a:lnTo>
                  <a:lnTo>
                    <a:pt x="1084" y="321"/>
                  </a:lnTo>
                  <a:lnTo>
                    <a:pt x="1053" y="308"/>
                  </a:lnTo>
                  <a:lnTo>
                    <a:pt x="1022" y="291"/>
                  </a:lnTo>
                  <a:lnTo>
                    <a:pt x="991" y="271"/>
                  </a:lnTo>
                  <a:lnTo>
                    <a:pt x="960" y="249"/>
                  </a:lnTo>
                  <a:lnTo>
                    <a:pt x="929" y="225"/>
                  </a:lnTo>
                  <a:lnTo>
                    <a:pt x="898" y="201"/>
                  </a:lnTo>
                  <a:lnTo>
                    <a:pt x="865" y="177"/>
                  </a:lnTo>
                  <a:lnTo>
                    <a:pt x="832" y="153"/>
                  </a:lnTo>
                  <a:lnTo>
                    <a:pt x="799" y="131"/>
                  </a:lnTo>
                  <a:lnTo>
                    <a:pt x="763" y="111"/>
                  </a:lnTo>
                  <a:lnTo>
                    <a:pt x="727" y="94"/>
                  </a:lnTo>
                  <a:lnTo>
                    <a:pt x="689" y="81"/>
                  </a:lnTo>
                  <a:lnTo>
                    <a:pt x="650" y="73"/>
                  </a:lnTo>
                  <a:lnTo>
                    <a:pt x="610" y="70"/>
                  </a:lnTo>
                  <a:lnTo>
                    <a:pt x="592" y="70"/>
                  </a:lnTo>
                  <a:lnTo>
                    <a:pt x="575" y="72"/>
                  </a:lnTo>
                  <a:lnTo>
                    <a:pt x="559" y="74"/>
                  </a:lnTo>
                  <a:lnTo>
                    <a:pt x="545" y="77"/>
                  </a:lnTo>
                  <a:lnTo>
                    <a:pt x="530" y="81"/>
                  </a:lnTo>
                  <a:lnTo>
                    <a:pt x="517" y="86"/>
                  </a:lnTo>
                  <a:lnTo>
                    <a:pt x="505" y="92"/>
                  </a:lnTo>
                  <a:lnTo>
                    <a:pt x="493" y="99"/>
                  </a:lnTo>
                  <a:lnTo>
                    <a:pt x="483" y="107"/>
                  </a:lnTo>
                  <a:lnTo>
                    <a:pt x="473" y="115"/>
                  </a:lnTo>
                  <a:lnTo>
                    <a:pt x="462" y="124"/>
                  </a:lnTo>
                  <a:lnTo>
                    <a:pt x="453" y="133"/>
                  </a:lnTo>
                  <a:lnTo>
                    <a:pt x="444" y="143"/>
                  </a:lnTo>
                  <a:lnTo>
                    <a:pt x="436" y="155"/>
                  </a:lnTo>
                  <a:lnTo>
                    <a:pt x="426" y="168"/>
                  </a:lnTo>
                  <a:lnTo>
                    <a:pt x="418" y="180"/>
                  </a:lnTo>
                  <a:lnTo>
                    <a:pt x="408" y="171"/>
                  </a:lnTo>
                  <a:lnTo>
                    <a:pt x="399" y="163"/>
                  </a:lnTo>
                  <a:lnTo>
                    <a:pt x="390" y="157"/>
                  </a:lnTo>
                  <a:lnTo>
                    <a:pt x="382" y="153"/>
                  </a:lnTo>
                  <a:lnTo>
                    <a:pt x="372" y="149"/>
                  </a:lnTo>
                  <a:lnTo>
                    <a:pt x="362" y="147"/>
                  </a:lnTo>
                  <a:lnTo>
                    <a:pt x="350" y="145"/>
                  </a:lnTo>
                  <a:lnTo>
                    <a:pt x="338" y="145"/>
                  </a:lnTo>
                  <a:lnTo>
                    <a:pt x="323" y="146"/>
                  </a:lnTo>
                  <a:lnTo>
                    <a:pt x="308" y="148"/>
                  </a:lnTo>
                  <a:lnTo>
                    <a:pt x="294" y="153"/>
                  </a:lnTo>
                  <a:lnTo>
                    <a:pt x="280" y="158"/>
                  </a:lnTo>
                  <a:lnTo>
                    <a:pt x="266" y="166"/>
                  </a:lnTo>
                  <a:lnTo>
                    <a:pt x="254" y="177"/>
                  </a:lnTo>
                  <a:lnTo>
                    <a:pt x="241" y="189"/>
                  </a:lnTo>
                  <a:lnTo>
                    <a:pt x="229" y="204"/>
                  </a:lnTo>
                  <a:lnTo>
                    <a:pt x="165" y="292"/>
                  </a:lnTo>
                  <a:lnTo>
                    <a:pt x="158" y="301"/>
                  </a:lnTo>
                  <a:lnTo>
                    <a:pt x="150" y="308"/>
                  </a:lnTo>
                  <a:lnTo>
                    <a:pt x="142" y="314"/>
                  </a:lnTo>
                  <a:lnTo>
                    <a:pt x="134" y="319"/>
                  </a:lnTo>
                  <a:lnTo>
                    <a:pt x="125" y="323"/>
                  </a:lnTo>
                  <a:lnTo>
                    <a:pt x="117" y="325"/>
                  </a:lnTo>
                  <a:lnTo>
                    <a:pt x="106" y="328"/>
                  </a:lnTo>
                  <a:lnTo>
                    <a:pt x="97" y="328"/>
                  </a:lnTo>
                  <a:lnTo>
                    <a:pt x="85" y="326"/>
                  </a:lnTo>
                  <a:lnTo>
                    <a:pt x="75" y="324"/>
                  </a:lnTo>
                  <a:lnTo>
                    <a:pt x="65" y="319"/>
                  </a:lnTo>
                  <a:lnTo>
                    <a:pt x="57" y="313"/>
                  </a:lnTo>
                  <a:lnTo>
                    <a:pt x="50" y="306"/>
                  </a:lnTo>
                  <a:lnTo>
                    <a:pt x="44" y="295"/>
                  </a:lnTo>
                  <a:lnTo>
                    <a:pt x="41" y="284"/>
                  </a:lnTo>
                  <a:lnTo>
                    <a:pt x="39" y="271"/>
                  </a:lnTo>
                  <a:lnTo>
                    <a:pt x="41" y="264"/>
                  </a:lnTo>
                  <a:lnTo>
                    <a:pt x="42" y="256"/>
                  </a:lnTo>
                  <a:lnTo>
                    <a:pt x="45" y="249"/>
                  </a:lnTo>
                  <a:lnTo>
                    <a:pt x="50" y="241"/>
                  </a:lnTo>
                  <a:lnTo>
                    <a:pt x="56" y="235"/>
                  </a:lnTo>
                  <a:lnTo>
                    <a:pt x="62" y="231"/>
                  </a:lnTo>
                  <a:lnTo>
                    <a:pt x="70" y="227"/>
                  </a:lnTo>
                  <a:lnTo>
                    <a:pt x="80" y="226"/>
                  </a:lnTo>
                  <a:lnTo>
                    <a:pt x="92" y="227"/>
                  </a:lnTo>
                  <a:lnTo>
                    <a:pt x="100" y="232"/>
                  </a:lnTo>
                  <a:lnTo>
                    <a:pt x="105" y="239"/>
                  </a:lnTo>
                  <a:lnTo>
                    <a:pt x="109" y="246"/>
                  </a:lnTo>
                  <a:lnTo>
                    <a:pt x="110" y="253"/>
                  </a:lnTo>
                  <a:lnTo>
                    <a:pt x="112" y="260"/>
                  </a:lnTo>
                  <a:lnTo>
                    <a:pt x="117" y="264"/>
                  </a:lnTo>
                  <a:lnTo>
                    <a:pt x="123" y="265"/>
                  </a:lnTo>
                  <a:lnTo>
                    <a:pt x="129" y="263"/>
                  </a:lnTo>
                  <a:lnTo>
                    <a:pt x="135" y="258"/>
                  </a:lnTo>
                  <a:lnTo>
                    <a:pt x="137" y="250"/>
                  </a:lnTo>
                  <a:lnTo>
                    <a:pt x="138" y="240"/>
                  </a:lnTo>
                  <a:lnTo>
                    <a:pt x="137" y="232"/>
                  </a:lnTo>
                  <a:lnTo>
                    <a:pt x="134" y="223"/>
                  </a:lnTo>
                  <a:lnTo>
                    <a:pt x="129" y="216"/>
                  </a:lnTo>
                  <a:lnTo>
                    <a:pt x="122" y="209"/>
                  </a:lnTo>
                  <a:lnTo>
                    <a:pt x="113" y="203"/>
                  </a:lnTo>
                  <a:lnTo>
                    <a:pt x="103" y="199"/>
                  </a:lnTo>
                  <a:lnTo>
                    <a:pt x="91" y="196"/>
                  </a:lnTo>
                  <a:lnTo>
                    <a:pt x="77" y="195"/>
                  </a:lnTo>
                  <a:lnTo>
                    <a:pt x="60" y="197"/>
                  </a:lnTo>
                  <a:lnTo>
                    <a:pt x="45" y="202"/>
                  </a:lnTo>
                  <a:lnTo>
                    <a:pt x="31" y="209"/>
                  </a:lnTo>
                  <a:lnTo>
                    <a:pt x="21" y="219"/>
                  </a:lnTo>
                  <a:lnTo>
                    <a:pt x="12" y="231"/>
                  </a:lnTo>
                  <a:lnTo>
                    <a:pt x="6" y="244"/>
                  </a:lnTo>
                  <a:lnTo>
                    <a:pt x="1" y="257"/>
                  </a:lnTo>
                  <a:lnTo>
                    <a:pt x="0" y="271"/>
                  </a:lnTo>
                  <a:lnTo>
                    <a:pt x="3" y="291"/>
                  </a:lnTo>
                  <a:lnTo>
                    <a:pt x="8" y="309"/>
                  </a:lnTo>
                  <a:lnTo>
                    <a:pt x="18" y="324"/>
                  </a:lnTo>
                  <a:lnTo>
                    <a:pt x="30" y="337"/>
                  </a:lnTo>
                  <a:lnTo>
                    <a:pt x="45" y="347"/>
                  </a:lnTo>
                  <a:lnTo>
                    <a:pt x="61" y="355"/>
                  </a:lnTo>
                  <a:lnTo>
                    <a:pt x="80" y="360"/>
                  </a:lnTo>
                  <a:lnTo>
                    <a:pt x="99" y="361"/>
                  </a:lnTo>
                  <a:lnTo>
                    <a:pt x="113" y="360"/>
                  </a:lnTo>
                  <a:lnTo>
                    <a:pt x="126" y="357"/>
                  </a:lnTo>
                  <a:lnTo>
                    <a:pt x="138" y="354"/>
                  </a:lnTo>
                  <a:lnTo>
                    <a:pt x="151" y="348"/>
                  </a:lnTo>
                  <a:lnTo>
                    <a:pt x="163" y="341"/>
                  </a:lnTo>
                  <a:lnTo>
                    <a:pt x="173" y="333"/>
                  </a:lnTo>
                  <a:lnTo>
                    <a:pt x="182" y="324"/>
                  </a:lnTo>
                  <a:lnTo>
                    <a:pt x="190" y="313"/>
                  </a:lnTo>
                  <a:lnTo>
                    <a:pt x="258" y="222"/>
                  </a:lnTo>
                  <a:lnTo>
                    <a:pt x="266" y="211"/>
                  </a:lnTo>
                  <a:lnTo>
                    <a:pt x="274" y="203"/>
                  </a:lnTo>
                  <a:lnTo>
                    <a:pt x="285" y="195"/>
                  </a:lnTo>
                  <a:lnTo>
                    <a:pt x="295" y="189"/>
                  </a:lnTo>
                  <a:lnTo>
                    <a:pt x="306" y="184"/>
                  </a:lnTo>
                  <a:lnTo>
                    <a:pt x="317" y="180"/>
                  </a:lnTo>
                  <a:lnTo>
                    <a:pt x="330" y="179"/>
                  </a:lnTo>
                  <a:lnTo>
                    <a:pt x="341" y="178"/>
                  </a:lnTo>
                  <a:lnTo>
                    <a:pt x="354" y="179"/>
                  </a:lnTo>
                  <a:lnTo>
                    <a:pt x="367" y="183"/>
                  </a:lnTo>
                  <a:lnTo>
                    <a:pt x="379" y="188"/>
                  </a:lnTo>
                  <a:lnTo>
                    <a:pt x="390" y="195"/>
                  </a:lnTo>
                  <a:lnTo>
                    <a:pt x="398" y="204"/>
                  </a:lnTo>
                  <a:lnTo>
                    <a:pt x="405" y="215"/>
                  </a:lnTo>
                  <a:lnTo>
                    <a:pt x="409" y="227"/>
                  </a:lnTo>
                  <a:lnTo>
                    <a:pt x="410" y="240"/>
                  </a:lnTo>
                  <a:lnTo>
                    <a:pt x="409" y="253"/>
                  </a:lnTo>
                  <a:lnTo>
                    <a:pt x="406" y="264"/>
                  </a:lnTo>
                  <a:lnTo>
                    <a:pt x="400" y="273"/>
                  </a:lnTo>
                  <a:lnTo>
                    <a:pt x="392" y="280"/>
                  </a:lnTo>
                  <a:lnTo>
                    <a:pt x="384" y="287"/>
                  </a:lnTo>
                  <a:lnTo>
                    <a:pt x="376" y="291"/>
                  </a:lnTo>
                  <a:lnTo>
                    <a:pt x="367" y="293"/>
                  </a:lnTo>
                  <a:lnTo>
                    <a:pt x="359" y="294"/>
                  </a:lnTo>
                  <a:lnTo>
                    <a:pt x="350" y="293"/>
                  </a:lnTo>
                  <a:lnTo>
                    <a:pt x="342" y="292"/>
                  </a:lnTo>
                  <a:lnTo>
                    <a:pt x="335" y="288"/>
                  </a:lnTo>
                  <a:lnTo>
                    <a:pt x="331" y="285"/>
                  </a:lnTo>
                  <a:lnTo>
                    <a:pt x="325" y="279"/>
                  </a:lnTo>
                  <a:lnTo>
                    <a:pt x="323" y="273"/>
                  </a:lnTo>
                  <a:lnTo>
                    <a:pt x="320" y="265"/>
                  </a:lnTo>
                  <a:lnTo>
                    <a:pt x="319" y="257"/>
                  </a:lnTo>
                  <a:lnTo>
                    <a:pt x="322" y="246"/>
                  </a:lnTo>
                  <a:lnTo>
                    <a:pt x="326" y="238"/>
                  </a:lnTo>
                  <a:lnTo>
                    <a:pt x="332" y="233"/>
                  </a:lnTo>
                  <a:lnTo>
                    <a:pt x="340" y="231"/>
                  </a:lnTo>
                  <a:lnTo>
                    <a:pt x="348" y="230"/>
                  </a:lnTo>
                  <a:lnTo>
                    <a:pt x="354" y="227"/>
                  </a:lnTo>
                  <a:lnTo>
                    <a:pt x="359" y="225"/>
                  </a:lnTo>
                  <a:lnTo>
                    <a:pt x="361" y="219"/>
                  </a:lnTo>
                  <a:lnTo>
                    <a:pt x="360" y="214"/>
                  </a:lnTo>
                  <a:lnTo>
                    <a:pt x="356" y="210"/>
                  </a:lnTo>
                  <a:lnTo>
                    <a:pt x="350" y="208"/>
                  </a:lnTo>
                  <a:lnTo>
                    <a:pt x="344" y="207"/>
                  </a:lnTo>
                  <a:lnTo>
                    <a:pt x="331" y="208"/>
                  </a:lnTo>
                  <a:lnTo>
                    <a:pt x="320" y="212"/>
                  </a:lnTo>
                  <a:lnTo>
                    <a:pt x="310" y="218"/>
                  </a:lnTo>
                  <a:lnTo>
                    <a:pt x="302" y="226"/>
                  </a:lnTo>
                  <a:lnTo>
                    <a:pt x="295" y="237"/>
                  </a:lnTo>
                  <a:lnTo>
                    <a:pt x="291" y="247"/>
                  </a:lnTo>
                  <a:lnTo>
                    <a:pt x="287" y="257"/>
                  </a:lnTo>
                  <a:lnTo>
                    <a:pt x="286" y="268"/>
                  </a:lnTo>
                  <a:lnTo>
                    <a:pt x="287" y="281"/>
                  </a:lnTo>
                  <a:lnTo>
                    <a:pt x="292" y="294"/>
                  </a:lnTo>
                  <a:lnTo>
                    <a:pt x="299" y="305"/>
                  </a:lnTo>
                  <a:lnTo>
                    <a:pt x="308" y="314"/>
                  </a:lnTo>
                  <a:lnTo>
                    <a:pt x="318" y="321"/>
                  </a:lnTo>
                  <a:lnTo>
                    <a:pt x="330" y="325"/>
                  </a:lnTo>
                  <a:lnTo>
                    <a:pt x="342" y="329"/>
                  </a:lnTo>
                  <a:lnTo>
                    <a:pt x="356" y="330"/>
                  </a:lnTo>
                  <a:lnTo>
                    <a:pt x="365" y="329"/>
                  </a:lnTo>
                  <a:lnTo>
                    <a:pt x="375" y="328"/>
                  </a:lnTo>
                  <a:lnTo>
                    <a:pt x="383" y="325"/>
                  </a:lnTo>
                  <a:lnTo>
                    <a:pt x="392" y="321"/>
                  </a:lnTo>
                  <a:lnTo>
                    <a:pt x="400" y="316"/>
                  </a:lnTo>
                  <a:lnTo>
                    <a:pt x="407" y="310"/>
                  </a:lnTo>
                  <a:lnTo>
                    <a:pt x="415" y="303"/>
                  </a:lnTo>
                  <a:lnTo>
                    <a:pt x="423" y="296"/>
                  </a:lnTo>
                  <a:lnTo>
                    <a:pt x="435" y="314"/>
                  </a:lnTo>
                  <a:lnTo>
                    <a:pt x="446" y="329"/>
                  </a:lnTo>
                  <a:lnTo>
                    <a:pt x="458" y="341"/>
                  </a:lnTo>
                  <a:lnTo>
                    <a:pt x="470" y="352"/>
                  </a:lnTo>
                  <a:lnTo>
                    <a:pt x="484" y="359"/>
                  </a:lnTo>
                  <a:lnTo>
                    <a:pt x="499" y="364"/>
                  </a:lnTo>
                  <a:lnTo>
                    <a:pt x="515" y="368"/>
                  </a:lnTo>
                  <a:lnTo>
                    <a:pt x="535" y="369"/>
                  </a:lnTo>
                  <a:lnTo>
                    <a:pt x="562" y="367"/>
                  </a:lnTo>
                  <a:lnTo>
                    <a:pt x="585" y="361"/>
                  </a:lnTo>
                  <a:lnTo>
                    <a:pt x="605" y="352"/>
                  </a:lnTo>
                  <a:lnTo>
                    <a:pt x="622" y="339"/>
                  </a:lnTo>
                  <a:lnTo>
                    <a:pt x="635" y="325"/>
                  </a:lnTo>
                  <a:lnTo>
                    <a:pt x="645" y="308"/>
                  </a:lnTo>
                  <a:lnTo>
                    <a:pt x="652" y="291"/>
                  </a:lnTo>
                  <a:lnTo>
                    <a:pt x="657" y="271"/>
                  </a:lnTo>
                  <a:lnTo>
                    <a:pt x="649" y="22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3596" name="quaker2" descr=""/>
          <p:cNvPicPr/>
          <p:nvPr/>
        </p:nvPicPr>
        <p:blipFill>
          <a:blip r:embed="rId9"/>
          <a:stretch/>
        </p:blipFill>
        <p:spPr>
          <a:xfrm>
            <a:off x="1066680" y="4915080"/>
            <a:ext cx="838440" cy="647640"/>
          </a:xfrm>
          <a:prstGeom prst="rect">
            <a:avLst/>
          </a:prstGeom>
          <a:noFill/>
          <a:ln w="0">
            <a:noFill/>
          </a:ln>
        </p:spPr>
      </p:pic>
      <p:pic>
        <p:nvPicPr>
          <p:cNvPr id="3597" name="Guinness" descr=""/>
          <p:cNvPicPr/>
          <p:nvPr/>
        </p:nvPicPr>
        <p:blipFill>
          <a:blip r:embed="rId10"/>
          <a:stretch/>
        </p:blipFill>
        <p:spPr>
          <a:xfrm>
            <a:off x="1676520" y="5562720"/>
            <a:ext cx="1447560" cy="757080"/>
          </a:xfrm>
          <a:prstGeom prst="rect">
            <a:avLst/>
          </a:prstGeom>
          <a:noFill/>
          <a:ln w="0">
            <a:noFill/>
          </a:ln>
        </p:spPr>
      </p:pic>
      <p:sp>
        <p:nvSpPr>
          <p:cNvPr id="4" name="PlaceHolder 3"/>
          <p:cNvSpPr>
            <a:spLocks noGrp="1"/>
          </p:cNvSpPr>
          <p:nvPr>
            <p:ph type="sldNum" idx="3"/>
          </p:nvPr>
        </p:nvSpPr>
        <p:spPr/>
        <p:txBody>
          <a:bodyPr/>
          <a:p>
            <a:fld id="{C38BD398-9A00-4FD4-80CA-B1A7B9627FF7}"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98" name=""/>
          <p:cNvSpPr/>
          <p:nvPr/>
        </p:nvSpPr>
        <p:spPr>
          <a:xfrm>
            <a:off x="304920" y="1067760"/>
            <a:ext cx="3886200" cy="64260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U.K. Energy</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J Sainsbury Supermarkets</a:t>
            </a:r>
            <a:endParaRPr b="0" lang="en-US" sz="2000" strike="noStrike" u="none">
              <a:solidFill>
                <a:srgbClr val="000000"/>
              </a:solidFill>
              <a:effectLst/>
              <a:uFillTx/>
              <a:latin typeface="Times New Roman"/>
            </a:endParaRPr>
          </a:p>
        </p:txBody>
      </p:sp>
      <p:sp>
        <p:nvSpPr>
          <p:cNvPr id="3599"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Major Energy Agreements</a:t>
            </a:r>
            <a:endParaRPr b="0" lang="en-US" sz="3200" strike="noStrike" u="none">
              <a:solidFill>
                <a:srgbClr val="000000"/>
              </a:solidFill>
              <a:effectLst/>
              <a:uFillTx/>
              <a:latin typeface="Arial Black"/>
            </a:endParaRPr>
          </a:p>
        </p:txBody>
      </p:sp>
      <p:sp>
        <p:nvSpPr>
          <p:cNvPr id="3600" name="PlaceHolder 2"/>
          <p:cNvSpPr>
            <a:spLocks noGrp="1"/>
          </p:cNvSpPr>
          <p:nvPr>
            <p:ph/>
          </p:nvPr>
        </p:nvSpPr>
        <p:spPr>
          <a:xfrm>
            <a:off x="279000" y="1800360"/>
            <a:ext cx="4140360" cy="4495680"/>
          </a:xfrm>
          <a:prstGeom prst="rect">
            <a:avLst/>
          </a:prstGeom>
          <a:noFill/>
          <a:ln w="0">
            <a:noFill/>
          </a:ln>
        </p:spPr>
        <p:txBody>
          <a:bodyPr lIns="90000" rIns="90000" tIns="46800" bIns="46800" anchor="t">
            <a:normAutofit/>
          </a:bodyPr>
          <a:p>
            <a:pPr marL="457200" indent="-457200">
              <a:spcBef>
                <a:spcPts val="2001"/>
              </a:spcBef>
              <a:buSzPct val="144124"/>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7½-Year Energy Management Agreement</a:t>
            </a:r>
            <a:endParaRPr b="1" lang="en-US" sz="1600" strike="noStrike" u="none">
              <a:solidFill>
                <a:srgbClr val="000000"/>
              </a:solidFill>
              <a:effectLst/>
              <a:uFillTx/>
              <a:latin typeface="Arial"/>
            </a:endParaRPr>
          </a:p>
          <a:p>
            <a:pPr marL="457200" indent="-457200">
              <a:spcBef>
                <a:spcPts val="2001"/>
              </a:spcBef>
              <a:buSzPct val="144124"/>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 Contract Value of $450 Million</a:t>
            </a:r>
            <a:endParaRPr b="1" lang="en-US" sz="1600" strike="noStrike" u="none">
              <a:solidFill>
                <a:srgbClr val="000000"/>
              </a:solidFill>
              <a:effectLst/>
              <a:uFillTx/>
              <a:latin typeface="Arial"/>
            </a:endParaRPr>
          </a:p>
          <a:p>
            <a:pPr marL="457200" indent="-457200">
              <a:spcBef>
                <a:spcPts val="2001"/>
              </a:spcBef>
              <a:buSzPct val="144124"/>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12% Energy Reduction Targeted First 2 Years</a:t>
            </a:r>
            <a:endParaRPr b="1" lang="en-US" sz="1600" strike="noStrike" u="none">
              <a:solidFill>
                <a:srgbClr val="000000"/>
              </a:solidFill>
              <a:effectLst/>
              <a:uFillTx/>
              <a:latin typeface="Arial"/>
            </a:endParaRPr>
          </a:p>
          <a:p>
            <a:pPr marL="457200" indent="-457200">
              <a:spcBef>
                <a:spcPts val="2001"/>
              </a:spcBef>
              <a:buSzPct val="144124"/>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Covers All 490 Supermarkets in U.K.</a:t>
            </a:r>
            <a:endParaRPr b="1" lang="en-US" sz="1600" strike="noStrike" u="none">
              <a:solidFill>
                <a:srgbClr val="000000"/>
              </a:solidFill>
              <a:effectLst/>
              <a:uFillTx/>
              <a:latin typeface="Arial"/>
            </a:endParaRPr>
          </a:p>
          <a:p>
            <a:pPr marL="457200" indent="-457200">
              <a:spcBef>
                <a:spcPts val="2001"/>
              </a:spcBef>
              <a:buSzPct val="144124"/>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First U.K. Contract to Combine Commodity Contract with Demand Side Management</a:t>
            </a:r>
            <a:endParaRPr b="1" lang="en-US" sz="1600" strike="noStrike" u="none">
              <a:solidFill>
                <a:srgbClr val="000000"/>
              </a:solidFill>
              <a:effectLst/>
              <a:uFillTx/>
              <a:latin typeface="Arial"/>
            </a:endParaRPr>
          </a:p>
          <a:p>
            <a:pPr marL="457200" indent="0">
              <a:spcBef>
                <a:spcPts val="2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3601" name=""/>
          <p:cNvSpPr/>
          <p:nvPr/>
        </p:nvSpPr>
        <p:spPr>
          <a:xfrm>
            <a:off x="5000760" y="2057400"/>
            <a:ext cx="5181480" cy="3429000"/>
          </a:xfrm>
          <a:prstGeom prst="rect">
            <a:avLst/>
          </a:prstGeom>
          <a:noFill/>
          <a:ln w="0">
            <a:noFill/>
          </a:ln>
        </p:spPr>
        <p:style>
          <a:lnRef idx="0"/>
          <a:fillRef idx="0"/>
          <a:effectRef idx="0"/>
          <a:fontRef idx="minor"/>
        </p:style>
        <p:txBody>
          <a:bodyPr lIns="90000" rIns="90000" tIns="46800" bIns="46800" anchor="t">
            <a:noAutofit/>
          </a:bodyPr>
          <a:p>
            <a:pPr marL="290520" indent="-290520">
              <a:lnSpc>
                <a:spcPct val="100000"/>
              </a:lnSpc>
              <a:spcBef>
                <a:spcPts val="1125"/>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02" name=""/>
          <p:cNvSpPr/>
          <p:nvPr/>
        </p:nvSpPr>
        <p:spPr>
          <a:xfrm>
            <a:off x="5892840" y="1067760"/>
            <a:ext cx="3886200" cy="642600"/>
          </a:xfrm>
          <a:prstGeom prst="rect">
            <a:avLst/>
          </a:prstGeom>
          <a:solidFill>
            <a:srgbClr val="0091ff"/>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U.S. Power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Equity Office Properties</a:t>
            </a:r>
            <a:endParaRPr b="0" lang="en-US" sz="2000" strike="noStrike" u="none">
              <a:solidFill>
                <a:srgbClr val="000000"/>
              </a:solidFill>
              <a:effectLst/>
              <a:uFillTx/>
              <a:latin typeface="Times New Roman"/>
            </a:endParaRPr>
          </a:p>
        </p:txBody>
      </p:sp>
      <p:sp>
        <p:nvSpPr>
          <p:cNvPr id="3603" name=""/>
          <p:cNvSpPr/>
          <p:nvPr/>
        </p:nvSpPr>
        <p:spPr>
          <a:xfrm>
            <a:off x="5867280" y="1795320"/>
            <a:ext cx="4038840" cy="3429000"/>
          </a:xfrm>
          <a:prstGeom prst="rect">
            <a:avLst/>
          </a:prstGeom>
          <a:noFill/>
          <a:ln w="0">
            <a:noFill/>
          </a:ln>
        </p:spPr>
        <p:style>
          <a:lnRef idx="0"/>
          <a:fillRef idx="0"/>
          <a:effectRef idx="0"/>
          <a:fontRef idx="minor"/>
        </p:style>
        <p:txBody>
          <a:bodyPr lIns="90000" rIns="90000" tIns="46800" bIns="46800" anchor="t">
            <a:noAutofit/>
          </a:bodyPr>
          <a:p>
            <a:pPr marL="457200" indent="-457200">
              <a:lnSpc>
                <a:spcPct val="100000"/>
              </a:lnSpc>
              <a:spcBef>
                <a:spcPts val="2001"/>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5-year Power Management Agreement</a:t>
            </a:r>
            <a:endParaRPr b="0" lang="en-US" sz="1600" strike="noStrike" u="none">
              <a:solidFill>
                <a:srgbClr val="000000"/>
              </a:solidFill>
              <a:effectLst/>
              <a:uFillTx/>
              <a:latin typeface="Times New Roman"/>
            </a:endParaRPr>
          </a:p>
          <a:p>
            <a:pPr marL="457200" indent="-457200">
              <a:lnSpc>
                <a:spcPct val="100000"/>
              </a:lnSpc>
              <a:spcBef>
                <a:spcPts val="2001"/>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 Contract Value of $219 Million</a:t>
            </a:r>
            <a:endParaRPr b="0" lang="en-US" sz="1600" strike="noStrike" u="none">
              <a:solidFill>
                <a:srgbClr val="000000"/>
              </a:solidFill>
              <a:effectLst/>
              <a:uFillTx/>
              <a:latin typeface="Times New Roman"/>
            </a:endParaRPr>
          </a:p>
          <a:p>
            <a:pPr marL="457200" indent="-457200">
              <a:lnSpc>
                <a:spcPct val="100000"/>
              </a:lnSpc>
              <a:spcBef>
                <a:spcPts val="2001"/>
              </a:spcBef>
              <a:buSzPct val="100000"/>
              <a:buBlip>
                <a:blip r:embed="rId8"/>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First Year Projected Savings of $14 Million</a:t>
            </a:r>
            <a:endParaRPr b="0" lang="en-US" sz="1600" strike="noStrike" u="none">
              <a:solidFill>
                <a:srgbClr val="000000"/>
              </a:solidFill>
              <a:effectLst/>
              <a:uFillTx/>
              <a:latin typeface="Times New Roman"/>
            </a:endParaRPr>
          </a:p>
          <a:p>
            <a:pPr marL="457200" indent="-457200">
              <a:lnSpc>
                <a:spcPct val="100000"/>
              </a:lnSpc>
              <a:spcBef>
                <a:spcPts val="2001"/>
              </a:spcBef>
              <a:buSzPct val="100000"/>
              <a:buBlip>
                <a:blip r:embed="rId9"/>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Covers Management Services for    Over 66 Million Square Feet for 235 Sites</a:t>
            </a:r>
            <a:endParaRPr b="0" lang="en-US" sz="1600" strike="noStrike" u="none">
              <a:solidFill>
                <a:srgbClr val="000000"/>
              </a:solidFill>
              <a:effectLst/>
              <a:uFillTx/>
              <a:latin typeface="Times New Roman"/>
            </a:endParaRPr>
          </a:p>
          <a:p>
            <a:pPr marL="457200" indent="-457200">
              <a:lnSpc>
                <a:spcPct val="100000"/>
              </a:lnSpc>
              <a:spcBef>
                <a:spcPts val="2001"/>
              </a:spcBef>
              <a:buSzPct val="100000"/>
              <a:buBlip>
                <a:blip r:embed="rId10"/>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Management Commodity Contract With Guaranteed Savings</a:t>
            </a:r>
            <a:endParaRPr b="0" lang="en-US" sz="1600" strike="noStrike" u="none">
              <a:solidFill>
                <a:srgbClr val="000000"/>
              </a:solidFill>
              <a:effectLst/>
              <a:uFillTx/>
              <a:latin typeface="Times New Roman"/>
            </a:endParaRPr>
          </a:p>
          <a:p>
            <a:pPr marL="457200" indent="-457200">
              <a:lnSpc>
                <a:spcPct val="100000"/>
              </a:lnSpc>
              <a:spcBef>
                <a:spcPts val="2001"/>
              </a:spcBef>
              <a:buSzPct val="100000"/>
              <a:buBlip>
                <a:blip r:embed="rId11"/>
              </a:buBlip>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pic>
        <p:nvPicPr>
          <p:cNvPr id="3604" name="j%20sainsbury%20logo" descr=""/>
          <p:cNvPicPr/>
          <p:nvPr/>
        </p:nvPicPr>
        <p:blipFill>
          <a:blip r:embed="rId12"/>
          <a:stretch/>
        </p:blipFill>
        <p:spPr>
          <a:xfrm>
            <a:off x="990720" y="5867280"/>
            <a:ext cx="2361960" cy="449280"/>
          </a:xfrm>
          <a:prstGeom prst="rect">
            <a:avLst/>
          </a:prstGeom>
          <a:noFill/>
          <a:ln w="0">
            <a:noFill/>
          </a:ln>
        </p:spPr>
      </p:pic>
      <p:pic>
        <p:nvPicPr>
          <p:cNvPr id="3605" name="logo" descr=""/>
          <p:cNvPicPr/>
          <p:nvPr/>
        </p:nvPicPr>
        <p:blipFill>
          <a:blip r:embed="rId13"/>
          <a:stretch/>
        </p:blipFill>
        <p:spPr>
          <a:xfrm>
            <a:off x="6781680" y="5791320"/>
            <a:ext cx="2438640" cy="533160"/>
          </a:xfrm>
          <a:prstGeom prst="rect">
            <a:avLst/>
          </a:prstGeom>
          <a:noFill/>
          <a:ln w="0">
            <a:noFill/>
          </a:ln>
        </p:spPr>
      </p:pic>
      <p:sp>
        <p:nvSpPr>
          <p:cNvPr id="4" name="PlaceHolder 3"/>
          <p:cNvSpPr>
            <a:spLocks noGrp="1"/>
          </p:cNvSpPr>
          <p:nvPr>
            <p:ph type="sldNum" idx="3"/>
          </p:nvPr>
        </p:nvSpPr>
        <p:spPr/>
        <p:txBody>
          <a:bodyPr/>
          <a:p>
            <a:fld id="{76C584D2-A95A-4A08-88E9-458A4CA55D33}"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06"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Small Consumer Business</a:t>
            </a:r>
            <a:endParaRPr b="0" lang="en-US" sz="3200" strike="noStrike" u="none">
              <a:solidFill>
                <a:srgbClr val="000000"/>
              </a:solidFill>
              <a:effectLst/>
              <a:uFillTx/>
              <a:latin typeface="Arial Black"/>
            </a:endParaRPr>
          </a:p>
        </p:txBody>
      </p:sp>
      <p:sp>
        <p:nvSpPr>
          <p:cNvPr id="3607" name="PlaceHolder 2"/>
          <p:cNvSpPr>
            <a:spLocks noGrp="1"/>
          </p:cNvSpPr>
          <p:nvPr>
            <p:ph/>
          </p:nvPr>
        </p:nvSpPr>
        <p:spPr>
          <a:xfrm>
            <a:off x="514080" y="1294920"/>
            <a:ext cx="4971960" cy="4953240"/>
          </a:xfrm>
          <a:prstGeom prst="rect">
            <a:avLst/>
          </a:prstGeom>
          <a:noFill/>
          <a:ln w="0">
            <a:noFill/>
          </a:ln>
        </p:spPr>
        <p:txBody>
          <a:bodyPr lIns="90000" rIns="90000" tIns="46800" bIns="46800" anchor="t">
            <a:normAutofit/>
          </a:bodyPr>
          <a:p>
            <a:pPr marL="457200" indent="-457200">
              <a:spcBef>
                <a:spcPts val="2500"/>
              </a:spcBef>
              <a:spcAft>
                <a:spcPts val="2500"/>
              </a:spcAft>
              <a:buSzPct val="115136"/>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Includes Customers with Annual Energy Spend &lt;$10 Million</a:t>
            </a:r>
            <a:endParaRPr b="1" lang="en-US" sz="2000" strike="noStrike" u="none">
              <a:solidFill>
                <a:srgbClr val="000000"/>
              </a:solidFill>
              <a:effectLst/>
              <a:uFillTx/>
              <a:latin typeface="Arial"/>
            </a:endParaRPr>
          </a:p>
          <a:p>
            <a:pPr marL="457200" indent="-457200">
              <a:spcBef>
                <a:spcPts val="2500"/>
              </a:spcBef>
              <a:spcAft>
                <a:spcPts val="2500"/>
              </a:spcAft>
              <a:buSzPct val="115136"/>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Highly Standardized Products (Primarily Energy Commodity)</a:t>
            </a:r>
            <a:endParaRPr b="1" lang="en-US" sz="2000" strike="noStrike" u="none">
              <a:solidFill>
                <a:srgbClr val="000000"/>
              </a:solidFill>
              <a:effectLst/>
              <a:uFillTx/>
              <a:latin typeface="Arial"/>
            </a:endParaRPr>
          </a:p>
          <a:p>
            <a:pPr marL="457200" indent="-457200">
              <a:spcBef>
                <a:spcPts val="2500"/>
              </a:spcBef>
              <a:spcAft>
                <a:spcPts val="2500"/>
              </a:spcAft>
              <a:buSzPct val="115136"/>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Served through Multiple Channels; Short Sales Cycle</a:t>
            </a:r>
            <a:endParaRPr b="1" lang="en-US" sz="2000" strike="noStrike" u="none">
              <a:solidFill>
                <a:srgbClr val="000000"/>
              </a:solidFill>
              <a:effectLst/>
              <a:uFillTx/>
              <a:latin typeface="Arial"/>
            </a:endParaRPr>
          </a:p>
          <a:p>
            <a:pPr marL="457200" indent="-457200">
              <a:spcBef>
                <a:spcPts val="2500"/>
              </a:spcBef>
              <a:spcAft>
                <a:spcPts val="2500"/>
              </a:spcAft>
              <a:buSzPct val="115136"/>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Significant Success in the U.K.; Rapid Recent Expansion in the U.S.</a:t>
            </a:r>
            <a:endParaRPr b="1" lang="en-US" sz="2000" strike="noStrike" u="none">
              <a:solidFill>
                <a:srgbClr val="000000"/>
              </a:solidFill>
              <a:effectLst/>
              <a:uFillTx/>
              <a:latin typeface="Arial"/>
            </a:endParaRPr>
          </a:p>
        </p:txBody>
      </p:sp>
      <p:graphicFrame>
        <p:nvGraphicFramePr>
          <p:cNvPr id="3608" name=""/>
          <p:cNvGraphicFramePr/>
          <p:nvPr/>
        </p:nvGraphicFramePr>
        <p:xfrm>
          <a:off x="5970600" y="1150920"/>
          <a:ext cx="3801960" cy="4943520"/>
        </p:xfrm>
        <a:graphic>
          <a:graphicData uri="http://schemas.openxmlformats.org/presentationml/2006/ole">
            <p:oleObj r:id="rId5" spid="">
              <p:embed/>
              <p:pic>
                <p:nvPicPr>
                  <p:cNvPr id="3609" name="" descr=""/>
                  <p:cNvPicPr/>
                  <p:nvPr/>
                </p:nvPicPr>
                <p:blipFill>
                  <a:blip r:embed="rId6"/>
                  <a:stretch/>
                </p:blipFill>
                <p:spPr>
                  <a:xfrm>
                    <a:off x="5970600" y="1150920"/>
                    <a:ext cx="3801960" cy="4943520"/>
                  </a:xfrm>
                  <a:prstGeom prst="rect">
                    <a:avLst/>
                  </a:prstGeom>
                  <a:noFill/>
                  <a:ln w="9360">
                    <a:solidFill>
                      <a:srgbClr val="000000"/>
                    </a:solidFill>
                    <a:miter/>
                  </a:ln>
                </p:spPr>
              </p:pic>
            </p:oleObj>
          </a:graphicData>
        </a:graphic>
      </p:graphicFrame>
      <p:sp>
        <p:nvSpPr>
          <p:cNvPr id="3610" name=""/>
          <p:cNvSpPr/>
          <p:nvPr/>
        </p:nvSpPr>
        <p:spPr>
          <a:xfrm>
            <a:off x="6400800" y="352116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48,973</a:t>
            </a:r>
            <a:endParaRPr b="0" lang="en-US" sz="1600" strike="noStrike" u="none">
              <a:solidFill>
                <a:srgbClr val="000000"/>
              </a:solidFill>
              <a:effectLst/>
              <a:uFillTx/>
              <a:latin typeface="Times New Roman"/>
            </a:endParaRPr>
          </a:p>
        </p:txBody>
      </p:sp>
      <p:sp>
        <p:nvSpPr>
          <p:cNvPr id="3611" name=""/>
          <p:cNvSpPr/>
          <p:nvPr/>
        </p:nvSpPr>
        <p:spPr>
          <a:xfrm>
            <a:off x="8217000" y="1981080"/>
            <a:ext cx="1079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95,642</a:t>
            </a:r>
            <a:endParaRPr b="0" lang="en-US" sz="1600" strike="noStrike" u="none">
              <a:solidFill>
                <a:srgbClr val="000000"/>
              </a:solidFill>
              <a:effectLst/>
              <a:uFillTx/>
              <a:latin typeface="Times New Roman"/>
            </a:endParaRPr>
          </a:p>
        </p:txBody>
      </p:sp>
      <p:sp>
        <p:nvSpPr>
          <p:cNvPr id="3612" name=""/>
          <p:cNvSpPr/>
          <p:nvPr/>
        </p:nvSpPr>
        <p:spPr>
          <a:xfrm>
            <a:off x="7367760" y="4540320"/>
            <a:ext cx="1009440" cy="337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95%</a:t>
            </a:r>
            <a:endParaRPr b="0" lang="en-US" sz="1600" strike="noStrike" u="none">
              <a:solidFill>
                <a:srgbClr val="000000"/>
              </a:solidFill>
              <a:effectLst/>
              <a:uFillTx/>
              <a:latin typeface="Times New Roman"/>
            </a:endParaRPr>
          </a:p>
        </p:txBody>
      </p:sp>
      <p:sp>
        <p:nvSpPr>
          <p:cNvPr id="3613" name=""/>
          <p:cNvSpPr/>
          <p:nvPr/>
        </p:nvSpPr>
        <p:spPr>
          <a:xfrm>
            <a:off x="6172200" y="2057400"/>
            <a:ext cx="136440" cy="136440"/>
          </a:xfrm>
          <a:prstGeom prst="rect">
            <a:avLst/>
          </a:prstGeom>
          <a:solidFill>
            <a:srgbClr val="0091f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614" name=""/>
          <p:cNvSpPr/>
          <p:nvPr/>
        </p:nvSpPr>
        <p:spPr>
          <a:xfrm>
            <a:off x="6172200" y="2362320"/>
            <a:ext cx="136440" cy="13644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615" name=""/>
          <p:cNvSpPr/>
          <p:nvPr/>
        </p:nvSpPr>
        <p:spPr>
          <a:xfrm>
            <a:off x="6337440" y="1981080"/>
            <a:ext cx="880920" cy="3049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U.S.</a:t>
            </a:r>
            <a:endParaRPr b="0" lang="en-US" sz="1500" strike="noStrike" u="none">
              <a:solidFill>
                <a:srgbClr val="000000"/>
              </a:solidFill>
              <a:effectLst/>
              <a:uFillTx/>
              <a:latin typeface="Times New Roman"/>
            </a:endParaRPr>
          </a:p>
        </p:txBody>
      </p:sp>
      <p:sp>
        <p:nvSpPr>
          <p:cNvPr id="3616" name=""/>
          <p:cNvSpPr/>
          <p:nvPr/>
        </p:nvSpPr>
        <p:spPr>
          <a:xfrm>
            <a:off x="6343560" y="2286000"/>
            <a:ext cx="881280" cy="3049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Europe</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1A32F6C-9D79-4A82-BC34-86E8FEFC9652}"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7"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Enron Broadband Services</a:t>
            </a:r>
            <a:endParaRPr b="0" lang="en-US" sz="3200" strike="noStrike" u="none">
              <a:solidFill>
                <a:srgbClr val="000000"/>
              </a:solidFill>
              <a:effectLst/>
              <a:uFillTx/>
              <a:latin typeface="Arial Black"/>
            </a:endParaRPr>
          </a:p>
        </p:txBody>
      </p:sp>
      <p:graphicFrame>
        <p:nvGraphicFramePr>
          <p:cNvPr id="3618" name=""/>
          <p:cNvGraphicFramePr/>
          <p:nvPr/>
        </p:nvGraphicFramePr>
        <p:xfrm>
          <a:off x="514440" y="1143000"/>
          <a:ext cx="4552920" cy="4952880"/>
        </p:xfrm>
        <a:graphic>
          <a:graphicData uri="http://schemas.openxmlformats.org/presentationml/2006/ole">
            <p:oleObj r:id="rId1" spid="">
              <p:embed/>
              <p:pic>
                <p:nvPicPr>
                  <p:cNvPr id="3619" name="" descr=""/>
                  <p:cNvPicPr/>
                  <p:nvPr/>
                </p:nvPicPr>
                <p:blipFill>
                  <a:blip r:embed="rId2"/>
                  <a:stretch/>
                </p:blipFill>
                <p:spPr>
                  <a:xfrm>
                    <a:off x="514440" y="1143000"/>
                    <a:ext cx="4552920" cy="4952880"/>
                  </a:xfrm>
                  <a:prstGeom prst="rect">
                    <a:avLst/>
                  </a:prstGeom>
                  <a:noFill/>
                  <a:ln w="9360">
                    <a:solidFill>
                      <a:srgbClr val="000000"/>
                    </a:solidFill>
                    <a:miter/>
                  </a:ln>
                </p:spPr>
              </p:pic>
            </p:oleObj>
          </a:graphicData>
        </a:graphic>
      </p:graphicFrame>
      <p:sp>
        <p:nvSpPr>
          <p:cNvPr id="3620" name="PlaceHolder 2"/>
          <p:cNvSpPr>
            <a:spLocks noGrp="1"/>
          </p:cNvSpPr>
          <p:nvPr>
            <p:ph/>
          </p:nvPr>
        </p:nvSpPr>
        <p:spPr>
          <a:xfrm>
            <a:off x="5219280" y="1143000"/>
            <a:ext cx="4762440" cy="4952880"/>
          </a:xfrm>
          <a:prstGeom prst="rect">
            <a:avLst/>
          </a:prstGeom>
          <a:noFill/>
          <a:ln w="0">
            <a:noFill/>
          </a:ln>
        </p:spPr>
        <p:txBody>
          <a:bodyPr lIns="90000" rIns="90000" tIns="46800" bIns="46800" anchor="t">
            <a:normAutofit/>
          </a:bodyPr>
          <a:p>
            <a:pPr marL="457200" indent="-457200">
              <a:spcBef>
                <a:spcPts val="1250"/>
              </a:spcBef>
              <a:buSzPct val="115136"/>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Reduced Counterparties Resulting from:</a:t>
            </a:r>
            <a:endParaRPr b="1" lang="en-US" sz="2000" strike="noStrike" u="none">
              <a:solidFill>
                <a:srgbClr val="000000"/>
              </a:solidFill>
              <a:effectLst/>
              <a:uFillTx/>
              <a:latin typeface="Arial"/>
            </a:endParaRPr>
          </a:p>
          <a:p>
            <a:pPr lvl="1" marL="857160" indent="-285480">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 Deterioration</a:t>
            </a:r>
            <a:endParaRPr b="1" lang="en-US" sz="1800" strike="noStrike" u="none">
              <a:solidFill>
                <a:srgbClr val="000000"/>
              </a:solidFill>
              <a:effectLst/>
              <a:uFillTx/>
              <a:latin typeface="Arial"/>
            </a:endParaRPr>
          </a:p>
          <a:p>
            <a:pPr lvl="1" marL="857160" indent="-285480">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Consolidation</a:t>
            </a:r>
            <a:endParaRPr b="1" lang="en-US" sz="1800" strike="noStrike" u="none">
              <a:solidFill>
                <a:srgbClr val="000000"/>
              </a:solidFill>
              <a:effectLst/>
              <a:uFillTx/>
              <a:latin typeface="Arial"/>
            </a:endParaRPr>
          </a:p>
          <a:p>
            <a:pPr marL="457200" indent="-457200">
              <a:spcBef>
                <a:spcPts val="1749"/>
              </a:spcBef>
              <a:buSzPct val="115136"/>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Industry Revenues Remain at Low Levels</a:t>
            </a:r>
            <a:endParaRPr b="1" lang="en-US" sz="2000" strike="noStrike" u="none">
              <a:solidFill>
                <a:srgbClr val="000000"/>
              </a:solidFill>
              <a:effectLst/>
              <a:uFillTx/>
              <a:latin typeface="Arial"/>
            </a:endParaRPr>
          </a:p>
          <a:p>
            <a:pPr marL="457200" indent="-457200">
              <a:spcBef>
                <a:spcPts val="1749"/>
              </a:spcBef>
              <a:buSzPct val="115136"/>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Restructuring Continues</a:t>
            </a:r>
            <a:endParaRPr b="1" lang="en-US" sz="2000" strike="noStrike" u="none">
              <a:solidFill>
                <a:srgbClr val="000000"/>
              </a:solidFill>
              <a:effectLst/>
              <a:uFillTx/>
              <a:latin typeface="Arial"/>
            </a:endParaRPr>
          </a:p>
          <a:p>
            <a:pPr lvl="1" marL="857160" indent="-285480">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Headcount Reductions Complete</a:t>
            </a:r>
            <a:endParaRPr b="1" lang="en-US" sz="1800" strike="noStrike" u="none">
              <a:solidFill>
                <a:srgbClr val="000000"/>
              </a:solidFill>
              <a:effectLst/>
              <a:uFillTx/>
              <a:latin typeface="Arial"/>
            </a:endParaRPr>
          </a:p>
          <a:p>
            <a:pPr lvl="1" marL="857160" indent="-285480">
              <a:spcBef>
                <a:spcPts val="1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Network Optimization Focus</a:t>
            </a:r>
            <a:endParaRPr b="1" lang="en-US" sz="1800" strike="noStrike" u="none">
              <a:solidFill>
                <a:srgbClr val="000000"/>
              </a:solidFill>
              <a:effectLst/>
              <a:uFillTx/>
              <a:latin typeface="Arial"/>
            </a:endParaRPr>
          </a:p>
          <a:p>
            <a:pPr marL="457200" indent="-457200">
              <a:spcBef>
                <a:spcPts val="1749"/>
              </a:spcBef>
              <a:buSzPct val="115136"/>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Exploring Alternatives to Preserve Business Option Value at Reasonable Prices</a:t>
            </a: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D40070B-F1D2-41D2-8D2C-786FD9F155DF}"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621" name=""/>
          <p:cNvGraphicFramePr/>
          <p:nvPr/>
        </p:nvGraphicFramePr>
        <p:xfrm>
          <a:off x="152280" y="990720"/>
          <a:ext cx="9858600" cy="5630760"/>
        </p:xfrm>
        <a:graphic>
          <a:graphicData uri="http://schemas.openxmlformats.org/presentationml/2006/ole">
            <p:oleObj r:id="rId1" spid="">
              <p:embed/>
              <p:pic>
                <p:nvPicPr>
                  <p:cNvPr id="3622" name="" descr=""/>
                  <p:cNvPicPr/>
                  <p:nvPr/>
                </p:nvPicPr>
                <p:blipFill>
                  <a:blip r:embed="rId2"/>
                  <a:stretch/>
                </p:blipFill>
                <p:spPr>
                  <a:xfrm>
                    <a:off x="152280" y="990720"/>
                    <a:ext cx="9858600" cy="5630760"/>
                  </a:xfrm>
                  <a:prstGeom prst="rect">
                    <a:avLst/>
                  </a:prstGeom>
                  <a:noFill/>
                  <a:ln w="0">
                    <a:noFill/>
                  </a:ln>
                </p:spPr>
              </p:pic>
            </p:oleObj>
          </a:graphicData>
        </a:graphic>
      </p:graphicFrame>
      <p:sp>
        <p:nvSpPr>
          <p:cNvPr id="3623" name=""/>
          <p:cNvSpPr/>
          <p:nvPr/>
        </p:nvSpPr>
        <p:spPr>
          <a:xfrm>
            <a:off x="609480" y="4343400"/>
            <a:ext cx="2362320" cy="1562040"/>
          </a:xfrm>
          <a:prstGeom prst="rect">
            <a:avLst/>
          </a:prstGeom>
          <a:solidFill>
            <a:srgbClr val="fff489">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4" name=""/>
          <p:cNvSpPr/>
          <p:nvPr/>
        </p:nvSpPr>
        <p:spPr>
          <a:xfrm>
            <a:off x="3886200" y="1371600"/>
            <a:ext cx="2133720" cy="1219320"/>
          </a:xfrm>
          <a:prstGeom prst="rect">
            <a:avLst/>
          </a:prstGeom>
          <a:solidFill>
            <a:srgbClr val="ccffff"/>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grpSp>
        <p:nvGrpSpPr>
          <p:cNvPr id="3625" name=""/>
          <p:cNvGrpSpPr/>
          <p:nvPr/>
        </p:nvGrpSpPr>
        <p:grpSpPr>
          <a:xfrm>
            <a:off x="3809880" y="1371600"/>
            <a:ext cx="2210040" cy="1219320"/>
            <a:chOff x="3809880" y="1371600"/>
            <a:chExt cx="2210040" cy="1219320"/>
          </a:xfrm>
        </p:grpSpPr>
        <p:sp>
          <p:nvSpPr>
            <p:cNvPr id="3626" name=""/>
            <p:cNvSpPr/>
            <p:nvPr/>
          </p:nvSpPr>
          <p:spPr>
            <a:xfrm>
              <a:off x="4952880" y="1371600"/>
              <a:ext cx="990720" cy="106704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Average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(In Years)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42</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11</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627" name=""/>
            <p:cNvSpPr/>
            <p:nvPr/>
          </p:nvSpPr>
          <p:spPr>
            <a:xfrm>
              <a:off x="3809880" y="1371600"/>
              <a:ext cx="1295640" cy="10670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Experience: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Enron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Business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628" name=""/>
            <p:cNvSpPr/>
            <p:nvPr/>
          </p:nvSpPr>
          <p:spPr>
            <a:xfrm>
              <a:off x="3886200" y="1371600"/>
              <a:ext cx="2133720" cy="12193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grpSp>
      <p:sp>
        <p:nvSpPr>
          <p:cNvPr id="3629"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Enron Management Committee</a:t>
            </a:r>
            <a:br>
              <a:rPr sz="3200"/>
            </a:br>
            <a:r>
              <a:rPr b="1" lang="en-US" sz="2400" strike="noStrike" u="none">
                <a:solidFill>
                  <a:srgbClr val="000000"/>
                </a:solidFill>
                <a:effectLst/>
                <a:uFillTx/>
                <a:latin typeface="Arial"/>
              </a:rPr>
              <a:t>Key Participants in Significant Company Growth</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Black"/>
            </a:endParaRPr>
          </a:p>
        </p:txBody>
      </p:sp>
      <p:sp>
        <p:nvSpPr>
          <p:cNvPr id="3630" name=""/>
          <p:cNvSpPr/>
          <p:nvPr/>
        </p:nvSpPr>
        <p:spPr>
          <a:xfrm>
            <a:off x="0" y="1295280"/>
            <a:ext cx="10004400" cy="7621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31" name=""/>
          <p:cNvSpPr/>
          <p:nvPr/>
        </p:nvSpPr>
        <p:spPr>
          <a:xfrm>
            <a:off x="9067680" y="1387440"/>
            <a:ext cx="83844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51.7 Bcfe/d</a:t>
            </a:r>
            <a:endParaRPr b="0" lang="en-US" sz="1400" strike="noStrike" u="none">
              <a:solidFill>
                <a:srgbClr val="000000"/>
              </a:solidFill>
              <a:effectLst/>
              <a:uFillTx/>
              <a:latin typeface="Times New Roman"/>
            </a:endParaRPr>
          </a:p>
        </p:txBody>
      </p:sp>
      <p:grpSp>
        <p:nvGrpSpPr>
          <p:cNvPr id="3632" name=""/>
          <p:cNvGrpSpPr/>
          <p:nvPr/>
        </p:nvGrpSpPr>
        <p:grpSpPr>
          <a:xfrm>
            <a:off x="406440" y="2133720"/>
            <a:ext cx="1542960" cy="930240"/>
            <a:chOff x="406440" y="2133720"/>
            <a:chExt cx="1542960" cy="930240"/>
          </a:xfrm>
        </p:grpSpPr>
        <p:sp>
          <p:nvSpPr>
            <p:cNvPr id="3633" name=""/>
            <p:cNvSpPr/>
            <p:nvPr/>
          </p:nvSpPr>
          <p:spPr>
            <a:xfrm>
              <a:off x="511200" y="2414520"/>
              <a:ext cx="155520" cy="15264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4" name=""/>
            <p:cNvSpPr/>
            <p:nvPr/>
          </p:nvSpPr>
          <p:spPr>
            <a:xfrm>
              <a:off x="511200" y="2617920"/>
              <a:ext cx="155520" cy="15228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5" name=""/>
            <p:cNvSpPr/>
            <p:nvPr/>
          </p:nvSpPr>
          <p:spPr>
            <a:xfrm>
              <a:off x="511200" y="2832120"/>
              <a:ext cx="155520" cy="152280"/>
            </a:xfrm>
            <a:prstGeom prst="rect">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6" name=""/>
            <p:cNvSpPr/>
            <p:nvPr/>
          </p:nvSpPr>
          <p:spPr>
            <a:xfrm>
              <a:off x="406440" y="2133720"/>
              <a:ext cx="1542960" cy="930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
                </a:spcBef>
                <a:spcAft>
                  <a:spcPts val="374"/>
                </a:spcAft>
                <a:tabLst>
                  <a:tab algn="l" pos="0"/>
                  <a:tab algn="l" pos="2905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Volumes (Bcfe/d):</a:t>
              </a:r>
              <a:endParaRPr b="0" lang="en-US" sz="1200" strike="noStrike" u="none">
                <a:solidFill>
                  <a:srgbClr val="000000"/>
                </a:solidFill>
                <a:effectLst/>
                <a:uFillTx/>
                <a:latin typeface="Times New Roman"/>
              </a:endParaRPr>
            </a:p>
            <a:p>
              <a:pPr>
                <a:lnSpc>
                  <a:spcPct val="100000"/>
                </a:lnSpc>
                <a:spcBef>
                  <a:spcPts val="150"/>
                </a:spcBef>
                <a:tabLst>
                  <a:tab algn="l" pos="0"/>
                  <a:tab algn="l" pos="2905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Crude &amp; Other</a:t>
              </a:r>
              <a:endParaRPr b="0" lang="en-US" sz="1200" strike="noStrike" u="none">
                <a:solidFill>
                  <a:srgbClr val="000000"/>
                </a:solidFill>
                <a:effectLst/>
                <a:uFillTx/>
                <a:latin typeface="Times New Roman"/>
              </a:endParaRPr>
            </a:p>
            <a:p>
              <a:pPr>
                <a:lnSpc>
                  <a:spcPct val="100000"/>
                </a:lnSpc>
                <a:spcBef>
                  <a:spcPts val="150"/>
                </a:spcBef>
                <a:tabLst>
                  <a:tab algn="l" pos="0"/>
                  <a:tab algn="l" pos="2905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Power</a:t>
              </a:r>
              <a:endParaRPr b="0" lang="en-US" sz="1200" strike="noStrike" u="none">
                <a:solidFill>
                  <a:srgbClr val="000000"/>
                </a:solidFill>
                <a:effectLst/>
                <a:uFillTx/>
                <a:latin typeface="Times New Roman"/>
              </a:endParaRPr>
            </a:p>
            <a:p>
              <a:pPr>
                <a:lnSpc>
                  <a:spcPct val="100000"/>
                </a:lnSpc>
                <a:spcBef>
                  <a:spcPts val="150"/>
                </a:spcBef>
                <a:tabLst>
                  <a:tab algn="l" pos="0"/>
                  <a:tab algn="l" pos="2905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grpSp>
      <p:sp>
        <p:nvSpPr>
          <p:cNvPr id="3637" name=""/>
          <p:cNvSpPr/>
          <p:nvPr/>
        </p:nvSpPr>
        <p:spPr>
          <a:xfrm>
            <a:off x="380880" y="2057400"/>
            <a:ext cx="1524240" cy="990720"/>
          </a:xfrm>
          <a:prstGeom prst="rect">
            <a:avLst/>
          </a:prstGeom>
          <a:no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638" name=""/>
          <p:cNvSpPr/>
          <p:nvPr/>
        </p:nvSpPr>
        <p:spPr>
          <a:xfrm>
            <a:off x="609480" y="4354920"/>
            <a:ext cx="2362320" cy="276840"/>
          </a:xfrm>
          <a:prstGeom prst="rect">
            <a:avLst/>
          </a:prstGeom>
          <a:solidFill>
            <a:srgbClr val="fff489">
              <a:alpha val="50000"/>
            </a:srgbClr>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Joined Prior to 1988</a:t>
            </a:r>
            <a:endParaRPr b="0" lang="en-US" sz="1200" strike="noStrike" u="none">
              <a:solidFill>
                <a:srgbClr val="000000"/>
              </a:solidFill>
              <a:effectLst/>
              <a:uFillTx/>
              <a:latin typeface="Times New Roman"/>
            </a:endParaRPr>
          </a:p>
        </p:txBody>
      </p:sp>
      <p:sp>
        <p:nvSpPr>
          <p:cNvPr id="3639" name=""/>
          <p:cNvSpPr/>
          <p:nvPr/>
        </p:nvSpPr>
        <p:spPr>
          <a:xfrm>
            <a:off x="2971800" y="2819520"/>
            <a:ext cx="4114800" cy="3085920"/>
          </a:xfrm>
          <a:prstGeom prst="rect">
            <a:avLst/>
          </a:prstGeom>
          <a:solidFill>
            <a:srgbClr val="fff489">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0" name=""/>
          <p:cNvSpPr/>
          <p:nvPr/>
        </p:nvSpPr>
        <p:spPr>
          <a:xfrm>
            <a:off x="2971800" y="3111480"/>
            <a:ext cx="4114800" cy="1231920"/>
          </a:xfrm>
          <a:prstGeom prst="rect">
            <a:avLst/>
          </a:prstGeom>
          <a:solidFill>
            <a:srgbClr val="fff489">
              <a:alpha val="50000"/>
            </a:srgbClr>
          </a:solidFill>
          <a:ln w="93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 Haedicke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Rick Causey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Jim Derrick</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Andy Fastow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Janet Dietrich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Jeff Shankman     </a:t>
            </a:r>
            <a:endParaRPr b="0" lang="en-US" sz="1200" strike="noStrike" u="none">
              <a:solidFill>
                <a:srgbClr val="000000"/>
              </a:solidFill>
              <a:effectLst/>
              <a:uFillTx/>
              <a:latin typeface="Times New Roman"/>
            </a:endParaRPr>
          </a:p>
        </p:txBody>
      </p:sp>
      <p:sp>
        <p:nvSpPr>
          <p:cNvPr id="3641" name=""/>
          <p:cNvSpPr/>
          <p:nvPr/>
        </p:nvSpPr>
        <p:spPr>
          <a:xfrm>
            <a:off x="4381560" y="3112920"/>
            <a:ext cx="1523880" cy="1187640"/>
          </a:xfrm>
          <a:prstGeom prst="rect">
            <a:avLst/>
          </a:prstGeom>
          <a:solidFill>
            <a:srgbClr val="fff489">
              <a:alpha val="50000"/>
            </a:srgbClr>
          </a:solid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Steve Kean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Greg Whalley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Jim Fallon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John Lavorato</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Rick Buy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Dave Delainey</a:t>
            </a:r>
            <a:endParaRPr b="0" lang="en-US" sz="1200" strike="noStrike" u="none">
              <a:solidFill>
                <a:srgbClr val="000000"/>
              </a:solidFill>
              <a:effectLst/>
              <a:uFillTx/>
              <a:latin typeface="Times New Roman"/>
            </a:endParaRPr>
          </a:p>
        </p:txBody>
      </p:sp>
      <p:sp>
        <p:nvSpPr>
          <p:cNvPr id="3642" name=""/>
          <p:cNvSpPr/>
          <p:nvPr/>
        </p:nvSpPr>
        <p:spPr>
          <a:xfrm>
            <a:off x="5702400" y="3143160"/>
            <a:ext cx="1384200" cy="1187640"/>
          </a:xfrm>
          <a:prstGeom prst="rect">
            <a:avLst/>
          </a:prstGeom>
          <a:solidFill>
            <a:srgbClr val="fff489">
              <a:alpha val="50000"/>
            </a:srgbClr>
          </a:solid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Michael Brown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Jim Hughes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Mike McConnell</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Louise Kitchen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Jeff McMahon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John Sherriff</a:t>
            </a:r>
            <a:endParaRPr b="0" lang="en-US" sz="1200" strike="noStrike" u="none">
              <a:solidFill>
                <a:srgbClr val="000000"/>
              </a:solidFill>
              <a:effectLst/>
              <a:uFillTx/>
              <a:latin typeface="Times New Roman"/>
            </a:endParaRPr>
          </a:p>
        </p:txBody>
      </p:sp>
      <p:sp>
        <p:nvSpPr>
          <p:cNvPr id="3643" name=""/>
          <p:cNvSpPr/>
          <p:nvPr/>
        </p:nvSpPr>
        <p:spPr>
          <a:xfrm>
            <a:off x="2971800" y="2832480"/>
            <a:ext cx="4114800" cy="276840"/>
          </a:xfrm>
          <a:prstGeom prst="rect">
            <a:avLst/>
          </a:prstGeom>
          <a:solidFill>
            <a:srgbClr val="fff489">
              <a:alpha val="50000"/>
            </a:srgbClr>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Joined 1988 - 95</a:t>
            </a:r>
            <a:endParaRPr b="0" lang="en-US" sz="1200" strike="noStrike" u="none">
              <a:solidFill>
                <a:srgbClr val="000000"/>
              </a:solidFill>
              <a:effectLst/>
              <a:uFillTx/>
              <a:latin typeface="Times New Roman"/>
            </a:endParaRPr>
          </a:p>
        </p:txBody>
      </p:sp>
      <p:sp>
        <p:nvSpPr>
          <p:cNvPr id="3644" name=""/>
          <p:cNvSpPr/>
          <p:nvPr/>
        </p:nvSpPr>
        <p:spPr>
          <a:xfrm>
            <a:off x="7086600" y="2743200"/>
            <a:ext cx="1523880" cy="3162240"/>
          </a:xfrm>
          <a:prstGeom prst="rect">
            <a:avLst/>
          </a:prstGeom>
          <a:solidFill>
            <a:srgbClr val="fff489">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5" name=""/>
          <p:cNvSpPr/>
          <p:nvPr/>
        </p:nvSpPr>
        <p:spPr>
          <a:xfrm>
            <a:off x="609480" y="4633920"/>
            <a:ext cx="2362320" cy="471600"/>
          </a:xfrm>
          <a:prstGeom prst="rect">
            <a:avLst/>
          </a:prstGeom>
          <a:solidFill>
            <a:srgbClr val="fff489">
              <a:alpha val="50000"/>
            </a:srgbClr>
          </a:solidFill>
          <a:ln w="93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13762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Ken Lay              Mark Frevert</a:t>
            </a:r>
            <a:endParaRPr b="0" lang="en-US" sz="1200" strike="noStrike" u="none">
              <a:solidFill>
                <a:srgbClr val="000000"/>
              </a:solidFill>
              <a:effectLst/>
              <a:uFillTx/>
              <a:latin typeface="Times New Roman"/>
            </a:endParaRPr>
          </a:p>
          <a:p>
            <a:pPr>
              <a:lnSpc>
                <a:spcPct val="100000"/>
              </a:lnSpc>
              <a:tabLst>
                <a:tab algn="l" pos="0"/>
                <a:tab algn="l" pos="13762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Stan Horton        Mark Koenig</a:t>
            </a:r>
            <a:endParaRPr b="0" lang="en-US" sz="1200" strike="noStrike" u="none">
              <a:solidFill>
                <a:srgbClr val="000000"/>
              </a:solidFill>
              <a:effectLst/>
              <a:uFillTx/>
              <a:latin typeface="Times New Roman"/>
            </a:endParaRPr>
          </a:p>
        </p:txBody>
      </p:sp>
      <p:sp>
        <p:nvSpPr>
          <p:cNvPr id="3646" name=""/>
          <p:cNvSpPr/>
          <p:nvPr/>
        </p:nvSpPr>
        <p:spPr>
          <a:xfrm>
            <a:off x="7086600" y="2089440"/>
            <a:ext cx="1523880" cy="276840"/>
          </a:xfrm>
          <a:prstGeom prst="rect">
            <a:avLst/>
          </a:prstGeom>
          <a:solidFill>
            <a:srgbClr val="fff489">
              <a:alpha val="50000"/>
            </a:srgbClr>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Joined 1996 - 98</a:t>
            </a:r>
            <a:endParaRPr b="0" lang="en-US" sz="1200" strike="noStrike" u="none">
              <a:solidFill>
                <a:srgbClr val="000000"/>
              </a:solidFill>
              <a:effectLst/>
              <a:uFillTx/>
              <a:latin typeface="Times New Roman"/>
            </a:endParaRPr>
          </a:p>
        </p:txBody>
      </p:sp>
      <p:sp>
        <p:nvSpPr>
          <p:cNvPr id="3647" name=""/>
          <p:cNvSpPr/>
          <p:nvPr/>
        </p:nvSpPr>
        <p:spPr>
          <a:xfrm>
            <a:off x="7086600" y="2374920"/>
            <a:ext cx="1523880" cy="444600"/>
          </a:xfrm>
          <a:prstGeom prst="rect">
            <a:avLst/>
          </a:prstGeom>
          <a:solidFill>
            <a:srgbClr val="fff489">
              <a:alpha val="50000"/>
            </a:srgbClr>
          </a:solid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Ray Bowen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Ben Glisan</a:t>
            </a:r>
            <a:endParaRPr b="0" lang="en-US" sz="1200" strike="noStrike" u="none">
              <a:solidFill>
                <a:srgbClr val="000000"/>
              </a:solidFill>
              <a:effectLst/>
              <a:uFillTx/>
              <a:latin typeface="Times New Roman"/>
            </a:endParaRPr>
          </a:p>
        </p:txBody>
      </p:sp>
      <p:sp>
        <p:nvSpPr>
          <p:cNvPr id="3648" name=""/>
          <p:cNvSpPr/>
          <p:nvPr/>
        </p:nvSpPr>
        <p:spPr>
          <a:xfrm>
            <a:off x="8610480" y="1866960"/>
            <a:ext cx="914400" cy="4038480"/>
          </a:xfrm>
          <a:custGeom>
            <a:avLst/>
            <a:gdLst/>
            <a:ahLst/>
            <a:rect l="l" t="t" r="r" b="b"/>
            <a:pathLst>
              <a:path w="576" h="2544">
                <a:moveTo>
                  <a:pt x="4" y="132"/>
                </a:moveTo>
                <a:lnTo>
                  <a:pt x="576" y="0"/>
                </a:lnTo>
                <a:lnTo>
                  <a:pt x="576" y="2544"/>
                </a:lnTo>
                <a:lnTo>
                  <a:pt x="0" y="2544"/>
                </a:lnTo>
                <a:lnTo>
                  <a:pt x="4" y="132"/>
                </a:lnTo>
                <a:close/>
              </a:path>
            </a:pathLst>
          </a:custGeom>
          <a:solidFill>
            <a:srgbClr val="fff489">
              <a:alpha val="50000"/>
            </a:srgbClr>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CE83198-26D5-472E-A910-D7C3B7560902}"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49"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Conclusion</a:t>
            </a:r>
            <a:endParaRPr b="0" lang="en-US" sz="3200" strike="noStrike" u="none">
              <a:solidFill>
                <a:srgbClr val="000000"/>
              </a:solidFill>
              <a:effectLst/>
              <a:uFillTx/>
              <a:latin typeface="Arial Black"/>
            </a:endParaRPr>
          </a:p>
        </p:txBody>
      </p:sp>
      <p:sp>
        <p:nvSpPr>
          <p:cNvPr id="3650" name=""/>
          <p:cNvSpPr/>
          <p:nvPr/>
        </p:nvSpPr>
        <p:spPr>
          <a:xfrm>
            <a:off x="1447920" y="1752480"/>
            <a:ext cx="7848360" cy="4953240"/>
          </a:xfrm>
          <a:prstGeom prst="rect">
            <a:avLst/>
          </a:prstGeom>
          <a:noFill/>
          <a:ln w="0">
            <a:noFill/>
          </a:ln>
        </p:spPr>
        <p:style>
          <a:lnRef idx="0"/>
          <a:fillRef idx="0"/>
          <a:effectRef idx="0"/>
          <a:fontRef idx="minor"/>
        </p:style>
        <p:txBody>
          <a:bodyPr lIns="90000" rIns="90000" tIns="46800" bIns="46800" anchor="t">
            <a:noAutofit/>
          </a:bodyPr>
          <a:p>
            <a:pPr marL="457200" indent="-457200">
              <a:lnSpc>
                <a:spcPct val="100000"/>
              </a:lnSpc>
              <a:spcBef>
                <a:spcPts val="2999"/>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Continued Strong Operating Performance</a:t>
            </a:r>
            <a:endParaRPr b="0" lang="en-US" sz="2400" strike="noStrike" u="none">
              <a:solidFill>
                <a:srgbClr val="000000"/>
              </a:solidFill>
              <a:effectLst/>
              <a:uFillTx/>
              <a:latin typeface="Times New Roman"/>
            </a:endParaRPr>
          </a:p>
          <a:p>
            <a:pPr marL="457200" indent="-457200">
              <a:lnSpc>
                <a:spcPct val="100000"/>
              </a:lnSpc>
              <a:spcBef>
                <a:spcPts val="299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Increased Transparency of Financial and Operating Results</a:t>
            </a:r>
            <a:endParaRPr b="0" lang="en-US" sz="2400" strike="noStrike" u="none">
              <a:solidFill>
                <a:srgbClr val="000000"/>
              </a:solidFill>
              <a:effectLst/>
              <a:uFillTx/>
              <a:latin typeface="Times New Roman"/>
            </a:endParaRPr>
          </a:p>
          <a:p>
            <a:pPr marL="457200" indent="-457200">
              <a:lnSpc>
                <a:spcPct val="100000"/>
              </a:lnSpc>
              <a:spcBef>
                <a:spcPts val="29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Active Management of Non-Core Businesses</a:t>
            </a:r>
            <a:endParaRPr b="0" lang="en-US" sz="2400" strike="noStrike" u="none">
              <a:solidFill>
                <a:srgbClr val="000000"/>
              </a:solidFill>
              <a:effectLst/>
              <a:uFillTx/>
              <a:latin typeface="Times New Roman"/>
            </a:endParaRPr>
          </a:p>
        </p:txBody>
      </p:sp>
      <p:sp>
        <p:nvSpPr>
          <p:cNvPr id="3651" name=""/>
          <p:cNvSpPr/>
          <p:nvPr/>
        </p:nvSpPr>
        <p:spPr>
          <a:xfrm>
            <a:off x="2133720" y="5184720"/>
            <a:ext cx="6553080" cy="825480"/>
          </a:xfrm>
          <a:prstGeom prst="rect">
            <a:avLst/>
          </a:prstGeom>
          <a:solidFill>
            <a:srgbClr val="ffe80f"/>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Diversified Franchise Provides Solid Platform for Sustainable Growth</a:t>
            </a:r>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D0CE775A-10EC-4C8F-929D-838AF080A808}"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1219320" y="5181480"/>
            <a:ext cx="8229600" cy="457200"/>
          </a:xfrm>
          <a:prstGeom prst="rect">
            <a:avLst/>
          </a:prstGeom>
          <a:solidFill>
            <a:srgbClr val="ffe80f"/>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69"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Earnings Summary</a:t>
            </a:r>
            <a:br>
              <a:rPr sz="3200"/>
            </a:br>
            <a:r>
              <a:rPr b="1" lang="en-US" sz="1800" strike="noStrike" u="none">
                <a:solidFill>
                  <a:srgbClr val="000000"/>
                </a:solidFill>
                <a:effectLst/>
                <a:uFillTx/>
                <a:latin typeface="Arial"/>
              </a:rPr>
              <a:t>(Millions)</a:t>
            </a:r>
            <a:endParaRPr b="0" lang="en-US" sz="1800" strike="noStrike" u="none">
              <a:solidFill>
                <a:srgbClr val="000000"/>
              </a:solidFill>
              <a:effectLst/>
              <a:uFillTx/>
              <a:latin typeface="Arial Black"/>
            </a:endParaRPr>
          </a:p>
        </p:txBody>
      </p:sp>
      <p:sp>
        <p:nvSpPr>
          <p:cNvPr id="70" name=""/>
          <p:cNvSpPr/>
          <p:nvPr/>
        </p:nvSpPr>
        <p:spPr>
          <a:xfrm>
            <a:off x="7867800" y="5638680"/>
            <a:ext cx="150480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($1,011)</a:t>
            </a:r>
            <a:endParaRPr b="0" lang="en-US" sz="1800" strike="noStrike" u="none">
              <a:solidFill>
                <a:srgbClr val="000000"/>
              </a:solidFill>
              <a:effectLst/>
              <a:uFillTx/>
              <a:latin typeface="Times New Roman"/>
            </a:endParaRPr>
          </a:p>
        </p:txBody>
      </p:sp>
      <p:sp>
        <p:nvSpPr>
          <p:cNvPr id="71" name=""/>
          <p:cNvSpPr/>
          <p:nvPr/>
        </p:nvSpPr>
        <p:spPr>
          <a:xfrm>
            <a:off x="6761160" y="5638680"/>
            <a:ext cx="103032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-0-</a:t>
            </a:r>
            <a:endParaRPr b="0" lang="en-US" sz="1800" strike="noStrike" u="none">
              <a:solidFill>
                <a:srgbClr val="000000"/>
              </a:solidFill>
              <a:effectLst/>
              <a:uFillTx/>
              <a:latin typeface="Times New Roman"/>
            </a:endParaRPr>
          </a:p>
        </p:txBody>
      </p:sp>
      <p:sp>
        <p:nvSpPr>
          <p:cNvPr id="72" name=""/>
          <p:cNvSpPr/>
          <p:nvPr/>
        </p:nvSpPr>
        <p:spPr>
          <a:xfrm>
            <a:off x="1295280" y="5638680"/>
            <a:ext cx="5465880" cy="31140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Non-Recurring Items</a:t>
            </a:r>
            <a:endParaRPr b="0" lang="en-US" sz="1800" strike="noStrike" u="none">
              <a:solidFill>
                <a:srgbClr val="000000"/>
              </a:solidFill>
              <a:effectLst/>
              <a:uFillTx/>
              <a:latin typeface="Times New Roman"/>
            </a:endParaRPr>
          </a:p>
        </p:txBody>
      </p:sp>
      <p:sp>
        <p:nvSpPr>
          <p:cNvPr id="73" name=""/>
          <p:cNvSpPr/>
          <p:nvPr/>
        </p:nvSpPr>
        <p:spPr>
          <a:xfrm>
            <a:off x="7772400" y="5286240"/>
            <a:ext cx="1504800" cy="3524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$393</a:t>
            </a:r>
            <a:endParaRPr b="0" lang="en-US" sz="1800" strike="noStrike" u="none">
              <a:solidFill>
                <a:srgbClr val="000000"/>
              </a:solidFill>
              <a:effectLst/>
              <a:uFillTx/>
              <a:latin typeface="Times New Roman"/>
            </a:endParaRPr>
          </a:p>
        </p:txBody>
      </p:sp>
      <p:sp>
        <p:nvSpPr>
          <p:cNvPr id="74" name=""/>
          <p:cNvSpPr/>
          <p:nvPr/>
        </p:nvSpPr>
        <p:spPr>
          <a:xfrm>
            <a:off x="6761160" y="5267160"/>
            <a:ext cx="1030320" cy="75276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$ 292</a:t>
            </a:r>
            <a:endParaRPr b="0" lang="en-US" sz="1800" strike="noStrike" u="none">
              <a:solidFill>
                <a:srgbClr val="000000"/>
              </a:solidFill>
              <a:effectLst/>
              <a:uFillTx/>
              <a:latin typeface="Times New Roman"/>
            </a:endParaRPr>
          </a:p>
        </p:txBody>
      </p:sp>
      <p:sp>
        <p:nvSpPr>
          <p:cNvPr id="75" name=""/>
          <p:cNvSpPr/>
          <p:nvPr/>
        </p:nvSpPr>
        <p:spPr>
          <a:xfrm>
            <a:off x="1295280" y="5267160"/>
            <a:ext cx="5465880" cy="75276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Income – Recurring</a:t>
            </a:r>
            <a:endParaRPr b="0" lang="en-US" sz="1800" strike="noStrike" u="none">
              <a:solidFill>
                <a:srgbClr val="000000"/>
              </a:solidFill>
              <a:effectLst/>
              <a:uFillTx/>
              <a:latin typeface="Times New Roman"/>
            </a:endParaRPr>
          </a:p>
        </p:txBody>
      </p:sp>
      <p:sp>
        <p:nvSpPr>
          <p:cNvPr id="76" name=""/>
          <p:cNvSpPr/>
          <p:nvPr/>
        </p:nvSpPr>
        <p:spPr>
          <a:xfrm>
            <a:off x="7791480" y="4573440"/>
            <a:ext cx="150480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255</a:t>
            </a:r>
            <a:endParaRPr b="0" lang="en-US" sz="1800" strike="noStrike" u="none">
              <a:solidFill>
                <a:srgbClr val="000000"/>
              </a:solidFill>
              <a:effectLst/>
              <a:uFillTx/>
              <a:latin typeface="Times New Roman"/>
            </a:endParaRPr>
          </a:p>
        </p:txBody>
      </p:sp>
      <p:sp>
        <p:nvSpPr>
          <p:cNvPr id="77" name=""/>
          <p:cNvSpPr/>
          <p:nvPr/>
        </p:nvSpPr>
        <p:spPr>
          <a:xfrm>
            <a:off x="6761160" y="4573440"/>
            <a:ext cx="103032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302</a:t>
            </a:r>
            <a:endParaRPr b="0" lang="en-US" sz="1800" strike="noStrike" u="none">
              <a:solidFill>
                <a:srgbClr val="000000"/>
              </a:solidFill>
              <a:effectLst/>
              <a:uFillTx/>
              <a:latin typeface="Times New Roman"/>
            </a:endParaRPr>
          </a:p>
        </p:txBody>
      </p:sp>
      <p:sp>
        <p:nvSpPr>
          <p:cNvPr id="78" name=""/>
          <p:cNvSpPr/>
          <p:nvPr/>
        </p:nvSpPr>
        <p:spPr>
          <a:xfrm>
            <a:off x="1295280" y="4573440"/>
            <a:ext cx="5465880" cy="31140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Interest &amp; Other</a:t>
            </a:r>
            <a:endParaRPr b="0" lang="en-US" sz="1800" strike="noStrike" u="none">
              <a:solidFill>
                <a:srgbClr val="000000"/>
              </a:solidFill>
              <a:effectLst/>
              <a:uFillTx/>
              <a:latin typeface="Times New Roman"/>
            </a:endParaRPr>
          </a:p>
        </p:txBody>
      </p:sp>
      <p:sp>
        <p:nvSpPr>
          <p:cNvPr id="79" name=""/>
          <p:cNvSpPr/>
          <p:nvPr/>
        </p:nvSpPr>
        <p:spPr>
          <a:xfrm>
            <a:off x="7791480" y="4262400"/>
            <a:ext cx="150480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$ 773</a:t>
            </a:r>
            <a:endParaRPr b="0" lang="en-US" sz="1800" strike="noStrike" u="none">
              <a:solidFill>
                <a:srgbClr val="000000"/>
              </a:solidFill>
              <a:effectLst/>
              <a:uFillTx/>
              <a:latin typeface="Times New Roman"/>
            </a:endParaRPr>
          </a:p>
        </p:txBody>
      </p:sp>
      <p:sp>
        <p:nvSpPr>
          <p:cNvPr id="80" name=""/>
          <p:cNvSpPr/>
          <p:nvPr/>
        </p:nvSpPr>
        <p:spPr>
          <a:xfrm>
            <a:off x="6761160" y="4262400"/>
            <a:ext cx="103032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$ 666</a:t>
            </a:r>
            <a:endParaRPr b="0" lang="en-US" sz="1800" strike="noStrike" u="none">
              <a:solidFill>
                <a:srgbClr val="000000"/>
              </a:solidFill>
              <a:effectLst/>
              <a:uFillTx/>
              <a:latin typeface="Times New Roman"/>
            </a:endParaRPr>
          </a:p>
        </p:txBody>
      </p:sp>
      <p:sp>
        <p:nvSpPr>
          <p:cNvPr id="81" name=""/>
          <p:cNvSpPr/>
          <p:nvPr/>
        </p:nvSpPr>
        <p:spPr>
          <a:xfrm>
            <a:off x="1295280" y="4262400"/>
            <a:ext cx="546588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Total IBIT</a:t>
            </a:r>
            <a:endParaRPr b="0" lang="en-US" sz="1800" strike="noStrike" u="none">
              <a:solidFill>
                <a:srgbClr val="000000"/>
              </a:solidFill>
              <a:effectLst/>
              <a:uFillTx/>
              <a:latin typeface="Times New Roman"/>
            </a:endParaRPr>
          </a:p>
        </p:txBody>
      </p:sp>
      <p:sp>
        <p:nvSpPr>
          <p:cNvPr id="82" name=""/>
          <p:cNvSpPr/>
          <p:nvPr/>
        </p:nvSpPr>
        <p:spPr>
          <a:xfrm>
            <a:off x="7791480" y="4884840"/>
            <a:ext cx="1504800" cy="38232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125</a:t>
            </a:r>
            <a:endParaRPr b="0" lang="en-US" sz="1800" strike="noStrike" u="none">
              <a:solidFill>
                <a:srgbClr val="000000"/>
              </a:solidFill>
              <a:effectLst/>
              <a:uFillTx/>
              <a:latin typeface="Times New Roman"/>
            </a:endParaRPr>
          </a:p>
        </p:txBody>
      </p:sp>
      <p:sp>
        <p:nvSpPr>
          <p:cNvPr id="83" name=""/>
          <p:cNvSpPr/>
          <p:nvPr/>
        </p:nvSpPr>
        <p:spPr>
          <a:xfrm>
            <a:off x="6761160" y="4884840"/>
            <a:ext cx="1030320" cy="38232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72</a:t>
            </a:r>
            <a:endParaRPr b="0" lang="en-US" sz="1800" strike="noStrike" u="none">
              <a:solidFill>
                <a:srgbClr val="000000"/>
              </a:solidFill>
              <a:effectLst/>
              <a:uFillTx/>
              <a:latin typeface="Times New Roman"/>
            </a:endParaRPr>
          </a:p>
        </p:txBody>
      </p:sp>
      <p:sp>
        <p:nvSpPr>
          <p:cNvPr id="84" name=""/>
          <p:cNvSpPr/>
          <p:nvPr/>
        </p:nvSpPr>
        <p:spPr>
          <a:xfrm>
            <a:off x="1295280" y="4884840"/>
            <a:ext cx="5465880" cy="38232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Taxes</a:t>
            </a:r>
            <a:endParaRPr b="0" lang="en-US" sz="1800" strike="noStrike" u="none">
              <a:solidFill>
                <a:srgbClr val="000000"/>
              </a:solidFill>
              <a:effectLst/>
              <a:uFillTx/>
              <a:latin typeface="Times New Roman"/>
            </a:endParaRPr>
          </a:p>
        </p:txBody>
      </p:sp>
      <p:sp>
        <p:nvSpPr>
          <p:cNvPr id="85" name=""/>
          <p:cNvSpPr/>
          <p:nvPr/>
        </p:nvSpPr>
        <p:spPr>
          <a:xfrm>
            <a:off x="8020080" y="838080"/>
            <a:ext cx="1504800" cy="311400"/>
          </a:xfrm>
          <a:prstGeom prst="rect">
            <a:avLst/>
          </a:prstGeom>
          <a:noFill/>
          <a:ln w="0">
            <a:noFill/>
          </a:ln>
        </p:spPr>
        <p:style>
          <a:lnRef idx="0"/>
          <a:fillRef idx="0"/>
          <a:effectRef idx="0"/>
          <a:fontRef idx="minor"/>
        </p:style>
        <p:txBody>
          <a:bodyPr lIns="90000" rIns="90000" tIns="18360" bIns="18360" anchor="t">
            <a:norm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3Q01</a:t>
            </a:r>
            <a:endParaRPr b="0" lang="en-US" sz="1800" strike="noStrike" u="none">
              <a:solidFill>
                <a:srgbClr val="000000"/>
              </a:solidFill>
              <a:effectLst/>
              <a:uFillTx/>
              <a:latin typeface="Times New Roman"/>
            </a:endParaRPr>
          </a:p>
        </p:txBody>
      </p:sp>
      <p:sp>
        <p:nvSpPr>
          <p:cNvPr id="86" name=""/>
          <p:cNvSpPr/>
          <p:nvPr/>
        </p:nvSpPr>
        <p:spPr>
          <a:xfrm>
            <a:off x="6989760" y="838080"/>
            <a:ext cx="1030320" cy="311400"/>
          </a:xfrm>
          <a:prstGeom prst="rect">
            <a:avLst/>
          </a:prstGeom>
          <a:noFill/>
          <a:ln w="0">
            <a:noFill/>
          </a:ln>
        </p:spPr>
        <p:style>
          <a:lnRef idx="0"/>
          <a:fillRef idx="0"/>
          <a:effectRef idx="0"/>
          <a:fontRef idx="minor"/>
        </p:style>
        <p:txBody>
          <a:bodyPr lIns="90000" rIns="90000" tIns="18360" bIns="18360" anchor="t">
            <a:norm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3Q00</a:t>
            </a:r>
            <a:endParaRPr b="0" lang="en-US" sz="1800" strike="noStrike" u="none">
              <a:solidFill>
                <a:srgbClr val="000000"/>
              </a:solidFill>
              <a:effectLst/>
              <a:uFillTx/>
              <a:latin typeface="Times New Roman"/>
            </a:endParaRPr>
          </a:p>
        </p:txBody>
      </p:sp>
      <p:sp>
        <p:nvSpPr>
          <p:cNvPr id="87" name=""/>
          <p:cNvSpPr/>
          <p:nvPr/>
        </p:nvSpPr>
        <p:spPr>
          <a:xfrm>
            <a:off x="1295280" y="838080"/>
            <a:ext cx="5465880" cy="311400"/>
          </a:xfrm>
          <a:prstGeom prst="rect">
            <a:avLst/>
          </a:prstGeom>
          <a:noFill/>
          <a:ln w="0">
            <a:noFill/>
          </a:ln>
        </p:spPr>
        <p:style>
          <a:lnRef idx="0"/>
          <a:fillRef idx="0"/>
          <a:effectRef idx="0"/>
          <a:fontRef idx="minor"/>
        </p:style>
        <p:txBody>
          <a:bodyPr lIns="90000" rIns="90000" tIns="18360" bIns="18360" anchor="t">
            <a:norm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 name=""/>
          <p:cNvSpPr/>
          <p:nvPr/>
        </p:nvSpPr>
        <p:spPr>
          <a:xfrm>
            <a:off x="7791480" y="3328920"/>
            <a:ext cx="150480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71</a:t>
            </a:r>
            <a:endParaRPr b="0" lang="en-US" sz="1800" strike="noStrike" u="none">
              <a:solidFill>
                <a:srgbClr val="000000"/>
              </a:solidFill>
              <a:effectLst/>
              <a:uFillTx/>
              <a:latin typeface="Times New Roman"/>
            </a:endParaRPr>
          </a:p>
        </p:txBody>
      </p:sp>
      <p:sp>
        <p:nvSpPr>
          <p:cNvPr id="89" name=""/>
          <p:cNvSpPr/>
          <p:nvPr/>
        </p:nvSpPr>
        <p:spPr>
          <a:xfrm>
            <a:off x="6761160" y="3328920"/>
            <a:ext cx="103032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27</a:t>
            </a:r>
            <a:endParaRPr b="0" lang="en-US" sz="1800" strike="noStrike" u="none">
              <a:solidFill>
                <a:srgbClr val="000000"/>
              </a:solidFill>
              <a:effectLst/>
              <a:uFillTx/>
              <a:latin typeface="Times New Roman"/>
            </a:endParaRPr>
          </a:p>
        </p:txBody>
      </p:sp>
      <p:sp>
        <p:nvSpPr>
          <p:cNvPr id="90" name=""/>
          <p:cNvSpPr/>
          <p:nvPr/>
        </p:nvSpPr>
        <p:spPr>
          <a:xfrm>
            <a:off x="1295280" y="3328920"/>
            <a:ext cx="546588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Retail Services</a:t>
            </a:r>
            <a:endParaRPr b="0" lang="en-US" sz="1800" strike="noStrike" u="none">
              <a:solidFill>
                <a:srgbClr val="000000"/>
              </a:solidFill>
              <a:effectLst/>
              <a:uFillTx/>
              <a:latin typeface="Times New Roman"/>
            </a:endParaRPr>
          </a:p>
        </p:txBody>
      </p:sp>
      <p:sp>
        <p:nvSpPr>
          <p:cNvPr id="91" name=""/>
          <p:cNvSpPr/>
          <p:nvPr/>
        </p:nvSpPr>
        <p:spPr>
          <a:xfrm>
            <a:off x="7867800" y="3639960"/>
            <a:ext cx="150480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(80)</a:t>
            </a:r>
            <a:endParaRPr b="0" lang="en-US" sz="1800" strike="noStrike" u="none">
              <a:solidFill>
                <a:srgbClr val="000000"/>
              </a:solidFill>
              <a:effectLst/>
              <a:uFillTx/>
              <a:latin typeface="Times New Roman"/>
            </a:endParaRPr>
          </a:p>
        </p:txBody>
      </p:sp>
      <p:sp>
        <p:nvSpPr>
          <p:cNvPr id="92" name=""/>
          <p:cNvSpPr/>
          <p:nvPr/>
        </p:nvSpPr>
        <p:spPr>
          <a:xfrm>
            <a:off x="6818400" y="3639960"/>
            <a:ext cx="103032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(20)</a:t>
            </a:r>
            <a:endParaRPr b="0" lang="en-US" sz="1800" strike="noStrike" u="none">
              <a:solidFill>
                <a:srgbClr val="000000"/>
              </a:solidFill>
              <a:effectLst/>
              <a:uFillTx/>
              <a:latin typeface="Times New Roman"/>
            </a:endParaRPr>
          </a:p>
        </p:txBody>
      </p:sp>
      <p:sp>
        <p:nvSpPr>
          <p:cNvPr id="93" name=""/>
          <p:cNvSpPr/>
          <p:nvPr/>
        </p:nvSpPr>
        <p:spPr>
          <a:xfrm>
            <a:off x="1295280" y="3639960"/>
            <a:ext cx="5465880" cy="31140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Broadband Services</a:t>
            </a:r>
            <a:endParaRPr b="0" lang="en-US" sz="1800" strike="noStrike" u="none">
              <a:solidFill>
                <a:srgbClr val="000000"/>
              </a:solidFill>
              <a:effectLst/>
              <a:uFillTx/>
              <a:latin typeface="Times New Roman"/>
            </a:endParaRPr>
          </a:p>
        </p:txBody>
      </p:sp>
      <p:sp>
        <p:nvSpPr>
          <p:cNvPr id="94" name=""/>
          <p:cNvSpPr/>
          <p:nvPr/>
        </p:nvSpPr>
        <p:spPr>
          <a:xfrm>
            <a:off x="8120160" y="3079800"/>
            <a:ext cx="131580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53</a:t>
            </a:r>
            <a:endParaRPr b="0" lang="en-US" sz="1400" strike="noStrike" u="none">
              <a:solidFill>
                <a:srgbClr val="000000"/>
              </a:solidFill>
              <a:effectLst/>
              <a:uFillTx/>
              <a:latin typeface="Times New Roman"/>
            </a:endParaRPr>
          </a:p>
        </p:txBody>
      </p:sp>
      <p:sp>
        <p:nvSpPr>
          <p:cNvPr id="95" name=""/>
          <p:cNvSpPr/>
          <p:nvPr/>
        </p:nvSpPr>
        <p:spPr>
          <a:xfrm>
            <a:off x="6761160" y="3079800"/>
            <a:ext cx="121932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53</a:t>
            </a:r>
            <a:endParaRPr b="0" lang="en-US" sz="1400" strike="noStrike" u="none">
              <a:solidFill>
                <a:srgbClr val="000000"/>
              </a:solidFill>
              <a:effectLst/>
              <a:uFillTx/>
              <a:latin typeface="Times New Roman"/>
            </a:endParaRPr>
          </a:p>
        </p:txBody>
      </p:sp>
      <p:sp>
        <p:nvSpPr>
          <p:cNvPr id="96" name=""/>
          <p:cNvSpPr/>
          <p:nvPr/>
        </p:nvSpPr>
        <p:spPr>
          <a:xfrm>
            <a:off x="1295280" y="3079800"/>
            <a:ext cx="546588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Europe and Other Commodity Markets</a:t>
            </a:r>
            <a:endParaRPr b="0" lang="en-US" sz="1400" strike="noStrike" u="none">
              <a:solidFill>
                <a:srgbClr val="000000"/>
              </a:solidFill>
              <a:effectLst/>
              <a:uFillTx/>
              <a:latin typeface="Times New Roman"/>
            </a:endParaRPr>
          </a:p>
        </p:txBody>
      </p:sp>
      <p:sp>
        <p:nvSpPr>
          <p:cNvPr id="97" name=""/>
          <p:cNvSpPr/>
          <p:nvPr/>
        </p:nvSpPr>
        <p:spPr>
          <a:xfrm>
            <a:off x="7867800" y="3951360"/>
            <a:ext cx="150480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(59)</a:t>
            </a:r>
            <a:endParaRPr b="0" lang="en-US" sz="1800" strike="noStrike" u="none">
              <a:solidFill>
                <a:srgbClr val="000000"/>
              </a:solidFill>
              <a:effectLst/>
              <a:uFillTx/>
              <a:latin typeface="Times New Roman"/>
            </a:endParaRPr>
          </a:p>
        </p:txBody>
      </p:sp>
      <p:sp>
        <p:nvSpPr>
          <p:cNvPr id="98" name=""/>
          <p:cNvSpPr/>
          <p:nvPr/>
        </p:nvSpPr>
        <p:spPr>
          <a:xfrm>
            <a:off x="6818400" y="3951360"/>
            <a:ext cx="103032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(106)</a:t>
            </a:r>
            <a:endParaRPr b="0" lang="en-US" sz="1800" strike="noStrike" u="none">
              <a:solidFill>
                <a:srgbClr val="000000"/>
              </a:solidFill>
              <a:effectLst/>
              <a:uFillTx/>
              <a:latin typeface="Times New Roman"/>
            </a:endParaRPr>
          </a:p>
        </p:txBody>
      </p:sp>
      <p:sp>
        <p:nvSpPr>
          <p:cNvPr id="99" name=""/>
          <p:cNvSpPr/>
          <p:nvPr/>
        </p:nvSpPr>
        <p:spPr>
          <a:xfrm>
            <a:off x="1295280" y="3951360"/>
            <a:ext cx="546588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Corp. &amp; Other</a:t>
            </a:r>
            <a:endParaRPr b="0" lang="en-US" sz="1800" strike="noStrike" u="none">
              <a:solidFill>
                <a:srgbClr val="000000"/>
              </a:solidFill>
              <a:effectLst/>
              <a:uFillTx/>
              <a:latin typeface="Times New Roman"/>
            </a:endParaRPr>
          </a:p>
        </p:txBody>
      </p:sp>
      <p:sp>
        <p:nvSpPr>
          <p:cNvPr id="100" name=""/>
          <p:cNvSpPr/>
          <p:nvPr/>
        </p:nvSpPr>
        <p:spPr>
          <a:xfrm>
            <a:off x="7867800" y="5950080"/>
            <a:ext cx="150480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($618)</a:t>
            </a:r>
            <a:endParaRPr b="0" lang="en-US" sz="1800" strike="noStrike" u="none">
              <a:solidFill>
                <a:srgbClr val="000000"/>
              </a:solidFill>
              <a:effectLst/>
              <a:uFillTx/>
              <a:latin typeface="Times New Roman"/>
            </a:endParaRPr>
          </a:p>
        </p:txBody>
      </p:sp>
      <p:sp>
        <p:nvSpPr>
          <p:cNvPr id="101" name=""/>
          <p:cNvSpPr/>
          <p:nvPr/>
        </p:nvSpPr>
        <p:spPr>
          <a:xfrm>
            <a:off x="6761160" y="5950080"/>
            <a:ext cx="1030320" cy="311040"/>
          </a:xfrm>
          <a:prstGeom prst="rect">
            <a:avLst/>
          </a:prstGeom>
          <a:noFill/>
          <a:ln w="0">
            <a:noFill/>
          </a:ln>
        </p:spPr>
        <p:style>
          <a:lnRef idx="0"/>
          <a:fillRef idx="0"/>
          <a:effectRef idx="0"/>
          <a:fontRef idx="minor"/>
        </p:style>
        <p:txBody>
          <a:bodyPr lIns="90000" rIns="90000" tIns="18360" bIns="18360" anchor="t">
            <a:normAutofit fontScale="85000" lnSpcReduction="9999"/>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$ 292        </a:t>
            </a:r>
            <a:endParaRPr b="0" lang="en-US" sz="1800" strike="noStrike" u="none">
              <a:solidFill>
                <a:srgbClr val="000000"/>
              </a:solidFill>
              <a:effectLst/>
              <a:uFillTx/>
              <a:latin typeface="Times New Roman"/>
            </a:endParaRPr>
          </a:p>
        </p:txBody>
      </p:sp>
      <p:sp>
        <p:nvSpPr>
          <p:cNvPr id="102" name=""/>
          <p:cNvSpPr/>
          <p:nvPr/>
        </p:nvSpPr>
        <p:spPr>
          <a:xfrm>
            <a:off x="1295280" y="5950080"/>
            <a:ext cx="546588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Reported Net Income</a:t>
            </a:r>
            <a:endParaRPr b="0" lang="en-US" sz="1800" strike="noStrike" u="none">
              <a:solidFill>
                <a:srgbClr val="000000"/>
              </a:solidFill>
              <a:effectLst/>
              <a:uFillTx/>
              <a:latin typeface="Times New Roman"/>
            </a:endParaRPr>
          </a:p>
        </p:txBody>
      </p:sp>
      <p:sp>
        <p:nvSpPr>
          <p:cNvPr id="103" name=""/>
          <p:cNvSpPr/>
          <p:nvPr/>
        </p:nvSpPr>
        <p:spPr>
          <a:xfrm>
            <a:off x="8120160" y="2830680"/>
            <a:ext cx="131580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701</a:t>
            </a:r>
            <a:endParaRPr b="0" lang="en-US" sz="1400" strike="noStrike" u="none">
              <a:solidFill>
                <a:srgbClr val="000000"/>
              </a:solidFill>
              <a:effectLst/>
              <a:uFillTx/>
              <a:latin typeface="Times New Roman"/>
            </a:endParaRPr>
          </a:p>
        </p:txBody>
      </p:sp>
      <p:sp>
        <p:nvSpPr>
          <p:cNvPr id="104" name=""/>
          <p:cNvSpPr/>
          <p:nvPr/>
        </p:nvSpPr>
        <p:spPr>
          <a:xfrm>
            <a:off x="6761160" y="2830680"/>
            <a:ext cx="121932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536</a:t>
            </a:r>
            <a:endParaRPr b="0" lang="en-US" sz="1400" strike="noStrike" u="none">
              <a:solidFill>
                <a:srgbClr val="000000"/>
              </a:solidFill>
              <a:effectLst/>
              <a:uFillTx/>
              <a:latin typeface="Times New Roman"/>
            </a:endParaRPr>
          </a:p>
        </p:txBody>
      </p:sp>
      <p:sp>
        <p:nvSpPr>
          <p:cNvPr id="105" name=""/>
          <p:cNvSpPr/>
          <p:nvPr/>
        </p:nvSpPr>
        <p:spPr>
          <a:xfrm>
            <a:off x="1295280" y="2830680"/>
            <a:ext cx="546588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Americas</a:t>
            </a:r>
            <a:endParaRPr b="0" lang="en-US" sz="1400" strike="noStrike" u="none">
              <a:solidFill>
                <a:srgbClr val="000000"/>
              </a:solidFill>
              <a:effectLst/>
              <a:uFillTx/>
              <a:latin typeface="Times New Roman"/>
            </a:endParaRPr>
          </a:p>
        </p:txBody>
      </p:sp>
      <p:sp>
        <p:nvSpPr>
          <p:cNvPr id="106" name=""/>
          <p:cNvSpPr/>
          <p:nvPr/>
        </p:nvSpPr>
        <p:spPr>
          <a:xfrm>
            <a:off x="7791480" y="2519280"/>
            <a:ext cx="150480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754</a:t>
            </a:r>
            <a:endParaRPr b="0" lang="en-US" sz="1800" strike="noStrike" u="none">
              <a:solidFill>
                <a:srgbClr val="000000"/>
              </a:solidFill>
              <a:effectLst/>
              <a:uFillTx/>
              <a:latin typeface="Times New Roman"/>
            </a:endParaRPr>
          </a:p>
        </p:txBody>
      </p:sp>
      <p:sp>
        <p:nvSpPr>
          <p:cNvPr id="107" name=""/>
          <p:cNvSpPr/>
          <p:nvPr/>
        </p:nvSpPr>
        <p:spPr>
          <a:xfrm>
            <a:off x="6761160" y="2519280"/>
            <a:ext cx="1030320" cy="31140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589</a:t>
            </a:r>
            <a:endParaRPr b="0" lang="en-US" sz="1800" strike="noStrike" u="none">
              <a:solidFill>
                <a:srgbClr val="000000"/>
              </a:solidFill>
              <a:effectLst/>
              <a:uFillTx/>
              <a:latin typeface="Times New Roman"/>
            </a:endParaRPr>
          </a:p>
        </p:txBody>
      </p:sp>
      <p:sp>
        <p:nvSpPr>
          <p:cNvPr id="108" name=""/>
          <p:cNvSpPr/>
          <p:nvPr/>
        </p:nvSpPr>
        <p:spPr>
          <a:xfrm>
            <a:off x="1295280" y="2519280"/>
            <a:ext cx="5465880" cy="31140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Wholesale Services</a:t>
            </a:r>
            <a:endParaRPr b="0" lang="en-US" sz="1800" strike="noStrike" u="none">
              <a:solidFill>
                <a:srgbClr val="000000"/>
              </a:solidFill>
              <a:effectLst/>
              <a:uFillTx/>
              <a:latin typeface="Times New Roman"/>
            </a:endParaRPr>
          </a:p>
        </p:txBody>
      </p:sp>
      <p:sp>
        <p:nvSpPr>
          <p:cNvPr id="109" name=""/>
          <p:cNvSpPr/>
          <p:nvPr/>
        </p:nvSpPr>
        <p:spPr>
          <a:xfrm>
            <a:off x="8145360" y="2270160"/>
            <a:ext cx="131616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19</a:t>
            </a:r>
            <a:endParaRPr b="0" lang="en-US" sz="1400" strike="noStrike" u="none">
              <a:solidFill>
                <a:srgbClr val="000000"/>
              </a:solidFill>
              <a:effectLst/>
              <a:uFillTx/>
              <a:latin typeface="Times New Roman"/>
            </a:endParaRPr>
          </a:p>
        </p:txBody>
      </p:sp>
      <p:sp>
        <p:nvSpPr>
          <p:cNvPr id="110" name=""/>
          <p:cNvSpPr/>
          <p:nvPr/>
        </p:nvSpPr>
        <p:spPr>
          <a:xfrm>
            <a:off x="6761160" y="2270160"/>
            <a:ext cx="121932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19</a:t>
            </a:r>
            <a:endParaRPr b="0" lang="en-US" sz="1400" strike="noStrike" u="none">
              <a:solidFill>
                <a:srgbClr val="000000"/>
              </a:solidFill>
              <a:effectLst/>
              <a:uFillTx/>
              <a:latin typeface="Times New Roman"/>
            </a:endParaRPr>
          </a:p>
        </p:txBody>
      </p:sp>
      <p:sp>
        <p:nvSpPr>
          <p:cNvPr id="111" name=""/>
          <p:cNvSpPr/>
          <p:nvPr/>
        </p:nvSpPr>
        <p:spPr>
          <a:xfrm>
            <a:off x="1295280" y="2270160"/>
            <a:ext cx="546588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Global Assets</a:t>
            </a:r>
            <a:endParaRPr b="0" lang="en-US" sz="1400" strike="noStrike" u="none">
              <a:solidFill>
                <a:srgbClr val="000000"/>
              </a:solidFill>
              <a:effectLst/>
              <a:uFillTx/>
              <a:latin typeface="Times New Roman"/>
            </a:endParaRPr>
          </a:p>
        </p:txBody>
      </p:sp>
      <p:sp>
        <p:nvSpPr>
          <p:cNvPr id="112" name=""/>
          <p:cNvSpPr/>
          <p:nvPr/>
        </p:nvSpPr>
        <p:spPr>
          <a:xfrm>
            <a:off x="8209080" y="2021040"/>
            <a:ext cx="131580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(17)</a:t>
            </a:r>
            <a:endParaRPr b="0" lang="en-US" sz="1400" strike="noStrike" u="none">
              <a:solidFill>
                <a:srgbClr val="000000"/>
              </a:solidFill>
              <a:effectLst/>
              <a:uFillTx/>
              <a:latin typeface="Times New Roman"/>
            </a:endParaRPr>
          </a:p>
        </p:txBody>
      </p:sp>
      <p:sp>
        <p:nvSpPr>
          <p:cNvPr id="113" name=""/>
          <p:cNvSpPr/>
          <p:nvPr/>
        </p:nvSpPr>
        <p:spPr>
          <a:xfrm>
            <a:off x="6761160" y="2021040"/>
            <a:ext cx="121932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74</a:t>
            </a:r>
            <a:endParaRPr b="0" lang="en-US" sz="1400" strike="noStrike" u="none">
              <a:solidFill>
                <a:srgbClr val="000000"/>
              </a:solidFill>
              <a:effectLst/>
              <a:uFillTx/>
              <a:latin typeface="Times New Roman"/>
            </a:endParaRPr>
          </a:p>
        </p:txBody>
      </p:sp>
      <p:sp>
        <p:nvSpPr>
          <p:cNvPr id="114" name=""/>
          <p:cNvSpPr/>
          <p:nvPr/>
        </p:nvSpPr>
        <p:spPr>
          <a:xfrm>
            <a:off x="1295280" y="2021040"/>
            <a:ext cx="5465880" cy="24912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Portland General</a:t>
            </a:r>
            <a:endParaRPr b="0" lang="en-US" sz="1400" strike="noStrike" u="none">
              <a:solidFill>
                <a:srgbClr val="000000"/>
              </a:solidFill>
              <a:effectLst/>
              <a:uFillTx/>
              <a:latin typeface="Times New Roman"/>
            </a:endParaRPr>
          </a:p>
        </p:txBody>
      </p:sp>
      <p:sp>
        <p:nvSpPr>
          <p:cNvPr id="115" name=""/>
          <p:cNvSpPr/>
          <p:nvPr/>
        </p:nvSpPr>
        <p:spPr>
          <a:xfrm>
            <a:off x="8145360" y="1771560"/>
            <a:ext cx="1316160" cy="24948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85</a:t>
            </a:r>
            <a:endParaRPr b="0" lang="en-US" sz="1400" strike="noStrike" u="none">
              <a:solidFill>
                <a:srgbClr val="000000"/>
              </a:solidFill>
              <a:effectLst/>
              <a:uFillTx/>
              <a:latin typeface="Times New Roman"/>
            </a:endParaRPr>
          </a:p>
        </p:txBody>
      </p:sp>
      <p:sp>
        <p:nvSpPr>
          <p:cNvPr id="116" name=""/>
          <p:cNvSpPr/>
          <p:nvPr/>
        </p:nvSpPr>
        <p:spPr>
          <a:xfrm>
            <a:off x="6761160" y="1771560"/>
            <a:ext cx="1219320" cy="24948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gn="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83 </a:t>
            </a:r>
            <a:endParaRPr b="0" lang="en-US" sz="1400" strike="noStrike" u="none">
              <a:solidFill>
                <a:srgbClr val="000000"/>
              </a:solidFill>
              <a:effectLst/>
              <a:uFillTx/>
              <a:latin typeface="Times New Roman"/>
            </a:endParaRPr>
          </a:p>
        </p:txBody>
      </p:sp>
      <p:sp>
        <p:nvSpPr>
          <p:cNvPr id="117" name=""/>
          <p:cNvSpPr/>
          <p:nvPr/>
        </p:nvSpPr>
        <p:spPr>
          <a:xfrm>
            <a:off x="1295280" y="1771560"/>
            <a:ext cx="5465880" cy="249480"/>
          </a:xfrm>
          <a:prstGeom prst="rect">
            <a:avLst/>
          </a:prstGeom>
          <a:noFill/>
          <a:ln w="0">
            <a:noFill/>
          </a:ln>
        </p:spPr>
        <p:style>
          <a:lnRef idx="0"/>
          <a:fillRef idx="0"/>
          <a:effectRef idx="0"/>
          <a:fontRef idx="minor"/>
        </p:style>
        <p:txBody>
          <a:bodyPr lIns="90000" rIns="90000" tIns="18360" bIns="18360" anchor="t">
            <a:normAutofit fontScale="92500" lnSpcReduction="9999"/>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Natural Gas Pipelines</a:t>
            </a:r>
            <a:endParaRPr b="0" lang="en-US" sz="1400" strike="noStrike" u="none">
              <a:solidFill>
                <a:srgbClr val="000000"/>
              </a:solidFill>
              <a:effectLst/>
              <a:uFillTx/>
              <a:latin typeface="Times New Roman"/>
            </a:endParaRPr>
          </a:p>
        </p:txBody>
      </p:sp>
      <p:sp>
        <p:nvSpPr>
          <p:cNvPr id="118" name=""/>
          <p:cNvSpPr/>
          <p:nvPr/>
        </p:nvSpPr>
        <p:spPr>
          <a:xfrm>
            <a:off x="7791480" y="1460520"/>
            <a:ext cx="150480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$ 87</a:t>
            </a:r>
            <a:endParaRPr b="0" lang="en-US" sz="1800" strike="noStrike" u="none">
              <a:solidFill>
                <a:srgbClr val="000000"/>
              </a:solidFill>
              <a:effectLst/>
              <a:uFillTx/>
              <a:latin typeface="Times New Roman"/>
            </a:endParaRPr>
          </a:p>
        </p:txBody>
      </p:sp>
      <p:sp>
        <p:nvSpPr>
          <p:cNvPr id="119" name=""/>
          <p:cNvSpPr/>
          <p:nvPr/>
        </p:nvSpPr>
        <p:spPr>
          <a:xfrm>
            <a:off x="6761160" y="1460520"/>
            <a:ext cx="1030320" cy="311040"/>
          </a:xfrm>
          <a:prstGeom prst="rect">
            <a:avLst/>
          </a:prstGeom>
          <a:noFill/>
          <a:ln w="0">
            <a:noFill/>
          </a:ln>
        </p:spPr>
        <p:style>
          <a:lnRef idx="0"/>
          <a:fillRef idx="0"/>
          <a:effectRef idx="0"/>
          <a:fontRef idx="minor"/>
        </p:style>
        <p:txBody>
          <a:bodyPr lIns="90000" rIns="90000" tIns="18360" bIns="18360" anchor="t">
            <a:normAutofit/>
          </a:bodyPr>
          <a:p>
            <a:pPr algn="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$ 176</a:t>
            </a:r>
            <a:endParaRPr b="0" lang="en-US" sz="1800" strike="noStrike" u="none">
              <a:solidFill>
                <a:srgbClr val="000000"/>
              </a:solidFill>
              <a:effectLst/>
              <a:uFillTx/>
              <a:latin typeface="Times New Roman"/>
            </a:endParaRPr>
          </a:p>
        </p:txBody>
      </p:sp>
      <p:sp>
        <p:nvSpPr>
          <p:cNvPr id="120" name=""/>
          <p:cNvSpPr/>
          <p:nvPr/>
        </p:nvSpPr>
        <p:spPr>
          <a:xfrm>
            <a:off x="1295280" y="1460520"/>
            <a:ext cx="546588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Transportation &amp; Distribution</a:t>
            </a:r>
            <a:endParaRPr b="0" lang="en-US" sz="1800" strike="noStrike" u="none">
              <a:solidFill>
                <a:srgbClr val="000000"/>
              </a:solidFill>
              <a:effectLst/>
              <a:uFillTx/>
              <a:latin typeface="Times New Roman"/>
            </a:endParaRPr>
          </a:p>
        </p:txBody>
      </p:sp>
      <p:sp>
        <p:nvSpPr>
          <p:cNvPr id="121" name=""/>
          <p:cNvSpPr/>
          <p:nvPr/>
        </p:nvSpPr>
        <p:spPr>
          <a:xfrm>
            <a:off x="7791480" y="1149480"/>
            <a:ext cx="150480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2" name=""/>
          <p:cNvSpPr/>
          <p:nvPr/>
        </p:nvSpPr>
        <p:spPr>
          <a:xfrm>
            <a:off x="6761160" y="1149480"/>
            <a:ext cx="103032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3" name=""/>
          <p:cNvSpPr/>
          <p:nvPr/>
        </p:nvSpPr>
        <p:spPr>
          <a:xfrm>
            <a:off x="1295280" y="1149480"/>
            <a:ext cx="5465880" cy="311040"/>
          </a:xfrm>
          <a:prstGeom prst="rect">
            <a:avLst/>
          </a:prstGeom>
          <a:noFill/>
          <a:ln w="0">
            <a:noFill/>
          </a:ln>
        </p:spPr>
        <p:style>
          <a:lnRef idx="0"/>
          <a:fillRef idx="0"/>
          <a:effectRef idx="0"/>
          <a:fontRef idx="minor"/>
        </p:style>
        <p:txBody>
          <a:bodyPr lIns="90000" rIns="90000" tIns="18360" bIns="18360" anchor="t">
            <a:norm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IBIT:</a:t>
            </a:r>
            <a:endParaRPr b="0" lang="en-US" sz="1800" strike="noStrike" u="none">
              <a:solidFill>
                <a:srgbClr val="000000"/>
              </a:solidFill>
              <a:effectLst/>
              <a:uFillTx/>
              <a:latin typeface="Times New Roman"/>
            </a:endParaRPr>
          </a:p>
        </p:txBody>
      </p:sp>
      <p:sp>
        <p:nvSpPr>
          <p:cNvPr id="124" name=""/>
          <p:cNvSpPr/>
          <p:nvPr/>
        </p:nvSpPr>
        <p:spPr>
          <a:xfrm>
            <a:off x="1295280" y="838080"/>
            <a:ext cx="5465880" cy="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1295280" y="83808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9296280" y="83808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6761160" y="838080"/>
            <a:ext cx="1030320" cy="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1295280" y="114948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7791480" y="838080"/>
            <a:ext cx="1504800" cy="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9296280" y="114948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1295280" y="146052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9296280" y="146052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1295280" y="1771560"/>
            <a:ext cx="0" cy="24948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9296280" y="1771560"/>
            <a:ext cx="0" cy="24948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1295280" y="202104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1295280" y="227016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1295280" y="251928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9296280" y="251928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1295280" y="283068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9296280" y="283068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1295280" y="307980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9296280" y="307980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1295280" y="332892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9296280" y="332892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1295280" y="363996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9296280" y="363996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1295280" y="395136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9296280" y="395136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1295280" y="426240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9296280" y="426240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1295280" y="457344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9296280" y="4573440"/>
            <a:ext cx="0" cy="31140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1295280" y="4884840"/>
            <a:ext cx="0" cy="3823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9296280" y="4884840"/>
            <a:ext cx="0" cy="3823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1295280" y="5267160"/>
            <a:ext cx="0" cy="75276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9296280" y="5267160"/>
            <a:ext cx="0" cy="75276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1295280" y="6019920"/>
            <a:ext cx="0" cy="62208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9296280" y="601992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6761160" y="6261120"/>
            <a:ext cx="253512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6761160" y="4262400"/>
            <a:ext cx="25351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6761160" y="4573440"/>
            <a:ext cx="25351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9296280" y="6330960"/>
            <a:ext cx="0" cy="31104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6761160" y="5950080"/>
            <a:ext cx="25351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1295280" y="6642000"/>
            <a:ext cx="5465880" cy="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9296280" y="202104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9296280" y="2270160"/>
            <a:ext cx="0" cy="24912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CB2DE1B-7ED9-4A4F-8CC5-7AAA48B2D3CC}"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652" name=""/>
          <p:cNvGrpSpPr/>
          <p:nvPr/>
        </p:nvGrpSpPr>
        <p:grpSpPr>
          <a:xfrm>
            <a:off x="3962520" y="1828800"/>
            <a:ext cx="2768400" cy="2438280"/>
            <a:chOff x="3962520" y="1828800"/>
            <a:chExt cx="2768400" cy="2438280"/>
          </a:xfrm>
        </p:grpSpPr>
        <p:pic>
          <p:nvPicPr>
            <p:cNvPr id="3653" name="ENE_C_WHI" descr=""/>
            <p:cNvPicPr/>
            <p:nvPr/>
          </p:nvPicPr>
          <p:blipFill>
            <a:blip r:embed="rId1"/>
            <a:stretch/>
          </p:blipFill>
          <p:spPr>
            <a:xfrm>
              <a:off x="3962520" y="1828800"/>
              <a:ext cx="2477880" cy="2438280"/>
            </a:xfrm>
            <a:prstGeom prst="rect">
              <a:avLst/>
            </a:prstGeom>
            <a:noFill/>
            <a:ln w="0">
              <a:noFill/>
            </a:ln>
          </p:spPr>
        </p:pic>
        <p:sp>
          <p:nvSpPr>
            <p:cNvPr id="3654" name=""/>
            <p:cNvSpPr/>
            <p:nvPr/>
          </p:nvSpPr>
          <p:spPr>
            <a:xfrm>
              <a:off x="6156360" y="3143160"/>
              <a:ext cx="5745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3AC7687D-C1EC-45DD-A16C-65E09FF71029}" type="slidenum">
              <a:t>40</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67" name=""/>
          <p:cNvGrpSpPr/>
          <p:nvPr/>
        </p:nvGrpSpPr>
        <p:grpSpPr>
          <a:xfrm>
            <a:off x="4038480" y="228600"/>
            <a:ext cx="2032200" cy="1828800"/>
            <a:chOff x="4038480" y="228600"/>
            <a:chExt cx="2032200" cy="1828800"/>
          </a:xfrm>
        </p:grpSpPr>
        <p:pic>
          <p:nvPicPr>
            <p:cNvPr id="168" name="ENE_C_WHI" descr=""/>
            <p:cNvPicPr/>
            <p:nvPr/>
          </p:nvPicPr>
          <p:blipFill>
            <a:blip r:embed="rId1"/>
            <a:stretch/>
          </p:blipFill>
          <p:spPr>
            <a:xfrm>
              <a:off x="4038480" y="228600"/>
              <a:ext cx="1835280" cy="1828800"/>
            </a:xfrm>
            <a:prstGeom prst="rect">
              <a:avLst/>
            </a:prstGeom>
            <a:noFill/>
            <a:ln w="0">
              <a:noFill/>
            </a:ln>
          </p:spPr>
        </p:pic>
        <p:sp>
          <p:nvSpPr>
            <p:cNvPr id="169" name=""/>
            <p:cNvSpPr/>
            <p:nvPr/>
          </p:nvSpPr>
          <p:spPr>
            <a:xfrm>
              <a:off x="5645160" y="1185840"/>
              <a:ext cx="425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9bff"/>
                  </a:solidFill>
                  <a:effectLst/>
                  <a:uFillTx/>
                  <a:latin typeface="Arial"/>
                </a:rPr>
                <a:t>®</a:t>
              </a:r>
              <a:endParaRPr b="0" lang="en-US" sz="1200" strike="noStrike" u="none">
                <a:solidFill>
                  <a:srgbClr val="000000"/>
                </a:solidFill>
                <a:effectLst/>
                <a:uFillTx/>
                <a:latin typeface="Times New Roman"/>
              </a:endParaRPr>
            </a:p>
          </p:txBody>
        </p:sp>
      </p:grpSp>
      <p:sp>
        <p:nvSpPr>
          <p:cNvPr id="170" name=""/>
          <p:cNvSpPr/>
          <p:nvPr/>
        </p:nvSpPr>
        <p:spPr>
          <a:xfrm>
            <a:off x="6495840" y="3962520"/>
            <a:ext cx="1964160" cy="734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Energy Services</a:t>
            </a:r>
            <a:br>
              <a:rPr sz="1400"/>
            </a:br>
            <a:r>
              <a:rPr b="1" lang="en-US" sz="1400" strike="noStrike" u="none">
                <a:solidFill>
                  <a:srgbClr val="c0c0c0"/>
                </a:solidFill>
                <a:effectLst/>
                <a:uFillTx/>
                <a:latin typeface="Arial"/>
              </a:rPr>
              <a:t>for Commercial and </a:t>
            </a:r>
            <a:br>
              <a:rPr sz="1400"/>
            </a:br>
            <a:r>
              <a:rPr b="1" lang="en-US" sz="1400" strike="noStrike" u="none">
                <a:solidFill>
                  <a:srgbClr val="c0c0c0"/>
                </a:solidFill>
                <a:effectLst/>
                <a:uFillTx/>
                <a:latin typeface="Arial"/>
              </a:rPr>
              <a:t>Industrial Customers</a:t>
            </a:r>
            <a:endParaRPr b="0" lang="en-US" sz="1400" strike="noStrike" u="none">
              <a:solidFill>
                <a:srgbClr val="000000"/>
              </a:solidFill>
              <a:effectLst/>
              <a:uFillTx/>
              <a:latin typeface="Times New Roman"/>
            </a:endParaRPr>
          </a:p>
        </p:txBody>
      </p:sp>
      <p:sp>
        <p:nvSpPr>
          <p:cNvPr id="171" name=""/>
          <p:cNvSpPr/>
          <p:nvPr/>
        </p:nvSpPr>
        <p:spPr>
          <a:xfrm>
            <a:off x="1295280" y="2541600"/>
            <a:ext cx="2286000" cy="1300320"/>
          </a:xfrm>
          <a:prstGeom prst="rect">
            <a:avLst/>
          </a:prstGeom>
          <a:solidFill>
            <a:srgbClr val="0091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Transportation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&amp; Distribution</a:t>
            </a:r>
            <a:endParaRPr b="0" lang="en-US" sz="2000" strike="noStrike" u="none">
              <a:solidFill>
                <a:srgbClr val="000000"/>
              </a:solidFill>
              <a:effectLst/>
              <a:uFillTx/>
              <a:latin typeface="Times New Roman"/>
            </a:endParaRPr>
          </a:p>
        </p:txBody>
      </p:sp>
      <p:sp>
        <p:nvSpPr>
          <p:cNvPr id="172" name=""/>
          <p:cNvSpPr/>
          <p:nvPr/>
        </p:nvSpPr>
        <p:spPr>
          <a:xfrm>
            <a:off x="6324480" y="2541600"/>
            <a:ext cx="2286000" cy="1300320"/>
          </a:xfrm>
          <a:prstGeom prst="rect">
            <a:avLst/>
          </a:prstGeom>
          <a:solidFill>
            <a:srgbClr val="808080"/>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Retail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Services</a:t>
            </a:r>
            <a:endParaRPr b="0" lang="en-US" sz="2000" strike="noStrike" u="none">
              <a:solidFill>
                <a:srgbClr val="000000"/>
              </a:solidFill>
              <a:effectLst/>
              <a:uFillTx/>
              <a:latin typeface="Times New Roman"/>
            </a:endParaRPr>
          </a:p>
        </p:txBody>
      </p:sp>
      <p:cxnSp>
        <p:nvCxnSpPr>
          <p:cNvPr id="173" name=""/>
          <p:cNvCxnSpPr>
            <a:stCxn id="171" idx="0"/>
          </p:cNvCxnSpPr>
          <p:nvPr/>
        </p:nvCxnSpPr>
        <p:spPr>
          <a:xfrm flipH="1" flipV="1" rot="5400000">
            <a:off x="3453120" y="1041480"/>
            <a:ext cx="484920" cy="2515320"/>
          </a:xfrm>
          <a:prstGeom prst="bentConnector3">
            <a:avLst>
              <a:gd name="adj1" fmla="val 49777"/>
            </a:avLst>
          </a:prstGeom>
          <a:ln w="9360">
            <a:solidFill>
              <a:srgbClr val="000000"/>
            </a:solidFill>
            <a:miter/>
          </a:ln>
        </p:spPr>
      </p:cxnSp>
      <p:cxnSp>
        <p:nvCxnSpPr>
          <p:cNvPr id="174" name=""/>
          <p:cNvCxnSpPr>
            <a:stCxn id="172" idx="0"/>
          </p:cNvCxnSpPr>
          <p:nvPr/>
        </p:nvCxnSpPr>
        <p:spPr>
          <a:xfrm flipV="1" rot="16200000">
            <a:off x="5967360" y="1041480"/>
            <a:ext cx="484920" cy="2515320"/>
          </a:xfrm>
          <a:prstGeom prst="bentConnector3">
            <a:avLst>
              <a:gd name="adj1" fmla="val 49777"/>
            </a:avLst>
          </a:prstGeom>
          <a:ln w="9360">
            <a:solidFill>
              <a:srgbClr val="000000"/>
            </a:solidFill>
            <a:miter/>
          </a:ln>
        </p:spPr>
      </p:cxnSp>
      <p:cxnSp>
        <p:nvCxnSpPr>
          <p:cNvPr id="175" name=""/>
          <p:cNvCxnSpPr/>
          <p:nvPr/>
        </p:nvCxnSpPr>
        <p:spPr>
          <a:xfrm flipV="1">
            <a:off x="4952520" y="2056680"/>
            <a:ext cx="1080" cy="484920"/>
          </a:xfrm>
          <a:prstGeom prst="straightConnector1">
            <a:avLst/>
          </a:prstGeom>
          <a:ln w="9360">
            <a:solidFill>
              <a:srgbClr val="000000"/>
            </a:solidFill>
            <a:miter/>
          </a:ln>
        </p:spPr>
      </p:cxnSp>
      <p:sp>
        <p:nvSpPr>
          <p:cNvPr id="176" name=""/>
          <p:cNvSpPr/>
          <p:nvPr/>
        </p:nvSpPr>
        <p:spPr>
          <a:xfrm>
            <a:off x="1193760" y="3962520"/>
            <a:ext cx="2666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 Transportation, Electric Distribution and Global Assets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77" name=""/>
          <p:cNvSpPr/>
          <p:nvPr/>
        </p:nvSpPr>
        <p:spPr>
          <a:xfrm>
            <a:off x="3905280" y="3962520"/>
            <a:ext cx="21906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0c0c0"/>
                </a:solidFill>
                <a:effectLst/>
                <a:uFillTx/>
                <a:latin typeface="Arial"/>
              </a:rPr>
              <a:t>Commodity Marketing and Delivery </a:t>
            </a:r>
            <a:endParaRPr b="0" lang="en-US" sz="1400" strike="noStrike" u="none">
              <a:solidFill>
                <a:srgbClr val="000000"/>
              </a:solidFill>
              <a:effectLst/>
              <a:uFillTx/>
              <a:latin typeface="Times New Roman"/>
            </a:endParaRPr>
          </a:p>
        </p:txBody>
      </p:sp>
      <p:sp>
        <p:nvSpPr>
          <p:cNvPr id="178" name=""/>
          <p:cNvSpPr/>
          <p:nvPr/>
        </p:nvSpPr>
        <p:spPr>
          <a:xfrm>
            <a:off x="3809880" y="2541600"/>
            <a:ext cx="2286000" cy="1300320"/>
          </a:xfrm>
          <a:prstGeom prst="rect">
            <a:avLst/>
          </a:prstGeom>
          <a:solidFill>
            <a:srgbClr val="808080"/>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0c0c0"/>
                </a:solidFill>
                <a:effectLst/>
                <a:uFillTx/>
                <a:latin typeface="Arial"/>
              </a:rPr>
              <a:t>Wholesale Services</a:t>
            </a:r>
            <a:endParaRPr b="0" lang="en-US" sz="2000" strike="noStrike" u="none">
              <a:solidFill>
                <a:srgbClr val="000000"/>
              </a:solidFill>
              <a:effectLst/>
              <a:uFillTx/>
              <a:latin typeface="Times New Roman"/>
            </a:endParaRPr>
          </a:p>
        </p:txBody>
      </p:sp>
      <p:sp>
        <p:nvSpPr>
          <p:cNvPr id="179" name=""/>
          <p:cNvSpPr/>
          <p:nvPr/>
        </p:nvSpPr>
        <p:spPr>
          <a:xfrm>
            <a:off x="1422360" y="4952880"/>
            <a:ext cx="1828800" cy="45720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Stan Horton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Chairman &amp; CEO</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F34DD16-B405-4ED0-9190-663B20EAD46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514080" y="304920"/>
            <a:ext cx="9258120" cy="952560"/>
          </a:xfrm>
          <a:prstGeom prst="rect">
            <a:avLst/>
          </a:prstGeom>
          <a:noFill/>
          <a:ln w="0">
            <a:noFill/>
          </a:ln>
        </p:spPr>
        <p:txBody>
          <a:bodyPr lIns="90000" rIns="90000" tIns="46800" bIns="46800" anchor="t" anchorCtr="1">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Enron’s Transportation &amp; Distribution Businesses</a:t>
            </a:r>
            <a:br>
              <a:rPr sz="2400"/>
            </a:br>
            <a:r>
              <a:rPr b="1" lang="en-US" sz="3200" strike="noStrike" u="none">
                <a:solidFill>
                  <a:srgbClr val="000000"/>
                </a:solidFill>
                <a:effectLst/>
                <a:uFillTx/>
                <a:latin typeface="Arial Black"/>
              </a:rPr>
              <a:t>Worldwide Asset-Based Operations</a:t>
            </a:r>
            <a:br>
              <a:rPr sz="2400"/>
            </a:br>
            <a:endParaRPr b="0" lang="en-US" sz="3200" strike="noStrike" u="none">
              <a:solidFill>
                <a:srgbClr val="000000"/>
              </a:solidFill>
              <a:effectLst/>
              <a:uFillTx/>
              <a:latin typeface="Arial Black"/>
            </a:endParaRPr>
          </a:p>
        </p:txBody>
      </p:sp>
      <p:sp>
        <p:nvSpPr>
          <p:cNvPr id="181" name=""/>
          <p:cNvSpPr/>
          <p:nvPr/>
        </p:nvSpPr>
        <p:spPr>
          <a:xfrm>
            <a:off x="1600200" y="3544920"/>
            <a:ext cx="2057400" cy="1170000"/>
          </a:xfrm>
          <a:prstGeom prst="rect">
            <a:avLst/>
          </a:prstGeom>
          <a:solidFill>
            <a:srgbClr val="fc012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Natural Gas Pipelines</a:t>
            </a:r>
            <a:endParaRPr b="0" lang="en-US" sz="2000" strike="noStrike" u="none">
              <a:solidFill>
                <a:srgbClr val="000000"/>
              </a:solidFill>
              <a:effectLst/>
              <a:uFillTx/>
              <a:latin typeface="Times New Roman"/>
            </a:endParaRPr>
          </a:p>
        </p:txBody>
      </p:sp>
      <p:sp>
        <p:nvSpPr>
          <p:cNvPr id="182" name=""/>
          <p:cNvSpPr/>
          <p:nvPr/>
        </p:nvSpPr>
        <p:spPr>
          <a:xfrm>
            <a:off x="4078440" y="3543480"/>
            <a:ext cx="2057400" cy="1169640"/>
          </a:xfrm>
          <a:prstGeom prst="rect">
            <a:avLst/>
          </a:prstGeom>
          <a:solidFill>
            <a:srgbClr val="fc012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Portland General</a:t>
            </a:r>
            <a:endParaRPr b="0" lang="en-US" sz="2000" strike="noStrike" u="none">
              <a:solidFill>
                <a:srgbClr val="000000"/>
              </a:solidFill>
              <a:effectLst/>
              <a:uFillTx/>
              <a:latin typeface="Times New Roman"/>
            </a:endParaRPr>
          </a:p>
        </p:txBody>
      </p:sp>
      <p:sp>
        <p:nvSpPr>
          <p:cNvPr id="183" name=""/>
          <p:cNvSpPr/>
          <p:nvPr/>
        </p:nvSpPr>
        <p:spPr>
          <a:xfrm>
            <a:off x="1600200" y="4800600"/>
            <a:ext cx="24382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Interstate Natural Gas</a:t>
            </a:r>
            <a:endParaRPr b="0" lang="en-US" sz="1400" strike="noStrike" u="none">
              <a:solidFill>
                <a:srgbClr val="000000"/>
              </a:solidFill>
              <a:effectLst/>
              <a:uFillTx/>
              <a:latin typeface="Times New Roman"/>
            </a:endParaRPr>
          </a:p>
          <a:p>
            <a:pPr>
              <a:lnSpc>
                <a:spcPct val="100000"/>
              </a:lnSpc>
              <a:tabLst>
                <a:tab algn="l" pos="0"/>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Transportation</a:t>
            </a:r>
            <a:endParaRPr b="0" lang="en-US" sz="1400" strike="noStrike" u="none">
              <a:solidFill>
                <a:srgbClr val="000000"/>
              </a:solidFill>
              <a:effectLst/>
              <a:uFillTx/>
              <a:latin typeface="Times New Roman"/>
            </a:endParaRPr>
          </a:p>
        </p:txBody>
      </p:sp>
      <p:sp>
        <p:nvSpPr>
          <p:cNvPr id="184" name=""/>
          <p:cNvSpPr/>
          <p:nvPr/>
        </p:nvSpPr>
        <p:spPr>
          <a:xfrm>
            <a:off x="3962520" y="1752480"/>
            <a:ext cx="2286000" cy="1295640"/>
          </a:xfrm>
          <a:prstGeom prst="rect">
            <a:avLst/>
          </a:prstGeom>
          <a:solidFill>
            <a:srgbClr val="0091ff"/>
          </a:solidFill>
          <a:ln w="12600">
            <a:solidFill>
              <a:srgbClr val="000000"/>
            </a:solidFill>
            <a:miter/>
          </a:ln>
        </p:spPr>
        <p:style>
          <a:lnRef idx="0"/>
          <a:fillRef idx="0"/>
          <a:effectRef idx="0"/>
          <a:fontRef idx="minor"/>
        </p:style>
        <p:txBody>
          <a:bodyPr lIns="45720" rIns="45720" tIns="46800" bIns="46800" anchor="b"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Transportation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&amp; Distribution </a:t>
            </a:r>
            <a:endParaRPr b="0" lang="en-US" sz="2000" strike="noStrike" u="none">
              <a:solidFill>
                <a:srgbClr val="000000"/>
              </a:solidFill>
              <a:effectLst/>
              <a:uFillTx/>
              <a:latin typeface="Times New Roman"/>
            </a:endParaRPr>
          </a:p>
        </p:txBody>
      </p:sp>
      <p:grpSp>
        <p:nvGrpSpPr>
          <p:cNvPr id="185" name=""/>
          <p:cNvGrpSpPr/>
          <p:nvPr/>
        </p:nvGrpSpPr>
        <p:grpSpPr>
          <a:xfrm>
            <a:off x="4851360" y="1860480"/>
            <a:ext cx="574200" cy="463680"/>
            <a:chOff x="4851360" y="1860480"/>
            <a:chExt cx="574200" cy="463680"/>
          </a:xfrm>
        </p:grpSpPr>
        <p:pic>
          <p:nvPicPr>
            <p:cNvPr id="186" name="ENE_C_WHI" descr=""/>
            <p:cNvPicPr/>
            <p:nvPr/>
          </p:nvPicPr>
          <p:blipFill>
            <a:blip r:embed="rId1"/>
            <a:stretch/>
          </p:blipFill>
          <p:spPr>
            <a:xfrm>
              <a:off x="4851360" y="1860480"/>
              <a:ext cx="504720" cy="463680"/>
            </a:xfrm>
            <a:prstGeom prst="rect">
              <a:avLst/>
            </a:prstGeom>
            <a:noFill/>
            <a:ln w="0">
              <a:noFill/>
            </a:ln>
          </p:spPr>
        </p:pic>
        <p:sp>
          <p:nvSpPr>
            <p:cNvPr id="187" name=""/>
            <p:cNvSpPr/>
            <p:nvPr/>
          </p:nvSpPr>
          <p:spPr>
            <a:xfrm>
              <a:off x="5196240" y="2082960"/>
              <a:ext cx="229320" cy="169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9bff"/>
                  </a:solidFill>
                  <a:effectLst/>
                  <a:uFillTx/>
                  <a:latin typeface="Frutiger"/>
                </a:rPr>
                <a:t>®</a:t>
              </a:r>
              <a:endParaRPr b="0" lang="en-US" sz="500" strike="noStrike" u="none">
                <a:solidFill>
                  <a:srgbClr val="000000"/>
                </a:solidFill>
                <a:effectLst/>
                <a:uFillTx/>
                <a:latin typeface="Times New Roman"/>
              </a:endParaRPr>
            </a:p>
          </p:txBody>
        </p:sp>
      </p:grpSp>
      <p:cxnSp>
        <p:nvCxnSpPr>
          <p:cNvPr id="188" name=""/>
          <p:cNvCxnSpPr>
            <a:stCxn id="184" idx="2"/>
            <a:endCxn id="181" idx="0"/>
          </p:cNvCxnSpPr>
          <p:nvPr/>
        </p:nvCxnSpPr>
        <p:spPr>
          <a:xfrm rot="5400000">
            <a:off x="3618000" y="2058120"/>
            <a:ext cx="497520" cy="2477160"/>
          </a:xfrm>
          <a:prstGeom prst="bentConnector3">
            <a:avLst>
              <a:gd name="adj1" fmla="val 49818"/>
            </a:avLst>
          </a:prstGeom>
          <a:ln w="9360">
            <a:solidFill>
              <a:srgbClr val="000000"/>
            </a:solidFill>
            <a:miter/>
          </a:ln>
        </p:spPr>
      </p:cxnSp>
      <p:cxnSp>
        <p:nvCxnSpPr>
          <p:cNvPr id="189" name=""/>
          <p:cNvCxnSpPr>
            <a:stCxn id="184" idx="2"/>
            <a:endCxn id="182" idx="0"/>
          </p:cNvCxnSpPr>
          <p:nvPr/>
        </p:nvCxnSpPr>
        <p:spPr>
          <a:xfrm flipH="1" rot="16200000">
            <a:off x="4858560" y="3294720"/>
            <a:ext cx="496080" cy="2160"/>
          </a:xfrm>
          <a:prstGeom prst="bentConnector3">
            <a:avLst>
              <a:gd name="adj1" fmla="val 49963"/>
            </a:avLst>
          </a:prstGeom>
          <a:ln w="9360">
            <a:solidFill>
              <a:srgbClr val="000000"/>
            </a:solidFill>
            <a:miter/>
          </a:ln>
        </p:spPr>
      </p:cxnSp>
      <p:sp>
        <p:nvSpPr>
          <p:cNvPr id="190" name=""/>
          <p:cNvSpPr/>
          <p:nvPr/>
        </p:nvSpPr>
        <p:spPr>
          <a:xfrm>
            <a:off x="6553080" y="3548160"/>
            <a:ext cx="2057400" cy="1170000"/>
          </a:xfrm>
          <a:prstGeom prst="rect">
            <a:avLst/>
          </a:prstGeom>
          <a:solidFill>
            <a:srgbClr val="fc0128"/>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Global Assets</a:t>
            </a:r>
            <a:endParaRPr b="0" lang="en-US" sz="2000" strike="noStrike" u="none">
              <a:solidFill>
                <a:srgbClr val="000000"/>
              </a:solidFill>
              <a:effectLst/>
              <a:uFillTx/>
              <a:latin typeface="Times New Roman"/>
            </a:endParaRPr>
          </a:p>
        </p:txBody>
      </p:sp>
      <p:cxnSp>
        <p:nvCxnSpPr>
          <p:cNvPr id="191" name=""/>
          <p:cNvCxnSpPr>
            <a:stCxn id="190" idx="0"/>
            <a:endCxn id="184" idx="2"/>
          </p:cNvCxnSpPr>
          <p:nvPr/>
        </p:nvCxnSpPr>
        <p:spPr>
          <a:xfrm flipV="1" rot="16200000">
            <a:off x="6093000" y="2059200"/>
            <a:ext cx="500760" cy="2477160"/>
          </a:xfrm>
          <a:prstGeom prst="bentConnector3">
            <a:avLst>
              <a:gd name="adj1" fmla="val 49784"/>
            </a:avLst>
          </a:prstGeom>
          <a:ln w="9360">
            <a:solidFill>
              <a:srgbClr val="000000"/>
            </a:solidFill>
            <a:miter/>
          </a:ln>
        </p:spPr>
      </p:cxnSp>
      <p:sp>
        <p:nvSpPr>
          <p:cNvPr id="192" name=""/>
          <p:cNvSpPr/>
          <p:nvPr/>
        </p:nvSpPr>
        <p:spPr>
          <a:xfrm>
            <a:off x="4114800" y="4800600"/>
            <a:ext cx="2438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Electric Distribution</a:t>
            </a:r>
            <a:endParaRPr b="0" lang="en-US" sz="1400" strike="noStrike" u="none">
              <a:solidFill>
                <a:srgbClr val="000000"/>
              </a:solidFill>
              <a:effectLst/>
              <a:uFillTx/>
              <a:latin typeface="Times New Roman"/>
            </a:endParaRPr>
          </a:p>
        </p:txBody>
      </p:sp>
      <p:sp>
        <p:nvSpPr>
          <p:cNvPr id="193" name=""/>
          <p:cNvSpPr/>
          <p:nvPr/>
        </p:nvSpPr>
        <p:spPr>
          <a:xfrm>
            <a:off x="6553080" y="4800600"/>
            <a:ext cx="2438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1159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International Assets</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FFD79FB-E533-4415-AB18-B91CE23D422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
          <p:cNvSpPr/>
          <p:nvPr/>
        </p:nvSpPr>
        <p:spPr>
          <a:xfrm>
            <a:off x="380880" y="5200560"/>
            <a:ext cx="4191120" cy="581400"/>
          </a:xfrm>
          <a:prstGeom prst="rect">
            <a:avLst/>
          </a:prstGeom>
          <a:solidFill>
            <a:srgbClr val="ffe80f"/>
          </a:solidFill>
          <a:ln w="9360">
            <a:solidFill>
              <a:srgbClr val="000000"/>
            </a:solidFill>
            <a:miter/>
          </a:ln>
        </p:spPr>
        <p:style>
          <a:lnRef idx="0"/>
          <a:fillRef idx="0"/>
          <a:effectRef idx="0"/>
          <a:fontRef idx="minor"/>
        </p:style>
        <p:txBody>
          <a:bodyPr lIns="90000" rIns="90000" tIns="46800" bIns="46800" anchor="t">
            <a:spAutoFit/>
          </a:bodyPr>
          <a:p>
            <a:pPr marL="290520" indent="-2905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Transports 15% of U.S. Gas Demand; Peak Capacity of 10.8 Bcf/day</a:t>
            </a:r>
            <a:endParaRPr b="0" lang="en-US" sz="1600" strike="noStrike" u="none">
              <a:solidFill>
                <a:srgbClr val="000000"/>
              </a:solidFill>
              <a:effectLst/>
              <a:uFillTx/>
              <a:latin typeface="Times New Roman"/>
            </a:endParaRPr>
          </a:p>
        </p:txBody>
      </p:sp>
      <p:sp>
        <p:nvSpPr>
          <p:cNvPr id="195" name=""/>
          <p:cNvSpPr/>
          <p:nvPr/>
        </p:nvSpPr>
        <p:spPr>
          <a:xfrm>
            <a:off x="514440" y="152280"/>
            <a:ext cx="9258120" cy="95256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Natural Gas Pipelines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Strong Growth Opportunities in All Markets Served</a:t>
            </a:r>
            <a:endParaRPr b="0" lang="en-US" sz="2400" strike="noStrike" u="none">
              <a:solidFill>
                <a:srgbClr val="000000"/>
              </a:solidFill>
              <a:effectLst/>
              <a:uFillTx/>
              <a:latin typeface="Times New Roman"/>
            </a:endParaRPr>
          </a:p>
        </p:txBody>
      </p:sp>
      <p:grpSp>
        <p:nvGrpSpPr>
          <p:cNvPr id="196" name=""/>
          <p:cNvGrpSpPr/>
          <p:nvPr/>
        </p:nvGrpSpPr>
        <p:grpSpPr>
          <a:xfrm>
            <a:off x="228600" y="1523880"/>
            <a:ext cx="4479480" cy="3276720"/>
            <a:chOff x="228600" y="1523880"/>
            <a:chExt cx="4479480" cy="3276720"/>
          </a:xfrm>
        </p:grpSpPr>
        <p:grpSp>
          <p:nvGrpSpPr>
            <p:cNvPr id="197" name=""/>
            <p:cNvGrpSpPr/>
            <p:nvPr/>
          </p:nvGrpSpPr>
          <p:grpSpPr>
            <a:xfrm>
              <a:off x="228600" y="1523880"/>
              <a:ext cx="4479480" cy="3276720"/>
              <a:chOff x="228600" y="1523880"/>
              <a:chExt cx="4479480" cy="3276720"/>
            </a:xfrm>
          </p:grpSpPr>
          <p:sp>
            <p:nvSpPr>
              <p:cNvPr id="198" name=""/>
              <p:cNvSpPr/>
              <p:nvPr/>
            </p:nvSpPr>
            <p:spPr>
              <a:xfrm>
                <a:off x="4079520" y="2954160"/>
                <a:ext cx="103320" cy="153360"/>
              </a:xfrm>
              <a:custGeom>
                <a:avLst/>
                <a:gdLst/>
                <a:ahLst/>
                <a:rect l="l" t="t" r="r" b="b"/>
                <a:pathLst>
                  <a:path w="151" h="212">
                    <a:moveTo>
                      <a:pt x="33" y="0"/>
                    </a:moveTo>
                    <a:lnTo>
                      <a:pt x="51" y="61"/>
                    </a:lnTo>
                    <a:lnTo>
                      <a:pt x="72" y="64"/>
                    </a:lnTo>
                    <a:lnTo>
                      <a:pt x="90" y="100"/>
                    </a:lnTo>
                    <a:lnTo>
                      <a:pt x="97" y="122"/>
                    </a:lnTo>
                    <a:lnTo>
                      <a:pt x="122" y="125"/>
                    </a:lnTo>
                    <a:lnTo>
                      <a:pt x="151" y="147"/>
                    </a:lnTo>
                    <a:lnTo>
                      <a:pt x="151" y="190"/>
                    </a:lnTo>
                    <a:lnTo>
                      <a:pt x="140" y="212"/>
                    </a:lnTo>
                    <a:lnTo>
                      <a:pt x="65" y="212"/>
                    </a:lnTo>
                    <a:lnTo>
                      <a:pt x="0" y="18"/>
                    </a:lnTo>
                    <a:lnTo>
                      <a:pt x="3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3774240" y="2954160"/>
                <a:ext cx="405000" cy="207720"/>
              </a:xfrm>
              <a:custGeom>
                <a:avLst/>
                <a:gdLst/>
                <a:ahLst/>
                <a:rect l="l" t="t" r="r" b="b"/>
                <a:pathLst>
                  <a:path w="434" h="198">
                    <a:moveTo>
                      <a:pt x="426" y="126"/>
                    </a:moveTo>
                    <a:lnTo>
                      <a:pt x="434" y="151"/>
                    </a:lnTo>
                    <a:lnTo>
                      <a:pt x="426" y="151"/>
                    </a:lnTo>
                    <a:lnTo>
                      <a:pt x="426" y="158"/>
                    </a:lnTo>
                    <a:lnTo>
                      <a:pt x="416" y="168"/>
                    </a:lnTo>
                    <a:lnTo>
                      <a:pt x="416" y="183"/>
                    </a:lnTo>
                    <a:lnTo>
                      <a:pt x="368" y="193"/>
                    </a:lnTo>
                    <a:lnTo>
                      <a:pt x="357" y="170"/>
                    </a:lnTo>
                    <a:lnTo>
                      <a:pt x="341" y="170"/>
                    </a:lnTo>
                    <a:lnTo>
                      <a:pt x="323" y="129"/>
                    </a:lnTo>
                    <a:lnTo>
                      <a:pt x="336" y="109"/>
                    </a:lnTo>
                    <a:lnTo>
                      <a:pt x="323" y="109"/>
                    </a:lnTo>
                    <a:lnTo>
                      <a:pt x="304" y="89"/>
                    </a:lnTo>
                    <a:lnTo>
                      <a:pt x="317" y="67"/>
                    </a:lnTo>
                    <a:lnTo>
                      <a:pt x="309" y="64"/>
                    </a:lnTo>
                    <a:lnTo>
                      <a:pt x="307" y="45"/>
                    </a:lnTo>
                    <a:lnTo>
                      <a:pt x="317" y="17"/>
                    </a:lnTo>
                    <a:lnTo>
                      <a:pt x="296" y="22"/>
                    </a:lnTo>
                    <a:lnTo>
                      <a:pt x="291" y="45"/>
                    </a:lnTo>
                    <a:lnTo>
                      <a:pt x="273" y="57"/>
                    </a:lnTo>
                    <a:lnTo>
                      <a:pt x="286" y="74"/>
                    </a:lnTo>
                    <a:lnTo>
                      <a:pt x="284" y="94"/>
                    </a:lnTo>
                    <a:lnTo>
                      <a:pt x="294" y="96"/>
                    </a:lnTo>
                    <a:lnTo>
                      <a:pt x="284" y="116"/>
                    </a:lnTo>
                    <a:lnTo>
                      <a:pt x="291" y="138"/>
                    </a:lnTo>
                    <a:lnTo>
                      <a:pt x="296" y="168"/>
                    </a:lnTo>
                    <a:lnTo>
                      <a:pt x="318" y="183"/>
                    </a:lnTo>
                    <a:lnTo>
                      <a:pt x="321" y="198"/>
                    </a:lnTo>
                    <a:lnTo>
                      <a:pt x="300" y="198"/>
                    </a:lnTo>
                    <a:lnTo>
                      <a:pt x="276" y="186"/>
                    </a:lnTo>
                    <a:lnTo>
                      <a:pt x="264" y="178"/>
                    </a:lnTo>
                    <a:lnTo>
                      <a:pt x="230" y="183"/>
                    </a:lnTo>
                    <a:lnTo>
                      <a:pt x="222" y="153"/>
                    </a:lnTo>
                    <a:lnTo>
                      <a:pt x="222" y="129"/>
                    </a:lnTo>
                    <a:lnTo>
                      <a:pt x="244" y="114"/>
                    </a:lnTo>
                    <a:lnTo>
                      <a:pt x="233" y="99"/>
                    </a:lnTo>
                    <a:lnTo>
                      <a:pt x="185" y="94"/>
                    </a:lnTo>
                    <a:lnTo>
                      <a:pt x="180" y="72"/>
                    </a:lnTo>
                    <a:lnTo>
                      <a:pt x="165" y="84"/>
                    </a:lnTo>
                    <a:lnTo>
                      <a:pt x="154" y="94"/>
                    </a:lnTo>
                    <a:lnTo>
                      <a:pt x="124" y="99"/>
                    </a:lnTo>
                    <a:lnTo>
                      <a:pt x="101" y="79"/>
                    </a:lnTo>
                    <a:lnTo>
                      <a:pt x="96" y="59"/>
                    </a:lnTo>
                    <a:lnTo>
                      <a:pt x="61" y="69"/>
                    </a:lnTo>
                    <a:lnTo>
                      <a:pt x="48" y="84"/>
                    </a:lnTo>
                    <a:lnTo>
                      <a:pt x="33" y="96"/>
                    </a:lnTo>
                    <a:lnTo>
                      <a:pt x="15" y="111"/>
                    </a:lnTo>
                    <a:lnTo>
                      <a:pt x="0" y="54"/>
                    </a:lnTo>
                    <a:lnTo>
                      <a:pt x="326" y="0"/>
                    </a:lnTo>
                    <a:lnTo>
                      <a:pt x="368" y="126"/>
                    </a:lnTo>
                    <a:lnTo>
                      <a:pt x="426" y="12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3194640" y="2396520"/>
                <a:ext cx="329040" cy="466200"/>
              </a:xfrm>
              <a:custGeom>
                <a:avLst/>
                <a:gdLst/>
                <a:ahLst/>
                <a:rect l="l" t="t" r="r" b="b"/>
                <a:pathLst>
                  <a:path w="530" h="678">
                    <a:moveTo>
                      <a:pt x="272" y="678"/>
                    </a:moveTo>
                    <a:lnTo>
                      <a:pt x="265" y="660"/>
                    </a:lnTo>
                    <a:lnTo>
                      <a:pt x="14" y="671"/>
                    </a:lnTo>
                    <a:lnTo>
                      <a:pt x="35" y="642"/>
                    </a:lnTo>
                    <a:lnTo>
                      <a:pt x="57" y="595"/>
                    </a:lnTo>
                    <a:lnTo>
                      <a:pt x="82" y="559"/>
                    </a:lnTo>
                    <a:lnTo>
                      <a:pt x="53" y="513"/>
                    </a:lnTo>
                    <a:lnTo>
                      <a:pt x="50" y="434"/>
                    </a:lnTo>
                    <a:lnTo>
                      <a:pt x="25" y="398"/>
                    </a:lnTo>
                    <a:lnTo>
                      <a:pt x="7" y="377"/>
                    </a:lnTo>
                    <a:lnTo>
                      <a:pt x="7" y="355"/>
                    </a:lnTo>
                    <a:lnTo>
                      <a:pt x="21" y="337"/>
                    </a:lnTo>
                    <a:lnTo>
                      <a:pt x="0" y="280"/>
                    </a:lnTo>
                    <a:lnTo>
                      <a:pt x="35" y="222"/>
                    </a:lnTo>
                    <a:lnTo>
                      <a:pt x="18" y="197"/>
                    </a:lnTo>
                    <a:lnTo>
                      <a:pt x="18" y="172"/>
                    </a:lnTo>
                    <a:lnTo>
                      <a:pt x="39" y="136"/>
                    </a:lnTo>
                    <a:lnTo>
                      <a:pt x="46" y="104"/>
                    </a:lnTo>
                    <a:lnTo>
                      <a:pt x="82" y="108"/>
                    </a:lnTo>
                    <a:lnTo>
                      <a:pt x="79" y="143"/>
                    </a:lnTo>
                    <a:lnTo>
                      <a:pt x="96" y="154"/>
                    </a:lnTo>
                    <a:lnTo>
                      <a:pt x="118" y="136"/>
                    </a:lnTo>
                    <a:lnTo>
                      <a:pt x="111" y="82"/>
                    </a:lnTo>
                    <a:lnTo>
                      <a:pt x="122" y="68"/>
                    </a:lnTo>
                    <a:lnTo>
                      <a:pt x="143" y="72"/>
                    </a:lnTo>
                    <a:lnTo>
                      <a:pt x="136" y="22"/>
                    </a:lnTo>
                    <a:lnTo>
                      <a:pt x="161" y="4"/>
                    </a:lnTo>
                    <a:lnTo>
                      <a:pt x="247" y="0"/>
                    </a:lnTo>
                    <a:lnTo>
                      <a:pt x="283" y="18"/>
                    </a:lnTo>
                    <a:lnTo>
                      <a:pt x="286" y="36"/>
                    </a:lnTo>
                    <a:lnTo>
                      <a:pt x="319" y="36"/>
                    </a:lnTo>
                    <a:lnTo>
                      <a:pt x="365" y="50"/>
                    </a:lnTo>
                    <a:lnTo>
                      <a:pt x="373" y="75"/>
                    </a:lnTo>
                    <a:lnTo>
                      <a:pt x="355" y="90"/>
                    </a:lnTo>
                    <a:lnTo>
                      <a:pt x="390" y="172"/>
                    </a:lnTo>
                    <a:lnTo>
                      <a:pt x="390" y="197"/>
                    </a:lnTo>
                    <a:lnTo>
                      <a:pt x="333" y="273"/>
                    </a:lnTo>
                    <a:lnTo>
                      <a:pt x="312" y="316"/>
                    </a:lnTo>
                    <a:lnTo>
                      <a:pt x="322" y="330"/>
                    </a:lnTo>
                    <a:lnTo>
                      <a:pt x="358" y="334"/>
                    </a:lnTo>
                    <a:lnTo>
                      <a:pt x="376" y="316"/>
                    </a:lnTo>
                    <a:lnTo>
                      <a:pt x="416" y="247"/>
                    </a:lnTo>
                    <a:lnTo>
                      <a:pt x="455" y="247"/>
                    </a:lnTo>
                    <a:lnTo>
                      <a:pt x="502" y="312"/>
                    </a:lnTo>
                    <a:lnTo>
                      <a:pt x="502" y="355"/>
                    </a:lnTo>
                    <a:lnTo>
                      <a:pt x="498" y="380"/>
                    </a:lnTo>
                    <a:lnTo>
                      <a:pt x="530" y="402"/>
                    </a:lnTo>
                    <a:lnTo>
                      <a:pt x="527" y="445"/>
                    </a:lnTo>
                    <a:lnTo>
                      <a:pt x="509" y="477"/>
                    </a:lnTo>
                    <a:lnTo>
                      <a:pt x="498" y="516"/>
                    </a:lnTo>
                    <a:lnTo>
                      <a:pt x="487" y="542"/>
                    </a:lnTo>
                    <a:lnTo>
                      <a:pt x="455" y="549"/>
                    </a:lnTo>
                    <a:lnTo>
                      <a:pt x="469" y="588"/>
                    </a:lnTo>
                    <a:lnTo>
                      <a:pt x="455" y="599"/>
                    </a:lnTo>
                    <a:lnTo>
                      <a:pt x="426" y="649"/>
                    </a:lnTo>
                    <a:lnTo>
                      <a:pt x="272" y="678"/>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3551040" y="1525680"/>
                <a:ext cx="1157040" cy="771840"/>
              </a:xfrm>
              <a:custGeom>
                <a:avLst/>
                <a:gdLst/>
                <a:ahLst/>
                <a:rect l="l" t="t" r="r" b="b"/>
                <a:pathLst>
                  <a:path w="1868" h="1123">
                    <a:moveTo>
                      <a:pt x="7" y="219"/>
                    </a:moveTo>
                    <a:lnTo>
                      <a:pt x="7" y="710"/>
                    </a:lnTo>
                    <a:lnTo>
                      <a:pt x="90" y="753"/>
                    </a:lnTo>
                    <a:lnTo>
                      <a:pt x="150" y="782"/>
                    </a:lnTo>
                    <a:lnTo>
                      <a:pt x="161" y="811"/>
                    </a:lnTo>
                    <a:lnTo>
                      <a:pt x="258" y="839"/>
                    </a:lnTo>
                    <a:lnTo>
                      <a:pt x="280" y="854"/>
                    </a:lnTo>
                    <a:lnTo>
                      <a:pt x="265" y="904"/>
                    </a:lnTo>
                    <a:lnTo>
                      <a:pt x="305" y="936"/>
                    </a:lnTo>
                    <a:lnTo>
                      <a:pt x="358" y="915"/>
                    </a:lnTo>
                    <a:lnTo>
                      <a:pt x="398" y="911"/>
                    </a:lnTo>
                    <a:lnTo>
                      <a:pt x="441" y="936"/>
                    </a:lnTo>
                    <a:lnTo>
                      <a:pt x="477" y="936"/>
                    </a:lnTo>
                    <a:lnTo>
                      <a:pt x="484" y="990"/>
                    </a:lnTo>
                    <a:lnTo>
                      <a:pt x="505" y="986"/>
                    </a:lnTo>
                    <a:lnTo>
                      <a:pt x="548" y="979"/>
                    </a:lnTo>
                    <a:lnTo>
                      <a:pt x="563" y="1001"/>
                    </a:lnTo>
                    <a:lnTo>
                      <a:pt x="566" y="1044"/>
                    </a:lnTo>
                    <a:lnTo>
                      <a:pt x="624" y="1062"/>
                    </a:lnTo>
                    <a:lnTo>
                      <a:pt x="660" y="1047"/>
                    </a:lnTo>
                    <a:lnTo>
                      <a:pt x="678" y="1033"/>
                    </a:lnTo>
                    <a:lnTo>
                      <a:pt x="703" y="1047"/>
                    </a:lnTo>
                    <a:lnTo>
                      <a:pt x="699" y="1087"/>
                    </a:lnTo>
                    <a:lnTo>
                      <a:pt x="728" y="1105"/>
                    </a:lnTo>
                    <a:lnTo>
                      <a:pt x="832" y="1119"/>
                    </a:lnTo>
                    <a:lnTo>
                      <a:pt x="864" y="1115"/>
                    </a:lnTo>
                    <a:lnTo>
                      <a:pt x="900" y="1123"/>
                    </a:lnTo>
                    <a:lnTo>
                      <a:pt x="929" y="1105"/>
                    </a:lnTo>
                    <a:lnTo>
                      <a:pt x="1033" y="1083"/>
                    </a:lnTo>
                    <a:lnTo>
                      <a:pt x="1119" y="1054"/>
                    </a:lnTo>
                    <a:lnTo>
                      <a:pt x="1115" y="1019"/>
                    </a:lnTo>
                    <a:lnTo>
                      <a:pt x="1126" y="1001"/>
                    </a:lnTo>
                    <a:lnTo>
                      <a:pt x="1154" y="997"/>
                    </a:lnTo>
                    <a:lnTo>
                      <a:pt x="1183" y="1004"/>
                    </a:lnTo>
                    <a:lnTo>
                      <a:pt x="1219" y="936"/>
                    </a:lnTo>
                    <a:lnTo>
                      <a:pt x="1215" y="879"/>
                    </a:lnTo>
                    <a:lnTo>
                      <a:pt x="1233" y="836"/>
                    </a:lnTo>
                    <a:lnTo>
                      <a:pt x="1212" y="735"/>
                    </a:lnTo>
                    <a:lnTo>
                      <a:pt x="1251" y="606"/>
                    </a:lnTo>
                    <a:lnTo>
                      <a:pt x="1266" y="599"/>
                    </a:lnTo>
                    <a:lnTo>
                      <a:pt x="1262" y="577"/>
                    </a:lnTo>
                    <a:lnTo>
                      <a:pt x="1294" y="570"/>
                    </a:lnTo>
                    <a:lnTo>
                      <a:pt x="1312" y="603"/>
                    </a:lnTo>
                    <a:lnTo>
                      <a:pt x="1348" y="599"/>
                    </a:lnTo>
                    <a:lnTo>
                      <a:pt x="1384" y="588"/>
                    </a:lnTo>
                    <a:lnTo>
                      <a:pt x="1387" y="560"/>
                    </a:lnTo>
                    <a:lnTo>
                      <a:pt x="1405" y="560"/>
                    </a:lnTo>
                    <a:lnTo>
                      <a:pt x="1405" y="599"/>
                    </a:lnTo>
                    <a:lnTo>
                      <a:pt x="1477" y="628"/>
                    </a:lnTo>
                    <a:lnTo>
                      <a:pt x="1509" y="789"/>
                    </a:lnTo>
                    <a:lnTo>
                      <a:pt x="1549" y="771"/>
                    </a:lnTo>
                    <a:lnTo>
                      <a:pt x="1563" y="768"/>
                    </a:lnTo>
                    <a:lnTo>
                      <a:pt x="1563" y="739"/>
                    </a:lnTo>
                    <a:lnTo>
                      <a:pt x="1542" y="732"/>
                    </a:lnTo>
                    <a:lnTo>
                      <a:pt x="1542" y="714"/>
                    </a:lnTo>
                    <a:lnTo>
                      <a:pt x="1563" y="710"/>
                    </a:lnTo>
                    <a:lnTo>
                      <a:pt x="1581" y="717"/>
                    </a:lnTo>
                    <a:lnTo>
                      <a:pt x="1599" y="696"/>
                    </a:lnTo>
                    <a:lnTo>
                      <a:pt x="1595" y="664"/>
                    </a:lnTo>
                    <a:lnTo>
                      <a:pt x="1574" y="646"/>
                    </a:lnTo>
                    <a:lnTo>
                      <a:pt x="1578" y="621"/>
                    </a:lnTo>
                    <a:lnTo>
                      <a:pt x="1595" y="603"/>
                    </a:lnTo>
                    <a:lnTo>
                      <a:pt x="1621" y="606"/>
                    </a:lnTo>
                    <a:lnTo>
                      <a:pt x="1656" y="653"/>
                    </a:lnTo>
                    <a:lnTo>
                      <a:pt x="1674" y="642"/>
                    </a:lnTo>
                    <a:lnTo>
                      <a:pt x="1717" y="595"/>
                    </a:lnTo>
                    <a:lnTo>
                      <a:pt x="1717" y="570"/>
                    </a:lnTo>
                    <a:lnTo>
                      <a:pt x="1789" y="470"/>
                    </a:lnTo>
                    <a:lnTo>
                      <a:pt x="1789" y="438"/>
                    </a:lnTo>
                    <a:lnTo>
                      <a:pt x="1785" y="416"/>
                    </a:lnTo>
                    <a:lnTo>
                      <a:pt x="1803" y="416"/>
                    </a:lnTo>
                    <a:lnTo>
                      <a:pt x="1818" y="427"/>
                    </a:lnTo>
                    <a:lnTo>
                      <a:pt x="1868" y="416"/>
                    </a:lnTo>
                    <a:lnTo>
                      <a:pt x="1868" y="0"/>
                    </a:lnTo>
                    <a:lnTo>
                      <a:pt x="0" y="4"/>
                    </a:lnTo>
                    <a:lnTo>
                      <a:pt x="7" y="21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2435760" y="2711520"/>
                <a:ext cx="466560" cy="360360"/>
              </a:xfrm>
              <a:custGeom>
                <a:avLst/>
                <a:gdLst/>
                <a:ahLst/>
                <a:rect l="l" t="t" r="r" b="b"/>
                <a:pathLst>
                  <a:path w="811" h="524">
                    <a:moveTo>
                      <a:pt x="11" y="14"/>
                    </a:moveTo>
                    <a:lnTo>
                      <a:pt x="373" y="0"/>
                    </a:lnTo>
                    <a:lnTo>
                      <a:pt x="674" y="0"/>
                    </a:lnTo>
                    <a:lnTo>
                      <a:pt x="671" y="18"/>
                    </a:lnTo>
                    <a:lnTo>
                      <a:pt x="657" y="72"/>
                    </a:lnTo>
                    <a:lnTo>
                      <a:pt x="685" y="108"/>
                    </a:lnTo>
                    <a:lnTo>
                      <a:pt x="696" y="129"/>
                    </a:lnTo>
                    <a:lnTo>
                      <a:pt x="750" y="133"/>
                    </a:lnTo>
                    <a:lnTo>
                      <a:pt x="753" y="176"/>
                    </a:lnTo>
                    <a:lnTo>
                      <a:pt x="775" y="179"/>
                    </a:lnTo>
                    <a:lnTo>
                      <a:pt x="775" y="194"/>
                    </a:lnTo>
                    <a:lnTo>
                      <a:pt x="789" y="215"/>
                    </a:lnTo>
                    <a:lnTo>
                      <a:pt x="811" y="222"/>
                    </a:lnTo>
                    <a:lnTo>
                      <a:pt x="811" y="265"/>
                    </a:lnTo>
                    <a:lnTo>
                      <a:pt x="800" y="308"/>
                    </a:lnTo>
                    <a:lnTo>
                      <a:pt x="735" y="337"/>
                    </a:lnTo>
                    <a:lnTo>
                      <a:pt x="700" y="359"/>
                    </a:lnTo>
                    <a:lnTo>
                      <a:pt x="707" y="398"/>
                    </a:lnTo>
                    <a:lnTo>
                      <a:pt x="717" y="420"/>
                    </a:lnTo>
                    <a:lnTo>
                      <a:pt x="714" y="438"/>
                    </a:lnTo>
                    <a:lnTo>
                      <a:pt x="678" y="481"/>
                    </a:lnTo>
                    <a:lnTo>
                      <a:pt x="671" y="513"/>
                    </a:lnTo>
                    <a:lnTo>
                      <a:pt x="660" y="524"/>
                    </a:lnTo>
                    <a:lnTo>
                      <a:pt x="639" y="481"/>
                    </a:lnTo>
                    <a:lnTo>
                      <a:pt x="119" y="495"/>
                    </a:lnTo>
                    <a:lnTo>
                      <a:pt x="115" y="448"/>
                    </a:lnTo>
                    <a:lnTo>
                      <a:pt x="97" y="438"/>
                    </a:lnTo>
                    <a:lnTo>
                      <a:pt x="94" y="362"/>
                    </a:lnTo>
                    <a:lnTo>
                      <a:pt x="90" y="351"/>
                    </a:lnTo>
                    <a:lnTo>
                      <a:pt x="83" y="301"/>
                    </a:lnTo>
                    <a:lnTo>
                      <a:pt x="65" y="298"/>
                    </a:lnTo>
                    <a:lnTo>
                      <a:pt x="61" y="247"/>
                    </a:lnTo>
                    <a:lnTo>
                      <a:pt x="40" y="222"/>
                    </a:lnTo>
                    <a:lnTo>
                      <a:pt x="29" y="172"/>
                    </a:lnTo>
                    <a:lnTo>
                      <a:pt x="11" y="165"/>
                    </a:lnTo>
                    <a:lnTo>
                      <a:pt x="0" y="126"/>
                    </a:lnTo>
                    <a:lnTo>
                      <a:pt x="11" y="108"/>
                    </a:lnTo>
                    <a:lnTo>
                      <a:pt x="11" y="1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1285920" y="2458440"/>
                <a:ext cx="566280" cy="533160"/>
              </a:xfrm>
              <a:custGeom>
                <a:avLst/>
                <a:gdLst/>
                <a:ahLst/>
                <a:rect l="l" t="t" r="r" b="b"/>
                <a:pathLst>
                  <a:path w="912" h="778">
                    <a:moveTo>
                      <a:pt x="93" y="0"/>
                    </a:moveTo>
                    <a:lnTo>
                      <a:pt x="912" y="89"/>
                    </a:lnTo>
                    <a:lnTo>
                      <a:pt x="869" y="778"/>
                    </a:lnTo>
                    <a:lnTo>
                      <a:pt x="0" y="674"/>
                    </a:lnTo>
                    <a:lnTo>
                      <a:pt x="32" y="495"/>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987480" y="2760840"/>
                <a:ext cx="445680" cy="645840"/>
              </a:xfrm>
              <a:custGeom>
                <a:avLst/>
                <a:gdLst/>
                <a:ahLst/>
                <a:rect l="l" t="t" r="r" b="b"/>
                <a:pathLst>
                  <a:path w="718" h="939">
                    <a:moveTo>
                      <a:pt x="136" y="0"/>
                    </a:moveTo>
                    <a:lnTo>
                      <a:pt x="511" y="57"/>
                    </a:lnTo>
                    <a:lnTo>
                      <a:pt x="482" y="233"/>
                    </a:lnTo>
                    <a:lnTo>
                      <a:pt x="718" y="262"/>
                    </a:lnTo>
                    <a:lnTo>
                      <a:pt x="647" y="939"/>
                    </a:lnTo>
                    <a:lnTo>
                      <a:pt x="0" y="835"/>
                    </a:lnTo>
                    <a:lnTo>
                      <a:pt x="136"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3334680" y="2769480"/>
                <a:ext cx="348120" cy="450360"/>
              </a:xfrm>
              <a:custGeom>
                <a:avLst/>
                <a:gdLst/>
                <a:ahLst/>
                <a:rect l="l" t="t" r="r" b="b"/>
                <a:pathLst>
                  <a:path w="563" h="656">
                    <a:moveTo>
                      <a:pt x="0" y="132"/>
                    </a:moveTo>
                    <a:lnTo>
                      <a:pt x="154" y="107"/>
                    </a:lnTo>
                    <a:lnTo>
                      <a:pt x="233" y="107"/>
                    </a:lnTo>
                    <a:lnTo>
                      <a:pt x="255" y="121"/>
                    </a:lnTo>
                    <a:lnTo>
                      <a:pt x="344" y="114"/>
                    </a:lnTo>
                    <a:lnTo>
                      <a:pt x="351" y="104"/>
                    </a:lnTo>
                    <a:lnTo>
                      <a:pt x="380" y="100"/>
                    </a:lnTo>
                    <a:lnTo>
                      <a:pt x="402" y="86"/>
                    </a:lnTo>
                    <a:lnTo>
                      <a:pt x="412" y="43"/>
                    </a:lnTo>
                    <a:lnTo>
                      <a:pt x="452" y="21"/>
                    </a:lnTo>
                    <a:lnTo>
                      <a:pt x="513" y="0"/>
                    </a:lnTo>
                    <a:lnTo>
                      <a:pt x="559" y="225"/>
                    </a:lnTo>
                    <a:lnTo>
                      <a:pt x="549" y="243"/>
                    </a:lnTo>
                    <a:lnTo>
                      <a:pt x="563" y="265"/>
                    </a:lnTo>
                    <a:lnTo>
                      <a:pt x="552" y="286"/>
                    </a:lnTo>
                    <a:lnTo>
                      <a:pt x="542" y="308"/>
                    </a:lnTo>
                    <a:lnTo>
                      <a:pt x="545" y="405"/>
                    </a:lnTo>
                    <a:lnTo>
                      <a:pt x="531" y="426"/>
                    </a:lnTo>
                    <a:lnTo>
                      <a:pt x="509" y="426"/>
                    </a:lnTo>
                    <a:lnTo>
                      <a:pt x="506" y="469"/>
                    </a:lnTo>
                    <a:lnTo>
                      <a:pt x="459" y="462"/>
                    </a:lnTo>
                    <a:lnTo>
                      <a:pt x="430" y="480"/>
                    </a:lnTo>
                    <a:lnTo>
                      <a:pt x="455" y="494"/>
                    </a:lnTo>
                    <a:lnTo>
                      <a:pt x="441" y="523"/>
                    </a:lnTo>
                    <a:lnTo>
                      <a:pt x="463" y="548"/>
                    </a:lnTo>
                    <a:lnTo>
                      <a:pt x="463" y="566"/>
                    </a:lnTo>
                    <a:lnTo>
                      <a:pt x="416" y="537"/>
                    </a:lnTo>
                    <a:lnTo>
                      <a:pt x="387" y="559"/>
                    </a:lnTo>
                    <a:lnTo>
                      <a:pt x="398" y="616"/>
                    </a:lnTo>
                    <a:lnTo>
                      <a:pt x="384" y="623"/>
                    </a:lnTo>
                    <a:lnTo>
                      <a:pt x="373" y="652"/>
                    </a:lnTo>
                    <a:lnTo>
                      <a:pt x="351" y="656"/>
                    </a:lnTo>
                    <a:lnTo>
                      <a:pt x="351" y="623"/>
                    </a:lnTo>
                    <a:lnTo>
                      <a:pt x="330" y="623"/>
                    </a:lnTo>
                    <a:lnTo>
                      <a:pt x="323" y="595"/>
                    </a:lnTo>
                    <a:lnTo>
                      <a:pt x="308" y="580"/>
                    </a:lnTo>
                    <a:lnTo>
                      <a:pt x="283" y="577"/>
                    </a:lnTo>
                    <a:lnTo>
                      <a:pt x="273" y="598"/>
                    </a:lnTo>
                    <a:lnTo>
                      <a:pt x="255" y="620"/>
                    </a:lnTo>
                    <a:lnTo>
                      <a:pt x="212" y="631"/>
                    </a:lnTo>
                    <a:lnTo>
                      <a:pt x="165" y="613"/>
                    </a:lnTo>
                    <a:lnTo>
                      <a:pt x="108" y="602"/>
                    </a:lnTo>
                    <a:lnTo>
                      <a:pt x="104" y="566"/>
                    </a:lnTo>
                    <a:lnTo>
                      <a:pt x="90" y="559"/>
                    </a:lnTo>
                    <a:lnTo>
                      <a:pt x="54" y="559"/>
                    </a:lnTo>
                    <a:lnTo>
                      <a:pt x="0"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4284000" y="1910160"/>
                <a:ext cx="293760" cy="548280"/>
              </a:xfrm>
              <a:custGeom>
                <a:avLst/>
                <a:gdLst/>
                <a:ahLst/>
                <a:rect l="l" t="t" r="r" b="b"/>
                <a:pathLst>
                  <a:path w="477" h="796">
                    <a:moveTo>
                      <a:pt x="0" y="444"/>
                    </a:moveTo>
                    <a:lnTo>
                      <a:pt x="36" y="398"/>
                    </a:lnTo>
                    <a:lnTo>
                      <a:pt x="36" y="322"/>
                    </a:lnTo>
                    <a:lnTo>
                      <a:pt x="54" y="279"/>
                    </a:lnTo>
                    <a:lnTo>
                      <a:pt x="50" y="243"/>
                    </a:lnTo>
                    <a:lnTo>
                      <a:pt x="32" y="172"/>
                    </a:lnTo>
                    <a:lnTo>
                      <a:pt x="72" y="57"/>
                    </a:lnTo>
                    <a:lnTo>
                      <a:pt x="83" y="46"/>
                    </a:lnTo>
                    <a:lnTo>
                      <a:pt x="83" y="21"/>
                    </a:lnTo>
                    <a:lnTo>
                      <a:pt x="111" y="10"/>
                    </a:lnTo>
                    <a:lnTo>
                      <a:pt x="133" y="43"/>
                    </a:lnTo>
                    <a:lnTo>
                      <a:pt x="169" y="43"/>
                    </a:lnTo>
                    <a:lnTo>
                      <a:pt x="172" y="35"/>
                    </a:lnTo>
                    <a:lnTo>
                      <a:pt x="197" y="28"/>
                    </a:lnTo>
                    <a:lnTo>
                      <a:pt x="212" y="0"/>
                    </a:lnTo>
                    <a:lnTo>
                      <a:pt x="226" y="21"/>
                    </a:lnTo>
                    <a:lnTo>
                      <a:pt x="226" y="35"/>
                    </a:lnTo>
                    <a:lnTo>
                      <a:pt x="291" y="68"/>
                    </a:lnTo>
                    <a:lnTo>
                      <a:pt x="326" y="236"/>
                    </a:lnTo>
                    <a:lnTo>
                      <a:pt x="355" y="269"/>
                    </a:lnTo>
                    <a:lnTo>
                      <a:pt x="405" y="269"/>
                    </a:lnTo>
                    <a:lnTo>
                      <a:pt x="412" y="283"/>
                    </a:lnTo>
                    <a:lnTo>
                      <a:pt x="409" y="319"/>
                    </a:lnTo>
                    <a:lnTo>
                      <a:pt x="423" y="337"/>
                    </a:lnTo>
                    <a:lnTo>
                      <a:pt x="470" y="347"/>
                    </a:lnTo>
                    <a:lnTo>
                      <a:pt x="477" y="380"/>
                    </a:lnTo>
                    <a:lnTo>
                      <a:pt x="459" y="430"/>
                    </a:lnTo>
                    <a:lnTo>
                      <a:pt x="405" y="480"/>
                    </a:lnTo>
                    <a:lnTo>
                      <a:pt x="359" y="484"/>
                    </a:lnTo>
                    <a:lnTo>
                      <a:pt x="344" y="494"/>
                    </a:lnTo>
                    <a:lnTo>
                      <a:pt x="334" y="523"/>
                    </a:lnTo>
                    <a:lnTo>
                      <a:pt x="323" y="527"/>
                    </a:lnTo>
                    <a:lnTo>
                      <a:pt x="287" y="505"/>
                    </a:lnTo>
                    <a:lnTo>
                      <a:pt x="283" y="530"/>
                    </a:lnTo>
                    <a:lnTo>
                      <a:pt x="294" y="563"/>
                    </a:lnTo>
                    <a:lnTo>
                      <a:pt x="294" y="595"/>
                    </a:lnTo>
                    <a:lnTo>
                      <a:pt x="273" y="602"/>
                    </a:lnTo>
                    <a:lnTo>
                      <a:pt x="204" y="598"/>
                    </a:lnTo>
                    <a:lnTo>
                      <a:pt x="208" y="631"/>
                    </a:lnTo>
                    <a:lnTo>
                      <a:pt x="197" y="656"/>
                    </a:lnTo>
                    <a:lnTo>
                      <a:pt x="176" y="656"/>
                    </a:lnTo>
                    <a:lnTo>
                      <a:pt x="169" y="706"/>
                    </a:lnTo>
                    <a:lnTo>
                      <a:pt x="161" y="731"/>
                    </a:lnTo>
                    <a:lnTo>
                      <a:pt x="147" y="742"/>
                    </a:lnTo>
                    <a:lnTo>
                      <a:pt x="151" y="796"/>
                    </a:lnTo>
                    <a:lnTo>
                      <a:pt x="118" y="796"/>
                    </a:lnTo>
                    <a:lnTo>
                      <a:pt x="108" y="771"/>
                    </a:lnTo>
                    <a:lnTo>
                      <a:pt x="79" y="749"/>
                    </a:lnTo>
                    <a:lnTo>
                      <a:pt x="90" y="692"/>
                    </a:lnTo>
                    <a:lnTo>
                      <a:pt x="65" y="659"/>
                    </a:lnTo>
                    <a:lnTo>
                      <a:pt x="57" y="602"/>
                    </a:lnTo>
                    <a:lnTo>
                      <a:pt x="40" y="570"/>
                    </a:lnTo>
                    <a:lnTo>
                      <a:pt x="0" y="44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2960280" y="3406680"/>
                <a:ext cx="698760" cy="282600"/>
              </a:xfrm>
              <a:custGeom>
                <a:avLst/>
                <a:gdLst/>
                <a:ahLst/>
                <a:rect l="l" t="t" r="r" b="b"/>
                <a:pathLst>
                  <a:path w="1130" h="413">
                    <a:moveTo>
                      <a:pt x="1130" y="0"/>
                    </a:moveTo>
                    <a:lnTo>
                      <a:pt x="1126" y="50"/>
                    </a:lnTo>
                    <a:lnTo>
                      <a:pt x="1097" y="54"/>
                    </a:lnTo>
                    <a:lnTo>
                      <a:pt x="1101" y="97"/>
                    </a:lnTo>
                    <a:lnTo>
                      <a:pt x="1076" y="104"/>
                    </a:lnTo>
                    <a:lnTo>
                      <a:pt x="1026" y="133"/>
                    </a:lnTo>
                    <a:lnTo>
                      <a:pt x="1004" y="129"/>
                    </a:lnTo>
                    <a:lnTo>
                      <a:pt x="993" y="172"/>
                    </a:lnTo>
                    <a:lnTo>
                      <a:pt x="950" y="176"/>
                    </a:lnTo>
                    <a:lnTo>
                      <a:pt x="936" y="201"/>
                    </a:lnTo>
                    <a:lnTo>
                      <a:pt x="879" y="233"/>
                    </a:lnTo>
                    <a:lnTo>
                      <a:pt x="843" y="244"/>
                    </a:lnTo>
                    <a:lnTo>
                      <a:pt x="854" y="266"/>
                    </a:lnTo>
                    <a:lnTo>
                      <a:pt x="807" y="305"/>
                    </a:lnTo>
                    <a:lnTo>
                      <a:pt x="803" y="327"/>
                    </a:lnTo>
                    <a:lnTo>
                      <a:pt x="538" y="362"/>
                    </a:lnTo>
                    <a:lnTo>
                      <a:pt x="380" y="388"/>
                    </a:lnTo>
                    <a:lnTo>
                      <a:pt x="226" y="398"/>
                    </a:lnTo>
                    <a:lnTo>
                      <a:pt x="18" y="413"/>
                    </a:lnTo>
                    <a:lnTo>
                      <a:pt x="15" y="388"/>
                    </a:lnTo>
                    <a:lnTo>
                      <a:pt x="25" y="380"/>
                    </a:lnTo>
                    <a:lnTo>
                      <a:pt x="0" y="359"/>
                    </a:lnTo>
                    <a:lnTo>
                      <a:pt x="18" y="323"/>
                    </a:lnTo>
                    <a:lnTo>
                      <a:pt x="40" y="309"/>
                    </a:lnTo>
                    <a:lnTo>
                      <a:pt x="43" y="284"/>
                    </a:lnTo>
                    <a:lnTo>
                      <a:pt x="61" y="262"/>
                    </a:lnTo>
                    <a:lnTo>
                      <a:pt x="61" y="233"/>
                    </a:lnTo>
                    <a:lnTo>
                      <a:pt x="75" y="172"/>
                    </a:lnTo>
                    <a:lnTo>
                      <a:pt x="86" y="162"/>
                    </a:lnTo>
                    <a:lnTo>
                      <a:pt x="111" y="151"/>
                    </a:lnTo>
                    <a:lnTo>
                      <a:pt x="172" y="154"/>
                    </a:lnTo>
                    <a:lnTo>
                      <a:pt x="201" y="154"/>
                    </a:lnTo>
                    <a:lnTo>
                      <a:pt x="291" y="97"/>
                    </a:lnTo>
                    <a:lnTo>
                      <a:pt x="309" y="111"/>
                    </a:lnTo>
                    <a:lnTo>
                      <a:pt x="348" y="115"/>
                    </a:lnTo>
                    <a:lnTo>
                      <a:pt x="369" y="86"/>
                    </a:lnTo>
                    <a:lnTo>
                      <a:pt x="531" y="86"/>
                    </a:lnTo>
                    <a:lnTo>
                      <a:pt x="767" y="61"/>
                    </a:lnTo>
                    <a:lnTo>
                      <a:pt x="997" y="22"/>
                    </a:lnTo>
                    <a:lnTo>
                      <a:pt x="113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3105000" y="2852280"/>
                <a:ext cx="263880" cy="493560"/>
              </a:xfrm>
              <a:custGeom>
                <a:avLst/>
                <a:gdLst/>
                <a:ahLst/>
                <a:rect l="l" t="t" r="r" b="b"/>
                <a:pathLst>
                  <a:path w="426" h="718">
                    <a:moveTo>
                      <a:pt x="21" y="36"/>
                    </a:moveTo>
                    <a:lnTo>
                      <a:pt x="93" y="43"/>
                    </a:lnTo>
                    <a:lnTo>
                      <a:pt x="118" y="11"/>
                    </a:lnTo>
                    <a:lnTo>
                      <a:pt x="366" y="0"/>
                    </a:lnTo>
                    <a:lnTo>
                      <a:pt x="423" y="438"/>
                    </a:lnTo>
                    <a:lnTo>
                      <a:pt x="426" y="459"/>
                    </a:lnTo>
                    <a:lnTo>
                      <a:pt x="419" y="499"/>
                    </a:lnTo>
                    <a:lnTo>
                      <a:pt x="394" y="531"/>
                    </a:lnTo>
                    <a:lnTo>
                      <a:pt x="355" y="528"/>
                    </a:lnTo>
                    <a:lnTo>
                      <a:pt x="351" y="556"/>
                    </a:lnTo>
                    <a:lnTo>
                      <a:pt x="323" y="567"/>
                    </a:lnTo>
                    <a:lnTo>
                      <a:pt x="319" y="603"/>
                    </a:lnTo>
                    <a:lnTo>
                      <a:pt x="297" y="624"/>
                    </a:lnTo>
                    <a:lnTo>
                      <a:pt x="290" y="664"/>
                    </a:lnTo>
                    <a:lnTo>
                      <a:pt x="251" y="667"/>
                    </a:lnTo>
                    <a:lnTo>
                      <a:pt x="247" y="646"/>
                    </a:lnTo>
                    <a:lnTo>
                      <a:pt x="222" y="650"/>
                    </a:lnTo>
                    <a:lnTo>
                      <a:pt x="201" y="696"/>
                    </a:lnTo>
                    <a:lnTo>
                      <a:pt x="183" y="696"/>
                    </a:lnTo>
                    <a:lnTo>
                      <a:pt x="165" y="696"/>
                    </a:lnTo>
                    <a:lnTo>
                      <a:pt x="132" y="700"/>
                    </a:lnTo>
                    <a:lnTo>
                      <a:pt x="129" y="693"/>
                    </a:lnTo>
                    <a:lnTo>
                      <a:pt x="118" y="682"/>
                    </a:lnTo>
                    <a:lnTo>
                      <a:pt x="97" y="682"/>
                    </a:lnTo>
                    <a:lnTo>
                      <a:pt x="79" y="718"/>
                    </a:lnTo>
                    <a:lnTo>
                      <a:pt x="0" y="714"/>
                    </a:lnTo>
                    <a:lnTo>
                      <a:pt x="7" y="693"/>
                    </a:lnTo>
                    <a:lnTo>
                      <a:pt x="21" y="653"/>
                    </a:lnTo>
                    <a:lnTo>
                      <a:pt x="11" y="628"/>
                    </a:lnTo>
                    <a:lnTo>
                      <a:pt x="61" y="581"/>
                    </a:lnTo>
                    <a:lnTo>
                      <a:pt x="61" y="563"/>
                    </a:lnTo>
                    <a:lnTo>
                      <a:pt x="82" y="553"/>
                    </a:lnTo>
                    <a:lnTo>
                      <a:pt x="50" y="535"/>
                    </a:lnTo>
                    <a:lnTo>
                      <a:pt x="61" y="477"/>
                    </a:lnTo>
                    <a:lnTo>
                      <a:pt x="39" y="474"/>
                    </a:lnTo>
                    <a:lnTo>
                      <a:pt x="43" y="434"/>
                    </a:lnTo>
                    <a:lnTo>
                      <a:pt x="57" y="395"/>
                    </a:lnTo>
                    <a:lnTo>
                      <a:pt x="46" y="212"/>
                    </a:lnTo>
                    <a:lnTo>
                      <a:pt x="21" y="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3655800" y="2672640"/>
                <a:ext cx="477720" cy="349560"/>
              </a:xfrm>
              <a:custGeom>
                <a:avLst/>
                <a:gdLst/>
                <a:ahLst/>
                <a:rect l="l" t="t" r="r" b="b"/>
                <a:pathLst>
                  <a:path w="773" h="509">
                    <a:moveTo>
                      <a:pt x="0" y="136"/>
                    </a:moveTo>
                    <a:lnTo>
                      <a:pt x="43" y="93"/>
                    </a:lnTo>
                    <a:lnTo>
                      <a:pt x="76" y="71"/>
                    </a:lnTo>
                    <a:lnTo>
                      <a:pt x="94" y="96"/>
                    </a:lnTo>
                    <a:lnTo>
                      <a:pt x="79" y="111"/>
                    </a:lnTo>
                    <a:lnTo>
                      <a:pt x="273" y="86"/>
                    </a:lnTo>
                    <a:lnTo>
                      <a:pt x="608" y="7"/>
                    </a:lnTo>
                    <a:lnTo>
                      <a:pt x="651" y="0"/>
                    </a:lnTo>
                    <a:lnTo>
                      <a:pt x="655" y="14"/>
                    </a:lnTo>
                    <a:lnTo>
                      <a:pt x="683" y="25"/>
                    </a:lnTo>
                    <a:lnTo>
                      <a:pt x="687" y="46"/>
                    </a:lnTo>
                    <a:lnTo>
                      <a:pt x="701" y="71"/>
                    </a:lnTo>
                    <a:lnTo>
                      <a:pt x="723" y="71"/>
                    </a:lnTo>
                    <a:lnTo>
                      <a:pt x="737" y="96"/>
                    </a:lnTo>
                    <a:lnTo>
                      <a:pt x="723" y="111"/>
                    </a:lnTo>
                    <a:lnTo>
                      <a:pt x="723" y="140"/>
                    </a:lnTo>
                    <a:lnTo>
                      <a:pt x="705" y="168"/>
                    </a:lnTo>
                    <a:lnTo>
                      <a:pt x="719" y="179"/>
                    </a:lnTo>
                    <a:lnTo>
                      <a:pt x="701" y="197"/>
                    </a:lnTo>
                    <a:lnTo>
                      <a:pt x="701" y="222"/>
                    </a:lnTo>
                    <a:lnTo>
                      <a:pt x="719" y="244"/>
                    </a:lnTo>
                    <a:lnTo>
                      <a:pt x="723" y="269"/>
                    </a:lnTo>
                    <a:lnTo>
                      <a:pt x="759" y="272"/>
                    </a:lnTo>
                    <a:lnTo>
                      <a:pt x="773" y="294"/>
                    </a:lnTo>
                    <a:lnTo>
                      <a:pt x="755" y="337"/>
                    </a:lnTo>
                    <a:lnTo>
                      <a:pt x="737" y="358"/>
                    </a:lnTo>
                    <a:lnTo>
                      <a:pt x="694" y="380"/>
                    </a:lnTo>
                    <a:lnTo>
                      <a:pt x="669" y="412"/>
                    </a:lnTo>
                    <a:lnTo>
                      <a:pt x="432" y="451"/>
                    </a:lnTo>
                    <a:lnTo>
                      <a:pt x="72" y="509"/>
                    </a:lnTo>
                    <a:lnTo>
                      <a:pt x="40" y="394"/>
                    </a:lnTo>
                    <a:lnTo>
                      <a:pt x="33" y="380"/>
                    </a:lnTo>
                    <a:lnTo>
                      <a:pt x="43" y="351"/>
                    </a:lnTo>
                    <a:lnTo>
                      <a:pt x="0" y="1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3553920" y="2959560"/>
                <a:ext cx="328680" cy="384120"/>
              </a:xfrm>
              <a:custGeom>
                <a:avLst/>
                <a:gdLst/>
                <a:ahLst/>
                <a:rect l="l" t="t" r="r" b="b"/>
                <a:pathLst>
                  <a:path w="533" h="559">
                    <a:moveTo>
                      <a:pt x="205" y="0"/>
                    </a:moveTo>
                    <a:lnTo>
                      <a:pt x="187" y="25"/>
                    </a:lnTo>
                    <a:lnTo>
                      <a:pt x="194" y="107"/>
                    </a:lnTo>
                    <a:lnTo>
                      <a:pt x="187" y="150"/>
                    </a:lnTo>
                    <a:lnTo>
                      <a:pt x="158" y="147"/>
                    </a:lnTo>
                    <a:lnTo>
                      <a:pt x="147" y="190"/>
                    </a:lnTo>
                    <a:lnTo>
                      <a:pt x="104" y="186"/>
                    </a:lnTo>
                    <a:lnTo>
                      <a:pt x="86" y="197"/>
                    </a:lnTo>
                    <a:lnTo>
                      <a:pt x="97" y="218"/>
                    </a:lnTo>
                    <a:lnTo>
                      <a:pt x="90" y="243"/>
                    </a:lnTo>
                    <a:lnTo>
                      <a:pt x="111" y="269"/>
                    </a:lnTo>
                    <a:lnTo>
                      <a:pt x="101" y="287"/>
                    </a:lnTo>
                    <a:lnTo>
                      <a:pt x="65" y="261"/>
                    </a:lnTo>
                    <a:lnTo>
                      <a:pt x="40" y="279"/>
                    </a:lnTo>
                    <a:lnTo>
                      <a:pt x="47" y="344"/>
                    </a:lnTo>
                    <a:lnTo>
                      <a:pt x="29" y="344"/>
                    </a:lnTo>
                    <a:lnTo>
                      <a:pt x="25" y="373"/>
                    </a:lnTo>
                    <a:lnTo>
                      <a:pt x="0" y="383"/>
                    </a:lnTo>
                    <a:lnTo>
                      <a:pt x="7" y="408"/>
                    </a:lnTo>
                    <a:lnTo>
                      <a:pt x="15" y="430"/>
                    </a:lnTo>
                    <a:lnTo>
                      <a:pt x="22" y="459"/>
                    </a:lnTo>
                    <a:lnTo>
                      <a:pt x="54" y="477"/>
                    </a:lnTo>
                    <a:lnTo>
                      <a:pt x="86" y="484"/>
                    </a:lnTo>
                    <a:lnTo>
                      <a:pt x="90" y="512"/>
                    </a:lnTo>
                    <a:lnTo>
                      <a:pt x="129" y="534"/>
                    </a:lnTo>
                    <a:lnTo>
                      <a:pt x="133" y="559"/>
                    </a:lnTo>
                    <a:lnTo>
                      <a:pt x="172" y="548"/>
                    </a:lnTo>
                    <a:lnTo>
                      <a:pt x="172" y="534"/>
                    </a:lnTo>
                    <a:lnTo>
                      <a:pt x="230" y="538"/>
                    </a:lnTo>
                    <a:lnTo>
                      <a:pt x="237" y="523"/>
                    </a:lnTo>
                    <a:lnTo>
                      <a:pt x="266" y="520"/>
                    </a:lnTo>
                    <a:lnTo>
                      <a:pt x="266" y="491"/>
                    </a:lnTo>
                    <a:lnTo>
                      <a:pt x="307" y="491"/>
                    </a:lnTo>
                    <a:lnTo>
                      <a:pt x="310" y="469"/>
                    </a:lnTo>
                    <a:lnTo>
                      <a:pt x="332" y="448"/>
                    </a:lnTo>
                    <a:lnTo>
                      <a:pt x="336" y="416"/>
                    </a:lnTo>
                    <a:lnTo>
                      <a:pt x="353" y="398"/>
                    </a:lnTo>
                    <a:lnTo>
                      <a:pt x="350" y="355"/>
                    </a:lnTo>
                    <a:lnTo>
                      <a:pt x="364" y="337"/>
                    </a:lnTo>
                    <a:lnTo>
                      <a:pt x="375" y="308"/>
                    </a:lnTo>
                    <a:lnTo>
                      <a:pt x="382" y="287"/>
                    </a:lnTo>
                    <a:lnTo>
                      <a:pt x="411" y="279"/>
                    </a:lnTo>
                    <a:lnTo>
                      <a:pt x="422" y="301"/>
                    </a:lnTo>
                    <a:lnTo>
                      <a:pt x="457" y="236"/>
                    </a:lnTo>
                    <a:lnTo>
                      <a:pt x="490" y="233"/>
                    </a:lnTo>
                    <a:lnTo>
                      <a:pt x="497" y="211"/>
                    </a:lnTo>
                    <a:lnTo>
                      <a:pt x="486" y="190"/>
                    </a:lnTo>
                    <a:lnTo>
                      <a:pt x="529" y="179"/>
                    </a:lnTo>
                    <a:lnTo>
                      <a:pt x="518" y="147"/>
                    </a:lnTo>
                    <a:lnTo>
                      <a:pt x="518" y="111"/>
                    </a:lnTo>
                    <a:lnTo>
                      <a:pt x="533" y="107"/>
                    </a:lnTo>
                    <a:lnTo>
                      <a:pt x="526" y="89"/>
                    </a:lnTo>
                    <a:lnTo>
                      <a:pt x="472" y="100"/>
                    </a:lnTo>
                    <a:lnTo>
                      <a:pt x="436" y="93"/>
                    </a:lnTo>
                    <a:lnTo>
                      <a:pt x="436" y="122"/>
                    </a:lnTo>
                    <a:lnTo>
                      <a:pt x="379" y="157"/>
                    </a:lnTo>
                    <a:lnTo>
                      <a:pt x="364" y="71"/>
                    </a:lnTo>
                    <a:lnTo>
                      <a:pt x="233" y="89"/>
                    </a:lnTo>
                    <a:lnTo>
                      <a:pt x="20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3006000" y="3154680"/>
                <a:ext cx="599040" cy="358920"/>
              </a:xfrm>
              <a:custGeom>
                <a:avLst/>
                <a:gdLst/>
                <a:ahLst/>
                <a:rect l="l" t="t" r="r" b="b"/>
                <a:pathLst>
                  <a:path w="969" h="519">
                    <a:moveTo>
                      <a:pt x="969" y="200"/>
                    </a:moveTo>
                    <a:lnTo>
                      <a:pt x="969" y="265"/>
                    </a:lnTo>
                    <a:lnTo>
                      <a:pt x="951" y="268"/>
                    </a:lnTo>
                    <a:lnTo>
                      <a:pt x="940" y="286"/>
                    </a:lnTo>
                    <a:lnTo>
                      <a:pt x="918" y="272"/>
                    </a:lnTo>
                    <a:lnTo>
                      <a:pt x="911" y="297"/>
                    </a:lnTo>
                    <a:lnTo>
                      <a:pt x="897" y="294"/>
                    </a:lnTo>
                    <a:lnTo>
                      <a:pt x="893" y="329"/>
                    </a:lnTo>
                    <a:lnTo>
                      <a:pt x="879" y="351"/>
                    </a:lnTo>
                    <a:lnTo>
                      <a:pt x="865" y="347"/>
                    </a:lnTo>
                    <a:lnTo>
                      <a:pt x="865" y="365"/>
                    </a:lnTo>
                    <a:lnTo>
                      <a:pt x="836" y="362"/>
                    </a:lnTo>
                    <a:lnTo>
                      <a:pt x="832" y="394"/>
                    </a:lnTo>
                    <a:lnTo>
                      <a:pt x="811" y="394"/>
                    </a:lnTo>
                    <a:lnTo>
                      <a:pt x="811" y="408"/>
                    </a:lnTo>
                    <a:lnTo>
                      <a:pt x="614" y="437"/>
                    </a:lnTo>
                    <a:lnTo>
                      <a:pt x="427" y="455"/>
                    </a:lnTo>
                    <a:lnTo>
                      <a:pt x="291" y="455"/>
                    </a:lnTo>
                    <a:lnTo>
                      <a:pt x="266" y="484"/>
                    </a:lnTo>
                    <a:lnTo>
                      <a:pt x="244" y="480"/>
                    </a:lnTo>
                    <a:lnTo>
                      <a:pt x="226" y="466"/>
                    </a:lnTo>
                    <a:lnTo>
                      <a:pt x="208" y="469"/>
                    </a:lnTo>
                    <a:lnTo>
                      <a:pt x="173" y="494"/>
                    </a:lnTo>
                    <a:lnTo>
                      <a:pt x="126" y="519"/>
                    </a:lnTo>
                    <a:lnTo>
                      <a:pt x="79" y="516"/>
                    </a:lnTo>
                    <a:lnTo>
                      <a:pt x="0" y="519"/>
                    </a:lnTo>
                    <a:lnTo>
                      <a:pt x="47" y="484"/>
                    </a:lnTo>
                    <a:lnTo>
                      <a:pt x="43" y="423"/>
                    </a:lnTo>
                    <a:lnTo>
                      <a:pt x="65" y="398"/>
                    </a:lnTo>
                    <a:lnTo>
                      <a:pt x="147" y="412"/>
                    </a:lnTo>
                    <a:lnTo>
                      <a:pt x="140" y="394"/>
                    </a:lnTo>
                    <a:lnTo>
                      <a:pt x="115" y="365"/>
                    </a:lnTo>
                    <a:lnTo>
                      <a:pt x="147" y="337"/>
                    </a:lnTo>
                    <a:lnTo>
                      <a:pt x="173" y="329"/>
                    </a:lnTo>
                    <a:lnTo>
                      <a:pt x="187" y="279"/>
                    </a:lnTo>
                    <a:lnTo>
                      <a:pt x="234" y="272"/>
                    </a:lnTo>
                    <a:lnTo>
                      <a:pt x="255" y="240"/>
                    </a:lnTo>
                    <a:lnTo>
                      <a:pt x="277" y="240"/>
                    </a:lnTo>
                    <a:lnTo>
                      <a:pt x="294" y="258"/>
                    </a:lnTo>
                    <a:lnTo>
                      <a:pt x="363" y="254"/>
                    </a:lnTo>
                    <a:lnTo>
                      <a:pt x="384" y="204"/>
                    </a:lnTo>
                    <a:lnTo>
                      <a:pt x="402" y="204"/>
                    </a:lnTo>
                    <a:lnTo>
                      <a:pt x="413" y="222"/>
                    </a:lnTo>
                    <a:lnTo>
                      <a:pt x="445" y="222"/>
                    </a:lnTo>
                    <a:lnTo>
                      <a:pt x="452" y="182"/>
                    </a:lnTo>
                    <a:lnTo>
                      <a:pt x="477" y="168"/>
                    </a:lnTo>
                    <a:lnTo>
                      <a:pt x="481" y="125"/>
                    </a:lnTo>
                    <a:lnTo>
                      <a:pt x="510" y="118"/>
                    </a:lnTo>
                    <a:lnTo>
                      <a:pt x="513" y="82"/>
                    </a:lnTo>
                    <a:lnTo>
                      <a:pt x="553" y="89"/>
                    </a:lnTo>
                    <a:lnTo>
                      <a:pt x="585" y="43"/>
                    </a:lnTo>
                    <a:lnTo>
                      <a:pt x="585" y="3"/>
                    </a:lnTo>
                    <a:lnTo>
                      <a:pt x="628" y="0"/>
                    </a:lnTo>
                    <a:lnTo>
                      <a:pt x="635" y="35"/>
                    </a:lnTo>
                    <a:lnTo>
                      <a:pt x="692" y="50"/>
                    </a:lnTo>
                    <a:lnTo>
                      <a:pt x="743" y="68"/>
                    </a:lnTo>
                    <a:lnTo>
                      <a:pt x="793" y="50"/>
                    </a:lnTo>
                    <a:lnTo>
                      <a:pt x="814" y="14"/>
                    </a:lnTo>
                    <a:lnTo>
                      <a:pt x="836" y="14"/>
                    </a:lnTo>
                    <a:lnTo>
                      <a:pt x="854" y="35"/>
                    </a:lnTo>
                    <a:lnTo>
                      <a:pt x="857" y="60"/>
                    </a:lnTo>
                    <a:lnTo>
                      <a:pt x="882" y="60"/>
                    </a:lnTo>
                    <a:lnTo>
                      <a:pt x="879" y="100"/>
                    </a:lnTo>
                    <a:lnTo>
                      <a:pt x="904" y="179"/>
                    </a:lnTo>
                    <a:lnTo>
                      <a:pt x="943" y="190"/>
                    </a:lnTo>
                    <a:lnTo>
                      <a:pt x="969" y="20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4223880" y="2212560"/>
                <a:ext cx="153000" cy="323640"/>
              </a:xfrm>
              <a:custGeom>
                <a:avLst/>
                <a:gdLst/>
                <a:ahLst/>
                <a:rect l="l" t="t" r="r" b="b"/>
                <a:pathLst>
                  <a:path w="248" h="473">
                    <a:moveTo>
                      <a:pt x="40" y="54"/>
                    </a:moveTo>
                    <a:lnTo>
                      <a:pt x="29" y="29"/>
                    </a:lnTo>
                    <a:lnTo>
                      <a:pt x="40" y="7"/>
                    </a:lnTo>
                    <a:lnTo>
                      <a:pt x="68" y="0"/>
                    </a:lnTo>
                    <a:lnTo>
                      <a:pt x="97" y="14"/>
                    </a:lnTo>
                    <a:lnTo>
                      <a:pt x="140" y="151"/>
                    </a:lnTo>
                    <a:lnTo>
                      <a:pt x="154" y="165"/>
                    </a:lnTo>
                    <a:lnTo>
                      <a:pt x="158" y="212"/>
                    </a:lnTo>
                    <a:lnTo>
                      <a:pt x="165" y="230"/>
                    </a:lnTo>
                    <a:lnTo>
                      <a:pt x="183" y="247"/>
                    </a:lnTo>
                    <a:lnTo>
                      <a:pt x="180" y="312"/>
                    </a:lnTo>
                    <a:lnTo>
                      <a:pt x="205" y="337"/>
                    </a:lnTo>
                    <a:lnTo>
                      <a:pt x="212" y="359"/>
                    </a:lnTo>
                    <a:lnTo>
                      <a:pt x="244" y="359"/>
                    </a:lnTo>
                    <a:lnTo>
                      <a:pt x="248" y="373"/>
                    </a:lnTo>
                    <a:lnTo>
                      <a:pt x="226" y="398"/>
                    </a:lnTo>
                    <a:lnTo>
                      <a:pt x="215" y="420"/>
                    </a:lnTo>
                    <a:lnTo>
                      <a:pt x="187" y="420"/>
                    </a:lnTo>
                    <a:lnTo>
                      <a:pt x="180" y="452"/>
                    </a:lnTo>
                    <a:lnTo>
                      <a:pt x="158" y="452"/>
                    </a:lnTo>
                    <a:lnTo>
                      <a:pt x="47" y="473"/>
                    </a:lnTo>
                    <a:lnTo>
                      <a:pt x="18" y="416"/>
                    </a:lnTo>
                    <a:lnTo>
                      <a:pt x="33" y="351"/>
                    </a:lnTo>
                    <a:lnTo>
                      <a:pt x="0" y="319"/>
                    </a:lnTo>
                    <a:lnTo>
                      <a:pt x="33" y="280"/>
                    </a:lnTo>
                    <a:lnTo>
                      <a:pt x="29" y="251"/>
                    </a:lnTo>
                    <a:lnTo>
                      <a:pt x="15" y="226"/>
                    </a:lnTo>
                    <a:lnTo>
                      <a:pt x="25" y="204"/>
                    </a:lnTo>
                    <a:lnTo>
                      <a:pt x="58" y="194"/>
                    </a:lnTo>
                    <a:lnTo>
                      <a:pt x="58" y="172"/>
                    </a:lnTo>
                    <a:lnTo>
                      <a:pt x="72" y="151"/>
                    </a:lnTo>
                    <a:lnTo>
                      <a:pt x="47" y="136"/>
                    </a:lnTo>
                    <a:lnTo>
                      <a:pt x="47" y="115"/>
                    </a:lnTo>
                    <a:lnTo>
                      <a:pt x="54" y="86"/>
                    </a:lnTo>
                    <a:lnTo>
                      <a:pt x="40" y="5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3701520" y="2286000"/>
                <a:ext cx="526320" cy="728640"/>
              </a:xfrm>
              <a:custGeom>
                <a:avLst/>
                <a:gdLst/>
                <a:ahLst/>
                <a:rect l="l" t="t" r="r" b="b"/>
                <a:pathLst>
                  <a:path w="849" h="1061">
                    <a:moveTo>
                      <a:pt x="685" y="0"/>
                    </a:moveTo>
                    <a:lnTo>
                      <a:pt x="652" y="18"/>
                    </a:lnTo>
                    <a:lnTo>
                      <a:pt x="577" y="14"/>
                    </a:lnTo>
                    <a:lnTo>
                      <a:pt x="523" y="39"/>
                    </a:lnTo>
                    <a:lnTo>
                      <a:pt x="455" y="75"/>
                    </a:lnTo>
                    <a:lnTo>
                      <a:pt x="426" y="107"/>
                    </a:lnTo>
                    <a:lnTo>
                      <a:pt x="426" y="150"/>
                    </a:lnTo>
                    <a:lnTo>
                      <a:pt x="387" y="175"/>
                    </a:lnTo>
                    <a:lnTo>
                      <a:pt x="362" y="204"/>
                    </a:lnTo>
                    <a:lnTo>
                      <a:pt x="362" y="218"/>
                    </a:lnTo>
                    <a:lnTo>
                      <a:pt x="383" y="243"/>
                    </a:lnTo>
                    <a:lnTo>
                      <a:pt x="387" y="254"/>
                    </a:lnTo>
                    <a:lnTo>
                      <a:pt x="376" y="276"/>
                    </a:lnTo>
                    <a:lnTo>
                      <a:pt x="383" y="294"/>
                    </a:lnTo>
                    <a:lnTo>
                      <a:pt x="391" y="315"/>
                    </a:lnTo>
                    <a:lnTo>
                      <a:pt x="383" y="333"/>
                    </a:lnTo>
                    <a:lnTo>
                      <a:pt x="358" y="337"/>
                    </a:lnTo>
                    <a:lnTo>
                      <a:pt x="322" y="387"/>
                    </a:lnTo>
                    <a:lnTo>
                      <a:pt x="279" y="398"/>
                    </a:lnTo>
                    <a:lnTo>
                      <a:pt x="179" y="398"/>
                    </a:lnTo>
                    <a:lnTo>
                      <a:pt x="175" y="412"/>
                    </a:lnTo>
                    <a:lnTo>
                      <a:pt x="79" y="412"/>
                    </a:lnTo>
                    <a:lnTo>
                      <a:pt x="57" y="434"/>
                    </a:lnTo>
                    <a:lnTo>
                      <a:pt x="53" y="469"/>
                    </a:lnTo>
                    <a:lnTo>
                      <a:pt x="71" y="491"/>
                    </a:lnTo>
                    <a:lnTo>
                      <a:pt x="93" y="520"/>
                    </a:lnTo>
                    <a:lnTo>
                      <a:pt x="86" y="548"/>
                    </a:lnTo>
                    <a:lnTo>
                      <a:pt x="39" y="591"/>
                    </a:lnTo>
                    <a:lnTo>
                      <a:pt x="0" y="627"/>
                    </a:lnTo>
                    <a:lnTo>
                      <a:pt x="18" y="652"/>
                    </a:lnTo>
                    <a:lnTo>
                      <a:pt x="7" y="677"/>
                    </a:lnTo>
                    <a:lnTo>
                      <a:pt x="165" y="652"/>
                    </a:lnTo>
                    <a:lnTo>
                      <a:pt x="570" y="559"/>
                    </a:lnTo>
                    <a:lnTo>
                      <a:pt x="577" y="577"/>
                    </a:lnTo>
                    <a:lnTo>
                      <a:pt x="609" y="588"/>
                    </a:lnTo>
                    <a:lnTo>
                      <a:pt x="613" y="631"/>
                    </a:lnTo>
                    <a:lnTo>
                      <a:pt x="649" y="634"/>
                    </a:lnTo>
                    <a:lnTo>
                      <a:pt x="659" y="652"/>
                    </a:lnTo>
                    <a:lnTo>
                      <a:pt x="645" y="674"/>
                    </a:lnTo>
                    <a:lnTo>
                      <a:pt x="642" y="706"/>
                    </a:lnTo>
                    <a:lnTo>
                      <a:pt x="627" y="728"/>
                    </a:lnTo>
                    <a:lnTo>
                      <a:pt x="638" y="753"/>
                    </a:lnTo>
                    <a:lnTo>
                      <a:pt x="620" y="763"/>
                    </a:lnTo>
                    <a:lnTo>
                      <a:pt x="638" y="803"/>
                    </a:lnTo>
                    <a:lnTo>
                      <a:pt x="634" y="832"/>
                    </a:lnTo>
                    <a:lnTo>
                      <a:pt x="681" y="835"/>
                    </a:lnTo>
                    <a:lnTo>
                      <a:pt x="692" y="864"/>
                    </a:lnTo>
                    <a:lnTo>
                      <a:pt x="670" y="910"/>
                    </a:lnTo>
                    <a:lnTo>
                      <a:pt x="624" y="943"/>
                    </a:lnTo>
                    <a:lnTo>
                      <a:pt x="627" y="968"/>
                    </a:lnTo>
                    <a:lnTo>
                      <a:pt x="638" y="982"/>
                    </a:lnTo>
                    <a:lnTo>
                      <a:pt x="649" y="1014"/>
                    </a:lnTo>
                    <a:lnTo>
                      <a:pt x="674" y="1011"/>
                    </a:lnTo>
                    <a:lnTo>
                      <a:pt x="699" y="1018"/>
                    </a:lnTo>
                    <a:lnTo>
                      <a:pt x="717" y="1029"/>
                    </a:lnTo>
                    <a:lnTo>
                      <a:pt x="742" y="1061"/>
                    </a:lnTo>
                    <a:lnTo>
                      <a:pt x="760" y="1043"/>
                    </a:lnTo>
                    <a:lnTo>
                      <a:pt x="756" y="1018"/>
                    </a:lnTo>
                    <a:lnTo>
                      <a:pt x="785" y="993"/>
                    </a:lnTo>
                    <a:lnTo>
                      <a:pt x="803" y="964"/>
                    </a:lnTo>
                    <a:lnTo>
                      <a:pt x="799" y="896"/>
                    </a:lnTo>
                    <a:lnTo>
                      <a:pt x="814" y="875"/>
                    </a:lnTo>
                    <a:lnTo>
                      <a:pt x="810" y="799"/>
                    </a:lnTo>
                    <a:lnTo>
                      <a:pt x="799" y="785"/>
                    </a:lnTo>
                    <a:lnTo>
                      <a:pt x="781" y="781"/>
                    </a:lnTo>
                    <a:lnTo>
                      <a:pt x="771" y="781"/>
                    </a:lnTo>
                    <a:lnTo>
                      <a:pt x="774" y="760"/>
                    </a:lnTo>
                    <a:lnTo>
                      <a:pt x="785" y="728"/>
                    </a:lnTo>
                    <a:lnTo>
                      <a:pt x="799" y="749"/>
                    </a:lnTo>
                    <a:lnTo>
                      <a:pt x="803" y="763"/>
                    </a:lnTo>
                    <a:lnTo>
                      <a:pt x="849" y="742"/>
                    </a:lnTo>
                    <a:lnTo>
                      <a:pt x="849" y="713"/>
                    </a:lnTo>
                    <a:lnTo>
                      <a:pt x="842" y="695"/>
                    </a:lnTo>
                    <a:lnTo>
                      <a:pt x="839" y="681"/>
                    </a:lnTo>
                    <a:lnTo>
                      <a:pt x="821" y="677"/>
                    </a:lnTo>
                    <a:lnTo>
                      <a:pt x="803" y="663"/>
                    </a:lnTo>
                    <a:lnTo>
                      <a:pt x="835" y="645"/>
                    </a:lnTo>
                    <a:lnTo>
                      <a:pt x="806" y="620"/>
                    </a:lnTo>
                    <a:lnTo>
                      <a:pt x="803" y="591"/>
                    </a:lnTo>
                    <a:lnTo>
                      <a:pt x="792" y="512"/>
                    </a:lnTo>
                    <a:lnTo>
                      <a:pt x="792" y="505"/>
                    </a:lnTo>
                    <a:lnTo>
                      <a:pt x="767" y="487"/>
                    </a:lnTo>
                    <a:lnTo>
                      <a:pt x="789" y="401"/>
                    </a:lnTo>
                    <a:lnTo>
                      <a:pt x="781" y="376"/>
                    </a:lnTo>
                    <a:lnTo>
                      <a:pt x="771" y="347"/>
                    </a:lnTo>
                    <a:lnTo>
                      <a:pt x="774" y="322"/>
                    </a:lnTo>
                    <a:lnTo>
                      <a:pt x="753" y="251"/>
                    </a:lnTo>
                    <a:lnTo>
                      <a:pt x="717" y="251"/>
                    </a:lnTo>
                    <a:lnTo>
                      <a:pt x="728" y="215"/>
                    </a:lnTo>
                    <a:lnTo>
                      <a:pt x="728" y="186"/>
                    </a:lnTo>
                    <a:lnTo>
                      <a:pt x="702" y="161"/>
                    </a:lnTo>
                    <a:lnTo>
                      <a:pt x="717" y="136"/>
                    </a:lnTo>
                    <a:lnTo>
                      <a:pt x="706" y="100"/>
                    </a:lnTo>
                    <a:lnTo>
                      <a:pt x="685" y="71"/>
                    </a:lnTo>
                    <a:lnTo>
                      <a:pt x="685"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4127040" y="2250360"/>
                <a:ext cx="140760" cy="307440"/>
              </a:xfrm>
              <a:custGeom>
                <a:avLst/>
                <a:gdLst/>
                <a:ahLst/>
                <a:rect l="l" t="t" r="r" b="b"/>
                <a:pathLst>
                  <a:path w="229" h="445">
                    <a:moveTo>
                      <a:pt x="0" y="51"/>
                    </a:moveTo>
                    <a:lnTo>
                      <a:pt x="136" y="22"/>
                    </a:lnTo>
                    <a:lnTo>
                      <a:pt x="200" y="0"/>
                    </a:lnTo>
                    <a:lnTo>
                      <a:pt x="211" y="33"/>
                    </a:lnTo>
                    <a:lnTo>
                      <a:pt x="207" y="61"/>
                    </a:lnTo>
                    <a:lnTo>
                      <a:pt x="211" y="83"/>
                    </a:lnTo>
                    <a:lnTo>
                      <a:pt x="229" y="97"/>
                    </a:lnTo>
                    <a:lnTo>
                      <a:pt x="218" y="108"/>
                    </a:lnTo>
                    <a:lnTo>
                      <a:pt x="218" y="140"/>
                    </a:lnTo>
                    <a:lnTo>
                      <a:pt x="197" y="144"/>
                    </a:lnTo>
                    <a:lnTo>
                      <a:pt x="182" y="151"/>
                    </a:lnTo>
                    <a:lnTo>
                      <a:pt x="175" y="173"/>
                    </a:lnTo>
                    <a:lnTo>
                      <a:pt x="190" y="198"/>
                    </a:lnTo>
                    <a:lnTo>
                      <a:pt x="190" y="223"/>
                    </a:lnTo>
                    <a:lnTo>
                      <a:pt x="168" y="241"/>
                    </a:lnTo>
                    <a:lnTo>
                      <a:pt x="161" y="262"/>
                    </a:lnTo>
                    <a:lnTo>
                      <a:pt x="193" y="302"/>
                    </a:lnTo>
                    <a:lnTo>
                      <a:pt x="175" y="363"/>
                    </a:lnTo>
                    <a:lnTo>
                      <a:pt x="204" y="420"/>
                    </a:lnTo>
                    <a:lnTo>
                      <a:pt x="157" y="438"/>
                    </a:lnTo>
                    <a:lnTo>
                      <a:pt x="100" y="445"/>
                    </a:lnTo>
                    <a:lnTo>
                      <a:pt x="82" y="388"/>
                    </a:lnTo>
                    <a:lnTo>
                      <a:pt x="86" y="366"/>
                    </a:lnTo>
                    <a:lnTo>
                      <a:pt x="68" y="298"/>
                    </a:lnTo>
                    <a:lnTo>
                      <a:pt x="28" y="302"/>
                    </a:lnTo>
                    <a:lnTo>
                      <a:pt x="43" y="273"/>
                    </a:lnTo>
                    <a:lnTo>
                      <a:pt x="43" y="230"/>
                    </a:lnTo>
                    <a:lnTo>
                      <a:pt x="17" y="216"/>
                    </a:lnTo>
                    <a:lnTo>
                      <a:pt x="32" y="183"/>
                    </a:lnTo>
                    <a:lnTo>
                      <a:pt x="21" y="147"/>
                    </a:lnTo>
                    <a:lnTo>
                      <a:pt x="0" y="130"/>
                    </a:lnTo>
                    <a:lnTo>
                      <a:pt x="0" y="51"/>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2678400" y="2291400"/>
                <a:ext cx="435600" cy="518760"/>
              </a:xfrm>
              <a:custGeom>
                <a:avLst/>
                <a:gdLst/>
                <a:ahLst/>
                <a:rect l="l" t="t" r="r" b="b"/>
                <a:pathLst>
                  <a:path w="703" h="756">
                    <a:moveTo>
                      <a:pt x="657" y="742"/>
                    </a:moveTo>
                    <a:lnTo>
                      <a:pt x="657" y="706"/>
                    </a:lnTo>
                    <a:lnTo>
                      <a:pt x="646" y="670"/>
                    </a:lnTo>
                    <a:lnTo>
                      <a:pt x="639" y="617"/>
                    </a:lnTo>
                    <a:lnTo>
                      <a:pt x="642" y="581"/>
                    </a:lnTo>
                    <a:lnTo>
                      <a:pt x="649" y="556"/>
                    </a:lnTo>
                    <a:lnTo>
                      <a:pt x="660" y="534"/>
                    </a:lnTo>
                    <a:lnTo>
                      <a:pt x="649" y="509"/>
                    </a:lnTo>
                    <a:lnTo>
                      <a:pt x="639" y="495"/>
                    </a:lnTo>
                    <a:lnTo>
                      <a:pt x="646" y="473"/>
                    </a:lnTo>
                    <a:lnTo>
                      <a:pt x="660" y="466"/>
                    </a:lnTo>
                    <a:lnTo>
                      <a:pt x="660" y="369"/>
                    </a:lnTo>
                    <a:lnTo>
                      <a:pt x="674" y="348"/>
                    </a:lnTo>
                    <a:lnTo>
                      <a:pt x="703" y="319"/>
                    </a:lnTo>
                    <a:lnTo>
                      <a:pt x="700" y="287"/>
                    </a:lnTo>
                    <a:lnTo>
                      <a:pt x="689" y="276"/>
                    </a:lnTo>
                    <a:lnTo>
                      <a:pt x="671" y="283"/>
                    </a:lnTo>
                    <a:lnTo>
                      <a:pt x="664" y="323"/>
                    </a:lnTo>
                    <a:lnTo>
                      <a:pt x="646" y="337"/>
                    </a:lnTo>
                    <a:lnTo>
                      <a:pt x="631" y="348"/>
                    </a:lnTo>
                    <a:lnTo>
                      <a:pt x="628" y="369"/>
                    </a:lnTo>
                    <a:lnTo>
                      <a:pt x="606" y="387"/>
                    </a:lnTo>
                    <a:lnTo>
                      <a:pt x="578" y="391"/>
                    </a:lnTo>
                    <a:lnTo>
                      <a:pt x="592" y="355"/>
                    </a:lnTo>
                    <a:lnTo>
                      <a:pt x="617" y="323"/>
                    </a:lnTo>
                    <a:lnTo>
                      <a:pt x="639" y="294"/>
                    </a:lnTo>
                    <a:lnTo>
                      <a:pt x="646" y="269"/>
                    </a:lnTo>
                    <a:lnTo>
                      <a:pt x="596" y="262"/>
                    </a:lnTo>
                    <a:lnTo>
                      <a:pt x="614" y="201"/>
                    </a:lnTo>
                    <a:lnTo>
                      <a:pt x="563" y="183"/>
                    </a:lnTo>
                    <a:lnTo>
                      <a:pt x="545" y="168"/>
                    </a:lnTo>
                    <a:lnTo>
                      <a:pt x="520" y="161"/>
                    </a:lnTo>
                    <a:lnTo>
                      <a:pt x="510" y="143"/>
                    </a:lnTo>
                    <a:lnTo>
                      <a:pt x="474" y="158"/>
                    </a:lnTo>
                    <a:lnTo>
                      <a:pt x="452" y="136"/>
                    </a:lnTo>
                    <a:lnTo>
                      <a:pt x="402" y="111"/>
                    </a:lnTo>
                    <a:lnTo>
                      <a:pt x="377" y="132"/>
                    </a:lnTo>
                    <a:lnTo>
                      <a:pt x="359" y="136"/>
                    </a:lnTo>
                    <a:lnTo>
                      <a:pt x="345" y="125"/>
                    </a:lnTo>
                    <a:lnTo>
                      <a:pt x="302" y="97"/>
                    </a:lnTo>
                    <a:lnTo>
                      <a:pt x="294" y="86"/>
                    </a:lnTo>
                    <a:lnTo>
                      <a:pt x="298" y="61"/>
                    </a:lnTo>
                    <a:lnTo>
                      <a:pt x="266" y="68"/>
                    </a:lnTo>
                    <a:lnTo>
                      <a:pt x="251" y="54"/>
                    </a:lnTo>
                    <a:lnTo>
                      <a:pt x="226" y="18"/>
                    </a:lnTo>
                    <a:lnTo>
                      <a:pt x="219" y="0"/>
                    </a:lnTo>
                    <a:lnTo>
                      <a:pt x="198" y="7"/>
                    </a:lnTo>
                    <a:lnTo>
                      <a:pt x="151" y="46"/>
                    </a:lnTo>
                    <a:lnTo>
                      <a:pt x="115" y="64"/>
                    </a:lnTo>
                    <a:lnTo>
                      <a:pt x="83" y="68"/>
                    </a:lnTo>
                    <a:lnTo>
                      <a:pt x="54" y="86"/>
                    </a:lnTo>
                    <a:lnTo>
                      <a:pt x="47" y="118"/>
                    </a:lnTo>
                    <a:lnTo>
                      <a:pt x="54" y="161"/>
                    </a:lnTo>
                    <a:lnTo>
                      <a:pt x="4" y="226"/>
                    </a:lnTo>
                    <a:lnTo>
                      <a:pt x="0" y="258"/>
                    </a:lnTo>
                    <a:lnTo>
                      <a:pt x="15" y="265"/>
                    </a:lnTo>
                    <a:lnTo>
                      <a:pt x="4" y="387"/>
                    </a:lnTo>
                    <a:lnTo>
                      <a:pt x="104" y="444"/>
                    </a:lnTo>
                    <a:lnTo>
                      <a:pt x="140" y="473"/>
                    </a:lnTo>
                    <a:lnTo>
                      <a:pt x="144" y="509"/>
                    </a:lnTo>
                    <a:lnTo>
                      <a:pt x="190" y="505"/>
                    </a:lnTo>
                    <a:lnTo>
                      <a:pt x="205" y="577"/>
                    </a:lnTo>
                    <a:lnTo>
                      <a:pt x="230" y="595"/>
                    </a:lnTo>
                    <a:lnTo>
                      <a:pt x="230" y="620"/>
                    </a:lnTo>
                    <a:lnTo>
                      <a:pt x="216" y="681"/>
                    </a:lnTo>
                    <a:lnTo>
                      <a:pt x="237" y="713"/>
                    </a:lnTo>
                    <a:lnTo>
                      <a:pt x="251" y="739"/>
                    </a:lnTo>
                    <a:lnTo>
                      <a:pt x="309" y="742"/>
                    </a:lnTo>
                    <a:lnTo>
                      <a:pt x="312" y="756"/>
                    </a:lnTo>
                    <a:lnTo>
                      <a:pt x="657" y="74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2495520" y="1526760"/>
                <a:ext cx="1568520" cy="1291680"/>
              </a:xfrm>
              <a:custGeom>
                <a:avLst/>
                <a:gdLst/>
                <a:ahLst/>
                <a:rect l="l" t="t" r="r" b="b"/>
                <a:pathLst>
                  <a:path w="2528" h="1879">
                    <a:moveTo>
                      <a:pt x="320" y="0"/>
                    </a:moveTo>
                    <a:lnTo>
                      <a:pt x="54" y="208"/>
                    </a:lnTo>
                    <a:lnTo>
                      <a:pt x="0" y="721"/>
                    </a:lnTo>
                    <a:lnTo>
                      <a:pt x="40" y="717"/>
                    </a:lnTo>
                    <a:lnTo>
                      <a:pt x="40" y="746"/>
                    </a:lnTo>
                    <a:lnTo>
                      <a:pt x="51" y="757"/>
                    </a:lnTo>
                    <a:lnTo>
                      <a:pt x="43" y="796"/>
                    </a:lnTo>
                    <a:lnTo>
                      <a:pt x="61" y="811"/>
                    </a:lnTo>
                    <a:lnTo>
                      <a:pt x="69" y="846"/>
                    </a:lnTo>
                    <a:lnTo>
                      <a:pt x="137" y="857"/>
                    </a:lnTo>
                    <a:lnTo>
                      <a:pt x="158" y="886"/>
                    </a:lnTo>
                    <a:lnTo>
                      <a:pt x="183" y="879"/>
                    </a:lnTo>
                    <a:lnTo>
                      <a:pt x="201" y="846"/>
                    </a:lnTo>
                    <a:lnTo>
                      <a:pt x="298" y="857"/>
                    </a:lnTo>
                    <a:lnTo>
                      <a:pt x="298" y="897"/>
                    </a:lnTo>
                    <a:lnTo>
                      <a:pt x="320" y="900"/>
                    </a:lnTo>
                    <a:lnTo>
                      <a:pt x="323" y="886"/>
                    </a:lnTo>
                    <a:lnTo>
                      <a:pt x="355" y="886"/>
                    </a:lnTo>
                    <a:lnTo>
                      <a:pt x="395" y="936"/>
                    </a:lnTo>
                    <a:lnTo>
                      <a:pt x="445" y="936"/>
                    </a:lnTo>
                    <a:lnTo>
                      <a:pt x="488" y="936"/>
                    </a:lnTo>
                    <a:lnTo>
                      <a:pt x="477" y="904"/>
                    </a:lnTo>
                    <a:lnTo>
                      <a:pt x="506" y="889"/>
                    </a:lnTo>
                    <a:lnTo>
                      <a:pt x="527" y="911"/>
                    </a:lnTo>
                    <a:lnTo>
                      <a:pt x="578" y="911"/>
                    </a:lnTo>
                    <a:lnTo>
                      <a:pt x="639" y="936"/>
                    </a:lnTo>
                    <a:lnTo>
                      <a:pt x="707" y="889"/>
                    </a:lnTo>
                    <a:lnTo>
                      <a:pt x="692" y="846"/>
                    </a:lnTo>
                    <a:lnTo>
                      <a:pt x="750" y="843"/>
                    </a:lnTo>
                    <a:lnTo>
                      <a:pt x="750" y="807"/>
                    </a:lnTo>
                    <a:lnTo>
                      <a:pt x="761" y="800"/>
                    </a:lnTo>
                    <a:lnTo>
                      <a:pt x="796" y="814"/>
                    </a:lnTo>
                    <a:lnTo>
                      <a:pt x="800" y="796"/>
                    </a:lnTo>
                    <a:lnTo>
                      <a:pt x="786" y="753"/>
                    </a:lnTo>
                    <a:lnTo>
                      <a:pt x="804" y="753"/>
                    </a:lnTo>
                    <a:lnTo>
                      <a:pt x="832" y="768"/>
                    </a:lnTo>
                    <a:lnTo>
                      <a:pt x="893" y="778"/>
                    </a:lnTo>
                    <a:lnTo>
                      <a:pt x="925" y="768"/>
                    </a:lnTo>
                    <a:lnTo>
                      <a:pt x="943" y="757"/>
                    </a:lnTo>
                    <a:lnTo>
                      <a:pt x="1019" y="775"/>
                    </a:lnTo>
                    <a:lnTo>
                      <a:pt x="1029" y="825"/>
                    </a:lnTo>
                    <a:lnTo>
                      <a:pt x="1058" y="861"/>
                    </a:lnTo>
                    <a:lnTo>
                      <a:pt x="1058" y="893"/>
                    </a:lnTo>
                    <a:lnTo>
                      <a:pt x="1151" y="893"/>
                    </a:lnTo>
                    <a:lnTo>
                      <a:pt x="1166" y="875"/>
                    </a:lnTo>
                    <a:lnTo>
                      <a:pt x="1194" y="879"/>
                    </a:lnTo>
                    <a:lnTo>
                      <a:pt x="1198" y="915"/>
                    </a:lnTo>
                    <a:lnTo>
                      <a:pt x="1191" y="936"/>
                    </a:lnTo>
                    <a:lnTo>
                      <a:pt x="1212" y="961"/>
                    </a:lnTo>
                    <a:lnTo>
                      <a:pt x="1227" y="983"/>
                    </a:lnTo>
                    <a:lnTo>
                      <a:pt x="1245" y="983"/>
                    </a:lnTo>
                    <a:lnTo>
                      <a:pt x="1252" y="993"/>
                    </a:lnTo>
                    <a:lnTo>
                      <a:pt x="1234" y="1015"/>
                    </a:lnTo>
                    <a:lnTo>
                      <a:pt x="1230" y="1054"/>
                    </a:lnTo>
                    <a:lnTo>
                      <a:pt x="1259" y="1044"/>
                    </a:lnTo>
                    <a:lnTo>
                      <a:pt x="1266" y="1062"/>
                    </a:lnTo>
                    <a:lnTo>
                      <a:pt x="1252" y="1072"/>
                    </a:lnTo>
                    <a:lnTo>
                      <a:pt x="1252" y="1094"/>
                    </a:lnTo>
                    <a:lnTo>
                      <a:pt x="1266" y="1097"/>
                    </a:lnTo>
                    <a:lnTo>
                      <a:pt x="1273" y="1119"/>
                    </a:lnTo>
                    <a:lnTo>
                      <a:pt x="1424" y="1133"/>
                    </a:lnTo>
                    <a:lnTo>
                      <a:pt x="1506" y="1123"/>
                    </a:lnTo>
                    <a:lnTo>
                      <a:pt x="1513" y="1141"/>
                    </a:lnTo>
                    <a:lnTo>
                      <a:pt x="1553" y="1141"/>
                    </a:lnTo>
                    <a:lnTo>
                      <a:pt x="1571" y="1158"/>
                    </a:lnTo>
                    <a:lnTo>
                      <a:pt x="1610" y="1126"/>
                    </a:lnTo>
                    <a:lnTo>
                      <a:pt x="1628" y="1148"/>
                    </a:lnTo>
                    <a:lnTo>
                      <a:pt x="1675" y="1151"/>
                    </a:lnTo>
                    <a:lnTo>
                      <a:pt x="1682" y="1166"/>
                    </a:lnTo>
                    <a:lnTo>
                      <a:pt x="1703" y="1155"/>
                    </a:lnTo>
                    <a:lnTo>
                      <a:pt x="1725" y="1148"/>
                    </a:lnTo>
                    <a:lnTo>
                      <a:pt x="1764" y="1198"/>
                    </a:lnTo>
                    <a:lnTo>
                      <a:pt x="1761" y="1216"/>
                    </a:lnTo>
                    <a:lnTo>
                      <a:pt x="1786" y="1216"/>
                    </a:lnTo>
                    <a:lnTo>
                      <a:pt x="1782" y="1248"/>
                    </a:lnTo>
                    <a:lnTo>
                      <a:pt x="1818" y="1244"/>
                    </a:lnTo>
                    <a:lnTo>
                      <a:pt x="1822" y="1273"/>
                    </a:lnTo>
                    <a:lnTo>
                      <a:pt x="1865" y="1305"/>
                    </a:lnTo>
                    <a:lnTo>
                      <a:pt x="1879" y="1331"/>
                    </a:lnTo>
                    <a:lnTo>
                      <a:pt x="1858" y="1338"/>
                    </a:lnTo>
                    <a:lnTo>
                      <a:pt x="1822" y="1327"/>
                    </a:lnTo>
                    <a:lnTo>
                      <a:pt x="1847" y="1348"/>
                    </a:lnTo>
                    <a:lnTo>
                      <a:pt x="1840" y="1377"/>
                    </a:lnTo>
                    <a:lnTo>
                      <a:pt x="1822" y="1388"/>
                    </a:lnTo>
                    <a:lnTo>
                      <a:pt x="1800" y="1370"/>
                    </a:lnTo>
                    <a:lnTo>
                      <a:pt x="1775" y="1363"/>
                    </a:lnTo>
                    <a:lnTo>
                      <a:pt x="1764" y="1366"/>
                    </a:lnTo>
                    <a:lnTo>
                      <a:pt x="1750" y="1388"/>
                    </a:lnTo>
                    <a:lnTo>
                      <a:pt x="1718" y="1359"/>
                    </a:lnTo>
                    <a:lnTo>
                      <a:pt x="1729" y="1341"/>
                    </a:lnTo>
                    <a:lnTo>
                      <a:pt x="1721" y="1327"/>
                    </a:lnTo>
                    <a:lnTo>
                      <a:pt x="1693" y="1334"/>
                    </a:lnTo>
                    <a:lnTo>
                      <a:pt x="1686" y="1323"/>
                    </a:lnTo>
                    <a:lnTo>
                      <a:pt x="1682" y="1305"/>
                    </a:lnTo>
                    <a:lnTo>
                      <a:pt x="1668" y="1295"/>
                    </a:lnTo>
                    <a:lnTo>
                      <a:pt x="1625" y="1302"/>
                    </a:lnTo>
                    <a:lnTo>
                      <a:pt x="1639" y="1327"/>
                    </a:lnTo>
                    <a:lnTo>
                      <a:pt x="1664" y="1345"/>
                    </a:lnTo>
                    <a:lnTo>
                      <a:pt x="1689" y="1348"/>
                    </a:lnTo>
                    <a:lnTo>
                      <a:pt x="1689" y="1392"/>
                    </a:lnTo>
                    <a:lnTo>
                      <a:pt x="1678" y="1417"/>
                    </a:lnTo>
                    <a:lnTo>
                      <a:pt x="1675" y="1452"/>
                    </a:lnTo>
                    <a:lnTo>
                      <a:pt x="1657" y="1467"/>
                    </a:lnTo>
                    <a:lnTo>
                      <a:pt x="1664" y="1521"/>
                    </a:lnTo>
                    <a:lnTo>
                      <a:pt x="1689" y="1539"/>
                    </a:lnTo>
                    <a:lnTo>
                      <a:pt x="1675" y="1549"/>
                    </a:lnTo>
                    <a:lnTo>
                      <a:pt x="1675" y="1610"/>
                    </a:lnTo>
                    <a:lnTo>
                      <a:pt x="1657" y="1632"/>
                    </a:lnTo>
                    <a:lnTo>
                      <a:pt x="1664" y="1657"/>
                    </a:lnTo>
                    <a:lnTo>
                      <a:pt x="1614" y="1671"/>
                    </a:lnTo>
                    <a:lnTo>
                      <a:pt x="1564" y="1811"/>
                    </a:lnTo>
                    <a:lnTo>
                      <a:pt x="1531" y="1811"/>
                    </a:lnTo>
                    <a:lnTo>
                      <a:pt x="1553" y="1854"/>
                    </a:lnTo>
                    <a:lnTo>
                      <a:pt x="1567" y="1879"/>
                    </a:lnTo>
                    <a:lnTo>
                      <a:pt x="1574" y="1843"/>
                    </a:lnTo>
                    <a:lnTo>
                      <a:pt x="1639" y="1861"/>
                    </a:lnTo>
                    <a:lnTo>
                      <a:pt x="1635" y="1833"/>
                    </a:lnTo>
                    <a:lnTo>
                      <a:pt x="1657" y="1836"/>
                    </a:lnTo>
                    <a:lnTo>
                      <a:pt x="1678" y="1800"/>
                    </a:lnTo>
                    <a:lnTo>
                      <a:pt x="1671" y="1779"/>
                    </a:lnTo>
                    <a:lnTo>
                      <a:pt x="1707" y="1772"/>
                    </a:lnTo>
                    <a:lnTo>
                      <a:pt x="1732" y="1718"/>
                    </a:lnTo>
                    <a:lnTo>
                      <a:pt x="1786" y="1721"/>
                    </a:lnTo>
                    <a:lnTo>
                      <a:pt x="1829" y="1714"/>
                    </a:lnTo>
                    <a:lnTo>
                      <a:pt x="1876" y="1711"/>
                    </a:lnTo>
                    <a:lnTo>
                      <a:pt x="1883" y="1675"/>
                    </a:lnTo>
                    <a:lnTo>
                      <a:pt x="1908" y="1657"/>
                    </a:lnTo>
                    <a:lnTo>
                      <a:pt x="1944" y="1639"/>
                    </a:lnTo>
                    <a:lnTo>
                      <a:pt x="1958" y="1625"/>
                    </a:lnTo>
                    <a:lnTo>
                      <a:pt x="1980" y="1639"/>
                    </a:lnTo>
                    <a:lnTo>
                      <a:pt x="2012" y="1603"/>
                    </a:lnTo>
                    <a:lnTo>
                      <a:pt x="2001" y="1585"/>
                    </a:lnTo>
                    <a:lnTo>
                      <a:pt x="1972" y="1582"/>
                    </a:lnTo>
                    <a:lnTo>
                      <a:pt x="1947" y="1585"/>
                    </a:lnTo>
                    <a:lnTo>
                      <a:pt x="1933" y="1600"/>
                    </a:lnTo>
                    <a:lnTo>
                      <a:pt x="1904" y="1596"/>
                    </a:lnTo>
                    <a:lnTo>
                      <a:pt x="1919" y="1574"/>
                    </a:lnTo>
                    <a:lnTo>
                      <a:pt x="1922" y="1521"/>
                    </a:lnTo>
                    <a:lnTo>
                      <a:pt x="1944" y="1513"/>
                    </a:lnTo>
                    <a:lnTo>
                      <a:pt x="1976" y="1463"/>
                    </a:lnTo>
                    <a:lnTo>
                      <a:pt x="2012" y="1460"/>
                    </a:lnTo>
                    <a:lnTo>
                      <a:pt x="2048" y="1435"/>
                    </a:lnTo>
                    <a:lnTo>
                      <a:pt x="2094" y="1427"/>
                    </a:lnTo>
                    <a:lnTo>
                      <a:pt x="2109" y="1406"/>
                    </a:lnTo>
                    <a:lnTo>
                      <a:pt x="2145" y="1406"/>
                    </a:lnTo>
                    <a:lnTo>
                      <a:pt x="2162" y="1377"/>
                    </a:lnTo>
                    <a:lnTo>
                      <a:pt x="2177" y="1377"/>
                    </a:lnTo>
                    <a:lnTo>
                      <a:pt x="2173" y="1406"/>
                    </a:lnTo>
                    <a:lnTo>
                      <a:pt x="2231" y="1402"/>
                    </a:lnTo>
                    <a:lnTo>
                      <a:pt x="2231" y="1388"/>
                    </a:lnTo>
                    <a:lnTo>
                      <a:pt x="2220" y="1374"/>
                    </a:lnTo>
                    <a:lnTo>
                      <a:pt x="2248" y="1352"/>
                    </a:lnTo>
                    <a:lnTo>
                      <a:pt x="2284" y="1331"/>
                    </a:lnTo>
                    <a:lnTo>
                      <a:pt x="2309" y="1327"/>
                    </a:lnTo>
                    <a:lnTo>
                      <a:pt x="2306" y="1302"/>
                    </a:lnTo>
                    <a:lnTo>
                      <a:pt x="2338" y="1273"/>
                    </a:lnTo>
                    <a:lnTo>
                      <a:pt x="2370" y="1255"/>
                    </a:lnTo>
                    <a:lnTo>
                      <a:pt x="2370" y="1201"/>
                    </a:lnTo>
                    <a:lnTo>
                      <a:pt x="2403" y="1176"/>
                    </a:lnTo>
                    <a:lnTo>
                      <a:pt x="2467" y="1141"/>
                    </a:lnTo>
                    <a:lnTo>
                      <a:pt x="2528" y="1119"/>
                    </a:lnTo>
                    <a:lnTo>
                      <a:pt x="2471" y="1108"/>
                    </a:lnTo>
                    <a:lnTo>
                      <a:pt x="2428" y="1105"/>
                    </a:lnTo>
                    <a:lnTo>
                      <a:pt x="2395" y="1083"/>
                    </a:lnTo>
                    <a:lnTo>
                      <a:pt x="2399" y="1058"/>
                    </a:lnTo>
                    <a:lnTo>
                      <a:pt x="2403" y="1040"/>
                    </a:lnTo>
                    <a:lnTo>
                      <a:pt x="2374" y="1033"/>
                    </a:lnTo>
                    <a:lnTo>
                      <a:pt x="2360" y="1044"/>
                    </a:lnTo>
                    <a:lnTo>
                      <a:pt x="2324" y="1062"/>
                    </a:lnTo>
                    <a:lnTo>
                      <a:pt x="2266" y="1040"/>
                    </a:lnTo>
                    <a:lnTo>
                      <a:pt x="2263" y="1015"/>
                    </a:lnTo>
                    <a:lnTo>
                      <a:pt x="2263" y="990"/>
                    </a:lnTo>
                    <a:lnTo>
                      <a:pt x="2252" y="976"/>
                    </a:lnTo>
                    <a:lnTo>
                      <a:pt x="2180" y="990"/>
                    </a:lnTo>
                    <a:lnTo>
                      <a:pt x="2177" y="936"/>
                    </a:lnTo>
                    <a:lnTo>
                      <a:pt x="2137" y="936"/>
                    </a:lnTo>
                    <a:lnTo>
                      <a:pt x="2091" y="904"/>
                    </a:lnTo>
                    <a:lnTo>
                      <a:pt x="2055" y="915"/>
                    </a:lnTo>
                    <a:lnTo>
                      <a:pt x="2033" y="936"/>
                    </a:lnTo>
                    <a:lnTo>
                      <a:pt x="1983" y="936"/>
                    </a:lnTo>
                    <a:lnTo>
                      <a:pt x="1969" y="897"/>
                    </a:lnTo>
                    <a:lnTo>
                      <a:pt x="1976" y="850"/>
                    </a:lnTo>
                    <a:lnTo>
                      <a:pt x="1865" y="811"/>
                    </a:lnTo>
                    <a:lnTo>
                      <a:pt x="1843" y="782"/>
                    </a:lnTo>
                    <a:lnTo>
                      <a:pt x="1707" y="710"/>
                    </a:lnTo>
                    <a:lnTo>
                      <a:pt x="1700" y="4"/>
                    </a:lnTo>
                    <a:lnTo>
                      <a:pt x="320"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1850760" y="2045520"/>
                <a:ext cx="560520" cy="383400"/>
              </a:xfrm>
              <a:custGeom>
                <a:avLst/>
                <a:gdLst/>
                <a:ahLst/>
                <a:rect l="l" t="t" r="r" b="b"/>
                <a:pathLst>
                  <a:path w="903" h="556">
                    <a:moveTo>
                      <a:pt x="43" y="0"/>
                    </a:moveTo>
                    <a:lnTo>
                      <a:pt x="452" y="21"/>
                    </a:lnTo>
                    <a:lnTo>
                      <a:pt x="825" y="28"/>
                    </a:lnTo>
                    <a:lnTo>
                      <a:pt x="828" y="57"/>
                    </a:lnTo>
                    <a:lnTo>
                      <a:pt x="846" y="79"/>
                    </a:lnTo>
                    <a:lnTo>
                      <a:pt x="846" y="89"/>
                    </a:lnTo>
                    <a:lnTo>
                      <a:pt x="817" y="107"/>
                    </a:lnTo>
                    <a:lnTo>
                      <a:pt x="842" y="140"/>
                    </a:lnTo>
                    <a:lnTo>
                      <a:pt x="832" y="172"/>
                    </a:lnTo>
                    <a:lnTo>
                      <a:pt x="839" y="193"/>
                    </a:lnTo>
                    <a:lnTo>
                      <a:pt x="860" y="269"/>
                    </a:lnTo>
                    <a:lnTo>
                      <a:pt x="871" y="287"/>
                    </a:lnTo>
                    <a:lnTo>
                      <a:pt x="878" y="319"/>
                    </a:lnTo>
                    <a:lnTo>
                      <a:pt x="868" y="323"/>
                    </a:lnTo>
                    <a:lnTo>
                      <a:pt x="857" y="351"/>
                    </a:lnTo>
                    <a:lnTo>
                      <a:pt x="875" y="373"/>
                    </a:lnTo>
                    <a:lnTo>
                      <a:pt x="875" y="405"/>
                    </a:lnTo>
                    <a:lnTo>
                      <a:pt x="864" y="416"/>
                    </a:lnTo>
                    <a:lnTo>
                      <a:pt x="875" y="430"/>
                    </a:lnTo>
                    <a:lnTo>
                      <a:pt x="860" y="448"/>
                    </a:lnTo>
                    <a:lnTo>
                      <a:pt x="868" y="466"/>
                    </a:lnTo>
                    <a:lnTo>
                      <a:pt x="893" y="491"/>
                    </a:lnTo>
                    <a:lnTo>
                      <a:pt x="903" y="552"/>
                    </a:lnTo>
                    <a:lnTo>
                      <a:pt x="624" y="556"/>
                    </a:lnTo>
                    <a:lnTo>
                      <a:pt x="384" y="548"/>
                    </a:lnTo>
                    <a:lnTo>
                      <a:pt x="107" y="538"/>
                    </a:lnTo>
                    <a:lnTo>
                      <a:pt x="0" y="527"/>
                    </a:lnTo>
                    <a:lnTo>
                      <a:pt x="4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2814840" y="2802960"/>
                <a:ext cx="339480" cy="641520"/>
              </a:xfrm>
              <a:custGeom>
                <a:avLst/>
                <a:gdLst/>
                <a:ahLst/>
                <a:rect l="l" t="t" r="r" b="b"/>
                <a:pathLst>
                  <a:path w="549" h="932">
                    <a:moveTo>
                      <a:pt x="93" y="10"/>
                    </a:moveTo>
                    <a:lnTo>
                      <a:pt x="90" y="39"/>
                    </a:lnTo>
                    <a:lnTo>
                      <a:pt x="111" y="46"/>
                    </a:lnTo>
                    <a:lnTo>
                      <a:pt x="115" y="68"/>
                    </a:lnTo>
                    <a:lnTo>
                      <a:pt x="129" y="82"/>
                    </a:lnTo>
                    <a:lnTo>
                      <a:pt x="147" y="89"/>
                    </a:lnTo>
                    <a:lnTo>
                      <a:pt x="140" y="175"/>
                    </a:lnTo>
                    <a:lnTo>
                      <a:pt x="36" y="222"/>
                    </a:lnTo>
                    <a:lnTo>
                      <a:pt x="50" y="272"/>
                    </a:lnTo>
                    <a:lnTo>
                      <a:pt x="54" y="290"/>
                    </a:lnTo>
                    <a:lnTo>
                      <a:pt x="14" y="344"/>
                    </a:lnTo>
                    <a:lnTo>
                      <a:pt x="11" y="383"/>
                    </a:lnTo>
                    <a:lnTo>
                      <a:pt x="0" y="398"/>
                    </a:lnTo>
                    <a:lnTo>
                      <a:pt x="18" y="484"/>
                    </a:lnTo>
                    <a:lnTo>
                      <a:pt x="36" y="523"/>
                    </a:lnTo>
                    <a:lnTo>
                      <a:pt x="97" y="552"/>
                    </a:lnTo>
                    <a:lnTo>
                      <a:pt x="111" y="620"/>
                    </a:lnTo>
                    <a:lnTo>
                      <a:pt x="147" y="631"/>
                    </a:lnTo>
                    <a:lnTo>
                      <a:pt x="165" y="624"/>
                    </a:lnTo>
                    <a:lnTo>
                      <a:pt x="190" y="660"/>
                    </a:lnTo>
                    <a:lnTo>
                      <a:pt x="172" y="735"/>
                    </a:lnTo>
                    <a:lnTo>
                      <a:pt x="204" y="749"/>
                    </a:lnTo>
                    <a:lnTo>
                      <a:pt x="244" y="774"/>
                    </a:lnTo>
                    <a:lnTo>
                      <a:pt x="233" y="810"/>
                    </a:lnTo>
                    <a:lnTo>
                      <a:pt x="287" y="821"/>
                    </a:lnTo>
                    <a:lnTo>
                      <a:pt x="294" y="875"/>
                    </a:lnTo>
                    <a:lnTo>
                      <a:pt x="301" y="914"/>
                    </a:lnTo>
                    <a:lnTo>
                      <a:pt x="326" y="932"/>
                    </a:lnTo>
                    <a:lnTo>
                      <a:pt x="359" y="932"/>
                    </a:lnTo>
                    <a:lnTo>
                      <a:pt x="373" y="907"/>
                    </a:lnTo>
                    <a:lnTo>
                      <a:pt x="459" y="925"/>
                    </a:lnTo>
                    <a:lnTo>
                      <a:pt x="455" y="903"/>
                    </a:lnTo>
                    <a:lnTo>
                      <a:pt x="427" y="885"/>
                    </a:lnTo>
                    <a:lnTo>
                      <a:pt x="430" y="875"/>
                    </a:lnTo>
                    <a:lnTo>
                      <a:pt x="459" y="850"/>
                    </a:lnTo>
                    <a:lnTo>
                      <a:pt x="484" y="846"/>
                    </a:lnTo>
                    <a:lnTo>
                      <a:pt x="484" y="821"/>
                    </a:lnTo>
                    <a:lnTo>
                      <a:pt x="495" y="792"/>
                    </a:lnTo>
                    <a:lnTo>
                      <a:pt x="470" y="789"/>
                    </a:lnTo>
                    <a:lnTo>
                      <a:pt x="477" y="760"/>
                    </a:lnTo>
                    <a:lnTo>
                      <a:pt x="495" y="731"/>
                    </a:lnTo>
                    <a:lnTo>
                      <a:pt x="484" y="699"/>
                    </a:lnTo>
                    <a:lnTo>
                      <a:pt x="531" y="652"/>
                    </a:lnTo>
                    <a:lnTo>
                      <a:pt x="531" y="631"/>
                    </a:lnTo>
                    <a:lnTo>
                      <a:pt x="549" y="620"/>
                    </a:lnTo>
                    <a:lnTo>
                      <a:pt x="524" y="613"/>
                    </a:lnTo>
                    <a:lnTo>
                      <a:pt x="531" y="548"/>
                    </a:lnTo>
                    <a:lnTo>
                      <a:pt x="513" y="548"/>
                    </a:lnTo>
                    <a:lnTo>
                      <a:pt x="513" y="520"/>
                    </a:lnTo>
                    <a:lnTo>
                      <a:pt x="527" y="477"/>
                    </a:lnTo>
                    <a:lnTo>
                      <a:pt x="513" y="294"/>
                    </a:lnTo>
                    <a:lnTo>
                      <a:pt x="488" y="114"/>
                    </a:lnTo>
                    <a:lnTo>
                      <a:pt x="477" y="86"/>
                    </a:lnTo>
                    <a:lnTo>
                      <a:pt x="481" y="64"/>
                    </a:lnTo>
                    <a:lnTo>
                      <a:pt x="459" y="43"/>
                    </a:lnTo>
                    <a:lnTo>
                      <a:pt x="438" y="39"/>
                    </a:lnTo>
                    <a:lnTo>
                      <a:pt x="434" y="0"/>
                    </a:lnTo>
                    <a:lnTo>
                      <a:pt x="93" y="1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2476800" y="3042360"/>
                <a:ext cx="558000" cy="534600"/>
              </a:xfrm>
              <a:custGeom>
                <a:avLst/>
                <a:gdLst/>
                <a:ahLst/>
                <a:rect l="l" t="t" r="r" b="b"/>
                <a:pathLst>
                  <a:path w="900" h="778">
                    <a:moveTo>
                      <a:pt x="516" y="0"/>
                    </a:moveTo>
                    <a:lnTo>
                      <a:pt x="542" y="39"/>
                    </a:lnTo>
                    <a:lnTo>
                      <a:pt x="556" y="100"/>
                    </a:lnTo>
                    <a:lnTo>
                      <a:pt x="570" y="143"/>
                    </a:lnTo>
                    <a:lnTo>
                      <a:pt x="585" y="172"/>
                    </a:lnTo>
                    <a:lnTo>
                      <a:pt x="642" y="204"/>
                    </a:lnTo>
                    <a:lnTo>
                      <a:pt x="646" y="229"/>
                    </a:lnTo>
                    <a:lnTo>
                      <a:pt x="663" y="276"/>
                    </a:lnTo>
                    <a:lnTo>
                      <a:pt x="692" y="283"/>
                    </a:lnTo>
                    <a:lnTo>
                      <a:pt x="710" y="283"/>
                    </a:lnTo>
                    <a:lnTo>
                      <a:pt x="739" y="308"/>
                    </a:lnTo>
                    <a:lnTo>
                      <a:pt x="717" y="390"/>
                    </a:lnTo>
                    <a:lnTo>
                      <a:pt x="760" y="405"/>
                    </a:lnTo>
                    <a:lnTo>
                      <a:pt x="789" y="433"/>
                    </a:lnTo>
                    <a:lnTo>
                      <a:pt x="778" y="466"/>
                    </a:lnTo>
                    <a:lnTo>
                      <a:pt x="825" y="473"/>
                    </a:lnTo>
                    <a:lnTo>
                      <a:pt x="839" y="505"/>
                    </a:lnTo>
                    <a:lnTo>
                      <a:pt x="843" y="559"/>
                    </a:lnTo>
                    <a:lnTo>
                      <a:pt x="868" y="588"/>
                    </a:lnTo>
                    <a:lnTo>
                      <a:pt x="886" y="588"/>
                    </a:lnTo>
                    <a:lnTo>
                      <a:pt x="900" y="598"/>
                    </a:lnTo>
                    <a:lnTo>
                      <a:pt x="900" y="652"/>
                    </a:lnTo>
                    <a:lnTo>
                      <a:pt x="861" y="692"/>
                    </a:lnTo>
                    <a:lnTo>
                      <a:pt x="850" y="699"/>
                    </a:lnTo>
                    <a:lnTo>
                      <a:pt x="846" y="756"/>
                    </a:lnTo>
                    <a:lnTo>
                      <a:pt x="839" y="774"/>
                    </a:lnTo>
                    <a:lnTo>
                      <a:pt x="800" y="778"/>
                    </a:lnTo>
                    <a:lnTo>
                      <a:pt x="749" y="763"/>
                    </a:lnTo>
                    <a:lnTo>
                      <a:pt x="767" y="728"/>
                    </a:lnTo>
                    <a:lnTo>
                      <a:pt x="782" y="706"/>
                    </a:lnTo>
                    <a:lnTo>
                      <a:pt x="775" y="692"/>
                    </a:lnTo>
                    <a:lnTo>
                      <a:pt x="352" y="713"/>
                    </a:lnTo>
                    <a:lnTo>
                      <a:pt x="161" y="720"/>
                    </a:lnTo>
                    <a:lnTo>
                      <a:pt x="154" y="448"/>
                    </a:lnTo>
                    <a:lnTo>
                      <a:pt x="147" y="279"/>
                    </a:lnTo>
                    <a:lnTo>
                      <a:pt x="115" y="251"/>
                    </a:lnTo>
                    <a:lnTo>
                      <a:pt x="111" y="215"/>
                    </a:lnTo>
                    <a:lnTo>
                      <a:pt x="90" y="204"/>
                    </a:lnTo>
                    <a:lnTo>
                      <a:pt x="90" y="175"/>
                    </a:lnTo>
                    <a:lnTo>
                      <a:pt x="115" y="172"/>
                    </a:lnTo>
                    <a:lnTo>
                      <a:pt x="115" y="147"/>
                    </a:lnTo>
                    <a:lnTo>
                      <a:pt x="83" y="121"/>
                    </a:lnTo>
                    <a:lnTo>
                      <a:pt x="43" y="118"/>
                    </a:lnTo>
                    <a:lnTo>
                      <a:pt x="43" y="82"/>
                    </a:lnTo>
                    <a:lnTo>
                      <a:pt x="47" y="57"/>
                    </a:lnTo>
                    <a:lnTo>
                      <a:pt x="25" y="39"/>
                    </a:lnTo>
                    <a:lnTo>
                      <a:pt x="0" y="35"/>
                    </a:lnTo>
                    <a:lnTo>
                      <a:pt x="0" y="10"/>
                    </a:lnTo>
                    <a:lnTo>
                      <a:pt x="516"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950040" y="1527840"/>
                <a:ext cx="677520" cy="484200"/>
              </a:xfrm>
              <a:custGeom>
                <a:avLst/>
                <a:gdLst/>
                <a:ahLst/>
                <a:rect l="l" t="t" r="r" b="b"/>
                <a:pathLst>
                  <a:path w="1094" h="703">
                    <a:moveTo>
                      <a:pt x="1094" y="4"/>
                    </a:moveTo>
                    <a:lnTo>
                      <a:pt x="0" y="0"/>
                    </a:lnTo>
                    <a:lnTo>
                      <a:pt x="97" y="82"/>
                    </a:lnTo>
                    <a:lnTo>
                      <a:pt x="240" y="179"/>
                    </a:lnTo>
                    <a:lnTo>
                      <a:pt x="240" y="190"/>
                    </a:lnTo>
                    <a:lnTo>
                      <a:pt x="348" y="337"/>
                    </a:lnTo>
                    <a:lnTo>
                      <a:pt x="344" y="366"/>
                    </a:lnTo>
                    <a:lnTo>
                      <a:pt x="373" y="409"/>
                    </a:lnTo>
                    <a:lnTo>
                      <a:pt x="420" y="441"/>
                    </a:lnTo>
                    <a:lnTo>
                      <a:pt x="420" y="473"/>
                    </a:lnTo>
                    <a:lnTo>
                      <a:pt x="395" y="524"/>
                    </a:lnTo>
                    <a:lnTo>
                      <a:pt x="384" y="538"/>
                    </a:lnTo>
                    <a:lnTo>
                      <a:pt x="398" y="570"/>
                    </a:lnTo>
                    <a:lnTo>
                      <a:pt x="438" y="588"/>
                    </a:lnTo>
                    <a:lnTo>
                      <a:pt x="459" y="631"/>
                    </a:lnTo>
                    <a:lnTo>
                      <a:pt x="717" y="674"/>
                    </a:lnTo>
                    <a:lnTo>
                      <a:pt x="965" y="703"/>
                    </a:lnTo>
                    <a:lnTo>
                      <a:pt x="1094" y="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1027440" y="1920600"/>
                <a:ext cx="847440" cy="597240"/>
              </a:xfrm>
              <a:custGeom>
                <a:avLst/>
                <a:gdLst/>
                <a:ahLst/>
                <a:rect l="l" t="t" r="r" b="b"/>
                <a:pathLst>
                  <a:path w="908" h="569">
                    <a:moveTo>
                      <a:pt x="19" y="0"/>
                    </a:moveTo>
                    <a:lnTo>
                      <a:pt x="405" y="65"/>
                    </a:lnTo>
                    <a:lnTo>
                      <a:pt x="908" y="120"/>
                    </a:lnTo>
                    <a:lnTo>
                      <a:pt x="870" y="569"/>
                    </a:lnTo>
                    <a:lnTo>
                      <a:pt x="339" y="507"/>
                    </a:lnTo>
                    <a:lnTo>
                      <a:pt x="330" y="564"/>
                    </a:lnTo>
                    <a:lnTo>
                      <a:pt x="284" y="539"/>
                    </a:lnTo>
                    <a:lnTo>
                      <a:pt x="224" y="551"/>
                    </a:lnTo>
                    <a:lnTo>
                      <a:pt x="186" y="548"/>
                    </a:lnTo>
                    <a:lnTo>
                      <a:pt x="179" y="556"/>
                    </a:lnTo>
                    <a:lnTo>
                      <a:pt x="170" y="548"/>
                    </a:lnTo>
                    <a:lnTo>
                      <a:pt x="160" y="511"/>
                    </a:lnTo>
                    <a:lnTo>
                      <a:pt x="136" y="509"/>
                    </a:lnTo>
                    <a:lnTo>
                      <a:pt x="129" y="504"/>
                    </a:lnTo>
                    <a:lnTo>
                      <a:pt x="129" y="478"/>
                    </a:lnTo>
                    <a:lnTo>
                      <a:pt x="126" y="471"/>
                    </a:lnTo>
                    <a:lnTo>
                      <a:pt x="129" y="450"/>
                    </a:lnTo>
                    <a:lnTo>
                      <a:pt x="117" y="436"/>
                    </a:lnTo>
                    <a:lnTo>
                      <a:pt x="115" y="410"/>
                    </a:lnTo>
                    <a:lnTo>
                      <a:pt x="100" y="401"/>
                    </a:lnTo>
                    <a:lnTo>
                      <a:pt x="72" y="427"/>
                    </a:lnTo>
                    <a:lnTo>
                      <a:pt x="64" y="417"/>
                    </a:lnTo>
                    <a:lnTo>
                      <a:pt x="74" y="377"/>
                    </a:lnTo>
                    <a:lnTo>
                      <a:pt x="91" y="365"/>
                    </a:lnTo>
                    <a:lnTo>
                      <a:pt x="76" y="340"/>
                    </a:lnTo>
                    <a:lnTo>
                      <a:pt x="103" y="314"/>
                    </a:lnTo>
                    <a:lnTo>
                      <a:pt x="88" y="291"/>
                    </a:lnTo>
                    <a:lnTo>
                      <a:pt x="76" y="291"/>
                    </a:lnTo>
                    <a:lnTo>
                      <a:pt x="41" y="206"/>
                    </a:lnTo>
                    <a:lnTo>
                      <a:pt x="15" y="197"/>
                    </a:lnTo>
                    <a:lnTo>
                      <a:pt x="22" y="161"/>
                    </a:lnTo>
                    <a:lnTo>
                      <a:pt x="0" y="129"/>
                    </a:lnTo>
                    <a:lnTo>
                      <a:pt x="1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1533240" y="3529800"/>
                <a:ext cx="1161720" cy="1270800"/>
              </a:xfrm>
              <a:custGeom>
                <a:avLst/>
                <a:gdLst/>
                <a:ahLst/>
                <a:rect l="l" t="t" r="r" b="b"/>
                <a:pathLst>
                  <a:path w="1874" h="1851">
                    <a:moveTo>
                      <a:pt x="11" y="732"/>
                    </a:moveTo>
                    <a:lnTo>
                      <a:pt x="0" y="760"/>
                    </a:lnTo>
                    <a:lnTo>
                      <a:pt x="22" y="771"/>
                    </a:lnTo>
                    <a:lnTo>
                      <a:pt x="50" y="804"/>
                    </a:lnTo>
                    <a:lnTo>
                      <a:pt x="54" y="843"/>
                    </a:lnTo>
                    <a:lnTo>
                      <a:pt x="86" y="850"/>
                    </a:lnTo>
                    <a:lnTo>
                      <a:pt x="108" y="875"/>
                    </a:lnTo>
                    <a:lnTo>
                      <a:pt x="126" y="908"/>
                    </a:lnTo>
                    <a:lnTo>
                      <a:pt x="147" y="915"/>
                    </a:lnTo>
                    <a:lnTo>
                      <a:pt x="183" y="972"/>
                    </a:lnTo>
                    <a:lnTo>
                      <a:pt x="233" y="976"/>
                    </a:lnTo>
                    <a:lnTo>
                      <a:pt x="226" y="1001"/>
                    </a:lnTo>
                    <a:lnTo>
                      <a:pt x="244" y="1058"/>
                    </a:lnTo>
                    <a:lnTo>
                      <a:pt x="248" y="1137"/>
                    </a:lnTo>
                    <a:lnTo>
                      <a:pt x="273" y="1162"/>
                    </a:lnTo>
                    <a:lnTo>
                      <a:pt x="287" y="1184"/>
                    </a:lnTo>
                    <a:lnTo>
                      <a:pt x="301" y="1191"/>
                    </a:lnTo>
                    <a:lnTo>
                      <a:pt x="351" y="1241"/>
                    </a:lnTo>
                    <a:lnTo>
                      <a:pt x="373" y="1252"/>
                    </a:lnTo>
                    <a:lnTo>
                      <a:pt x="387" y="1255"/>
                    </a:lnTo>
                    <a:lnTo>
                      <a:pt x="402" y="1277"/>
                    </a:lnTo>
                    <a:lnTo>
                      <a:pt x="477" y="1298"/>
                    </a:lnTo>
                    <a:lnTo>
                      <a:pt x="506" y="1263"/>
                    </a:lnTo>
                    <a:lnTo>
                      <a:pt x="524" y="1245"/>
                    </a:lnTo>
                    <a:lnTo>
                      <a:pt x="513" y="1194"/>
                    </a:lnTo>
                    <a:lnTo>
                      <a:pt x="527" y="1176"/>
                    </a:lnTo>
                    <a:lnTo>
                      <a:pt x="570" y="1173"/>
                    </a:lnTo>
                    <a:lnTo>
                      <a:pt x="581" y="1159"/>
                    </a:lnTo>
                    <a:lnTo>
                      <a:pt x="588" y="1141"/>
                    </a:lnTo>
                    <a:lnTo>
                      <a:pt x="606" y="1144"/>
                    </a:lnTo>
                    <a:lnTo>
                      <a:pt x="610" y="1162"/>
                    </a:lnTo>
                    <a:lnTo>
                      <a:pt x="656" y="1166"/>
                    </a:lnTo>
                    <a:lnTo>
                      <a:pt x="732" y="1176"/>
                    </a:lnTo>
                    <a:lnTo>
                      <a:pt x="760" y="1205"/>
                    </a:lnTo>
                    <a:lnTo>
                      <a:pt x="818" y="1280"/>
                    </a:lnTo>
                    <a:lnTo>
                      <a:pt x="846" y="1334"/>
                    </a:lnTo>
                    <a:lnTo>
                      <a:pt x="850" y="1363"/>
                    </a:lnTo>
                    <a:lnTo>
                      <a:pt x="925" y="1481"/>
                    </a:lnTo>
                    <a:lnTo>
                      <a:pt x="938" y="1517"/>
                    </a:lnTo>
                    <a:lnTo>
                      <a:pt x="995" y="1557"/>
                    </a:lnTo>
                    <a:lnTo>
                      <a:pt x="999" y="1603"/>
                    </a:lnTo>
                    <a:lnTo>
                      <a:pt x="1013" y="1635"/>
                    </a:lnTo>
                    <a:lnTo>
                      <a:pt x="1024" y="1696"/>
                    </a:lnTo>
                    <a:lnTo>
                      <a:pt x="1049" y="1707"/>
                    </a:lnTo>
                    <a:lnTo>
                      <a:pt x="1052" y="1732"/>
                    </a:lnTo>
                    <a:lnTo>
                      <a:pt x="1052" y="1779"/>
                    </a:lnTo>
                    <a:lnTo>
                      <a:pt x="1070" y="1779"/>
                    </a:lnTo>
                    <a:lnTo>
                      <a:pt x="1099" y="1768"/>
                    </a:lnTo>
                    <a:lnTo>
                      <a:pt x="1135" y="1808"/>
                    </a:lnTo>
                    <a:lnTo>
                      <a:pt x="1167" y="1808"/>
                    </a:lnTo>
                    <a:lnTo>
                      <a:pt x="1199" y="1829"/>
                    </a:lnTo>
                    <a:lnTo>
                      <a:pt x="1242" y="1836"/>
                    </a:lnTo>
                    <a:lnTo>
                      <a:pt x="1275" y="1826"/>
                    </a:lnTo>
                    <a:lnTo>
                      <a:pt x="1303" y="1851"/>
                    </a:lnTo>
                    <a:lnTo>
                      <a:pt x="1336" y="1851"/>
                    </a:lnTo>
                    <a:lnTo>
                      <a:pt x="1350" y="1836"/>
                    </a:lnTo>
                    <a:lnTo>
                      <a:pt x="1368" y="1833"/>
                    </a:lnTo>
                    <a:lnTo>
                      <a:pt x="1389" y="1797"/>
                    </a:lnTo>
                    <a:lnTo>
                      <a:pt x="1350" y="1804"/>
                    </a:lnTo>
                    <a:lnTo>
                      <a:pt x="1329" y="1761"/>
                    </a:lnTo>
                    <a:lnTo>
                      <a:pt x="1321" y="1750"/>
                    </a:lnTo>
                    <a:lnTo>
                      <a:pt x="1318" y="1686"/>
                    </a:lnTo>
                    <a:lnTo>
                      <a:pt x="1303" y="1661"/>
                    </a:lnTo>
                    <a:lnTo>
                      <a:pt x="1321" y="1628"/>
                    </a:lnTo>
                    <a:lnTo>
                      <a:pt x="1321" y="1592"/>
                    </a:lnTo>
                    <a:lnTo>
                      <a:pt x="1339" y="1567"/>
                    </a:lnTo>
                    <a:lnTo>
                      <a:pt x="1336" y="1535"/>
                    </a:lnTo>
                    <a:lnTo>
                      <a:pt x="1332" y="1514"/>
                    </a:lnTo>
                    <a:lnTo>
                      <a:pt x="1354" y="1503"/>
                    </a:lnTo>
                    <a:lnTo>
                      <a:pt x="1364" y="1471"/>
                    </a:lnTo>
                    <a:lnTo>
                      <a:pt x="1389" y="1467"/>
                    </a:lnTo>
                    <a:lnTo>
                      <a:pt x="1418" y="1449"/>
                    </a:lnTo>
                    <a:lnTo>
                      <a:pt x="1425" y="1428"/>
                    </a:lnTo>
                    <a:lnTo>
                      <a:pt x="1450" y="1435"/>
                    </a:lnTo>
                    <a:lnTo>
                      <a:pt x="1468" y="1417"/>
                    </a:lnTo>
                    <a:lnTo>
                      <a:pt x="1461" y="1384"/>
                    </a:lnTo>
                    <a:lnTo>
                      <a:pt x="1483" y="1395"/>
                    </a:lnTo>
                    <a:lnTo>
                      <a:pt x="1540" y="1395"/>
                    </a:lnTo>
                    <a:lnTo>
                      <a:pt x="1597" y="1359"/>
                    </a:lnTo>
                    <a:lnTo>
                      <a:pt x="1626" y="1327"/>
                    </a:lnTo>
                    <a:lnTo>
                      <a:pt x="1658" y="1313"/>
                    </a:lnTo>
                    <a:lnTo>
                      <a:pt x="1687" y="1280"/>
                    </a:lnTo>
                    <a:lnTo>
                      <a:pt x="1716" y="1270"/>
                    </a:lnTo>
                    <a:lnTo>
                      <a:pt x="1705" y="1230"/>
                    </a:lnTo>
                    <a:lnTo>
                      <a:pt x="1676" y="1202"/>
                    </a:lnTo>
                    <a:lnTo>
                      <a:pt x="1676" y="1162"/>
                    </a:lnTo>
                    <a:lnTo>
                      <a:pt x="1709" y="1187"/>
                    </a:lnTo>
                    <a:lnTo>
                      <a:pt x="1730" y="1230"/>
                    </a:lnTo>
                    <a:lnTo>
                      <a:pt x="1795" y="1230"/>
                    </a:lnTo>
                    <a:lnTo>
                      <a:pt x="1823" y="1187"/>
                    </a:lnTo>
                    <a:lnTo>
                      <a:pt x="1827" y="1166"/>
                    </a:lnTo>
                    <a:lnTo>
                      <a:pt x="1848" y="1141"/>
                    </a:lnTo>
                    <a:lnTo>
                      <a:pt x="1856" y="1119"/>
                    </a:lnTo>
                    <a:lnTo>
                      <a:pt x="1845" y="1094"/>
                    </a:lnTo>
                    <a:lnTo>
                      <a:pt x="1848" y="1080"/>
                    </a:lnTo>
                    <a:lnTo>
                      <a:pt x="1859" y="1069"/>
                    </a:lnTo>
                    <a:lnTo>
                      <a:pt x="1856" y="1022"/>
                    </a:lnTo>
                    <a:lnTo>
                      <a:pt x="1870" y="990"/>
                    </a:lnTo>
                    <a:lnTo>
                      <a:pt x="1874" y="933"/>
                    </a:lnTo>
                    <a:lnTo>
                      <a:pt x="1859" y="911"/>
                    </a:lnTo>
                    <a:lnTo>
                      <a:pt x="1834" y="861"/>
                    </a:lnTo>
                    <a:lnTo>
                      <a:pt x="1830" y="821"/>
                    </a:lnTo>
                    <a:lnTo>
                      <a:pt x="1791" y="793"/>
                    </a:lnTo>
                    <a:lnTo>
                      <a:pt x="1780" y="524"/>
                    </a:lnTo>
                    <a:lnTo>
                      <a:pt x="1719" y="520"/>
                    </a:lnTo>
                    <a:lnTo>
                      <a:pt x="1705" y="492"/>
                    </a:lnTo>
                    <a:lnTo>
                      <a:pt x="1680" y="502"/>
                    </a:lnTo>
                    <a:lnTo>
                      <a:pt x="1655" y="459"/>
                    </a:lnTo>
                    <a:lnTo>
                      <a:pt x="1637" y="456"/>
                    </a:lnTo>
                    <a:lnTo>
                      <a:pt x="1601" y="488"/>
                    </a:lnTo>
                    <a:lnTo>
                      <a:pt x="1572" y="463"/>
                    </a:lnTo>
                    <a:lnTo>
                      <a:pt x="1547" y="459"/>
                    </a:lnTo>
                    <a:lnTo>
                      <a:pt x="1511" y="488"/>
                    </a:lnTo>
                    <a:lnTo>
                      <a:pt x="1465" y="481"/>
                    </a:lnTo>
                    <a:lnTo>
                      <a:pt x="1429" y="466"/>
                    </a:lnTo>
                    <a:lnTo>
                      <a:pt x="1393" y="470"/>
                    </a:lnTo>
                    <a:lnTo>
                      <a:pt x="1368" y="495"/>
                    </a:lnTo>
                    <a:lnTo>
                      <a:pt x="1325" y="463"/>
                    </a:lnTo>
                    <a:lnTo>
                      <a:pt x="1264" y="470"/>
                    </a:lnTo>
                    <a:lnTo>
                      <a:pt x="1232" y="445"/>
                    </a:lnTo>
                    <a:lnTo>
                      <a:pt x="1214" y="413"/>
                    </a:lnTo>
                    <a:lnTo>
                      <a:pt x="1178" y="402"/>
                    </a:lnTo>
                    <a:lnTo>
                      <a:pt x="1156" y="420"/>
                    </a:lnTo>
                    <a:lnTo>
                      <a:pt x="1088" y="420"/>
                    </a:lnTo>
                    <a:lnTo>
                      <a:pt x="1078" y="398"/>
                    </a:lnTo>
                    <a:lnTo>
                      <a:pt x="1067" y="373"/>
                    </a:lnTo>
                    <a:lnTo>
                      <a:pt x="1052" y="359"/>
                    </a:lnTo>
                    <a:lnTo>
                      <a:pt x="1002" y="380"/>
                    </a:lnTo>
                    <a:lnTo>
                      <a:pt x="981" y="370"/>
                    </a:lnTo>
                    <a:lnTo>
                      <a:pt x="966" y="305"/>
                    </a:lnTo>
                    <a:lnTo>
                      <a:pt x="952" y="172"/>
                    </a:lnTo>
                    <a:lnTo>
                      <a:pt x="938" y="29"/>
                    </a:lnTo>
                    <a:lnTo>
                      <a:pt x="552" y="0"/>
                    </a:lnTo>
                    <a:lnTo>
                      <a:pt x="506" y="757"/>
                    </a:lnTo>
                    <a:lnTo>
                      <a:pt x="11" y="732"/>
                    </a:lnTo>
                    <a:close/>
                  </a:path>
                </a:pathLst>
              </a:custGeom>
              <a:solidFill>
                <a:srgbClr val="00f008"/>
              </a:solidFill>
              <a:ln w="1260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1314720" y="3401640"/>
                <a:ext cx="578520" cy="680400"/>
              </a:xfrm>
              <a:custGeom>
                <a:avLst/>
                <a:gdLst/>
                <a:ahLst/>
                <a:rect l="l" t="t" r="r" b="b"/>
                <a:pathLst>
                  <a:path w="910" h="968">
                    <a:moveTo>
                      <a:pt x="910" y="79"/>
                    </a:moveTo>
                    <a:lnTo>
                      <a:pt x="907" y="265"/>
                    </a:lnTo>
                    <a:lnTo>
                      <a:pt x="885" y="656"/>
                    </a:lnTo>
                    <a:lnTo>
                      <a:pt x="871" y="918"/>
                    </a:lnTo>
                    <a:lnTo>
                      <a:pt x="373" y="896"/>
                    </a:lnTo>
                    <a:lnTo>
                      <a:pt x="358" y="921"/>
                    </a:lnTo>
                    <a:lnTo>
                      <a:pt x="136" y="907"/>
                    </a:lnTo>
                    <a:lnTo>
                      <a:pt x="118" y="968"/>
                    </a:lnTo>
                    <a:lnTo>
                      <a:pt x="0" y="950"/>
                    </a:lnTo>
                    <a:lnTo>
                      <a:pt x="100" y="0"/>
                    </a:lnTo>
                    <a:lnTo>
                      <a:pt x="279" y="21"/>
                    </a:lnTo>
                    <a:lnTo>
                      <a:pt x="530" y="50"/>
                    </a:lnTo>
                    <a:lnTo>
                      <a:pt x="781" y="75"/>
                    </a:lnTo>
                    <a:lnTo>
                      <a:pt x="910" y="7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429120" y="1806120"/>
                <a:ext cx="566280" cy="461880"/>
              </a:xfrm>
              <a:custGeom>
                <a:avLst/>
                <a:gdLst/>
                <a:ahLst/>
                <a:rect l="l" t="t" r="r" b="b"/>
                <a:pathLst>
                  <a:path w="914" h="675">
                    <a:moveTo>
                      <a:pt x="810" y="675"/>
                    </a:moveTo>
                    <a:lnTo>
                      <a:pt x="692" y="642"/>
                    </a:lnTo>
                    <a:lnTo>
                      <a:pt x="613" y="624"/>
                    </a:lnTo>
                    <a:lnTo>
                      <a:pt x="552" y="632"/>
                    </a:lnTo>
                    <a:lnTo>
                      <a:pt x="520" y="617"/>
                    </a:lnTo>
                    <a:lnTo>
                      <a:pt x="480" y="617"/>
                    </a:lnTo>
                    <a:lnTo>
                      <a:pt x="423" y="628"/>
                    </a:lnTo>
                    <a:lnTo>
                      <a:pt x="366" y="610"/>
                    </a:lnTo>
                    <a:lnTo>
                      <a:pt x="298" y="610"/>
                    </a:lnTo>
                    <a:lnTo>
                      <a:pt x="247" y="596"/>
                    </a:lnTo>
                    <a:lnTo>
                      <a:pt x="161" y="585"/>
                    </a:lnTo>
                    <a:lnTo>
                      <a:pt x="122" y="538"/>
                    </a:lnTo>
                    <a:lnTo>
                      <a:pt x="125" y="481"/>
                    </a:lnTo>
                    <a:lnTo>
                      <a:pt x="100" y="463"/>
                    </a:lnTo>
                    <a:lnTo>
                      <a:pt x="72" y="456"/>
                    </a:lnTo>
                    <a:lnTo>
                      <a:pt x="54" y="427"/>
                    </a:lnTo>
                    <a:lnTo>
                      <a:pt x="11" y="420"/>
                    </a:lnTo>
                    <a:lnTo>
                      <a:pt x="0" y="398"/>
                    </a:lnTo>
                    <a:lnTo>
                      <a:pt x="4" y="370"/>
                    </a:lnTo>
                    <a:lnTo>
                      <a:pt x="25" y="363"/>
                    </a:lnTo>
                    <a:lnTo>
                      <a:pt x="36" y="345"/>
                    </a:lnTo>
                    <a:lnTo>
                      <a:pt x="18" y="294"/>
                    </a:lnTo>
                    <a:lnTo>
                      <a:pt x="22" y="201"/>
                    </a:lnTo>
                    <a:lnTo>
                      <a:pt x="29" y="162"/>
                    </a:lnTo>
                    <a:lnTo>
                      <a:pt x="4" y="104"/>
                    </a:lnTo>
                    <a:lnTo>
                      <a:pt x="4" y="65"/>
                    </a:lnTo>
                    <a:lnTo>
                      <a:pt x="25" y="47"/>
                    </a:lnTo>
                    <a:lnTo>
                      <a:pt x="50" y="54"/>
                    </a:lnTo>
                    <a:lnTo>
                      <a:pt x="82" y="83"/>
                    </a:lnTo>
                    <a:lnTo>
                      <a:pt x="129" y="104"/>
                    </a:lnTo>
                    <a:lnTo>
                      <a:pt x="183" y="112"/>
                    </a:lnTo>
                    <a:lnTo>
                      <a:pt x="208" y="115"/>
                    </a:lnTo>
                    <a:lnTo>
                      <a:pt x="240" y="165"/>
                    </a:lnTo>
                    <a:lnTo>
                      <a:pt x="226" y="183"/>
                    </a:lnTo>
                    <a:lnTo>
                      <a:pt x="222" y="194"/>
                    </a:lnTo>
                    <a:lnTo>
                      <a:pt x="233" y="216"/>
                    </a:lnTo>
                    <a:lnTo>
                      <a:pt x="240" y="223"/>
                    </a:lnTo>
                    <a:lnTo>
                      <a:pt x="204" y="294"/>
                    </a:lnTo>
                    <a:lnTo>
                      <a:pt x="219" y="294"/>
                    </a:lnTo>
                    <a:lnTo>
                      <a:pt x="269" y="294"/>
                    </a:lnTo>
                    <a:lnTo>
                      <a:pt x="262" y="212"/>
                    </a:lnTo>
                    <a:lnTo>
                      <a:pt x="298" y="205"/>
                    </a:lnTo>
                    <a:lnTo>
                      <a:pt x="301" y="180"/>
                    </a:lnTo>
                    <a:lnTo>
                      <a:pt x="287" y="169"/>
                    </a:lnTo>
                    <a:lnTo>
                      <a:pt x="247" y="162"/>
                    </a:lnTo>
                    <a:lnTo>
                      <a:pt x="247" y="144"/>
                    </a:lnTo>
                    <a:lnTo>
                      <a:pt x="294" y="76"/>
                    </a:lnTo>
                    <a:lnTo>
                      <a:pt x="262" y="22"/>
                    </a:lnTo>
                    <a:lnTo>
                      <a:pt x="280" y="0"/>
                    </a:lnTo>
                    <a:lnTo>
                      <a:pt x="914" y="158"/>
                    </a:lnTo>
                    <a:lnTo>
                      <a:pt x="810" y="6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2114640" y="1526760"/>
                <a:ext cx="580320" cy="536400"/>
              </a:xfrm>
              <a:custGeom>
                <a:avLst/>
                <a:gdLst/>
                <a:ahLst/>
                <a:rect l="l" t="t" r="r" b="b"/>
                <a:pathLst>
                  <a:path w="936" h="782">
                    <a:moveTo>
                      <a:pt x="43" y="0"/>
                    </a:moveTo>
                    <a:lnTo>
                      <a:pt x="14" y="545"/>
                    </a:lnTo>
                    <a:lnTo>
                      <a:pt x="0" y="778"/>
                    </a:lnTo>
                    <a:lnTo>
                      <a:pt x="226" y="782"/>
                    </a:lnTo>
                    <a:lnTo>
                      <a:pt x="609" y="775"/>
                    </a:lnTo>
                    <a:lnTo>
                      <a:pt x="663" y="208"/>
                    </a:lnTo>
                    <a:lnTo>
                      <a:pt x="936" y="0"/>
                    </a:lnTo>
                    <a:lnTo>
                      <a:pt x="4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280800" y="2095200"/>
                <a:ext cx="680400" cy="624600"/>
              </a:xfrm>
              <a:custGeom>
                <a:avLst/>
                <a:gdLst/>
                <a:ahLst/>
                <a:rect l="l" t="t" r="r" b="b"/>
                <a:pathLst>
                  <a:path w="1097" h="907">
                    <a:moveTo>
                      <a:pt x="932" y="907"/>
                    </a:moveTo>
                    <a:lnTo>
                      <a:pt x="979" y="627"/>
                    </a:lnTo>
                    <a:lnTo>
                      <a:pt x="975" y="580"/>
                    </a:lnTo>
                    <a:lnTo>
                      <a:pt x="993" y="555"/>
                    </a:lnTo>
                    <a:lnTo>
                      <a:pt x="993" y="530"/>
                    </a:lnTo>
                    <a:lnTo>
                      <a:pt x="964" y="509"/>
                    </a:lnTo>
                    <a:lnTo>
                      <a:pt x="964" y="491"/>
                    </a:lnTo>
                    <a:lnTo>
                      <a:pt x="986" y="476"/>
                    </a:lnTo>
                    <a:lnTo>
                      <a:pt x="1004" y="459"/>
                    </a:lnTo>
                    <a:lnTo>
                      <a:pt x="1029" y="451"/>
                    </a:lnTo>
                    <a:lnTo>
                      <a:pt x="1036" y="412"/>
                    </a:lnTo>
                    <a:lnTo>
                      <a:pt x="1054" y="387"/>
                    </a:lnTo>
                    <a:lnTo>
                      <a:pt x="1072" y="369"/>
                    </a:lnTo>
                    <a:lnTo>
                      <a:pt x="1097" y="337"/>
                    </a:lnTo>
                    <a:lnTo>
                      <a:pt x="1090" y="301"/>
                    </a:lnTo>
                    <a:lnTo>
                      <a:pt x="1054" y="251"/>
                    </a:lnTo>
                    <a:lnTo>
                      <a:pt x="853" y="200"/>
                    </a:lnTo>
                    <a:lnTo>
                      <a:pt x="792" y="208"/>
                    </a:lnTo>
                    <a:lnTo>
                      <a:pt x="753" y="193"/>
                    </a:lnTo>
                    <a:lnTo>
                      <a:pt x="703" y="193"/>
                    </a:lnTo>
                    <a:lnTo>
                      <a:pt x="652" y="208"/>
                    </a:lnTo>
                    <a:lnTo>
                      <a:pt x="595" y="179"/>
                    </a:lnTo>
                    <a:lnTo>
                      <a:pt x="530" y="186"/>
                    </a:lnTo>
                    <a:lnTo>
                      <a:pt x="455" y="164"/>
                    </a:lnTo>
                    <a:lnTo>
                      <a:pt x="409" y="161"/>
                    </a:lnTo>
                    <a:lnTo>
                      <a:pt x="358" y="111"/>
                    </a:lnTo>
                    <a:lnTo>
                      <a:pt x="362" y="57"/>
                    </a:lnTo>
                    <a:lnTo>
                      <a:pt x="333" y="35"/>
                    </a:lnTo>
                    <a:lnTo>
                      <a:pt x="312" y="32"/>
                    </a:lnTo>
                    <a:lnTo>
                      <a:pt x="294" y="7"/>
                    </a:lnTo>
                    <a:lnTo>
                      <a:pt x="254" y="0"/>
                    </a:lnTo>
                    <a:lnTo>
                      <a:pt x="240" y="28"/>
                    </a:lnTo>
                    <a:lnTo>
                      <a:pt x="222" y="89"/>
                    </a:lnTo>
                    <a:lnTo>
                      <a:pt x="218" y="150"/>
                    </a:lnTo>
                    <a:lnTo>
                      <a:pt x="193" y="179"/>
                    </a:lnTo>
                    <a:lnTo>
                      <a:pt x="190" y="236"/>
                    </a:lnTo>
                    <a:lnTo>
                      <a:pt x="79" y="448"/>
                    </a:lnTo>
                    <a:lnTo>
                      <a:pt x="57" y="516"/>
                    </a:lnTo>
                    <a:lnTo>
                      <a:pt x="25" y="541"/>
                    </a:lnTo>
                    <a:lnTo>
                      <a:pt x="14" y="566"/>
                    </a:lnTo>
                    <a:lnTo>
                      <a:pt x="18" y="595"/>
                    </a:lnTo>
                    <a:lnTo>
                      <a:pt x="14" y="613"/>
                    </a:lnTo>
                    <a:lnTo>
                      <a:pt x="0" y="634"/>
                    </a:lnTo>
                    <a:lnTo>
                      <a:pt x="3" y="649"/>
                    </a:lnTo>
                    <a:lnTo>
                      <a:pt x="14" y="674"/>
                    </a:lnTo>
                    <a:lnTo>
                      <a:pt x="25" y="681"/>
                    </a:lnTo>
                    <a:lnTo>
                      <a:pt x="28" y="688"/>
                    </a:lnTo>
                    <a:lnTo>
                      <a:pt x="932" y="907"/>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3226320" y="4080960"/>
                <a:ext cx="772920" cy="650880"/>
              </a:xfrm>
              <a:custGeom>
                <a:avLst/>
                <a:gdLst/>
                <a:ahLst/>
                <a:rect l="l" t="t" r="r" b="b"/>
                <a:pathLst>
                  <a:path w="1248" h="947">
                    <a:moveTo>
                      <a:pt x="54" y="190"/>
                    </a:moveTo>
                    <a:lnTo>
                      <a:pt x="76" y="194"/>
                    </a:lnTo>
                    <a:lnTo>
                      <a:pt x="83" y="176"/>
                    </a:lnTo>
                    <a:lnTo>
                      <a:pt x="104" y="204"/>
                    </a:lnTo>
                    <a:lnTo>
                      <a:pt x="122" y="176"/>
                    </a:lnTo>
                    <a:lnTo>
                      <a:pt x="133" y="161"/>
                    </a:lnTo>
                    <a:lnTo>
                      <a:pt x="162" y="176"/>
                    </a:lnTo>
                    <a:lnTo>
                      <a:pt x="173" y="168"/>
                    </a:lnTo>
                    <a:lnTo>
                      <a:pt x="173" y="150"/>
                    </a:lnTo>
                    <a:lnTo>
                      <a:pt x="187" y="154"/>
                    </a:lnTo>
                    <a:lnTo>
                      <a:pt x="198" y="194"/>
                    </a:lnTo>
                    <a:lnTo>
                      <a:pt x="266" y="201"/>
                    </a:lnTo>
                    <a:lnTo>
                      <a:pt x="302" y="179"/>
                    </a:lnTo>
                    <a:lnTo>
                      <a:pt x="323" y="194"/>
                    </a:lnTo>
                    <a:lnTo>
                      <a:pt x="320" y="237"/>
                    </a:lnTo>
                    <a:lnTo>
                      <a:pt x="348" y="240"/>
                    </a:lnTo>
                    <a:lnTo>
                      <a:pt x="366" y="283"/>
                    </a:lnTo>
                    <a:lnTo>
                      <a:pt x="395" y="283"/>
                    </a:lnTo>
                    <a:lnTo>
                      <a:pt x="416" y="258"/>
                    </a:lnTo>
                    <a:lnTo>
                      <a:pt x="438" y="251"/>
                    </a:lnTo>
                    <a:lnTo>
                      <a:pt x="470" y="254"/>
                    </a:lnTo>
                    <a:lnTo>
                      <a:pt x="495" y="237"/>
                    </a:lnTo>
                    <a:lnTo>
                      <a:pt x="499" y="204"/>
                    </a:lnTo>
                    <a:lnTo>
                      <a:pt x="513" y="179"/>
                    </a:lnTo>
                    <a:lnTo>
                      <a:pt x="538" y="172"/>
                    </a:lnTo>
                    <a:lnTo>
                      <a:pt x="578" y="179"/>
                    </a:lnTo>
                    <a:lnTo>
                      <a:pt x="606" y="204"/>
                    </a:lnTo>
                    <a:lnTo>
                      <a:pt x="606" y="233"/>
                    </a:lnTo>
                    <a:lnTo>
                      <a:pt x="642" y="240"/>
                    </a:lnTo>
                    <a:lnTo>
                      <a:pt x="696" y="269"/>
                    </a:lnTo>
                    <a:lnTo>
                      <a:pt x="700" y="305"/>
                    </a:lnTo>
                    <a:lnTo>
                      <a:pt x="750" y="315"/>
                    </a:lnTo>
                    <a:lnTo>
                      <a:pt x="778" y="351"/>
                    </a:lnTo>
                    <a:lnTo>
                      <a:pt x="786" y="405"/>
                    </a:lnTo>
                    <a:lnTo>
                      <a:pt x="775" y="412"/>
                    </a:lnTo>
                    <a:lnTo>
                      <a:pt x="761" y="423"/>
                    </a:lnTo>
                    <a:lnTo>
                      <a:pt x="761" y="452"/>
                    </a:lnTo>
                    <a:lnTo>
                      <a:pt x="778" y="484"/>
                    </a:lnTo>
                    <a:lnTo>
                      <a:pt x="778" y="513"/>
                    </a:lnTo>
                    <a:lnTo>
                      <a:pt x="789" y="549"/>
                    </a:lnTo>
                    <a:lnTo>
                      <a:pt x="814" y="523"/>
                    </a:lnTo>
                    <a:lnTo>
                      <a:pt x="843" y="513"/>
                    </a:lnTo>
                    <a:lnTo>
                      <a:pt x="807" y="584"/>
                    </a:lnTo>
                    <a:lnTo>
                      <a:pt x="821" y="610"/>
                    </a:lnTo>
                    <a:lnTo>
                      <a:pt x="836" y="624"/>
                    </a:lnTo>
                    <a:lnTo>
                      <a:pt x="861" y="663"/>
                    </a:lnTo>
                    <a:lnTo>
                      <a:pt x="900" y="678"/>
                    </a:lnTo>
                    <a:lnTo>
                      <a:pt x="904" y="656"/>
                    </a:lnTo>
                    <a:lnTo>
                      <a:pt x="925" y="663"/>
                    </a:lnTo>
                    <a:lnTo>
                      <a:pt x="915" y="699"/>
                    </a:lnTo>
                    <a:lnTo>
                      <a:pt x="911" y="735"/>
                    </a:lnTo>
                    <a:lnTo>
                      <a:pt x="940" y="746"/>
                    </a:lnTo>
                    <a:lnTo>
                      <a:pt x="969" y="782"/>
                    </a:lnTo>
                    <a:lnTo>
                      <a:pt x="965" y="814"/>
                    </a:lnTo>
                    <a:lnTo>
                      <a:pt x="979" y="825"/>
                    </a:lnTo>
                    <a:lnTo>
                      <a:pt x="1037" y="825"/>
                    </a:lnTo>
                    <a:lnTo>
                      <a:pt x="1058" y="843"/>
                    </a:lnTo>
                    <a:lnTo>
                      <a:pt x="1055" y="861"/>
                    </a:lnTo>
                    <a:lnTo>
                      <a:pt x="1083" y="857"/>
                    </a:lnTo>
                    <a:lnTo>
                      <a:pt x="1083" y="886"/>
                    </a:lnTo>
                    <a:lnTo>
                      <a:pt x="1105" y="914"/>
                    </a:lnTo>
                    <a:lnTo>
                      <a:pt x="1098" y="943"/>
                    </a:lnTo>
                    <a:lnTo>
                      <a:pt x="1137" y="947"/>
                    </a:lnTo>
                    <a:lnTo>
                      <a:pt x="1155" y="929"/>
                    </a:lnTo>
                    <a:lnTo>
                      <a:pt x="1219" y="932"/>
                    </a:lnTo>
                    <a:lnTo>
                      <a:pt x="1248" y="904"/>
                    </a:lnTo>
                    <a:lnTo>
                      <a:pt x="1227" y="843"/>
                    </a:lnTo>
                    <a:lnTo>
                      <a:pt x="1245" y="828"/>
                    </a:lnTo>
                    <a:lnTo>
                      <a:pt x="1241" y="660"/>
                    </a:lnTo>
                    <a:lnTo>
                      <a:pt x="1234" y="627"/>
                    </a:lnTo>
                    <a:lnTo>
                      <a:pt x="1180" y="559"/>
                    </a:lnTo>
                    <a:lnTo>
                      <a:pt x="1169" y="534"/>
                    </a:lnTo>
                    <a:lnTo>
                      <a:pt x="1155" y="498"/>
                    </a:lnTo>
                    <a:lnTo>
                      <a:pt x="1105" y="419"/>
                    </a:lnTo>
                    <a:lnTo>
                      <a:pt x="1090" y="355"/>
                    </a:lnTo>
                    <a:lnTo>
                      <a:pt x="1080" y="326"/>
                    </a:lnTo>
                    <a:lnTo>
                      <a:pt x="1058" y="319"/>
                    </a:lnTo>
                    <a:lnTo>
                      <a:pt x="1033" y="258"/>
                    </a:lnTo>
                    <a:lnTo>
                      <a:pt x="994" y="204"/>
                    </a:lnTo>
                    <a:lnTo>
                      <a:pt x="951" y="147"/>
                    </a:lnTo>
                    <a:lnTo>
                      <a:pt x="929" y="97"/>
                    </a:lnTo>
                    <a:lnTo>
                      <a:pt x="897" y="93"/>
                    </a:lnTo>
                    <a:lnTo>
                      <a:pt x="918" y="64"/>
                    </a:lnTo>
                    <a:lnTo>
                      <a:pt x="897" y="21"/>
                    </a:lnTo>
                    <a:lnTo>
                      <a:pt x="865" y="14"/>
                    </a:lnTo>
                    <a:lnTo>
                      <a:pt x="839" y="0"/>
                    </a:lnTo>
                    <a:lnTo>
                      <a:pt x="814" y="32"/>
                    </a:lnTo>
                    <a:lnTo>
                      <a:pt x="832" y="57"/>
                    </a:lnTo>
                    <a:lnTo>
                      <a:pt x="832" y="93"/>
                    </a:lnTo>
                    <a:lnTo>
                      <a:pt x="789" y="61"/>
                    </a:lnTo>
                    <a:lnTo>
                      <a:pt x="606" y="68"/>
                    </a:lnTo>
                    <a:lnTo>
                      <a:pt x="398" y="75"/>
                    </a:lnTo>
                    <a:lnTo>
                      <a:pt x="377" y="29"/>
                    </a:lnTo>
                    <a:lnTo>
                      <a:pt x="147" y="61"/>
                    </a:lnTo>
                    <a:lnTo>
                      <a:pt x="43" y="75"/>
                    </a:lnTo>
                    <a:lnTo>
                      <a:pt x="11" y="86"/>
                    </a:lnTo>
                    <a:lnTo>
                      <a:pt x="0" y="111"/>
                    </a:lnTo>
                    <a:lnTo>
                      <a:pt x="22" y="133"/>
                    </a:lnTo>
                    <a:lnTo>
                      <a:pt x="58" y="133"/>
                    </a:lnTo>
                    <a:lnTo>
                      <a:pt x="36" y="154"/>
                    </a:lnTo>
                    <a:lnTo>
                      <a:pt x="54" y="19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1547280" y="1523880"/>
                <a:ext cx="599040" cy="534240"/>
              </a:xfrm>
              <a:custGeom>
                <a:avLst/>
                <a:gdLst/>
                <a:ahLst/>
                <a:rect l="l" t="t" r="r" b="b"/>
                <a:pathLst>
                  <a:path w="964" h="778">
                    <a:moveTo>
                      <a:pt x="964" y="0"/>
                    </a:moveTo>
                    <a:lnTo>
                      <a:pt x="129" y="3"/>
                    </a:lnTo>
                    <a:lnTo>
                      <a:pt x="0" y="702"/>
                    </a:lnTo>
                    <a:lnTo>
                      <a:pt x="186" y="720"/>
                    </a:lnTo>
                    <a:lnTo>
                      <a:pt x="527" y="756"/>
                    </a:lnTo>
                    <a:lnTo>
                      <a:pt x="925" y="778"/>
                    </a:lnTo>
                    <a:lnTo>
                      <a:pt x="96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 name=""/>
              <p:cNvSpPr/>
              <p:nvPr/>
            </p:nvSpPr>
            <p:spPr>
              <a:xfrm>
                <a:off x="501120" y="1527840"/>
                <a:ext cx="732600" cy="434880"/>
              </a:xfrm>
              <a:custGeom>
                <a:avLst/>
                <a:gdLst/>
                <a:ahLst/>
                <a:rect l="l" t="t" r="r" b="b"/>
                <a:pathLst>
                  <a:path w="1185" h="631">
                    <a:moveTo>
                      <a:pt x="4" y="0"/>
                    </a:moveTo>
                    <a:lnTo>
                      <a:pt x="7" y="18"/>
                    </a:lnTo>
                    <a:lnTo>
                      <a:pt x="0" y="43"/>
                    </a:lnTo>
                    <a:lnTo>
                      <a:pt x="0" y="75"/>
                    </a:lnTo>
                    <a:lnTo>
                      <a:pt x="29" y="111"/>
                    </a:lnTo>
                    <a:lnTo>
                      <a:pt x="54" y="133"/>
                    </a:lnTo>
                    <a:lnTo>
                      <a:pt x="54" y="176"/>
                    </a:lnTo>
                    <a:lnTo>
                      <a:pt x="36" y="233"/>
                    </a:lnTo>
                    <a:lnTo>
                      <a:pt x="32" y="262"/>
                    </a:lnTo>
                    <a:lnTo>
                      <a:pt x="54" y="273"/>
                    </a:lnTo>
                    <a:lnTo>
                      <a:pt x="83" y="265"/>
                    </a:lnTo>
                    <a:lnTo>
                      <a:pt x="83" y="298"/>
                    </a:lnTo>
                    <a:lnTo>
                      <a:pt x="83" y="312"/>
                    </a:lnTo>
                    <a:lnTo>
                      <a:pt x="111" y="312"/>
                    </a:lnTo>
                    <a:lnTo>
                      <a:pt x="129" y="330"/>
                    </a:lnTo>
                    <a:lnTo>
                      <a:pt x="111" y="351"/>
                    </a:lnTo>
                    <a:lnTo>
                      <a:pt x="90" y="394"/>
                    </a:lnTo>
                    <a:lnTo>
                      <a:pt x="75" y="416"/>
                    </a:lnTo>
                    <a:lnTo>
                      <a:pt x="90" y="427"/>
                    </a:lnTo>
                    <a:lnTo>
                      <a:pt x="133" y="405"/>
                    </a:lnTo>
                    <a:lnTo>
                      <a:pt x="161" y="387"/>
                    </a:lnTo>
                    <a:lnTo>
                      <a:pt x="172" y="380"/>
                    </a:lnTo>
                    <a:lnTo>
                      <a:pt x="161" y="412"/>
                    </a:lnTo>
                    <a:lnTo>
                      <a:pt x="611" y="520"/>
                    </a:lnTo>
                    <a:lnTo>
                      <a:pt x="801" y="570"/>
                    </a:lnTo>
                    <a:lnTo>
                      <a:pt x="902" y="581"/>
                    </a:lnTo>
                    <a:lnTo>
                      <a:pt x="1185" y="631"/>
                    </a:lnTo>
                    <a:lnTo>
                      <a:pt x="1167" y="584"/>
                    </a:lnTo>
                    <a:lnTo>
                      <a:pt x="1128" y="574"/>
                    </a:lnTo>
                    <a:lnTo>
                      <a:pt x="1110" y="538"/>
                    </a:lnTo>
                    <a:lnTo>
                      <a:pt x="1146" y="466"/>
                    </a:lnTo>
                    <a:lnTo>
                      <a:pt x="1142" y="437"/>
                    </a:lnTo>
                    <a:lnTo>
                      <a:pt x="1103" y="412"/>
                    </a:lnTo>
                    <a:lnTo>
                      <a:pt x="1067" y="362"/>
                    </a:lnTo>
                    <a:lnTo>
                      <a:pt x="1078" y="337"/>
                    </a:lnTo>
                    <a:lnTo>
                      <a:pt x="963" y="179"/>
                    </a:lnTo>
                    <a:lnTo>
                      <a:pt x="823" y="82"/>
                    </a:lnTo>
                    <a:lnTo>
                      <a:pt x="726" y="0"/>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860400" y="1913400"/>
                <a:ext cx="474840" cy="887400"/>
              </a:xfrm>
              <a:custGeom>
                <a:avLst/>
                <a:gdLst/>
                <a:ahLst/>
                <a:rect l="l" t="t" r="r" b="b"/>
                <a:pathLst>
                  <a:path w="767" h="1291">
                    <a:moveTo>
                      <a:pt x="222" y="0"/>
                    </a:moveTo>
                    <a:lnTo>
                      <a:pt x="319" y="14"/>
                    </a:lnTo>
                    <a:lnTo>
                      <a:pt x="287" y="212"/>
                    </a:lnTo>
                    <a:lnTo>
                      <a:pt x="298" y="233"/>
                    </a:lnTo>
                    <a:lnTo>
                      <a:pt x="319" y="251"/>
                    </a:lnTo>
                    <a:lnTo>
                      <a:pt x="319" y="269"/>
                    </a:lnTo>
                    <a:lnTo>
                      <a:pt x="308" y="298"/>
                    </a:lnTo>
                    <a:lnTo>
                      <a:pt x="308" y="312"/>
                    </a:lnTo>
                    <a:lnTo>
                      <a:pt x="351" y="326"/>
                    </a:lnTo>
                    <a:lnTo>
                      <a:pt x="362" y="362"/>
                    </a:lnTo>
                    <a:lnTo>
                      <a:pt x="405" y="459"/>
                    </a:lnTo>
                    <a:lnTo>
                      <a:pt x="430" y="459"/>
                    </a:lnTo>
                    <a:lnTo>
                      <a:pt x="445" y="495"/>
                    </a:lnTo>
                    <a:lnTo>
                      <a:pt x="412" y="527"/>
                    </a:lnTo>
                    <a:lnTo>
                      <a:pt x="416" y="549"/>
                    </a:lnTo>
                    <a:lnTo>
                      <a:pt x="430" y="574"/>
                    </a:lnTo>
                    <a:lnTo>
                      <a:pt x="427" y="578"/>
                    </a:lnTo>
                    <a:lnTo>
                      <a:pt x="405" y="588"/>
                    </a:lnTo>
                    <a:lnTo>
                      <a:pt x="398" y="621"/>
                    </a:lnTo>
                    <a:lnTo>
                      <a:pt x="391" y="653"/>
                    </a:lnTo>
                    <a:lnTo>
                      <a:pt x="402" y="664"/>
                    </a:lnTo>
                    <a:lnTo>
                      <a:pt x="430" y="638"/>
                    </a:lnTo>
                    <a:lnTo>
                      <a:pt x="441" y="631"/>
                    </a:lnTo>
                    <a:lnTo>
                      <a:pt x="470" y="638"/>
                    </a:lnTo>
                    <a:lnTo>
                      <a:pt x="470" y="678"/>
                    </a:lnTo>
                    <a:lnTo>
                      <a:pt x="484" y="699"/>
                    </a:lnTo>
                    <a:lnTo>
                      <a:pt x="488" y="782"/>
                    </a:lnTo>
                    <a:lnTo>
                      <a:pt x="506" y="793"/>
                    </a:lnTo>
                    <a:lnTo>
                      <a:pt x="534" y="796"/>
                    </a:lnTo>
                    <a:lnTo>
                      <a:pt x="541" y="843"/>
                    </a:lnTo>
                    <a:lnTo>
                      <a:pt x="559" y="861"/>
                    </a:lnTo>
                    <a:lnTo>
                      <a:pt x="570" y="854"/>
                    </a:lnTo>
                    <a:lnTo>
                      <a:pt x="638" y="854"/>
                    </a:lnTo>
                    <a:lnTo>
                      <a:pt x="721" y="839"/>
                    </a:lnTo>
                    <a:lnTo>
                      <a:pt x="767" y="882"/>
                    </a:lnTo>
                    <a:lnTo>
                      <a:pt x="717" y="1291"/>
                    </a:lnTo>
                    <a:lnTo>
                      <a:pt x="0" y="1176"/>
                    </a:lnTo>
                    <a:lnTo>
                      <a:pt x="47" y="886"/>
                    </a:lnTo>
                    <a:lnTo>
                      <a:pt x="39" y="850"/>
                    </a:lnTo>
                    <a:lnTo>
                      <a:pt x="65" y="811"/>
                    </a:lnTo>
                    <a:lnTo>
                      <a:pt x="32" y="771"/>
                    </a:lnTo>
                    <a:lnTo>
                      <a:pt x="36" y="757"/>
                    </a:lnTo>
                    <a:lnTo>
                      <a:pt x="68" y="725"/>
                    </a:lnTo>
                    <a:lnTo>
                      <a:pt x="97" y="717"/>
                    </a:lnTo>
                    <a:lnTo>
                      <a:pt x="104" y="678"/>
                    </a:lnTo>
                    <a:lnTo>
                      <a:pt x="161" y="603"/>
                    </a:lnTo>
                    <a:lnTo>
                      <a:pt x="154" y="556"/>
                    </a:lnTo>
                    <a:lnTo>
                      <a:pt x="118" y="513"/>
                    </a:lnTo>
                    <a:lnTo>
                      <a:pt x="222"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543240" y="2660040"/>
                <a:ext cx="533520" cy="894600"/>
              </a:xfrm>
              <a:custGeom>
                <a:avLst/>
                <a:gdLst/>
                <a:ahLst/>
                <a:rect l="l" t="t" r="r" b="b"/>
                <a:pathLst>
                  <a:path w="839" h="1301">
                    <a:moveTo>
                      <a:pt x="129" y="0"/>
                    </a:moveTo>
                    <a:lnTo>
                      <a:pt x="437" y="68"/>
                    </a:lnTo>
                    <a:lnTo>
                      <a:pt x="502" y="86"/>
                    </a:lnTo>
                    <a:lnTo>
                      <a:pt x="839" y="143"/>
                    </a:lnTo>
                    <a:lnTo>
                      <a:pt x="674" y="1140"/>
                    </a:lnTo>
                    <a:lnTo>
                      <a:pt x="667" y="1151"/>
                    </a:lnTo>
                    <a:lnTo>
                      <a:pt x="656" y="1151"/>
                    </a:lnTo>
                    <a:lnTo>
                      <a:pt x="638" y="1136"/>
                    </a:lnTo>
                    <a:lnTo>
                      <a:pt x="617" y="1122"/>
                    </a:lnTo>
                    <a:lnTo>
                      <a:pt x="595" y="1129"/>
                    </a:lnTo>
                    <a:lnTo>
                      <a:pt x="574" y="1140"/>
                    </a:lnTo>
                    <a:lnTo>
                      <a:pt x="584" y="1169"/>
                    </a:lnTo>
                    <a:lnTo>
                      <a:pt x="588" y="1194"/>
                    </a:lnTo>
                    <a:lnTo>
                      <a:pt x="577" y="1197"/>
                    </a:lnTo>
                    <a:lnTo>
                      <a:pt x="577" y="1230"/>
                    </a:lnTo>
                    <a:lnTo>
                      <a:pt x="588" y="1269"/>
                    </a:lnTo>
                    <a:lnTo>
                      <a:pt x="577" y="1298"/>
                    </a:lnTo>
                    <a:lnTo>
                      <a:pt x="570" y="1301"/>
                    </a:lnTo>
                    <a:lnTo>
                      <a:pt x="0" y="498"/>
                    </a:lnTo>
                    <a:lnTo>
                      <a:pt x="12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 name=""/>
              <p:cNvSpPr/>
              <p:nvPr/>
            </p:nvSpPr>
            <p:spPr>
              <a:xfrm>
                <a:off x="228600" y="2564640"/>
                <a:ext cx="716760" cy="1266480"/>
              </a:xfrm>
              <a:custGeom>
                <a:avLst/>
                <a:gdLst/>
                <a:ahLst/>
                <a:rect l="l" t="t" r="r" b="b"/>
                <a:pathLst>
                  <a:path w="1108" h="1811">
                    <a:moveTo>
                      <a:pt x="93" y="0"/>
                    </a:moveTo>
                    <a:lnTo>
                      <a:pt x="83" y="21"/>
                    </a:lnTo>
                    <a:lnTo>
                      <a:pt x="76" y="25"/>
                    </a:lnTo>
                    <a:lnTo>
                      <a:pt x="68" y="50"/>
                    </a:lnTo>
                    <a:lnTo>
                      <a:pt x="86" y="79"/>
                    </a:lnTo>
                    <a:lnTo>
                      <a:pt x="76" y="100"/>
                    </a:lnTo>
                    <a:lnTo>
                      <a:pt x="72" y="129"/>
                    </a:lnTo>
                    <a:lnTo>
                      <a:pt x="54" y="139"/>
                    </a:lnTo>
                    <a:lnTo>
                      <a:pt x="50" y="183"/>
                    </a:lnTo>
                    <a:lnTo>
                      <a:pt x="43" y="204"/>
                    </a:lnTo>
                    <a:lnTo>
                      <a:pt x="15" y="208"/>
                    </a:lnTo>
                    <a:lnTo>
                      <a:pt x="0" y="215"/>
                    </a:lnTo>
                    <a:lnTo>
                      <a:pt x="0" y="258"/>
                    </a:lnTo>
                    <a:lnTo>
                      <a:pt x="0" y="276"/>
                    </a:lnTo>
                    <a:lnTo>
                      <a:pt x="15" y="304"/>
                    </a:lnTo>
                    <a:lnTo>
                      <a:pt x="33" y="376"/>
                    </a:lnTo>
                    <a:lnTo>
                      <a:pt x="47" y="405"/>
                    </a:lnTo>
                    <a:lnTo>
                      <a:pt x="29" y="437"/>
                    </a:lnTo>
                    <a:lnTo>
                      <a:pt x="18" y="462"/>
                    </a:lnTo>
                    <a:lnTo>
                      <a:pt x="11" y="509"/>
                    </a:lnTo>
                    <a:lnTo>
                      <a:pt x="15" y="555"/>
                    </a:lnTo>
                    <a:lnTo>
                      <a:pt x="29" y="573"/>
                    </a:lnTo>
                    <a:lnTo>
                      <a:pt x="61" y="602"/>
                    </a:lnTo>
                    <a:lnTo>
                      <a:pt x="83" y="645"/>
                    </a:lnTo>
                    <a:lnTo>
                      <a:pt x="86" y="692"/>
                    </a:lnTo>
                    <a:lnTo>
                      <a:pt x="83" y="699"/>
                    </a:lnTo>
                    <a:lnTo>
                      <a:pt x="104" y="756"/>
                    </a:lnTo>
                    <a:lnTo>
                      <a:pt x="111" y="799"/>
                    </a:lnTo>
                    <a:lnTo>
                      <a:pt x="101" y="817"/>
                    </a:lnTo>
                    <a:lnTo>
                      <a:pt x="111" y="828"/>
                    </a:lnTo>
                    <a:lnTo>
                      <a:pt x="122" y="867"/>
                    </a:lnTo>
                    <a:lnTo>
                      <a:pt x="154" y="893"/>
                    </a:lnTo>
                    <a:lnTo>
                      <a:pt x="162" y="918"/>
                    </a:lnTo>
                    <a:lnTo>
                      <a:pt x="147" y="968"/>
                    </a:lnTo>
                    <a:lnTo>
                      <a:pt x="129" y="982"/>
                    </a:lnTo>
                    <a:lnTo>
                      <a:pt x="136" y="1018"/>
                    </a:lnTo>
                    <a:lnTo>
                      <a:pt x="162" y="1036"/>
                    </a:lnTo>
                    <a:lnTo>
                      <a:pt x="176" y="1043"/>
                    </a:lnTo>
                    <a:lnTo>
                      <a:pt x="190" y="1108"/>
                    </a:lnTo>
                    <a:lnTo>
                      <a:pt x="197" y="1151"/>
                    </a:lnTo>
                    <a:lnTo>
                      <a:pt x="208" y="1165"/>
                    </a:lnTo>
                    <a:lnTo>
                      <a:pt x="244" y="1172"/>
                    </a:lnTo>
                    <a:lnTo>
                      <a:pt x="237" y="1205"/>
                    </a:lnTo>
                    <a:lnTo>
                      <a:pt x="233" y="1222"/>
                    </a:lnTo>
                    <a:lnTo>
                      <a:pt x="258" y="1251"/>
                    </a:lnTo>
                    <a:lnTo>
                      <a:pt x="262" y="1273"/>
                    </a:lnTo>
                    <a:lnTo>
                      <a:pt x="240" y="1287"/>
                    </a:lnTo>
                    <a:lnTo>
                      <a:pt x="233" y="1298"/>
                    </a:lnTo>
                    <a:lnTo>
                      <a:pt x="240" y="1326"/>
                    </a:lnTo>
                    <a:lnTo>
                      <a:pt x="244" y="1380"/>
                    </a:lnTo>
                    <a:lnTo>
                      <a:pt x="280" y="1380"/>
                    </a:lnTo>
                    <a:lnTo>
                      <a:pt x="330" y="1391"/>
                    </a:lnTo>
                    <a:lnTo>
                      <a:pt x="387" y="1405"/>
                    </a:lnTo>
                    <a:lnTo>
                      <a:pt x="405" y="1416"/>
                    </a:lnTo>
                    <a:lnTo>
                      <a:pt x="434" y="1466"/>
                    </a:lnTo>
                    <a:lnTo>
                      <a:pt x="481" y="1466"/>
                    </a:lnTo>
                    <a:lnTo>
                      <a:pt x="484" y="1491"/>
                    </a:lnTo>
                    <a:lnTo>
                      <a:pt x="502" y="1524"/>
                    </a:lnTo>
                    <a:lnTo>
                      <a:pt x="517" y="1545"/>
                    </a:lnTo>
                    <a:lnTo>
                      <a:pt x="552" y="1577"/>
                    </a:lnTo>
                    <a:lnTo>
                      <a:pt x="588" y="1603"/>
                    </a:lnTo>
                    <a:lnTo>
                      <a:pt x="628" y="1667"/>
                    </a:lnTo>
                    <a:lnTo>
                      <a:pt x="635" y="1714"/>
                    </a:lnTo>
                    <a:lnTo>
                      <a:pt x="649" y="1717"/>
                    </a:lnTo>
                    <a:lnTo>
                      <a:pt x="646" y="1778"/>
                    </a:lnTo>
                    <a:lnTo>
                      <a:pt x="1008" y="1811"/>
                    </a:lnTo>
                    <a:lnTo>
                      <a:pt x="1008" y="1721"/>
                    </a:lnTo>
                    <a:lnTo>
                      <a:pt x="1047" y="1660"/>
                    </a:lnTo>
                    <a:lnTo>
                      <a:pt x="1054" y="1606"/>
                    </a:lnTo>
                    <a:lnTo>
                      <a:pt x="1072" y="1610"/>
                    </a:lnTo>
                    <a:lnTo>
                      <a:pt x="1108" y="1560"/>
                    </a:lnTo>
                    <a:lnTo>
                      <a:pt x="1079" y="1517"/>
                    </a:lnTo>
                    <a:lnTo>
                      <a:pt x="1083" y="1499"/>
                    </a:lnTo>
                    <a:lnTo>
                      <a:pt x="1058" y="1463"/>
                    </a:lnTo>
                    <a:lnTo>
                      <a:pt x="1065" y="1441"/>
                    </a:lnTo>
                    <a:lnTo>
                      <a:pt x="491" y="620"/>
                    </a:lnTo>
                    <a:lnTo>
                      <a:pt x="621" y="129"/>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3460680" y="3315600"/>
                <a:ext cx="710280" cy="354600"/>
              </a:xfrm>
              <a:custGeom>
                <a:avLst/>
                <a:gdLst/>
                <a:ahLst/>
                <a:rect l="l" t="t" r="r" b="b"/>
                <a:pathLst>
                  <a:path w="1144" h="516">
                    <a:moveTo>
                      <a:pt x="323" y="132"/>
                    </a:moveTo>
                    <a:lnTo>
                      <a:pt x="320" y="190"/>
                    </a:lnTo>
                    <a:lnTo>
                      <a:pt x="287" y="190"/>
                    </a:lnTo>
                    <a:lnTo>
                      <a:pt x="294" y="236"/>
                    </a:lnTo>
                    <a:lnTo>
                      <a:pt x="259" y="236"/>
                    </a:lnTo>
                    <a:lnTo>
                      <a:pt x="244" y="251"/>
                    </a:lnTo>
                    <a:lnTo>
                      <a:pt x="216" y="265"/>
                    </a:lnTo>
                    <a:lnTo>
                      <a:pt x="194" y="265"/>
                    </a:lnTo>
                    <a:lnTo>
                      <a:pt x="183" y="304"/>
                    </a:lnTo>
                    <a:lnTo>
                      <a:pt x="133" y="312"/>
                    </a:lnTo>
                    <a:lnTo>
                      <a:pt x="126" y="337"/>
                    </a:lnTo>
                    <a:lnTo>
                      <a:pt x="94" y="355"/>
                    </a:lnTo>
                    <a:lnTo>
                      <a:pt x="69" y="369"/>
                    </a:lnTo>
                    <a:lnTo>
                      <a:pt x="36" y="376"/>
                    </a:lnTo>
                    <a:lnTo>
                      <a:pt x="33" y="387"/>
                    </a:lnTo>
                    <a:lnTo>
                      <a:pt x="44" y="405"/>
                    </a:lnTo>
                    <a:lnTo>
                      <a:pt x="8" y="437"/>
                    </a:lnTo>
                    <a:lnTo>
                      <a:pt x="0" y="462"/>
                    </a:lnTo>
                    <a:lnTo>
                      <a:pt x="76" y="455"/>
                    </a:lnTo>
                    <a:lnTo>
                      <a:pt x="147" y="444"/>
                    </a:lnTo>
                    <a:lnTo>
                      <a:pt x="169" y="444"/>
                    </a:lnTo>
                    <a:lnTo>
                      <a:pt x="201" y="451"/>
                    </a:lnTo>
                    <a:lnTo>
                      <a:pt x="251" y="383"/>
                    </a:lnTo>
                    <a:lnTo>
                      <a:pt x="327" y="387"/>
                    </a:lnTo>
                    <a:lnTo>
                      <a:pt x="348" y="369"/>
                    </a:lnTo>
                    <a:lnTo>
                      <a:pt x="477" y="369"/>
                    </a:lnTo>
                    <a:lnTo>
                      <a:pt x="499" y="398"/>
                    </a:lnTo>
                    <a:lnTo>
                      <a:pt x="657" y="398"/>
                    </a:lnTo>
                    <a:lnTo>
                      <a:pt x="825" y="516"/>
                    </a:lnTo>
                    <a:lnTo>
                      <a:pt x="829" y="505"/>
                    </a:lnTo>
                    <a:lnTo>
                      <a:pt x="839" y="505"/>
                    </a:lnTo>
                    <a:lnTo>
                      <a:pt x="847" y="516"/>
                    </a:lnTo>
                    <a:lnTo>
                      <a:pt x="908" y="512"/>
                    </a:lnTo>
                    <a:lnTo>
                      <a:pt x="918" y="484"/>
                    </a:lnTo>
                    <a:lnTo>
                      <a:pt x="922" y="423"/>
                    </a:lnTo>
                    <a:lnTo>
                      <a:pt x="958" y="390"/>
                    </a:lnTo>
                    <a:lnTo>
                      <a:pt x="979" y="369"/>
                    </a:lnTo>
                    <a:lnTo>
                      <a:pt x="986" y="351"/>
                    </a:lnTo>
                    <a:lnTo>
                      <a:pt x="1001" y="355"/>
                    </a:lnTo>
                    <a:lnTo>
                      <a:pt x="1030" y="326"/>
                    </a:lnTo>
                    <a:lnTo>
                      <a:pt x="1083" y="315"/>
                    </a:lnTo>
                    <a:lnTo>
                      <a:pt x="1087" y="290"/>
                    </a:lnTo>
                    <a:lnTo>
                      <a:pt x="1123" y="261"/>
                    </a:lnTo>
                    <a:lnTo>
                      <a:pt x="1047" y="265"/>
                    </a:lnTo>
                    <a:lnTo>
                      <a:pt x="1051" y="247"/>
                    </a:lnTo>
                    <a:lnTo>
                      <a:pt x="1040" y="211"/>
                    </a:lnTo>
                    <a:lnTo>
                      <a:pt x="1069" y="208"/>
                    </a:lnTo>
                    <a:lnTo>
                      <a:pt x="1101" y="190"/>
                    </a:lnTo>
                    <a:lnTo>
                      <a:pt x="1123" y="190"/>
                    </a:lnTo>
                    <a:lnTo>
                      <a:pt x="1130" y="157"/>
                    </a:lnTo>
                    <a:lnTo>
                      <a:pt x="1144" y="143"/>
                    </a:lnTo>
                    <a:lnTo>
                      <a:pt x="1137" y="89"/>
                    </a:lnTo>
                    <a:lnTo>
                      <a:pt x="1119" y="104"/>
                    </a:lnTo>
                    <a:lnTo>
                      <a:pt x="1026" y="114"/>
                    </a:lnTo>
                    <a:lnTo>
                      <a:pt x="1012" y="104"/>
                    </a:lnTo>
                    <a:lnTo>
                      <a:pt x="1065" y="57"/>
                    </a:lnTo>
                    <a:lnTo>
                      <a:pt x="1087" y="61"/>
                    </a:lnTo>
                    <a:lnTo>
                      <a:pt x="1116" y="68"/>
                    </a:lnTo>
                    <a:lnTo>
                      <a:pt x="1137" y="57"/>
                    </a:lnTo>
                    <a:lnTo>
                      <a:pt x="1098" y="0"/>
                    </a:lnTo>
                    <a:lnTo>
                      <a:pt x="954" y="35"/>
                    </a:lnTo>
                    <a:lnTo>
                      <a:pt x="592" y="96"/>
                    </a:lnTo>
                    <a:lnTo>
                      <a:pt x="323"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3550320" y="3568320"/>
                <a:ext cx="419760" cy="356040"/>
              </a:xfrm>
              <a:custGeom>
                <a:avLst/>
                <a:gdLst/>
                <a:ahLst/>
                <a:rect l="l" t="t" r="r" b="b"/>
                <a:pathLst>
                  <a:path w="678" h="516">
                    <a:moveTo>
                      <a:pt x="21" y="75"/>
                    </a:moveTo>
                    <a:lnTo>
                      <a:pt x="57" y="79"/>
                    </a:lnTo>
                    <a:lnTo>
                      <a:pt x="107" y="11"/>
                    </a:lnTo>
                    <a:lnTo>
                      <a:pt x="147" y="14"/>
                    </a:lnTo>
                    <a:lnTo>
                      <a:pt x="183" y="18"/>
                    </a:lnTo>
                    <a:lnTo>
                      <a:pt x="204" y="0"/>
                    </a:lnTo>
                    <a:lnTo>
                      <a:pt x="333" y="0"/>
                    </a:lnTo>
                    <a:lnTo>
                      <a:pt x="348" y="29"/>
                    </a:lnTo>
                    <a:lnTo>
                      <a:pt x="513" y="29"/>
                    </a:lnTo>
                    <a:lnTo>
                      <a:pt x="678" y="143"/>
                    </a:lnTo>
                    <a:lnTo>
                      <a:pt x="670" y="169"/>
                    </a:lnTo>
                    <a:lnTo>
                      <a:pt x="609" y="255"/>
                    </a:lnTo>
                    <a:lnTo>
                      <a:pt x="606" y="305"/>
                    </a:lnTo>
                    <a:lnTo>
                      <a:pt x="574" y="301"/>
                    </a:lnTo>
                    <a:lnTo>
                      <a:pt x="577" y="341"/>
                    </a:lnTo>
                    <a:lnTo>
                      <a:pt x="566" y="351"/>
                    </a:lnTo>
                    <a:lnTo>
                      <a:pt x="534" y="355"/>
                    </a:lnTo>
                    <a:lnTo>
                      <a:pt x="527" y="384"/>
                    </a:lnTo>
                    <a:lnTo>
                      <a:pt x="516" y="409"/>
                    </a:lnTo>
                    <a:lnTo>
                      <a:pt x="484" y="412"/>
                    </a:lnTo>
                    <a:lnTo>
                      <a:pt x="470" y="423"/>
                    </a:lnTo>
                    <a:lnTo>
                      <a:pt x="448" y="423"/>
                    </a:lnTo>
                    <a:lnTo>
                      <a:pt x="434" y="441"/>
                    </a:lnTo>
                    <a:lnTo>
                      <a:pt x="441" y="484"/>
                    </a:lnTo>
                    <a:lnTo>
                      <a:pt x="430" y="502"/>
                    </a:lnTo>
                    <a:lnTo>
                      <a:pt x="416" y="516"/>
                    </a:lnTo>
                    <a:lnTo>
                      <a:pt x="384" y="491"/>
                    </a:lnTo>
                    <a:lnTo>
                      <a:pt x="366" y="448"/>
                    </a:lnTo>
                    <a:lnTo>
                      <a:pt x="344" y="448"/>
                    </a:lnTo>
                    <a:lnTo>
                      <a:pt x="337" y="409"/>
                    </a:lnTo>
                    <a:lnTo>
                      <a:pt x="323" y="394"/>
                    </a:lnTo>
                    <a:lnTo>
                      <a:pt x="305" y="369"/>
                    </a:lnTo>
                    <a:lnTo>
                      <a:pt x="283" y="369"/>
                    </a:lnTo>
                    <a:lnTo>
                      <a:pt x="276" y="362"/>
                    </a:lnTo>
                    <a:lnTo>
                      <a:pt x="254" y="366"/>
                    </a:lnTo>
                    <a:lnTo>
                      <a:pt x="240" y="351"/>
                    </a:lnTo>
                    <a:lnTo>
                      <a:pt x="244" y="333"/>
                    </a:lnTo>
                    <a:lnTo>
                      <a:pt x="222" y="308"/>
                    </a:lnTo>
                    <a:lnTo>
                      <a:pt x="197" y="301"/>
                    </a:lnTo>
                    <a:lnTo>
                      <a:pt x="197" y="276"/>
                    </a:lnTo>
                    <a:lnTo>
                      <a:pt x="165" y="251"/>
                    </a:lnTo>
                    <a:lnTo>
                      <a:pt x="147" y="251"/>
                    </a:lnTo>
                    <a:lnTo>
                      <a:pt x="143" y="229"/>
                    </a:lnTo>
                    <a:lnTo>
                      <a:pt x="115" y="219"/>
                    </a:lnTo>
                    <a:lnTo>
                      <a:pt x="93" y="197"/>
                    </a:lnTo>
                    <a:lnTo>
                      <a:pt x="68" y="158"/>
                    </a:lnTo>
                    <a:lnTo>
                      <a:pt x="54" y="151"/>
                    </a:lnTo>
                    <a:lnTo>
                      <a:pt x="18" y="143"/>
                    </a:lnTo>
                    <a:lnTo>
                      <a:pt x="0" y="122"/>
                    </a:lnTo>
                    <a:lnTo>
                      <a:pt x="7" y="108"/>
                    </a:lnTo>
                    <a:lnTo>
                      <a:pt x="21" y="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 name=""/>
              <p:cNvSpPr/>
              <p:nvPr/>
            </p:nvSpPr>
            <p:spPr>
              <a:xfrm>
                <a:off x="3357720" y="3618000"/>
                <a:ext cx="449640" cy="525960"/>
              </a:xfrm>
              <a:custGeom>
                <a:avLst/>
                <a:gdLst/>
                <a:ahLst/>
                <a:rect l="l" t="t" r="r" b="b"/>
                <a:pathLst>
                  <a:path w="720" h="764">
                    <a:moveTo>
                      <a:pt x="0" y="43"/>
                    </a:moveTo>
                    <a:lnTo>
                      <a:pt x="157" y="21"/>
                    </a:lnTo>
                    <a:lnTo>
                      <a:pt x="319" y="0"/>
                    </a:lnTo>
                    <a:lnTo>
                      <a:pt x="308" y="43"/>
                    </a:lnTo>
                    <a:lnTo>
                      <a:pt x="322" y="75"/>
                    </a:lnTo>
                    <a:lnTo>
                      <a:pt x="376" y="82"/>
                    </a:lnTo>
                    <a:lnTo>
                      <a:pt x="405" y="132"/>
                    </a:lnTo>
                    <a:lnTo>
                      <a:pt x="448" y="154"/>
                    </a:lnTo>
                    <a:lnTo>
                      <a:pt x="451" y="175"/>
                    </a:lnTo>
                    <a:lnTo>
                      <a:pt x="473" y="179"/>
                    </a:lnTo>
                    <a:lnTo>
                      <a:pt x="498" y="197"/>
                    </a:lnTo>
                    <a:lnTo>
                      <a:pt x="498" y="226"/>
                    </a:lnTo>
                    <a:lnTo>
                      <a:pt x="545" y="247"/>
                    </a:lnTo>
                    <a:lnTo>
                      <a:pt x="548" y="279"/>
                    </a:lnTo>
                    <a:lnTo>
                      <a:pt x="552" y="294"/>
                    </a:lnTo>
                    <a:lnTo>
                      <a:pt x="588" y="290"/>
                    </a:lnTo>
                    <a:lnTo>
                      <a:pt x="620" y="301"/>
                    </a:lnTo>
                    <a:lnTo>
                      <a:pt x="638" y="340"/>
                    </a:lnTo>
                    <a:lnTo>
                      <a:pt x="649" y="376"/>
                    </a:lnTo>
                    <a:lnTo>
                      <a:pt x="681" y="380"/>
                    </a:lnTo>
                    <a:lnTo>
                      <a:pt x="688" y="423"/>
                    </a:lnTo>
                    <a:lnTo>
                      <a:pt x="720" y="444"/>
                    </a:lnTo>
                    <a:lnTo>
                      <a:pt x="720" y="487"/>
                    </a:lnTo>
                    <a:lnTo>
                      <a:pt x="692" y="491"/>
                    </a:lnTo>
                    <a:lnTo>
                      <a:pt x="695" y="509"/>
                    </a:lnTo>
                    <a:lnTo>
                      <a:pt x="681" y="523"/>
                    </a:lnTo>
                    <a:lnTo>
                      <a:pt x="695" y="545"/>
                    </a:lnTo>
                    <a:lnTo>
                      <a:pt x="702" y="573"/>
                    </a:lnTo>
                    <a:lnTo>
                      <a:pt x="681" y="584"/>
                    </a:lnTo>
                    <a:lnTo>
                      <a:pt x="677" y="631"/>
                    </a:lnTo>
                    <a:lnTo>
                      <a:pt x="666" y="634"/>
                    </a:lnTo>
                    <a:lnTo>
                      <a:pt x="681" y="652"/>
                    </a:lnTo>
                    <a:lnTo>
                      <a:pt x="677" y="699"/>
                    </a:lnTo>
                    <a:lnTo>
                      <a:pt x="649" y="692"/>
                    </a:lnTo>
                    <a:lnTo>
                      <a:pt x="634" y="677"/>
                    </a:lnTo>
                    <a:lnTo>
                      <a:pt x="613" y="681"/>
                    </a:lnTo>
                    <a:lnTo>
                      <a:pt x="602" y="699"/>
                    </a:lnTo>
                    <a:lnTo>
                      <a:pt x="605" y="724"/>
                    </a:lnTo>
                    <a:lnTo>
                      <a:pt x="616" y="731"/>
                    </a:lnTo>
                    <a:lnTo>
                      <a:pt x="616" y="764"/>
                    </a:lnTo>
                    <a:lnTo>
                      <a:pt x="595" y="760"/>
                    </a:lnTo>
                    <a:lnTo>
                      <a:pt x="577" y="738"/>
                    </a:lnTo>
                    <a:lnTo>
                      <a:pt x="415" y="742"/>
                    </a:lnTo>
                    <a:lnTo>
                      <a:pt x="186" y="749"/>
                    </a:lnTo>
                    <a:lnTo>
                      <a:pt x="161" y="703"/>
                    </a:lnTo>
                    <a:lnTo>
                      <a:pt x="161" y="688"/>
                    </a:lnTo>
                    <a:lnTo>
                      <a:pt x="150" y="674"/>
                    </a:lnTo>
                    <a:lnTo>
                      <a:pt x="129" y="677"/>
                    </a:lnTo>
                    <a:lnTo>
                      <a:pt x="136" y="656"/>
                    </a:lnTo>
                    <a:lnTo>
                      <a:pt x="150" y="581"/>
                    </a:lnTo>
                    <a:lnTo>
                      <a:pt x="136" y="573"/>
                    </a:lnTo>
                    <a:lnTo>
                      <a:pt x="139" y="530"/>
                    </a:lnTo>
                    <a:lnTo>
                      <a:pt x="164" y="495"/>
                    </a:lnTo>
                    <a:lnTo>
                      <a:pt x="143" y="487"/>
                    </a:lnTo>
                    <a:lnTo>
                      <a:pt x="129" y="469"/>
                    </a:lnTo>
                    <a:lnTo>
                      <a:pt x="107" y="462"/>
                    </a:lnTo>
                    <a:lnTo>
                      <a:pt x="104" y="441"/>
                    </a:lnTo>
                    <a:lnTo>
                      <a:pt x="125" y="419"/>
                    </a:lnTo>
                    <a:lnTo>
                      <a:pt x="121" y="409"/>
                    </a:lnTo>
                    <a:lnTo>
                      <a:pt x="104" y="394"/>
                    </a:lnTo>
                    <a:lnTo>
                      <a:pt x="64" y="247"/>
                    </a:lnTo>
                    <a:lnTo>
                      <a:pt x="0" y="43"/>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a:off x="3138480" y="3648600"/>
                <a:ext cx="321840" cy="599400"/>
              </a:xfrm>
              <a:custGeom>
                <a:avLst/>
                <a:gdLst/>
                <a:ahLst/>
                <a:rect l="l" t="t" r="r" b="b"/>
                <a:pathLst>
                  <a:path w="519" h="871">
                    <a:moveTo>
                      <a:pt x="0" y="43"/>
                    </a:moveTo>
                    <a:lnTo>
                      <a:pt x="161" y="28"/>
                    </a:lnTo>
                    <a:lnTo>
                      <a:pt x="358" y="0"/>
                    </a:lnTo>
                    <a:lnTo>
                      <a:pt x="459" y="351"/>
                    </a:lnTo>
                    <a:lnTo>
                      <a:pt x="476" y="366"/>
                    </a:lnTo>
                    <a:lnTo>
                      <a:pt x="455" y="401"/>
                    </a:lnTo>
                    <a:lnTo>
                      <a:pt x="462" y="419"/>
                    </a:lnTo>
                    <a:lnTo>
                      <a:pt x="484" y="430"/>
                    </a:lnTo>
                    <a:lnTo>
                      <a:pt x="519" y="452"/>
                    </a:lnTo>
                    <a:lnTo>
                      <a:pt x="491" y="480"/>
                    </a:lnTo>
                    <a:lnTo>
                      <a:pt x="491" y="527"/>
                    </a:lnTo>
                    <a:lnTo>
                      <a:pt x="509" y="541"/>
                    </a:lnTo>
                    <a:lnTo>
                      <a:pt x="484" y="631"/>
                    </a:lnTo>
                    <a:lnTo>
                      <a:pt x="512" y="631"/>
                    </a:lnTo>
                    <a:lnTo>
                      <a:pt x="519" y="663"/>
                    </a:lnTo>
                    <a:lnTo>
                      <a:pt x="233" y="703"/>
                    </a:lnTo>
                    <a:lnTo>
                      <a:pt x="172" y="706"/>
                    </a:lnTo>
                    <a:lnTo>
                      <a:pt x="143" y="724"/>
                    </a:lnTo>
                    <a:lnTo>
                      <a:pt x="139" y="738"/>
                    </a:lnTo>
                    <a:lnTo>
                      <a:pt x="150" y="760"/>
                    </a:lnTo>
                    <a:lnTo>
                      <a:pt x="197" y="767"/>
                    </a:lnTo>
                    <a:lnTo>
                      <a:pt x="179" y="785"/>
                    </a:lnTo>
                    <a:lnTo>
                      <a:pt x="197" y="828"/>
                    </a:lnTo>
                    <a:lnTo>
                      <a:pt x="186" y="839"/>
                    </a:lnTo>
                    <a:lnTo>
                      <a:pt x="168" y="871"/>
                    </a:lnTo>
                    <a:lnTo>
                      <a:pt x="154" y="868"/>
                    </a:lnTo>
                    <a:lnTo>
                      <a:pt x="122" y="832"/>
                    </a:lnTo>
                    <a:lnTo>
                      <a:pt x="111" y="814"/>
                    </a:lnTo>
                    <a:lnTo>
                      <a:pt x="93" y="810"/>
                    </a:lnTo>
                    <a:lnTo>
                      <a:pt x="82" y="860"/>
                    </a:lnTo>
                    <a:lnTo>
                      <a:pt x="46" y="857"/>
                    </a:lnTo>
                    <a:lnTo>
                      <a:pt x="21" y="638"/>
                    </a:lnTo>
                    <a:lnTo>
                      <a:pt x="7" y="312"/>
                    </a:lnTo>
                    <a:lnTo>
                      <a:pt x="0" y="43"/>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1815120" y="2742120"/>
                <a:ext cx="723960" cy="387360"/>
              </a:xfrm>
              <a:custGeom>
                <a:avLst/>
                <a:gdLst/>
                <a:ahLst/>
                <a:rect l="l" t="t" r="r" b="b"/>
                <a:pathLst>
                  <a:path w="761" h="424">
                    <a:moveTo>
                      <a:pt x="14" y="0"/>
                    </a:moveTo>
                    <a:lnTo>
                      <a:pt x="482" y="12"/>
                    </a:lnTo>
                    <a:lnTo>
                      <a:pt x="502" y="41"/>
                    </a:lnTo>
                    <a:lnTo>
                      <a:pt x="533" y="47"/>
                    </a:lnTo>
                    <a:lnTo>
                      <a:pt x="561" y="23"/>
                    </a:lnTo>
                    <a:lnTo>
                      <a:pt x="578" y="47"/>
                    </a:lnTo>
                    <a:lnTo>
                      <a:pt x="595" y="35"/>
                    </a:lnTo>
                    <a:lnTo>
                      <a:pt x="604" y="41"/>
                    </a:lnTo>
                    <a:lnTo>
                      <a:pt x="621" y="70"/>
                    </a:lnTo>
                    <a:lnTo>
                      <a:pt x="649" y="82"/>
                    </a:lnTo>
                    <a:lnTo>
                      <a:pt x="656" y="78"/>
                    </a:lnTo>
                    <a:lnTo>
                      <a:pt x="673" y="78"/>
                    </a:lnTo>
                    <a:lnTo>
                      <a:pt x="680" y="122"/>
                    </a:lnTo>
                    <a:lnTo>
                      <a:pt x="695" y="137"/>
                    </a:lnTo>
                    <a:lnTo>
                      <a:pt x="698" y="177"/>
                    </a:lnTo>
                    <a:lnTo>
                      <a:pt x="707" y="183"/>
                    </a:lnTo>
                    <a:lnTo>
                      <a:pt x="709" y="223"/>
                    </a:lnTo>
                    <a:lnTo>
                      <a:pt x="717" y="230"/>
                    </a:lnTo>
                    <a:lnTo>
                      <a:pt x="719" y="290"/>
                    </a:lnTo>
                    <a:lnTo>
                      <a:pt x="729" y="296"/>
                    </a:lnTo>
                    <a:lnTo>
                      <a:pt x="732" y="357"/>
                    </a:lnTo>
                    <a:lnTo>
                      <a:pt x="746" y="363"/>
                    </a:lnTo>
                    <a:lnTo>
                      <a:pt x="761" y="378"/>
                    </a:lnTo>
                    <a:lnTo>
                      <a:pt x="758" y="424"/>
                    </a:lnTo>
                    <a:lnTo>
                      <a:pt x="153" y="418"/>
                    </a:lnTo>
                    <a:lnTo>
                      <a:pt x="151" y="373"/>
                    </a:lnTo>
                    <a:lnTo>
                      <a:pt x="153" y="287"/>
                    </a:lnTo>
                    <a:lnTo>
                      <a:pt x="0" y="270"/>
                    </a:lnTo>
                    <a:lnTo>
                      <a:pt x="1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1380240" y="2940480"/>
                <a:ext cx="589680" cy="528120"/>
              </a:xfrm>
              <a:custGeom>
                <a:avLst/>
                <a:gdLst/>
                <a:ahLst/>
                <a:rect l="l" t="t" r="r" b="b"/>
                <a:pathLst>
                  <a:path w="950" h="767">
                    <a:moveTo>
                      <a:pt x="71" y="0"/>
                    </a:moveTo>
                    <a:lnTo>
                      <a:pt x="581" y="60"/>
                    </a:lnTo>
                    <a:lnTo>
                      <a:pt x="763" y="82"/>
                    </a:lnTo>
                    <a:lnTo>
                      <a:pt x="950" y="89"/>
                    </a:lnTo>
                    <a:lnTo>
                      <a:pt x="943" y="767"/>
                    </a:lnTo>
                    <a:lnTo>
                      <a:pt x="520" y="742"/>
                    </a:lnTo>
                    <a:lnTo>
                      <a:pt x="287" y="717"/>
                    </a:lnTo>
                    <a:lnTo>
                      <a:pt x="0" y="684"/>
                    </a:lnTo>
                    <a:lnTo>
                      <a:pt x="71"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1966320" y="3120120"/>
                <a:ext cx="616680" cy="375120"/>
              </a:xfrm>
              <a:custGeom>
                <a:avLst/>
                <a:gdLst/>
                <a:ahLst/>
                <a:rect l="l" t="t" r="r" b="b"/>
                <a:pathLst>
                  <a:path w="996" h="523">
                    <a:moveTo>
                      <a:pt x="7" y="0"/>
                    </a:moveTo>
                    <a:lnTo>
                      <a:pt x="871" y="0"/>
                    </a:lnTo>
                    <a:lnTo>
                      <a:pt x="921" y="7"/>
                    </a:lnTo>
                    <a:lnTo>
                      <a:pt x="939" y="21"/>
                    </a:lnTo>
                    <a:lnTo>
                      <a:pt x="953" y="36"/>
                    </a:lnTo>
                    <a:lnTo>
                      <a:pt x="950" y="61"/>
                    </a:lnTo>
                    <a:lnTo>
                      <a:pt x="932" y="61"/>
                    </a:lnTo>
                    <a:lnTo>
                      <a:pt x="925" y="75"/>
                    </a:lnTo>
                    <a:lnTo>
                      <a:pt x="928" y="86"/>
                    </a:lnTo>
                    <a:lnTo>
                      <a:pt x="953" y="97"/>
                    </a:lnTo>
                    <a:lnTo>
                      <a:pt x="957" y="115"/>
                    </a:lnTo>
                    <a:lnTo>
                      <a:pt x="953" y="133"/>
                    </a:lnTo>
                    <a:lnTo>
                      <a:pt x="979" y="154"/>
                    </a:lnTo>
                    <a:lnTo>
                      <a:pt x="986" y="176"/>
                    </a:lnTo>
                    <a:lnTo>
                      <a:pt x="996" y="523"/>
                    </a:lnTo>
                    <a:lnTo>
                      <a:pt x="315" y="516"/>
                    </a:lnTo>
                    <a:lnTo>
                      <a:pt x="0" y="502"/>
                    </a:lnTo>
                    <a:lnTo>
                      <a:pt x="7"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2572920" y="3518280"/>
                <a:ext cx="449640" cy="426240"/>
              </a:xfrm>
              <a:custGeom>
                <a:avLst/>
                <a:gdLst/>
                <a:ahLst/>
                <a:rect l="l" t="t" r="r" b="b"/>
                <a:pathLst>
                  <a:path w="503" h="465">
                    <a:moveTo>
                      <a:pt x="0" y="19"/>
                    </a:moveTo>
                    <a:lnTo>
                      <a:pt x="16" y="89"/>
                    </a:lnTo>
                    <a:lnTo>
                      <a:pt x="21" y="328"/>
                    </a:lnTo>
                    <a:lnTo>
                      <a:pt x="21" y="377"/>
                    </a:lnTo>
                    <a:lnTo>
                      <a:pt x="32" y="402"/>
                    </a:lnTo>
                    <a:lnTo>
                      <a:pt x="77" y="395"/>
                    </a:lnTo>
                    <a:lnTo>
                      <a:pt x="79" y="465"/>
                    </a:lnTo>
                    <a:lnTo>
                      <a:pt x="379" y="455"/>
                    </a:lnTo>
                    <a:lnTo>
                      <a:pt x="384" y="438"/>
                    </a:lnTo>
                    <a:lnTo>
                      <a:pt x="381" y="417"/>
                    </a:lnTo>
                    <a:lnTo>
                      <a:pt x="392" y="411"/>
                    </a:lnTo>
                    <a:lnTo>
                      <a:pt x="384" y="387"/>
                    </a:lnTo>
                    <a:lnTo>
                      <a:pt x="373" y="379"/>
                    </a:lnTo>
                    <a:lnTo>
                      <a:pt x="373" y="371"/>
                    </a:lnTo>
                    <a:lnTo>
                      <a:pt x="397" y="358"/>
                    </a:lnTo>
                    <a:lnTo>
                      <a:pt x="389" y="341"/>
                    </a:lnTo>
                    <a:lnTo>
                      <a:pt x="392" y="323"/>
                    </a:lnTo>
                    <a:lnTo>
                      <a:pt x="379" y="296"/>
                    </a:lnTo>
                    <a:lnTo>
                      <a:pt x="403" y="290"/>
                    </a:lnTo>
                    <a:lnTo>
                      <a:pt x="418" y="266"/>
                    </a:lnTo>
                    <a:lnTo>
                      <a:pt x="429" y="269"/>
                    </a:lnTo>
                    <a:lnTo>
                      <a:pt x="429" y="228"/>
                    </a:lnTo>
                    <a:lnTo>
                      <a:pt x="450" y="199"/>
                    </a:lnTo>
                    <a:lnTo>
                      <a:pt x="466" y="196"/>
                    </a:lnTo>
                    <a:lnTo>
                      <a:pt x="474" y="188"/>
                    </a:lnTo>
                    <a:lnTo>
                      <a:pt x="469" y="172"/>
                    </a:lnTo>
                    <a:lnTo>
                      <a:pt x="479" y="164"/>
                    </a:lnTo>
                    <a:lnTo>
                      <a:pt x="461" y="148"/>
                    </a:lnTo>
                    <a:lnTo>
                      <a:pt x="466" y="131"/>
                    </a:lnTo>
                    <a:lnTo>
                      <a:pt x="476" y="116"/>
                    </a:lnTo>
                    <a:lnTo>
                      <a:pt x="487" y="113"/>
                    </a:lnTo>
                    <a:lnTo>
                      <a:pt x="487" y="97"/>
                    </a:lnTo>
                    <a:lnTo>
                      <a:pt x="495" y="97"/>
                    </a:lnTo>
                    <a:lnTo>
                      <a:pt x="493" y="80"/>
                    </a:lnTo>
                    <a:lnTo>
                      <a:pt x="503" y="78"/>
                    </a:lnTo>
                    <a:lnTo>
                      <a:pt x="503" y="59"/>
                    </a:lnTo>
                    <a:lnTo>
                      <a:pt x="471" y="62"/>
                    </a:lnTo>
                    <a:lnTo>
                      <a:pt x="434" y="51"/>
                    </a:lnTo>
                    <a:lnTo>
                      <a:pt x="448" y="24"/>
                    </a:lnTo>
                    <a:lnTo>
                      <a:pt x="461" y="5"/>
                    </a:lnTo>
                    <a:lnTo>
                      <a:pt x="448" y="0"/>
                    </a:lnTo>
                    <a:lnTo>
                      <a:pt x="0" y="19"/>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2861280" y="2212560"/>
                <a:ext cx="407520" cy="262440"/>
              </a:xfrm>
              <a:custGeom>
                <a:avLst/>
                <a:gdLst/>
                <a:ahLst/>
                <a:rect l="l" t="t" r="r" b="b"/>
                <a:pathLst>
                  <a:path w="657" h="384">
                    <a:moveTo>
                      <a:pt x="628" y="136"/>
                    </a:moveTo>
                    <a:lnTo>
                      <a:pt x="657" y="169"/>
                    </a:lnTo>
                    <a:lnTo>
                      <a:pt x="649" y="194"/>
                    </a:lnTo>
                    <a:lnTo>
                      <a:pt x="621" y="201"/>
                    </a:lnTo>
                    <a:lnTo>
                      <a:pt x="571" y="215"/>
                    </a:lnTo>
                    <a:lnTo>
                      <a:pt x="542" y="258"/>
                    </a:lnTo>
                    <a:lnTo>
                      <a:pt x="488" y="258"/>
                    </a:lnTo>
                    <a:lnTo>
                      <a:pt x="467" y="298"/>
                    </a:lnTo>
                    <a:lnTo>
                      <a:pt x="388" y="301"/>
                    </a:lnTo>
                    <a:lnTo>
                      <a:pt x="355" y="384"/>
                    </a:lnTo>
                    <a:lnTo>
                      <a:pt x="302" y="373"/>
                    </a:lnTo>
                    <a:lnTo>
                      <a:pt x="312" y="316"/>
                    </a:lnTo>
                    <a:lnTo>
                      <a:pt x="269" y="301"/>
                    </a:lnTo>
                    <a:lnTo>
                      <a:pt x="259" y="280"/>
                    </a:lnTo>
                    <a:lnTo>
                      <a:pt x="226" y="276"/>
                    </a:lnTo>
                    <a:lnTo>
                      <a:pt x="212" y="255"/>
                    </a:lnTo>
                    <a:lnTo>
                      <a:pt x="176" y="269"/>
                    </a:lnTo>
                    <a:lnTo>
                      <a:pt x="151" y="247"/>
                    </a:lnTo>
                    <a:lnTo>
                      <a:pt x="104" y="226"/>
                    </a:lnTo>
                    <a:lnTo>
                      <a:pt x="76" y="255"/>
                    </a:lnTo>
                    <a:lnTo>
                      <a:pt x="47" y="244"/>
                    </a:lnTo>
                    <a:lnTo>
                      <a:pt x="0" y="204"/>
                    </a:lnTo>
                    <a:lnTo>
                      <a:pt x="11" y="172"/>
                    </a:lnTo>
                    <a:lnTo>
                      <a:pt x="18" y="147"/>
                    </a:lnTo>
                    <a:lnTo>
                      <a:pt x="54" y="129"/>
                    </a:lnTo>
                    <a:lnTo>
                      <a:pt x="94" y="129"/>
                    </a:lnTo>
                    <a:lnTo>
                      <a:pt x="190" y="54"/>
                    </a:lnTo>
                    <a:lnTo>
                      <a:pt x="219" y="4"/>
                    </a:lnTo>
                    <a:lnTo>
                      <a:pt x="312" y="0"/>
                    </a:lnTo>
                    <a:lnTo>
                      <a:pt x="269" y="11"/>
                    </a:lnTo>
                    <a:lnTo>
                      <a:pt x="226" y="65"/>
                    </a:lnTo>
                    <a:lnTo>
                      <a:pt x="201" y="65"/>
                    </a:lnTo>
                    <a:lnTo>
                      <a:pt x="205" y="104"/>
                    </a:lnTo>
                    <a:lnTo>
                      <a:pt x="291" y="111"/>
                    </a:lnTo>
                    <a:lnTo>
                      <a:pt x="327" y="158"/>
                    </a:lnTo>
                    <a:lnTo>
                      <a:pt x="413" y="151"/>
                    </a:lnTo>
                    <a:lnTo>
                      <a:pt x="449" y="129"/>
                    </a:lnTo>
                    <a:lnTo>
                      <a:pt x="499" y="111"/>
                    </a:lnTo>
                    <a:lnTo>
                      <a:pt x="560" y="115"/>
                    </a:lnTo>
                    <a:lnTo>
                      <a:pt x="603" y="83"/>
                    </a:lnTo>
                    <a:lnTo>
                      <a:pt x="610" y="115"/>
                    </a:lnTo>
                    <a:lnTo>
                      <a:pt x="606" y="129"/>
                    </a:lnTo>
                    <a:lnTo>
                      <a:pt x="628" y="13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3501720" y="3027600"/>
                <a:ext cx="639360" cy="406440"/>
              </a:xfrm>
              <a:custGeom>
                <a:avLst/>
                <a:gdLst/>
                <a:ahLst/>
                <a:rect l="l" t="t" r="r" b="b"/>
                <a:pathLst>
                  <a:path w="1033" h="592">
                    <a:moveTo>
                      <a:pt x="0" y="592"/>
                    </a:moveTo>
                    <a:lnTo>
                      <a:pt x="7" y="574"/>
                    </a:lnTo>
                    <a:lnTo>
                      <a:pt x="25" y="577"/>
                    </a:lnTo>
                    <a:lnTo>
                      <a:pt x="29" y="549"/>
                    </a:lnTo>
                    <a:lnTo>
                      <a:pt x="61" y="559"/>
                    </a:lnTo>
                    <a:lnTo>
                      <a:pt x="61" y="538"/>
                    </a:lnTo>
                    <a:lnTo>
                      <a:pt x="93" y="520"/>
                    </a:lnTo>
                    <a:lnTo>
                      <a:pt x="93" y="484"/>
                    </a:lnTo>
                    <a:lnTo>
                      <a:pt x="118" y="466"/>
                    </a:lnTo>
                    <a:lnTo>
                      <a:pt x="133" y="470"/>
                    </a:lnTo>
                    <a:lnTo>
                      <a:pt x="147" y="459"/>
                    </a:lnTo>
                    <a:lnTo>
                      <a:pt x="165" y="455"/>
                    </a:lnTo>
                    <a:lnTo>
                      <a:pt x="169" y="416"/>
                    </a:lnTo>
                    <a:lnTo>
                      <a:pt x="204" y="434"/>
                    </a:lnTo>
                    <a:lnTo>
                      <a:pt x="212" y="459"/>
                    </a:lnTo>
                    <a:lnTo>
                      <a:pt x="255" y="448"/>
                    </a:lnTo>
                    <a:lnTo>
                      <a:pt x="255" y="434"/>
                    </a:lnTo>
                    <a:lnTo>
                      <a:pt x="280" y="434"/>
                    </a:lnTo>
                    <a:lnTo>
                      <a:pt x="316" y="438"/>
                    </a:lnTo>
                    <a:lnTo>
                      <a:pt x="316" y="423"/>
                    </a:lnTo>
                    <a:lnTo>
                      <a:pt x="341" y="420"/>
                    </a:lnTo>
                    <a:lnTo>
                      <a:pt x="351" y="391"/>
                    </a:lnTo>
                    <a:lnTo>
                      <a:pt x="391" y="395"/>
                    </a:lnTo>
                    <a:lnTo>
                      <a:pt x="394" y="359"/>
                    </a:lnTo>
                    <a:lnTo>
                      <a:pt x="409" y="344"/>
                    </a:lnTo>
                    <a:lnTo>
                      <a:pt x="420" y="308"/>
                    </a:lnTo>
                    <a:lnTo>
                      <a:pt x="437" y="287"/>
                    </a:lnTo>
                    <a:lnTo>
                      <a:pt x="430" y="251"/>
                    </a:lnTo>
                    <a:lnTo>
                      <a:pt x="452" y="226"/>
                    </a:lnTo>
                    <a:lnTo>
                      <a:pt x="463" y="187"/>
                    </a:lnTo>
                    <a:lnTo>
                      <a:pt x="495" y="187"/>
                    </a:lnTo>
                    <a:lnTo>
                      <a:pt x="506" y="201"/>
                    </a:lnTo>
                    <a:lnTo>
                      <a:pt x="538" y="140"/>
                    </a:lnTo>
                    <a:lnTo>
                      <a:pt x="577" y="136"/>
                    </a:lnTo>
                    <a:lnTo>
                      <a:pt x="584" y="111"/>
                    </a:lnTo>
                    <a:lnTo>
                      <a:pt x="574" y="90"/>
                    </a:lnTo>
                    <a:lnTo>
                      <a:pt x="610" y="83"/>
                    </a:lnTo>
                    <a:lnTo>
                      <a:pt x="602" y="43"/>
                    </a:lnTo>
                    <a:lnTo>
                      <a:pt x="599" y="7"/>
                    </a:lnTo>
                    <a:lnTo>
                      <a:pt x="645" y="39"/>
                    </a:lnTo>
                    <a:lnTo>
                      <a:pt x="688" y="32"/>
                    </a:lnTo>
                    <a:lnTo>
                      <a:pt x="696" y="4"/>
                    </a:lnTo>
                    <a:lnTo>
                      <a:pt x="721" y="0"/>
                    </a:lnTo>
                    <a:lnTo>
                      <a:pt x="728" y="32"/>
                    </a:lnTo>
                    <a:lnTo>
                      <a:pt x="800" y="39"/>
                    </a:lnTo>
                    <a:lnTo>
                      <a:pt x="803" y="68"/>
                    </a:lnTo>
                    <a:lnTo>
                      <a:pt x="774" y="86"/>
                    </a:lnTo>
                    <a:lnTo>
                      <a:pt x="785" y="161"/>
                    </a:lnTo>
                    <a:lnTo>
                      <a:pt x="839" y="161"/>
                    </a:lnTo>
                    <a:lnTo>
                      <a:pt x="861" y="183"/>
                    </a:lnTo>
                    <a:lnTo>
                      <a:pt x="889" y="201"/>
                    </a:lnTo>
                    <a:lnTo>
                      <a:pt x="921" y="194"/>
                    </a:lnTo>
                    <a:lnTo>
                      <a:pt x="936" y="219"/>
                    </a:lnTo>
                    <a:lnTo>
                      <a:pt x="921" y="237"/>
                    </a:lnTo>
                    <a:lnTo>
                      <a:pt x="925" y="280"/>
                    </a:lnTo>
                    <a:lnTo>
                      <a:pt x="921" y="308"/>
                    </a:lnTo>
                    <a:lnTo>
                      <a:pt x="936" y="341"/>
                    </a:lnTo>
                    <a:lnTo>
                      <a:pt x="936" y="366"/>
                    </a:lnTo>
                    <a:lnTo>
                      <a:pt x="997" y="366"/>
                    </a:lnTo>
                    <a:lnTo>
                      <a:pt x="1033" y="423"/>
                    </a:lnTo>
                    <a:lnTo>
                      <a:pt x="889" y="455"/>
                    </a:lnTo>
                    <a:lnTo>
                      <a:pt x="681" y="495"/>
                    </a:lnTo>
                    <a:lnTo>
                      <a:pt x="416" y="531"/>
                    </a:lnTo>
                    <a:lnTo>
                      <a:pt x="0" y="59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1829160" y="2403720"/>
                <a:ext cx="614160" cy="417960"/>
              </a:xfrm>
              <a:custGeom>
                <a:avLst/>
                <a:gdLst/>
                <a:ahLst/>
                <a:rect l="l" t="t" r="r" b="b"/>
                <a:pathLst>
                  <a:path w="644" h="457">
                    <a:moveTo>
                      <a:pt x="18" y="0"/>
                    </a:moveTo>
                    <a:lnTo>
                      <a:pt x="164" y="11"/>
                    </a:lnTo>
                    <a:lnTo>
                      <a:pt x="367" y="19"/>
                    </a:lnTo>
                    <a:lnTo>
                      <a:pt x="535" y="16"/>
                    </a:lnTo>
                    <a:lnTo>
                      <a:pt x="605" y="16"/>
                    </a:lnTo>
                    <a:lnTo>
                      <a:pt x="603" y="43"/>
                    </a:lnTo>
                    <a:lnTo>
                      <a:pt x="596" y="48"/>
                    </a:lnTo>
                    <a:lnTo>
                      <a:pt x="588" y="53"/>
                    </a:lnTo>
                    <a:lnTo>
                      <a:pt x="586" y="72"/>
                    </a:lnTo>
                    <a:lnTo>
                      <a:pt x="600" y="99"/>
                    </a:lnTo>
                    <a:lnTo>
                      <a:pt x="612" y="107"/>
                    </a:lnTo>
                    <a:lnTo>
                      <a:pt x="610" y="123"/>
                    </a:lnTo>
                    <a:lnTo>
                      <a:pt x="614" y="134"/>
                    </a:lnTo>
                    <a:lnTo>
                      <a:pt x="614" y="309"/>
                    </a:lnTo>
                    <a:lnTo>
                      <a:pt x="619" y="333"/>
                    </a:lnTo>
                    <a:lnTo>
                      <a:pt x="610" y="338"/>
                    </a:lnTo>
                    <a:lnTo>
                      <a:pt x="607" y="347"/>
                    </a:lnTo>
                    <a:lnTo>
                      <a:pt x="644" y="349"/>
                    </a:lnTo>
                    <a:lnTo>
                      <a:pt x="638" y="413"/>
                    </a:lnTo>
                    <a:lnTo>
                      <a:pt x="640" y="437"/>
                    </a:lnTo>
                    <a:lnTo>
                      <a:pt x="634" y="449"/>
                    </a:lnTo>
                    <a:lnTo>
                      <a:pt x="634" y="447"/>
                    </a:lnTo>
                    <a:lnTo>
                      <a:pt x="605" y="457"/>
                    </a:lnTo>
                    <a:lnTo>
                      <a:pt x="591" y="457"/>
                    </a:lnTo>
                    <a:lnTo>
                      <a:pt x="572" y="441"/>
                    </a:lnTo>
                    <a:lnTo>
                      <a:pt x="560" y="419"/>
                    </a:lnTo>
                    <a:lnTo>
                      <a:pt x="554" y="416"/>
                    </a:lnTo>
                    <a:lnTo>
                      <a:pt x="535" y="428"/>
                    </a:lnTo>
                    <a:lnTo>
                      <a:pt x="521" y="406"/>
                    </a:lnTo>
                    <a:lnTo>
                      <a:pt x="493" y="425"/>
                    </a:lnTo>
                    <a:lnTo>
                      <a:pt x="476" y="425"/>
                    </a:lnTo>
                    <a:lnTo>
                      <a:pt x="465" y="419"/>
                    </a:lnTo>
                    <a:lnTo>
                      <a:pt x="448" y="395"/>
                    </a:lnTo>
                    <a:lnTo>
                      <a:pt x="0" y="384"/>
                    </a:lnTo>
                    <a:lnTo>
                      <a:pt x="18"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1887840" y="3466800"/>
                <a:ext cx="701640" cy="406080"/>
              </a:xfrm>
              <a:custGeom>
                <a:avLst/>
                <a:gdLst/>
                <a:ahLst/>
                <a:rect l="l" t="t" r="r" b="b"/>
                <a:pathLst>
                  <a:path w="786" h="443">
                    <a:moveTo>
                      <a:pt x="4" y="0"/>
                    </a:moveTo>
                    <a:lnTo>
                      <a:pt x="275" y="27"/>
                    </a:lnTo>
                    <a:lnTo>
                      <a:pt x="766" y="30"/>
                    </a:lnTo>
                    <a:lnTo>
                      <a:pt x="772" y="88"/>
                    </a:lnTo>
                    <a:lnTo>
                      <a:pt x="784" y="156"/>
                    </a:lnTo>
                    <a:lnTo>
                      <a:pt x="786" y="438"/>
                    </a:lnTo>
                    <a:lnTo>
                      <a:pt x="759" y="441"/>
                    </a:lnTo>
                    <a:lnTo>
                      <a:pt x="754" y="427"/>
                    </a:lnTo>
                    <a:lnTo>
                      <a:pt x="744" y="416"/>
                    </a:lnTo>
                    <a:lnTo>
                      <a:pt x="729" y="414"/>
                    </a:lnTo>
                    <a:lnTo>
                      <a:pt x="720" y="421"/>
                    </a:lnTo>
                    <a:lnTo>
                      <a:pt x="708" y="435"/>
                    </a:lnTo>
                    <a:lnTo>
                      <a:pt x="690" y="421"/>
                    </a:lnTo>
                    <a:lnTo>
                      <a:pt x="676" y="419"/>
                    </a:lnTo>
                    <a:lnTo>
                      <a:pt x="652" y="435"/>
                    </a:lnTo>
                    <a:lnTo>
                      <a:pt x="620" y="435"/>
                    </a:lnTo>
                    <a:lnTo>
                      <a:pt x="595" y="424"/>
                    </a:lnTo>
                    <a:lnTo>
                      <a:pt x="569" y="427"/>
                    </a:lnTo>
                    <a:lnTo>
                      <a:pt x="554" y="443"/>
                    </a:lnTo>
                    <a:lnTo>
                      <a:pt x="547" y="443"/>
                    </a:lnTo>
                    <a:lnTo>
                      <a:pt x="527" y="421"/>
                    </a:lnTo>
                    <a:lnTo>
                      <a:pt x="498" y="421"/>
                    </a:lnTo>
                    <a:lnTo>
                      <a:pt x="478" y="421"/>
                    </a:lnTo>
                    <a:lnTo>
                      <a:pt x="464" y="411"/>
                    </a:lnTo>
                    <a:lnTo>
                      <a:pt x="452" y="384"/>
                    </a:lnTo>
                    <a:lnTo>
                      <a:pt x="432" y="379"/>
                    </a:lnTo>
                    <a:lnTo>
                      <a:pt x="420" y="379"/>
                    </a:lnTo>
                    <a:lnTo>
                      <a:pt x="408" y="389"/>
                    </a:lnTo>
                    <a:lnTo>
                      <a:pt x="367" y="387"/>
                    </a:lnTo>
                    <a:lnTo>
                      <a:pt x="353" y="379"/>
                    </a:lnTo>
                    <a:lnTo>
                      <a:pt x="348" y="355"/>
                    </a:lnTo>
                    <a:lnTo>
                      <a:pt x="338" y="343"/>
                    </a:lnTo>
                    <a:lnTo>
                      <a:pt x="331" y="346"/>
                    </a:lnTo>
                    <a:lnTo>
                      <a:pt x="309" y="357"/>
                    </a:lnTo>
                    <a:lnTo>
                      <a:pt x="297" y="357"/>
                    </a:lnTo>
                    <a:lnTo>
                      <a:pt x="289" y="355"/>
                    </a:lnTo>
                    <a:lnTo>
                      <a:pt x="287" y="343"/>
                    </a:lnTo>
                    <a:lnTo>
                      <a:pt x="282" y="328"/>
                    </a:lnTo>
                    <a:lnTo>
                      <a:pt x="280" y="317"/>
                    </a:lnTo>
                    <a:lnTo>
                      <a:pt x="275" y="287"/>
                    </a:lnTo>
                    <a:lnTo>
                      <a:pt x="263" y="94"/>
                    </a:lnTo>
                    <a:lnTo>
                      <a:pt x="0" y="72"/>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835920" y="3335400"/>
                <a:ext cx="535680" cy="724680"/>
              </a:xfrm>
              <a:custGeom>
                <a:avLst/>
                <a:gdLst/>
                <a:ahLst/>
                <a:rect l="l" t="t" r="r" b="b"/>
                <a:pathLst>
                  <a:path w="574" h="690">
                    <a:moveTo>
                      <a:pt x="145" y="0"/>
                    </a:moveTo>
                    <a:lnTo>
                      <a:pt x="118" y="111"/>
                    </a:lnTo>
                    <a:lnTo>
                      <a:pt x="114" y="112"/>
                    </a:lnTo>
                    <a:lnTo>
                      <a:pt x="109" y="96"/>
                    </a:lnTo>
                    <a:lnTo>
                      <a:pt x="90" y="94"/>
                    </a:lnTo>
                    <a:lnTo>
                      <a:pt x="69" y="99"/>
                    </a:lnTo>
                    <a:lnTo>
                      <a:pt x="62" y="108"/>
                    </a:lnTo>
                    <a:lnTo>
                      <a:pt x="64" y="120"/>
                    </a:lnTo>
                    <a:lnTo>
                      <a:pt x="69" y="127"/>
                    </a:lnTo>
                    <a:lnTo>
                      <a:pt x="69" y="136"/>
                    </a:lnTo>
                    <a:lnTo>
                      <a:pt x="60" y="139"/>
                    </a:lnTo>
                    <a:lnTo>
                      <a:pt x="62" y="143"/>
                    </a:lnTo>
                    <a:lnTo>
                      <a:pt x="69" y="146"/>
                    </a:lnTo>
                    <a:lnTo>
                      <a:pt x="64" y="152"/>
                    </a:lnTo>
                    <a:lnTo>
                      <a:pt x="62" y="158"/>
                    </a:lnTo>
                    <a:lnTo>
                      <a:pt x="66" y="171"/>
                    </a:lnTo>
                    <a:lnTo>
                      <a:pt x="72" y="183"/>
                    </a:lnTo>
                    <a:lnTo>
                      <a:pt x="64" y="207"/>
                    </a:lnTo>
                    <a:lnTo>
                      <a:pt x="60" y="226"/>
                    </a:lnTo>
                    <a:lnTo>
                      <a:pt x="55" y="232"/>
                    </a:lnTo>
                    <a:lnTo>
                      <a:pt x="69" y="256"/>
                    </a:lnTo>
                    <a:lnTo>
                      <a:pt x="72" y="270"/>
                    </a:lnTo>
                    <a:lnTo>
                      <a:pt x="88" y="296"/>
                    </a:lnTo>
                    <a:lnTo>
                      <a:pt x="86" y="303"/>
                    </a:lnTo>
                    <a:lnTo>
                      <a:pt x="78" y="310"/>
                    </a:lnTo>
                    <a:lnTo>
                      <a:pt x="64" y="328"/>
                    </a:lnTo>
                    <a:lnTo>
                      <a:pt x="52" y="324"/>
                    </a:lnTo>
                    <a:lnTo>
                      <a:pt x="50" y="340"/>
                    </a:lnTo>
                    <a:lnTo>
                      <a:pt x="48" y="362"/>
                    </a:lnTo>
                    <a:lnTo>
                      <a:pt x="24" y="390"/>
                    </a:lnTo>
                    <a:lnTo>
                      <a:pt x="19" y="402"/>
                    </a:lnTo>
                    <a:lnTo>
                      <a:pt x="24" y="439"/>
                    </a:lnTo>
                    <a:lnTo>
                      <a:pt x="24" y="458"/>
                    </a:lnTo>
                    <a:lnTo>
                      <a:pt x="15" y="464"/>
                    </a:lnTo>
                    <a:lnTo>
                      <a:pt x="9" y="470"/>
                    </a:lnTo>
                    <a:lnTo>
                      <a:pt x="0" y="472"/>
                    </a:lnTo>
                    <a:lnTo>
                      <a:pt x="3" y="481"/>
                    </a:lnTo>
                    <a:lnTo>
                      <a:pt x="322" y="673"/>
                    </a:lnTo>
                    <a:lnTo>
                      <a:pt x="508" y="690"/>
                    </a:lnTo>
                    <a:lnTo>
                      <a:pt x="574" y="68"/>
                    </a:lnTo>
                    <a:lnTo>
                      <a:pt x="14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2353680" y="2020320"/>
                <a:ext cx="532800" cy="702720"/>
              </a:xfrm>
              <a:custGeom>
                <a:avLst/>
                <a:gdLst/>
                <a:ahLst/>
                <a:rect l="l" t="t" r="r" b="b"/>
                <a:pathLst>
                  <a:path w="862" h="1022">
                    <a:moveTo>
                      <a:pt x="7" y="61"/>
                    </a:moveTo>
                    <a:lnTo>
                      <a:pt x="230" y="57"/>
                    </a:lnTo>
                    <a:lnTo>
                      <a:pt x="237" y="0"/>
                    </a:lnTo>
                    <a:lnTo>
                      <a:pt x="276" y="0"/>
                    </a:lnTo>
                    <a:lnTo>
                      <a:pt x="280" y="75"/>
                    </a:lnTo>
                    <a:lnTo>
                      <a:pt x="298" y="97"/>
                    </a:lnTo>
                    <a:lnTo>
                      <a:pt x="305" y="122"/>
                    </a:lnTo>
                    <a:lnTo>
                      <a:pt x="337" y="133"/>
                    </a:lnTo>
                    <a:lnTo>
                      <a:pt x="369" y="136"/>
                    </a:lnTo>
                    <a:lnTo>
                      <a:pt x="402" y="165"/>
                    </a:lnTo>
                    <a:lnTo>
                      <a:pt x="420" y="158"/>
                    </a:lnTo>
                    <a:lnTo>
                      <a:pt x="436" y="129"/>
                    </a:lnTo>
                    <a:lnTo>
                      <a:pt x="525" y="136"/>
                    </a:lnTo>
                    <a:lnTo>
                      <a:pt x="533" y="172"/>
                    </a:lnTo>
                    <a:lnTo>
                      <a:pt x="547" y="179"/>
                    </a:lnTo>
                    <a:lnTo>
                      <a:pt x="561" y="168"/>
                    </a:lnTo>
                    <a:lnTo>
                      <a:pt x="586" y="168"/>
                    </a:lnTo>
                    <a:lnTo>
                      <a:pt x="629" y="212"/>
                    </a:lnTo>
                    <a:lnTo>
                      <a:pt x="715" y="208"/>
                    </a:lnTo>
                    <a:lnTo>
                      <a:pt x="715" y="186"/>
                    </a:lnTo>
                    <a:lnTo>
                      <a:pt x="737" y="168"/>
                    </a:lnTo>
                    <a:lnTo>
                      <a:pt x="758" y="197"/>
                    </a:lnTo>
                    <a:lnTo>
                      <a:pt x="816" y="194"/>
                    </a:lnTo>
                    <a:lnTo>
                      <a:pt x="862" y="212"/>
                    </a:lnTo>
                    <a:lnTo>
                      <a:pt x="787" y="265"/>
                    </a:lnTo>
                    <a:lnTo>
                      <a:pt x="701" y="326"/>
                    </a:lnTo>
                    <a:lnTo>
                      <a:pt x="637" y="416"/>
                    </a:lnTo>
                    <a:lnTo>
                      <a:pt x="615" y="455"/>
                    </a:lnTo>
                    <a:lnTo>
                      <a:pt x="579" y="477"/>
                    </a:lnTo>
                    <a:lnTo>
                      <a:pt x="572" y="513"/>
                    </a:lnTo>
                    <a:lnTo>
                      <a:pt x="586" y="552"/>
                    </a:lnTo>
                    <a:lnTo>
                      <a:pt x="558" y="584"/>
                    </a:lnTo>
                    <a:lnTo>
                      <a:pt x="529" y="624"/>
                    </a:lnTo>
                    <a:lnTo>
                      <a:pt x="529" y="649"/>
                    </a:lnTo>
                    <a:lnTo>
                      <a:pt x="536" y="653"/>
                    </a:lnTo>
                    <a:lnTo>
                      <a:pt x="533" y="785"/>
                    </a:lnTo>
                    <a:lnTo>
                      <a:pt x="640" y="843"/>
                    </a:lnTo>
                    <a:lnTo>
                      <a:pt x="665" y="871"/>
                    </a:lnTo>
                    <a:lnTo>
                      <a:pt x="669" y="896"/>
                    </a:lnTo>
                    <a:lnTo>
                      <a:pt x="719" y="900"/>
                    </a:lnTo>
                    <a:lnTo>
                      <a:pt x="737" y="975"/>
                    </a:lnTo>
                    <a:lnTo>
                      <a:pt x="758" y="993"/>
                    </a:lnTo>
                    <a:lnTo>
                      <a:pt x="751" y="1004"/>
                    </a:lnTo>
                    <a:lnTo>
                      <a:pt x="497" y="1004"/>
                    </a:lnTo>
                    <a:lnTo>
                      <a:pt x="248" y="1011"/>
                    </a:lnTo>
                    <a:lnTo>
                      <a:pt x="101" y="1022"/>
                    </a:lnTo>
                    <a:lnTo>
                      <a:pt x="101" y="993"/>
                    </a:lnTo>
                    <a:lnTo>
                      <a:pt x="101" y="721"/>
                    </a:lnTo>
                    <a:lnTo>
                      <a:pt x="58" y="667"/>
                    </a:lnTo>
                    <a:lnTo>
                      <a:pt x="65" y="635"/>
                    </a:lnTo>
                    <a:lnTo>
                      <a:pt x="86" y="610"/>
                    </a:lnTo>
                    <a:lnTo>
                      <a:pt x="86" y="527"/>
                    </a:lnTo>
                    <a:lnTo>
                      <a:pt x="43" y="491"/>
                    </a:lnTo>
                    <a:lnTo>
                      <a:pt x="50" y="477"/>
                    </a:lnTo>
                    <a:lnTo>
                      <a:pt x="61" y="466"/>
                    </a:lnTo>
                    <a:lnTo>
                      <a:pt x="43" y="448"/>
                    </a:lnTo>
                    <a:lnTo>
                      <a:pt x="54" y="430"/>
                    </a:lnTo>
                    <a:lnTo>
                      <a:pt x="58" y="405"/>
                    </a:lnTo>
                    <a:lnTo>
                      <a:pt x="36" y="387"/>
                    </a:lnTo>
                    <a:lnTo>
                      <a:pt x="50" y="359"/>
                    </a:lnTo>
                    <a:lnTo>
                      <a:pt x="65" y="344"/>
                    </a:lnTo>
                    <a:lnTo>
                      <a:pt x="43" y="305"/>
                    </a:lnTo>
                    <a:lnTo>
                      <a:pt x="18" y="212"/>
                    </a:lnTo>
                    <a:lnTo>
                      <a:pt x="25" y="176"/>
                    </a:lnTo>
                    <a:lnTo>
                      <a:pt x="0" y="147"/>
                    </a:lnTo>
                    <a:lnTo>
                      <a:pt x="32" y="122"/>
                    </a:lnTo>
                    <a:lnTo>
                      <a:pt x="14" y="93"/>
                    </a:lnTo>
                    <a:lnTo>
                      <a:pt x="7" y="61"/>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2894040" y="3679920"/>
                <a:ext cx="294480" cy="583920"/>
              </a:xfrm>
              <a:custGeom>
                <a:avLst/>
                <a:gdLst/>
                <a:ahLst/>
                <a:rect l="l" t="t" r="r" b="b"/>
                <a:pathLst>
                  <a:path w="477" h="850">
                    <a:moveTo>
                      <a:pt x="169" y="18"/>
                    </a:moveTo>
                    <a:lnTo>
                      <a:pt x="162" y="32"/>
                    </a:lnTo>
                    <a:lnTo>
                      <a:pt x="147" y="28"/>
                    </a:lnTo>
                    <a:lnTo>
                      <a:pt x="108" y="64"/>
                    </a:lnTo>
                    <a:lnTo>
                      <a:pt x="108" y="129"/>
                    </a:lnTo>
                    <a:lnTo>
                      <a:pt x="93" y="118"/>
                    </a:lnTo>
                    <a:lnTo>
                      <a:pt x="68" y="150"/>
                    </a:lnTo>
                    <a:lnTo>
                      <a:pt x="43" y="158"/>
                    </a:lnTo>
                    <a:lnTo>
                      <a:pt x="47" y="186"/>
                    </a:lnTo>
                    <a:lnTo>
                      <a:pt x="54" y="211"/>
                    </a:lnTo>
                    <a:lnTo>
                      <a:pt x="65" y="240"/>
                    </a:lnTo>
                    <a:lnTo>
                      <a:pt x="36" y="258"/>
                    </a:lnTo>
                    <a:lnTo>
                      <a:pt x="54" y="315"/>
                    </a:lnTo>
                    <a:lnTo>
                      <a:pt x="43" y="326"/>
                    </a:lnTo>
                    <a:lnTo>
                      <a:pt x="43" y="369"/>
                    </a:lnTo>
                    <a:lnTo>
                      <a:pt x="72" y="391"/>
                    </a:lnTo>
                    <a:lnTo>
                      <a:pt x="75" y="416"/>
                    </a:lnTo>
                    <a:lnTo>
                      <a:pt x="61" y="434"/>
                    </a:lnTo>
                    <a:lnTo>
                      <a:pt x="75" y="448"/>
                    </a:lnTo>
                    <a:lnTo>
                      <a:pt x="93" y="495"/>
                    </a:lnTo>
                    <a:lnTo>
                      <a:pt x="75" y="513"/>
                    </a:lnTo>
                    <a:lnTo>
                      <a:pt x="61" y="566"/>
                    </a:lnTo>
                    <a:lnTo>
                      <a:pt x="32" y="591"/>
                    </a:lnTo>
                    <a:lnTo>
                      <a:pt x="32" y="634"/>
                    </a:lnTo>
                    <a:lnTo>
                      <a:pt x="0" y="685"/>
                    </a:lnTo>
                    <a:lnTo>
                      <a:pt x="36" y="728"/>
                    </a:lnTo>
                    <a:lnTo>
                      <a:pt x="126" y="724"/>
                    </a:lnTo>
                    <a:lnTo>
                      <a:pt x="237" y="710"/>
                    </a:lnTo>
                    <a:lnTo>
                      <a:pt x="283" y="713"/>
                    </a:lnTo>
                    <a:lnTo>
                      <a:pt x="273" y="749"/>
                    </a:lnTo>
                    <a:lnTo>
                      <a:pt x="330" y="850"/>
                    </a:lnTo>
                    <a:lnTo>
                      <a:pt x="391" y="807"/>
                    </a:lnTo>
                    <a:lnTo>
                      <a:pt x="477" y="810"/>
                    </a:lnTo>
                    <a:lnTo>
                      <a:pt x="456" y="516"/>
                    </a:lnTo>
                    <a:lnTo>
                      <a:pt x="434" y="0"/>
                    </a:lnTo>
                    <a:lnTo>
                      <a:pt x="169"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2635560" y="3937320"/>
                <a:ext cx="548640" cy="48420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9" name=""/>
            <p:cNvGrpSpPr/>
            <p:nvPr/>
          </p:nvGrpSpPr>
          <p:grpSpPr>
            <a:xfrm>
              <a:off x="894960" y="2005920"/>
              <a:ext cx="3085920" cy="2672640"/>
              <a:chOff x="894960" y="2005920"/>
              <a:chExt cx="3085920" cy="2672640"/>
            </a:xfrm>
          </p:grpSpPr>
          <p:grpSp>
            <p:nvGrpSpPr>
              <p:cNvPr id="250" name=""/>
              <p:cNvGrpSpPr/>
              <p:nvPr/>
            </p:nvGrpSpPr>
            <p:grpSpPr>
              <a:xfrm>
                <a:off x="1784160" y="2185920"/>
                <a:ext cx="1275840" cy="2107080"/>
                <a:chOff x="1784160" y="2185920"/>
                <a:chExt cx="1275840" cy="2107080"/>
              </a:xfrm>
            </p:grpSpPr>
            <p:grpSp>
              <p:nvGrpSpPr>
                <p:cNvPr id="251" name=""/>
                <p:cNvGrpSpPr/>
                <p:nvPr/>
              </p:nvGrpSpPr>
              <p:grpSpPr>
                <a:xfrm>
                  <a:off x="1784160" y="2185920"/>
                  <a:ext cx="1240200" cy="2107080"/>
                  <a:chOff x="1784160" y="2185920"/>
                  <a:chExt cx="1240200" cy="2107080"/>
                </a:xfrm>
              </p:grpSpPr>
              <p:grpSp>
                <p:nvGrpSpPr>
                  <p:cNvPr id="252" name=""/>
                  <p:cNvGrpSpPr/>
                  <p:nvPr/>
                </p:nvGrpSpPr>
                <p:grpSpPr>
                  <a:xfrm>
                    <a:off x="2264400" y="2496600"/>
                    <a:ext cx="759960" cy="554400"/>
                    <a:chOff x="2264400" y="2496600"/>
                    <a:chExt cx="759960" cy="554400"/>
                  </a:xfrm>
                </p:grpSpPr>
                <p:sp>
                  <p:nvSpPr>
                    <p:cNvPr id="253" name=""/>
                    <p:cNvSpPr/>
                    <p:nvPr/>
                  </p:nvSpPr>
                  <p:spPr>
                    <a:xfrm flipV="1">
                      <a:off x="2404800" y="2914560"/>
                      <a:ext cx="194040" cy="1364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flipV="1">
                      <a:off x="2585160" y="2859120"/>
                      <a:ext cx="165240" cy="65520"/>
                    </a:xfrm>
                    <a:prstGeom prst="line">
                      <a:avLst/>
                    </a:prstGeom>
                    <a:ln w="38160">
                      <a:solidFill>
                        <a:srgbClr val="0000ff"/>
                      </a:solidFill>
                      <a:miter/>
                    </a:ln>
                  </p:spPr>
                  <p:style>
                    <a:lnRef idx="0"/>
                    <a:fillRef idx="0"/>
                    <a:effectRef idx="0"/>
                    <a:fontRef idx="minor"/>
                  </p:style>
                  <p:txBody>
                    <a:bodyPr lIns="90000" rIns="90000" tIns="18720" bIns="18720" anchor="ctr">
                      <a:noAutofit/>
                    </a:bodyPr>
                    <a:p>
                      <a:endParaRPr b="0" lang="en-US" sz="2400" strike="noStrike" u="none">
                        <a:solidFill>
                          <a:srgbClr val="000000"/>
                        </a:solidFill>
                        <a:effectLst/>
                        <a:uFillTx/>
                        <a:latin typeface="Times New Roman"/>
                      </a:endParaRPr>
                    </a:p>
                  </p:txBody>
                </p:sp>
                <p:sp>
                  <p:nvSpPr>
                    <p:cNvPr id="255" name=""/>
                    <p:cNvSpPr/>
                    <p:nvPr/>
                  </p:nvSpPr>
                  <p:spPr>
                    <a:xfrm flipV="1">
                      <a:off x="2745720" y="2734200"/>
                      <a:ext cx="278640" cy="12636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2398320" y="2865600"/>
                      <a:ext cx="19800" cy="176400"/>
                    </a:xfrm>
                    <a:custGeom>
                      <a:avLst/>
                      <a:gdLst/>
                      <a:ahLst/>
                      <a:rect l="l" t="t" r="r" b="b"/>
                      <a:pathLst>
                        <a:path w="21" h="174">
                          <a:moveTo>
                            <a:pt x="21" y="174"/>
                          </a:moveTo>
                          <a:cubicBezTo>
                            <a:pt x="20" y="161"/>
                            <a:pt x="17" y="68"/>
                            <a:pt x="15" y="48"/>
                          </a:cubicBezTo>
                          <a:cubicBezTo>
                            <a:pt x="14" y="36"/>
                            <a:pt x="7" y="20"/>
                            <a:pt x="3" y="9"/>
                          </a:cubicBezTo>
                          <a:cubicBezTo>
                            <a:pt x="2" y="6"/>
                            <a:pt x="0" y="0"/>
                            <a:pt x="0"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flipV="1">
                      <a:off x="2394720" y="2562840"/>
                      <a:ext cx="265320" cy="31212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2264400" y="2496600"/>
                      <a:ext cx="211320" cy="283680"/>
                    </a:xfrm>
                    <a:custGeom>
                      <a:avLst/>
                      <a:gdLst/>
                      <a:ahLst/>
                      <a:rect l="l" t="t" r="r" b="b"/>
                      <a:pathLst>
                        <a:path w="231" h="279">
                          <a:moveTo>
                            <a:pt x="0" y="0"/>
                          </a:moveTo>
                          <a:cubicBezTo>
                            <a:pt x="22" y="15"/>
                            <a:pt x="24" y="59"/>
                            <a:pt x="30" y="84"/>
                          </a:cubicBezTo>
                          <a:cubicBezTo>
                            <a:pt x="30" y="84"/>
                            <a:pt x="35" y="104"/>
                            <a:pt x="36" y="105"/>
                          </a:cubicBezTo>
                          <a:cubicBezTo>
                            <a:pt x="41" y="110"/>
                            <a:pt x="54" y="117"/>
                            <a:pt x="54" y="117"/>
                          </a:cubicBezTo>
                          <a:cubicBezTo>
                            <a:pt x="65" y="133"/>
                            <a:pt x="73" y="152"/>
                            <a:pt x="78" y="171"/>
                          </a:cubicBezTo>
                          <a:cubicBezTo>
                            <a:pt x="80" y="180"/>
                            <a:pt x="83" y="200"/>
                            <a:pt x="87" y="207"/>
                          </a:cubicBezTo>
                          <a:cubicBezTo>
                            <a:pt x="90" y="212"/>
                            <a:pt x="100" y="214"/>
                            <a:pt x="105" y="216"/>
                          </a:cubicBezTo>
                          <a:cubicBezTo>
                            <a:pt x="121" y="240"/>
                            <a:pt x="165" y="255"/>
                            <a:pt x="192" y="264"/>
                          </a:cubicBezTo>
                          <a:cubicBezTo>
                            <a:pt x="205" y="268"/>
                            <a:pt x="217" y="279"/>
                            <a:pt x="231" y="279"/>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2421000" y="2544840"/>
                      <a:ext cx="218520" cy="92520"/>
                    </a:xfrm>
                    <a:custGeom>
                      <a:avLst/>
                      <a:gdLst/>
                      <a:ahLst/>
                      <a:rect l="l" t="t" r="r" b="b"/>
                      <a:pathLst>
                        <a:path w="240" h="91">
                          <a:moveTo>
                            <a:pt x="0" y="90"/>
                          </a:moveTo>
                          <a:cubicBezTo>
                            <a:pt x="31" y="86"/>
                            <a:pt x="17" y="91"/>
                            <a:pt x="42" y="75"/>
                          </a:cubicBezTo>
                          <a:cubicBezTo>
                            <a:pt x="48" y="71"/>
                            <a:pt x="60" y="63"/>
                            <a:pt x="60" y="63"/>
                          </a:cubicBezTo>
                          <a:cubicBezTo>
                            <a:pt x="70" y="48"/>
                            <a:pt x="80" y="33"/>
                            <a:pt x="90" y="18"/>
                          </a:cubicBezTo>
                          <a:cubicBezTo>
                            <a:pt x="94" y="12"/>
                            <a:pt x="102" y="0"/>
                            <a:pt x="102" y="0"/>
                          </a:cubicBezTo>
                          <a:cubicBezTo>
                            <a:pt x="136" y="9"/>
                            <a:pt x="170" y="21"/>
                            <a:pt x="204" y="30"/>
                          </a:cubicBezTo>
                          <a:cubicBezTo>
                            <a:pt x="216" y="33"/>
                            <a:pt x="228" y="39"/>
                            <a:pt x="240" y="39"/>
                          </a:cubicBezTo>
                        </a:path>
                      </a:pathLst>
                    </a:custGeom>
                    <a:noFill/>
                    <a:ln w="38160">
                      <a:solidFill>
                        <a:srgbClr val="0000ff"/>
                      </a:solidFill>
                      <a:round/>
                    </a:ln>
                  </p:spPr>
                  <p:style>
                    <a:lnRef idx="0"/>
                    <a:fillRef idx="0"/>
                    <a:effectRef idx="0"/>
                    <a:fontRef idx="minor"/>
                  </p:style>
                  <p:txBody>
                    <a:bodyPr wrap="none" lIns="90000" rIns="90000" anchor="ctr">
                      <a:noAutofit/>
                    </a:bodyPr>
                    <a:p>
                      <a:endParaRPr b="0" lang="en-US" sz="2400" strike="noStrike" u="none">
                        <a:solidFill>
                          <a:srgbClr val="000000"/>
                        </a:solidFill>
                        <a:effectLst/>
                        <a:uFillTx/>
                        <a:latin typeface="Times New Roman"/>
                      </a:endParaRPr>
                    </a:p>
                  </p:txBody>
                </p:sp>
                <p:sp>
                  <p:nvSpPr>
                    <p:cNvPr id="260" name=""/>
                    <p:cNvSpPr/>
                    <p:nvPr/>
                  </p:nvSpPr>
                  <p:spPr>
                    <a:xfrm flipV="1">
                      <a:off x="2639880" y="2679480"/>
                      <a:ext cx="202680" cy="5040"/>
                    </a:xfrm>
                    <a:prstGeom prst="line">
                      <a:avLst/>
                    </a:prstGeom>
                    <a:ln w="38160">
                      <a:solidFill>
                        <a:srgbClr val="0000ff"/>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sp>
                  <p:nvSpPr>
                    <p:cNvPr id="261" name=""/>
                    <p:cNvSpPr/>
                    <p:nvPr/>
                  </p:nvSpPr>
                  <p:spPr>
                    <a:xfrm>
                      <a:off x="2595240" y="2780280"/>
                      <a:ext cx="30240" cy="134280"/>
                    </a:xfrm>
                    <a:custGeom>
                      <a:avLst/>
                      <a:gdLst/>
                      <a:ahLst/>
                      <a:rect l="l" t="t" r="r" b="b"/>
                      <a:pathLst>
                        <a:path w="34" h="132">
                          <a:moveTo>
                            <a:pt x="13" y="132"/>
                          </a:moveTo>
                          <a:cubicBezTo>
                            <a:pt x="9" y="126"/>
                            <a:pt x="0" y="121"/>
                            <a:pt x="1" y="114"/>
                          </a:cubicBezTo>
                          <a:cubicBezTo>
                            <a:pt x="2" y="104"/>
                            <a:pt x="4" y="69"/>
                            <a:pt x="13" y="60"/>
                          </a:cubicBezTo>
                          <a:cubicBezTo>
                            <a:pt x="22" y="51"/>
                            <a:pt x="27" y="45"/>
                            <a:pt x="31" y="33"/>
                          </a:cubicBezTo>
                          <a:cubicBezTo>
                            <a:pt x="32" y="22"/>
                            <a:pt x="34" y="0"/>
                            <a:pt x="34"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flipH="1">
                      <a:off x="2626560" y="2566800"/>
                      <a:ext cx="29160" cy="225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263" name=""/>
                  <p:cNvGrpSpPr/>
                  <p:nvPr/>
                </p:nvGrpSpPr>
                <p:grpSpPr>
                  <a:xfrm>
                    <a:off x="1784160" y="2185920"/>
                    <a:ext cx="1053360" cy="2107080"/>
                    <a:chOff x="1784160" y="2185920"/>
                    <a:chExt cx="1053360" cy="2107080"/>
                  </a:xfrm>
                </p:grpSpPr>
                <p:sp>
                  <p:nvSpPr>
                    <p:cNvPr id="264" name=""/>
                    <p:cNvSpPr/>
                    <p:nvPr/>
                  </p:nvSpPr>
                  <p:spPr>
                    <a:xfrm flipH="1">
                      <a:off x="1792800" y="3925800"/>
                      <a:ext cx="70560" cy="62280"/>
                    </a:xfrm>
                    <a:prstGeom prst="line">
                      <a:avLst/>
                    </a:prstGeom>
                    <a:ln w="38160">
                      <a:solidFill>
                        <a:srgbClr val="0000ff"/>
                      </a:solidFill>
                      <a:miter/>
                    </a:ln>
                  </p:spPr>
                  <p:style>
                    <a:lnRef idx="0"/>
                    <a:fillRef idx="0"/>
                    <a:effectRef idx="0"/>
                    <a:fontRef idx="minor"/>
                  </p:style>
                  <p:txBody>
                    <a:bodyPr lIns="90000" rIns="90000" tIns="15480" bIns="15480" anchor="ctr">
                      <a:noAutofit/>
                    </a:bodyPr>
                    <a:p>
                      <a:endParaRPr b="0" lang="en-US" sz="2400" strike="noStrike" u="none">
                        <a:solidFill>
                          <a:srgbClr val="000000"/>
                        </a:solidFill>
                        <a:effectLst/>
                        <a:uFillTx/>
                        <a:latin typeface="Times New Roman"/>
                      </a:endParaRPr>
                    </a:p>
                  </p:txBody>
                </p:sp>
                <p:sp>
                  <p:nvSpPr>
                    <p:cNvPr id="265" name=""/>
                    <p:cNvSpPr/>
                    <p:nvPr/>
                  </p:nvSpPr>
                  <p:spPr>
                    <a:xfrm>
                      <a:off x="1804680" y="3978000"/>
                      <a:ext cx="73800" cy="107640"/>
                    </a:xfrm>
                    <a:custGeom>
                      <a:avLst/>
                      <a:gdLst/>
                      <a:ahLst/>
                      <a:rect l="l" t="t" r="r" b="b"/>
                      <a:pathLst>
                        <a:path w="81" h="106">
                          <a:moveTo>
                            <a:pt x="0" y="106"/>
                          </a:moveTo>
                          <a:cubicBezTo>
                            <a:pt x="12" y="88"/>
                            <a:pt x="24" y="67"/>
                            <a:pt x="42" y="55"/>
                          </a:cubicBezTo>
                          <a:cubicBezTo>
                            <a:pt x="52" y="40"/>
                            <a:pt x="62" y="25"/>
                            <a:pt x="72" y="10"/>
                          </a:cubicBezTo>
                          <a:cubicBezTo>
                            <a:pt x="79" y="0"/>
                            <a:pt x="74" y="1"/>
                            <a:pt x="81" y="1"/>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66" name=""/>
                    <p:cNvGrpSpPr/>
                    <p:nvPr/>
                  </p:nvGrpSpPr>
                  <p:grpSpPr>
                    <a:xfrm>
                      <a:off x="1784160" y="2185920"/>
                      <a:ext cx="1053360" cy="2107080"/>
                      <a:chOff x="1784160" y="2185920"/>
                      <a:chExt cx="1053360" cy="2107080"/>
                    </a:xfrm>
                  </p:grpSpPr>
                  <p:sp>
                    <p:nvSpPr>
                      <p:cNvPr id="267" name=""/>
                      <p:cNvSpPr/>
                      <p:nvPr/>
                    </p:nvSpPr>
                    <p:spPr>
                      <a:xfrm>
                        <a:off x="1853640" y="3930480"/>
                        <a:ext cx="162360" cy="2912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2010600" y="4210920"/>
                        <a:ext cx="0" cy="82080"/>
                      </a:xfrm>
                      <a:prstGeom prst="line">
                        <a:avLst/>
                      </a:prstGeom>
                      <a:ln w="38160">
                        <a:solidFill>
                          <a:srgbClr val="0000ff"/>
                        </a:solidFill>
                        <a:miter/>
                      </a:ln>
                    </p:spPr>
                    <p:style>
                      <a:lnRef idx="0"/>
                      <a:fillRef idx="0"/>
                      <a:effectRef idx="0"/>
                      <a:fontRef idx="minor"/>
                    </p:style>
                    <p:txBody>
                      <a:bodyPr lIns="90000" rIns="90000" tIns="35280" bIns="35280" anchor="ctr">
                        <a:noAutofit/>
                      </a:bodyPr>
                      <a:p>
                        <a:endParaRPr b="0" lang="en-US" sz="2400" strike="noStrike" u="none">
                          <a:solidFill>
                            <a:srgbClr val="000000"/>
                          </a:solidFill>
                          <a:effectLst/>
                          <a:uFillTx/>
                          <a:latin typeface="Times New Roman"/>
                        </a:endParaRPr>
                      </a:p>
                    </p:txBody>
                  </p:sp>
                  <p:grpSp>
                    <p:nvGrpSpPr>
                      <p:cNvPr id="269" name=""/>
                      <p:cNvGrpSpPr/>
                      <p:nvPr/>
                    </p:nvGrpSpPr>
                    <p:grpSpPr>
                      <a:xfrm>
                        <a:off x="1784160" y="2185920"/>
                        <a:ext cx="1053360" cy="2101680"/>
                        <a:chOff x="1784160" y="2185920"/>
                        <a:chExt cx="1053360" cy="2101680"/>
                      </a:xfrm>
                    </p:grpSpPr>
                    <p:sp>
                      <p:nvSpPr>
                        <p:cNvPr id="270" name=""/>
                        <p:cNvSpPr/>
                        <p:nvPr/>
                      </p:nvSpPr>
                      <p:spPr>
                        <a:xfrm>
                          <a:off x="1784160" y="3979080"/>
                          <a:ext cx="79200" cy="308520"/>
                        </a:xfrm>
                        <a:custGeom>
                          <a:avLst/>
                          <a:gdLst/>
                          <a:ahLst/>
                          <a:rect l="l" t="t" r="r" b="b"/>
                          <a:pathLst>
                            <a:path w="86" h="279">
                              <a:moveTo>
                                <a:pt x="13" y="0"/>
                              </a:moveTo>
                              <a:cubicBezTo>
                                <a:pt x="21" y="12"/>
                                <a:pt x="22" y="22"/>
                                <a:pt x="25" y="36"/>
                              </a:cubicBezTo>
                              <a:cubicBezTo>
                                <a:pt x="22" y="77"/>
                                <a:pt x="0" y="187"/>
                                <a:pt x="43" y="201"/>
                              </a:cubicBezTo>
                              <a:cubicBezTo>
                                <a:pt x="50" y="211"/>
                                <a:pt x="59" y="215"/>
                                <a:pt x="67" y="225"/>
                              </a:cubicBezTo>
                              <a:cubicBezTo>
                                <a:pt x="74" y="233"/>
                                <a:pt x="76" y="243"/>
                                <a:pt x="82" y="252"/>
                              </a:cubicBezTo>
                              <a:cubicBezTo>
                                <a:pt x="86" y="269"/>
                                <a:pt x="85" y="260"/>
                                <a:pt x="85" y="279"/>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1848240" y="4097880"/>
                          <a:ext cx="96120" cy="137160"/>
                        </a:xfrm>
                        <a:custGeom>
                          <a:avLst/>
                          <a:gdLst/>
                          <a:ahLst/>
                          <a:rect l="l" t="t" r="r" b="b"/>
                          <a:pathLst>
                            <a:path w="105" h="135">
                              <a:moveTo>
                                <a:pt x="0" y="135"/>
                              </a:moveTo>
                              <a:cubicBezTo>
                                <a:pt x="6" y="126"/>
                                <a:pt x="9" y="117"/>
                                <a:pt x="15" y="108"/>
                              </a:cubicBezTo>
                              <a:cubicBezTo>
                                <a:pt x="25" y="93"/>
                                <a:pt x="53" y="85"/>
                                <a:pt x="69" y="78"/>
                              </a:cubicBezTo>
                              <a:cubicBezTo>
                                <a:pt x="78" y="74"/>
                                <a:pt x="87" y="72"/>
                                <a:pt x="96" y="69"/>
                              </a:cubicBezTo>
                              <a:cubicBezTo>
                                <a:pt x="99" y="68"/>
                                <a:pt x="105" y="66"/>
                                <a:pt x="105" y="66"/>
                              </a:cubicBezTo>
                              <a:cubicBezTo>
                                <a:pt x="97" y="42"/>
                                <a:pt x="105" y="24"/>
                                <a:pt x="105"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72" name=""/>
                        <p:cNvGrpSpPr/>
                        <p:nvPr/>
                      </p:nvGrpSpPr>
                      <p:grpSpPr>
                        <a:xfrm>
                          <a:off x="1877760" y="2185920"/>
                          <a:ext cx="959760" cy="1785600"/>
                          <a:chOff x="1877760" y="2185920"/>
                          <a:chExt cx="959760" cy="1785600"/>
                        </a:xfrm>
                      </p:grpSpPr>
                      <p:grpSp>
                        <p:nvGrpSpPr>
                          <p:cNvPr id="273" name=""/>
                          <p:cNvGrpSpPr/>
                          <p:nvPr/>
                        </p:nvGrpSpPr>
                        <p:grpSpPr>
                          <a:xfrm>
                            <a:off x="1877760" y="3043080"/>
                            <a:ext cx="536760" cy="928440"/>
                            <a:chOff x="1877760" y="3043080"/>
                            <a:chExt cx="536760" cy="928440"/>
                          </a:xfrm>
                        </p:grpSpPr>
                        <p:sp>
                          <p:nvSpPr>
                            <p:cNvPr id="274" name=""/>
                            <p:cNvSpPr/>
                            <p:nvPr/>
                          </p:nvSpPr>
                          <p:spPr>
                            <a:xfrm flipV="1">
                              <a:off x="1877760" y="3584520"/>
                              <a:ext cx="177840" cy="387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1978920" y="3652920"/>
                              <a:ext cx="7560" cy="78840"/>
                            </a:xfrm>
                            <a:prstGeom prst="line">
                              <a:avLst/>
                            </a:prstGeom>
                            <a:ln w="38160">
                              <a:solidFill>
                                <a:srgbClr val="0000ff"/>
                              </a:solidFill>
                              <a:miter/>
                            </a:ln>
                          </p:spPr>
                          <p:style>
                            <a:lnRef idx="0"/>
                            <a:fillRef idx="0"/>
                            <a:effectRef idx="0"/>
                            <a:fontRef idx="minor"/>
                          </p:style>
                          <p:txBody>
                            <a:bodyPr lIns="90000" rIns="90000" tIns="32040" bIns="32040" anchor="ctr">
                              <a:noAutofit/>
                            </a:bodyPr>
                            <a:p>
                              <a:endParaRPr b="0" lang="en-US" sz="2400" strike="noStrike" u="none">
                                <a:solidFill>
                                  <a:srgbClr val="000000"/>
                                </a:solidFill>
                                <a:effectLst/>
                                <a:uFillTx/>
                                <a:latin typeface="Times New Roman"/>
                              </a:endParaRPr>
                            </a:p>
                          </p:txBody>
                        </p:sp>
                        <p:sp>
                          <p:nvSpPr>
                            <p:cNvPr id="276" name=""/>
                            <p:cNvSpPr/>
                            <p:nvPr/>
                          </p:nvSpPr>
                          <p:spPr>
                            <a:xfrm flipV="1">
                              <a:off x="1974960" y="3570120"/>
                              <a:ext cx="96480" cy="88920"/>
                            </a:xfrm>
                            <a:prstGeom prst="line">
                              <a:avLst/>
                            </a:prstGeom>
                            <a:ln w="38160">
                              <a:solidFill>
                                <a:srgbClr val="0000ff"/>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277" name=""/>
                            <p:cNvSpPr/>
                            <p:nvPr/>
                          </p:nvSpPr>
                          <p:spPr>
                            <a:xfrm flipV="1">
                              <a:off x="2061720" y="3368880"/>
                              <a:ext cx="122760" cy="2102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flipV="1">
                              <a:off x="2176560" y="3251880"/>
                              <a:ext cx="107280" cy="1256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flipV="1">
                              <a:off x="2280960" y="3043080"/>
                              <a:ext cx="133560" cy="216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flipV="1">
                              <a:off x="1948320" y="3444840"/>
                              <a:ext cx="194760" cy="30960"/>
                            </a:xfrm>
                            <a:prstGeom prst="line">
                              <a:avLst/>
                            </a:prstGeom>
                            <a:ln w="38160">
                              <a:solidFill>
                                <a:srgbClr val="0000ff"/>
                              </a:solidFill>
                              <a:miter/>
                            </a:ln>
                          </p:spPr>
                          <p:style>
                            <a:lnRef idx="0"/>
                            <a:fillRef idx="0"/>
                            <a:effectRef idx="0"/>
                            <a:fontRef idx="minor"/>
                          </p:style>
                          <p:txBody>
                            <a:bodyPr lIns="90000" rIns="90000" tIns="-15840" bIns="-15840" anchor="ctr">
                              <a:noAutofit/>
                            </a:bodyPr>
                            <a:p>
                              <a:endParaRPr b="0" lang="en-US" sz="2400" strike="noStrike" u="none">
                                <a:solidFill>
                                  <a:srgbClr val="000000"/>
                                </a:solidFill>
                                <a:effectLst/>
                                <a:uFillTx/>
                                <a:latin typeface="Times New Roman"/>
                              </a:endParaRPr>
                            </a:p>
                          </p:txBody>
                        </p:sp>
                        <p:sp>
                          <p:nvSpPr>
                            <p:cNvPr id="281" name=""/>
                            <p:cNvSpPr/>
                            <p:nvPr/>
                          </p:nvSpPr>
                          <p:spPr>
                            <a:xfrm>
                              <a:off x="2034000" y="3640680"/>
                              <a:ext cx="185760" cy="82440"/>
                            </a:xfrm>
                            <a:custGeom>
                              <a:avLst/>
                              <a:gdLst/>
                              <a:ahLst/>
                              <a:rect l="l" t="t" r="r" b="b"/>
                              <a:pathLst>
                                <a:path w="204" h="81">
                                  <a:moveTo>
                                    <a:pt x="204" y="81"/>
                                  </a:moveTo>
                                  <a:cubicBezTo>
                                    <a:pt x="163" y="73"/>
                                    <a:pt x="98" y="58"/>
                                    <a:pt x="60" y="42"/>
                                  </a:cubicBezTo>
                                  <a:cubicBezTo>
                                    <a:pt x="44" y="35"/>
                                    <a:pt x="11" y="0"/>
                                    <a:pt x="0" y="0"/>
                                  </a:cubicBezTo>
                                </a:path>
                              </a:pathLst>
                            </a:custGeom>
                            <a:noFill/>
                            <a:ln w="38160">
                              <a:solidFill>
                                <a:srgbClr val="0000ff"/>
                              </a:solidFill>
                              <a:round/>
                            </a:ln>
                          </p:spPr>
                          <p:style>
                            <a:lnRef idx="0"/>
                            <a:fillRef idx="0"/>
                            <a:effectRef idx="0"/>
                            <a:fontRef idx="minor"/>
                          </p:style>
                          <p:txBody>
                            <a:bodyPr wrap="none" lIns="90000" rIns="90000" tIns="35640" bIns="35640" anchor="ctr">
                              <a:noAutofit/>
                            </a:bodyPr>
                            <a:p>
                              <a:endParaRPr b="0" lang="en-US" sz="2400" strike="noStrike" u="none">
                                <a:solidFill>
                                  <a:srgbClr val="000000"/>
                                </a:solidFill>
                                <a:effectLst/>
                                <a:uFillTx/>
                                <a:latin typeface="Times New Roman"/>
                              </a:endParaRPr>
                            </a:p>
                          </p:txBody>
                        </p:sp>
                        <p:sp>
                          <p:nvSpPr>
                            <p:cNvPr id="282" name=""/>
                            <p:cNvSpPr/>
                            <p:nvPr/>
                          </p:nvSpPr>
                          <p:spPr>
                            <a:xfrm>
                              <a:off x="2083320" y="3546000"/>
                              <a:ext cx="147240" cy="48960"/>
                            </a:xfrm>
                            <a:custGeom>
                              <a:avLst/>
                              <a:gdLst/>
                              <a:ahLst/>
                              <a:rect l="l" t="t" r="r" b="b"/>
                              <a:pathLst>
                                <a:path w="162" h="48">
                                  <a:moveTo>
                                    <a:pt x="0" y="0"/>
                                  </a:moveTo>
                                  <a:cubicBezTo>
                                    <a:pt x="32" y="32"/>
                                    <a:pt x="120" y="48"/>
                                    <a:pt x="162" y="48"/>
                                  </a:cubicBezTo>
                                </a:path>
                              </a:pathLst>
                            </a:custGeom>
                            <a:noFill/>
                            <a:ln w="38160">
                              <a:solidFill>
                                <a:srgbClr val="0000ff"/>
                              </a:solidFill>
                              <a:round/>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283" name=""/>
                            <p:cNvSpPr/>
                            <p:nvPr/>
                          </p:nvSpPr>
                          <p:spPr>
                            <a:xfrm>
                              <a:off x="1995480" y="3368880"/>
                              <a:ext cx="185760" cy="100080"/>
                            </a:xfrm>
                            <a:custGeom>
                              <a:avLst/>
                              <a:gdLst/>
                              <a:ahLst/>
                              <a:rect l="l" t="t" r="r" b="b"/>
                              <a:pathLst>
                                <a:path w="204" h="99">
                                  <a:moveTo>
                                    <a:pt x="0" y="99"/>
                                  </a:moveTo>
                                  <a:cubicBezTo>
                                    <a:pt x="5" y="91"/>
                                    <a:pt x="11" y="81"/>
                                    <a:pt x="15" y="72"/>
                                  </a:cubicBezTo>
                                  <a:cubicBezTo>
                                    <a:pt x="18" y="66"/>
                                    <a:pt x="19" y="60"/>
                                    <a:pt x="21" y="54"/>
                                  </a:cubicBezTo>
                                  <a:cubicBezTo>
                                    <a:pt x="22" y="51"/>
                                    <a:pt x="24" y="45"/>
                                    <a:pt x="24" y="45"/>
                                  </a:cubicBezTo>
                                  <a:cubicBezTo>
                                    <a:pt x="23" y="42"/>
                                    <a:pt x="19" y="38"/>
                                    <a:pt x="21" y="36"/>
                                  </a:cubicBezTo>
                                  <a:cubicBezTo>
                                    <a:pt x="32" y="25"/>
                                    <a:pt x="130" y="21"/>
                                    <a:pt x="132" y="21"/>
                                  </a:cubicBezTo>
                                  <a:cubicBezTo>
                                    <a:pt x="153" y="14"/>
                                    <a:pt x="181" y="0"/>
                                    <a:pt x="204"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84" name=""/>
                          <p:cNvGrpSpPr/>
                          <p:nvPr/>
                        </p:nvGrpSpPr>
                        <p:grpSpPr>
                          <a:xfrm>
                            <a:off x="2424240" y="2185920"/>
                            <a:ext cx="413280" cy="427680"/>
                            <a:chOff x="2424240" y="2185920"/>
                            <a:chExt cx="413280" cy="427680"/>
                          </a:xfrm>
                        </p:grpSpPr>
                        <p:sp>
                          <p:nvSpPr>
                            <p:cNvPr id="285" name=""/>
                            <p:cNvSpPr/>
                            <p:nvPr/>
                          </p:nvSpPr>
                          <p:spPr>
                            <a:xfrm>
                              <a:off x="2638080" y="2221920"/>
                              <a:ext cx="78840" cy="55800"/>
                            </a:xfrm>
                            <a:custGeom>
                              <a:avLst/>
                              <a:gdLst/>
                              <a:ahLst/>
                              <a:rect l="l" t="t" r="r" b="b"/>
                              <a:pathLst>
                                <a:path w="87" h="55">
                                  <a:moveTo>
                                    <a:pt x="0" y="55"/>
                                  </a:moveTo>
                                  <a:cubicBezTo>
                                    <a:pt x="3" y="53"/>
                                    <a:pt x="30" y="28"/>
                                    <a:pt x="30" y="28"/>
                                  </a:cubicBezTo>
                                  <a:cubicBezTo>
                                    <a:pt x="46" y="21"/>
                                    <a:pt x="63" y="20"/>
                                    <a:pt x="78" y="10"/>
                                  </a:cubicBezTo>
                                  <a:cubicBezTo>
                                    <a:pt x="85" y="0"/>
                                    <a:pt x="80" y="1"/>
                                    <a:pt x="87" y="1"/>
                                  </a:cubicBezTo>
                                </a:path>
                              </a:pathLst>
                            </a:custGeom>
                            <a:noFill/>
                            <a:ln w="38160">
                              <a:solidFill>
                                <a:srgbClr val="0000ff"/>
                              </a:solidFill>
                              <a:round/>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imes New Roman"/>
                              </a:endParaRPr>
                            </a:p>
                          </p:txBody>
                        </p:sp>
                        <p:sp>
                          <p:nvSpPr>
                            <p:cNvPr id="286" name=""/>
                            <p:cNvSpPr/>
                            <p:nvPr/>
                          </p:nvSpPr>
                          <p:spPr>
                            <a:xfrm flipV="1">
                              <a:off x="2682720" y="2185920"/>
                              <a:ext cx="96840" cy="15516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2642760" y="2325240"/>
                              <a:ext cx="194760" cy="288360"/>
                            </a:xfrm>
                            <a:custGeom>
                              <a:avLst/>
                              <a:gdLst/>
                              <a:ahLst/>
                              <a:rect l="l" t="t" r="r" b="b"/>
                              <a:pathLst>
                                <a:path w="213" h="270">
                                  <a:moveTo>
                                    <a:pt x="48" y="0"/>
                                  </a:moveTo>
                                  <a:cubicBezTo>
                                    <a:pt x="42" y="19"/>
                                    <a:pt x="22" y="34"/>
                                    <a:pt x="15" y="54"/>
                                  </a:cubicBezTo>
                                  <a:cubicBezTo>
                                    <a:pt x="7" y="77"/>
                                    <a:pt x="3" y="96"/>
                                    <a:pt x="0" y="120"/>
                                  </a:cubicBezTo>
                                  <a:cubicBezTo>
                                    <a:pt x="0" y="121"/>
                                    <a:pt x="4" y="214"/>
                                    <a:pt x="15" y="225"/>
                                  </a:cubicBezTo>
                                  <a:cubicBezTo>
                                    <a:pt x="28" y="238"/>
                                    <a:pt x="45" y="241"/>
                                    <a:pt x="63" y="246"/>
                                  </a:cubicBezTo>
                                  <a:cubicBezTo>
                                    <a:pt x="112" y="260"/>
                                    <a:pt x="162" y="270"/>
                                    <a:pt x="213" y="27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2424240" y="2391120"/>
                              <a:ext cx="136800" cy="115200"/>
                            </a:xfrm>
                            <a:custGeom>
                              <a:avLst/>
                              <a:gdLst/>
                              <a:ahLst/>
                              <a:rect l="l" t="t" r="r" b="b"/>
                              <a:pathLst>
                                <a:path w="150" h="114">
                                  <a:moveTo>
                                    <a:pt x="15" y="114"/>
                                  </a:moveTo>
                                  <a:cubicBezTo>
                                    <a:pt x="8" y="93"/>
                                    <a:pt x="14" y="100"/>
                                    <a:pt x="0" y="90"/>
                                  </a:cubicBezTo>
                                  <a:cubicBezTo>
                                    <a:pt x="1" y="86"/>
                                    <a:pt x="0" y="81"/>
                                    <a:pt x="3" y="78"/>
                                  </a:cubicBezTo>
                                  <a:cubicBezTo>
                                    <a:pt x="5" y="76"/>
                                    <a:pt x="10" y="78"/>
                                    <a:pt x="12" y="75"/>
                                  </a:cubicBezTo>
                                  <a:cubicBezTo>
                                    <a:pt x="15" y="71"/>
                                    <a:pt x="20" y="48"/>
                                    <a:pt x="21" y="48"/>
                                  </a:cubicBezTo>
                                  <a:cubicBezTo>
                                    <a:pt x="35" y="43"/>
                                    <a:pt x="73" y="31"/>
                                    <a:pt x="84" y="24"/>
                                  </a:cubicBezTo>
                                  <a:cubicBezTo>
                                    <a:pt x="103" y="11"/>
                                    <a:pt x="126" y="0"/>
                                    <a:pt x="150"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2558160" y="2357280"/>
                              <a:ext cx="87480" cy="99720"/>
                            </a:xfrm>
                            <a:custGeom>
                              <a:avLst/>
                              <a:gdLst/>
                              <a:ahLst/>
                              <a:rect l="l" t="t" r="r" b="b"/>
                              <a:pathLst>
                                <a:path w="96" h="98">
                                  <a:moveTo>
                                    <a:pt x="0" y="0"/>
                                  </a:moveTo>
                                  <a:cubicBezTo>
                                    <a:pt x="4" y="14"/>
                                    <a:pt x="7" y="27"/>
                                    <a:pt x="15" y="39"/>
                                  </a:cubicBezTo>
                                  <a:cubicBezTo>
                                    <a:pt x="22" y="98"/>
                                    <a:pt x="41" y="87"/>
                                    <a:pt x="96" y="87"/>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2519280" y="2439720"/>
                              <a:ext cx="63720" cy="30960"/>
                            </a:xfrm>
                            <a:custGeom>
                              <a:avLst/>
                              <a:gdLst/>
                              <a:ahLst/>
                              <a:rect l="l" t="t" r="r" b="b"/>
                              <a:pathLst>
                                <a:path w="69" h="31">
                                  <a:moveTo>
                                    <a:pt x="0" y="27"/>
                                  </a:moveTo>
                                  <a:cubicBezTo>
                                    <a:pt x="14" y="26"/>
                                    <a:pt x="32" y="31"/>
                                    <a:pt x="42" y="21"/>
                                  </a:cubicBezTo>
                                  <a:cubicBezTo>
                                    <a:pt x="57" y="6"/>
                                    <a:pt x="49" y="0"/>
                                    <a:pt x="69" y="0"/>
                                  </a:cubicBezTo>
                                </a:path>
                              </a:pathLst>
                            </a:custGeom>
                            <a:noFill/>
                            <a:ln w="38160">
                              <a:solidFill>
                                <a:srgbClr val="0000ff"/>
                              </a:solidFill>
                              <a:round/>
                            </a:ln>
                          </p:spPr>
                          <p:style>
                            <a:lnRef idx="0"/>
                            <a:fillRef idx="0"/>
                            <a:effectRef idx="0"/>
                            <a:fontRef idx="minor"/>
                          </p:style>
                          <p:txBody>
                            <a:bodyPr wrap="none" lIns="90000" rIns="90000" tIns="-15840" bIns="-15840" anchor="ctr">
                              <a:noAutofit/>
                            </a:bodyPr>
                            <a:p>
                              <a:endParaRPr b="0" lang="en-US" sz="2400" strike="noStrike" u="none">
                                <a:solidFill>
                                  <a:srgbClr val="000000"/>
                                </a:solidFill>
                                <a:effectLst/>
                                <a:uFillTx/>
                                <a:latin typeface="Times New Roman"/>
                              </a:endParaRPr>
                            </a:p>
                          </p:txBody>
                        </p:sp>
                        <p:sp>
                          <p:nvSpPr>
                            <p:cNvPr id="291" name=""/>
                            <p:cNvSpPr/>
                            <p:nvPr/>
                          </p:nvSpPr>
                          <p:spPr>
                            <a:xfrm>
                              <a:off x="2673360" y="2216160"/>
                              <a:ext cx="71280" cy="113400"/>
                            </a:xfrm>
                            <a:custGeom>
                              <a:avLst/>
                              <a:gdLst/>
                              <a:ahLst/>
                              <a:rect l="l" t="t" r="r" b="b"/>
                              <a:pathLst>
                                <a:path w="78" h="111">
                                  <a:moveTo>
                                    <a:pt x="0" y="0"/>
                                  </a:moveTo>
                                  <a:cubicBezTo>
                                    <a:pt x="8" y="12"/>
                                    <a:pt x="13" y="24"/>
                                    <a:pt x="21" y="36"/>
                                  </a:cubicBezTo>
                                  <a:cubicBezTo>
                                    <a:pt x="22" y="44"/>
                                    <a:pt x="22" y="77"/>
                                    <a:pt x="30" y="87"/>
                                  </a:cubicBezTo>
                                  <a:cubicBezTo>
                                    <a:pt x="35" y="94"/>
                                    <a:pt x="60" y="104"/>
                                    <a:pt x="66" y="108"/>
                                  </a:cubicBezTo>
                                  <a:cubicBezTo>
                                    <a:pt x="69" y="110"/>
                                    <a:pt x="78" y="111"/>
                                    <a:pt x="78" y="111"/>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grpSp>
                </p:grpSp>
              </p:grpSp>
            </p:grpSp>
            <p:sp>
              <p:nvSpPr>
                <p:cNvPr id="292" name=""/>
                <p:cNvSpPr/>
                <p:nvPr/>
              </p:nvSpPr>
              <p:spPr>
                <a:xfrm flipV="1">
                  <a:off x="2740320" y="2301120"/>
                  <a:ext cx="319680" cy="28440"/>
                </a:xfrm>
                <a:prstGeom prst="line">
                  <a:avLst/>
                </a:prstGeom>
                <a:ln w="38160">
                  <a:solidFill>
                    <a:srgbClr val="0000ff"/>
                  </a:solidFill>
                  <a:miter/>
                </a:ln>
              </p:spPr>
              <p:style>
                <a:lnRef idx="0"/>
                <a:fillRef idx="0"/>
                <a:effectRef idx="0"/>
                <a:fontRef idx="minor"/>
              </p:style>
              <p:txBody>
                <a:bodyPr lIns="90000" rIns="90000" tIns="-18360" bIns="-18360" anchor="ctr">
                  <a:noAutofit/>
                </a:bodyPr>
                <a:p>
                  <a:endParaRPr b="0" lang="en-US" sz="2400" strike="noStrike" u="none">
                    <a:solidFill>
                      <a:srgbClr val="000000"/>
                    </a:solidFill>
                    <a:effectLst/>
                    <a:uFillTx/>
                    <a:latin typeface="Times New Roman"/>
                  </a:endParaRPr>
                </a:p>
              </p:txBody>
            </p:sp>
            <p:sp>
              <p:nvSpPr>
                <p:cNvPr id="293" name=""/>
                <p:cNvSpPr/>
                <p:nvPr/>
              </p:nvSpPr>
              <p:spPr>
                <a:xfrm>
                  <a:off x="2801160" y="2325240"/>
                  <a:ext cx="73080" cy="12348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2649240" y="2445120"/>
                  <a:ext cx="134640" cy="66600"/>
                </a:xfrm>
                <a:custGeom>
                  <a:avLst/>
                  <a:gdLst/>
                  <a:ahLst/>
                  <a:rect l="l" t="t" r="r" b="b"/>
                  <a:pathLst>
                    <a:path w="147" h="66">
                      <a:moveTo>
                        <a:pt x="0" y="66"/>
                      </a:moveTo>
                      <a:cubicBezTo>
                        <a:pt x="13" y="58"/>
                        <a:pt x="19" y="45"/>
                        <a:pt x="27" y="33"/>
                      </a:cubicBezTo>
                      <a:cubicBezTo>
                        <a:pt x="28" y="32"/>
                        <a:pt x="93" y="18"/>
                        <a:pt x="93" y="18"/>
                      </a:cubicBezTo>
                      <a:cubicBezTo>
                        <a:pt x="105" y="14"/>
                        <a:pt x="117" y="10"/>
                        <a:pt x="129" y="6"/>
                      </a:cubicBezTo>
                      <a:cubicBezTo>
                        <a:pt x="135" y="4"/>
                        <a:pt x="147" y="0"/>
                        <a:pt x="147" y="0"/>
                      </a:cubicBezTo>
                    </a:path>
                  </a:pathLst>
                </a:custGeom>
                <a:noFill/>
                <a:ln w="38160">
                  <a:solidFill>
                    <a:srgbClr val="0000ff"/>
                  </a:solidFill>
                  <a:round/>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Times New Roman"/>
                  </a:endParaRPr>
                </a:p>
              </p:txBody>
            </p:sp>
          </p:grpSp>
          <p:grpSp>
            <p:nvGrpSpPr>
              <p:cNvPr id="295" name=""/>
              <p:cNvGrpSpPr/>
              <p:nvPr/>
            </p:nvGrpSpPr>
            <p:grpSpPr>
              <a:xfrm>
                <a:off x="1628280" y="2005920"/>
                <a:ext cx="1470240" cy="955080"/>
                <a:chOff x="1628280" y="2005920"/>
                <a:chExt cx="1470240" cy="955080"/>
              </a:xfrm>
            </p:grpSpPr>
            <p:sp>
              <p:nvSpPr>
                <p:cNvPr id="296" name=""/>
                <p:cNvSpPr/>
                <p:nvPr/>
              </p:nvSpPr>
              <p:spPr>
                <a:xfrm>
                  <a:off x="2554920" y="2697840"/>
                  <a:ext cx="84600" cy="33480"/>
                </a:xfrm>
                <a:prstGeom prst="line">
                  <a:avLst/>
                </a:prstGeom>
                <a:ln w="38160">
                  <a:solidFill>
                    <a:srgbClr val="000000"/>
                  </a:solidFill>
                  <a:miter/>
                </a:ln>
              </p:spPr>
              <p:style>
                <a:lnRef idx="0"/>
                <a:fillRef idx="0"/>
                <a:effectRef idx="0"/>
                <a:fontRef idx="minor"/>
              </p:style>
              <p:txBody>
                <a:bodyPr lIns="90000" rIns="90000" tIns="-13320" bIns="-13320" anchor="ctr">
                  <a:noAutofit/>
                </a:bodyPr>
                <a:p>
                  <a:endParaRPr b="0" lang="en-US" sz="2400" strike="noStrike" u="none">
                    <a:solidFill>
                      <a:srgbClr val="000000"/>
                    </a:solidFill>
                    <a:effectLst/>
                    <a:uFillTx/>
                    <a:latin typeface="Times New Roman"/>
                  </a:endParaRPr>
                </a:p>
              </p:txBody>
            </p:sp>
            <p:sp>
              <p:nvSpPr>
                <p:cNvPr id="297" name=""/>
                <p:cNvSpPr/>
                <p:nvPr/>
              </p:nvSpPr>
              <p:spPr>
                <a:xfrm>
                  <a:off x="2705760" y="2865600"/>
                  <a:ext cx="73800" cy="84960"/>
                </a:xfrm>
                <a:prstGeom prst="line">
                  <a:avLst/>
                </a:prstGeom>
                <a:ln w="38160">
                  <a:solidFill>
                    <a:srgbClr val="000000"/>
                  </a:solidFill>
                  <a:miter/>
                </a:ln>
              </p:spPr>
              <p:style>
                <a:lnRef idx="0"/>
                <a:fillRef idx="0"/>
                <a:effectRef idx="0"/>
                <a:fontRef idx="minor"/>
              </p:style>
              <p:txBody>
                <a:bodyPr lIns="90000" rIns="90000" tIns="38160" bIns="38160" anchor="ctr">
                  <a:noAutofit/>
                </a:bodyPr>
                <a:p>
                  <a:endParaRPr b="0" lang="en-US" sz="2400" strike="noStrike" u="none">
                    <a:solidFill>
                      <a:srgbClr val="000000"/>
                    </a:solidFill>
                    <a:effectLst/>
                    <a:uFillTx/>
                    <a:latin typeface="Times New Roman"/>
                  </a:endParaRPr>
                </a:p>
              </p:txBody>
            </p:sp>
            <p:grpSp>
              <p:nvGrpSpPr>
                <p:cNvPr id="298" name=""/>
                <p:cNvGrpSpPr/>
                <p:nvPr/>
              </p:nvGrpSpPr>
              <p:grpSpPr>
                <a:xfrm>
                  <a:off x="1628280" y="2005920"/>
                  <a:ext cx="1470240" cy="955080"/>
                  <a:chOff x="1628280" y="2005920"/>
                  <a:chExt cx="1470240" cy="955080"/>
                </a:xfrm>
              </p:grpSpPr>
              <p:sp>
                <p:nvSpPr>
                  <p:cNvPr id="299" name=""/>
                  <p:cNvSpPr/>
                  <p:nvPr/>
                </p:nvSpPr>
                <p:spPr>
                  <a:xfrm>
                    <a:off x="1628280" y="2005920"/>
                    <a:ext cx="236880" cy="1645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1847160" y="2154960"/>
                    <a:ext cx="208080" cy="2077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2048040" y="2358360"/>
                    <a:ext cx="224640" cy="1260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2252520" y="2468520"/>
                    <a:ext cx="313560" cy="2318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2637000" y="2724840"/>
                    <a:ext cx="71640" cy="1440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2771280" y="2884680"/>
                    <a:ext cx="327240" cy="76320"/>
                  </a:xfrm>
                  <a:custGeom>
                    <a:avLst/>
                    <a:gdLst/>
                    <a:ahLst/>
                    <a:rect l="l" t="t" r="r" b="b"/>
                    <a:pathLst>
                      <a:path w="351" h="73">
                        <a:moveTo>
                          <a:pt x="0" y="61"/>
                        </a:moveTo>
                        <a:cubicBezTo>
                          <a:pt x="33" y="58"/>
                          <a:pt x="62" y="50"/>
                          <a:pt x="94" y="47"/>
                        </a:cubicBezTo>
                        <a:cubicBezTo>
                          <a:pt x="160" y="30"/>
                          <a:pt x="232" y="65"/>
                          <a:pt x="298" y="73"/>
                        </a:cubicBezTo>
                        <a:cubicBezTo>
                          <a:pt x="337" y="67"/>
                          <a:pt x="333" y="38"/>
                          <a:pt x="351" y="0"/>
                        </a:cubicBezTo>
                      </a:path>
                    </a:pathLst>
                  </a:custGeom>
                  <a:noFill/>
                  <a:ln w="38160">
                    <a:solidFill>
                      <a:srgbClr val="000000"/>
                    </a:solidFill>
                    <a:round/>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grpSp>
          </p:grpSp>
          <p:grpSp>
            <p:nvGrpSpPr>
              <p:cNvPr id="305" name=""/>
              <p:cNvGrpSpPr/>
              <p:nvPr/>
            </p:nvGrpSpPr>
            <p:grpSpPr>
              <a:xfrm>
                <a:off x="894960" y="3373200"/>
                <a:ext cx="1267200" cy="872280"/>
                <a:chOff x="894960" y="3373200"/>
                <a:chExt cx="1267200" cy="872280"/>
              </a:xfrm>
            </p:grpSpPr>
            <p:sp>
              <p:nvSpPr>
                <p:cNvPr id="306" name=""/>
                <p:cNvSpPr/>
                <p:nvPr/>
              </p:nvSpPr>
              <p:spPr>
                <a:xfrm>
                  <a:off x="1721160" y="3827160"/>
                  <a:ext cx="134280" cy="41832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07" name=""/>
                <p:cNvGrpSpPr/>
                <p:nvPr/>
              </p:nvGrpSpPr>
              <p:grpSpPr>
                <a:xfrm>
                  <a:off x="894960" y="3373200"/>
                  <a:ext cx="1267200" cy="465480"/>
                  <a:chOff x="894960" y="3373200"/>
                  <a:chExt cx="1267200" cy="465480"/>
                </a:xfrm>
              </p:grpSpPr>
              <p:sp>
                <p:nvSpPr>
                  <p:cNvPr id="308" name=""/>
                  <p:cNvSpPr/>
                  <p:nvPr/>
                </p:nvSpPr>
                <p:spPr>
                  <a:xfrm>
                    <a:off x="894960" y="3522240"/>
                    <a:ext cx="838080" cy="316440"/>
                  </a:xfrm>
                  <a:custGeom>
                    <a:avLst/>
                    <a:gdLst/>
                    <a:ahLst/>
                    <a:rect l="l" t="t" r="r" b="b"/>
                    <a:pathLst>
                      <a:path w="916" h="312">
                        <a:moveTo>
                          <a:pt x="19" y="72"/>
                        </a:moveTo>
                        <a:cubicBezTo>
                          <a:pt x="17" y="70"/>
                          <a:pt x="4" y="59"/>
                          <a:pt x="4" y="54"/>
                        </a:cubicBezTo>
                        <a:cubicBezTo>
                          <a:pt x="0" y="2"/>
                          <a:pt x="41" y="14"/>
                          <a:pt x="82" y="12"/>
                        </a:cubicBezTo>
                        <a:cubicBezTo>
                          <a:pt x="103" y="5"/>
                          <a:pt x="95" y="10"/>
                          <a:pt x="109" y="0"/>
                        </a:cubicBezTo>
                        <a:cubicBezTo>
                          <a:pt x="141" y="2"/>
                          <a:pt x="170" y="7"/>
                          <a:pt x="202" y="12"/>
                        </a:cubicBezTo>
                        <a:cubicBezTo>
                          <a:pt x="216" y="14"/>
                          <a:pt x="230" y="16"/>
                          <a:pt x="244" y="18"/>
                        </a:cubicBezTo>
                        <a:cubicBezTo>
                          <a:pt x="251" y="19"/>
                          <a:pt x="265" y="21"/>
                          <a:pt x="265" y="21"/>
                        </a:cubicBezTo>
                        <a:cubicBezTo>
                          <a:pt x="311" y="36"/>
                          <a:pt x="424" y="25"/>
                          <a:pt x="448" y="24"/>
                        </a:cubicBezTo>
                        <a:cubicBezTo>
                          <a:pt x="489" y="26"/>
                          <a:pt x="514" y="24"/>
                          <a:pt x="550" y="36"/>
                        </a:cubicBezTo>
                        <a:cubicBezTo>
                          <a:pt x="554" y="37"/>
                          <a:pt x="579" y="45"/>
                          <a:pt x="580" y="45"/>
                        </a:cubicBezTo>
                        <a:cubicBezTo>
                          <a:pt x="587" y="47"/>
                          <a:pt x="598" y="57"/>
                          <a:pt x="598" y="57"/>
                        </a:cubicBezTo>
                        <a:cubicBezTo>
                          <a:pt x="604" y="74"/>
                          <a:pt x="629" y="96"/>
                          <a:pt x="646" y="102"/>
                        </a:cubicBezTo>
                        <a:cubicBezTo>
                          <a:pt x="660" y="116"/>
                          <a:pt x="651" y="109"/>
                          <a:pt x="673" y="123"/>
                        </a:cubicBezTo>
                        <a:cubicBezTo>
                          <a:pt x="679" y="127"/>
                          <a:pt x="691" y="135"/>
                          <a:pt x="691" y="135"/>
                        </a:cubicBezTo>
                        <a:cubicBezTo>
                          <a:pt x="698" y="145"/>
                          <a:pt x="705" y="152"/>
                          <a:pt x="715" y="159"/>
                        </a:cubicBezTo>
                        <a:cubicBezTo>
                          <a:pt x="725" y="174"/>
                          <a:pt x="742" y="185"/>
                          <a:pt x="757" y="195"/>
                        </a:cubicBezTo>
                        <a:cubicBezTo>
                          <a:pt x="763" y="199"/>
                          <a:pt x="775" y="207"/>
                          <a:pt x="775" y="207"/>
                        </a:cubicBezTo>
                        <a:cubicBezTo>
                          <a:pt x="783" y="219"/>
                          <a:pt x="795" y="222"/>
                          <a:pt x="808" y="231"/>
                        </a:cubicBezTo>
                        <a:cubicBezTo>
                          <a:pt x="832" y="247"/>
                          <a:pt x="856" y="260"/>
                          <a:pt x="880" y="276"/>
                        </a:cubicBezTo>
                        <a:cubicBezTo>
                          <a:pt x="885" y="284"/>
                          <a:pt x="894" y="294"/>
                          <a:pt x="901" y="300"/>
                        </a:cubicBezTo>
                        <a:cubicBezTo>
                          <a:pt x="916" y="312"/>
                          <a:pt x="906" y="294"/>
                          <a:pt x="913" y="309"/>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1384920" y="3373200"/>
                    <a:ext cx="67680" cy="180360"/>
                  </a:xfrm>
                  <a:custGeom>
                    <a:avLst/>
                    <a:gdLst/>
                    <a:ahLst/>
                    <a:rect l="l" t="t" r="r" b="b"/>
                    <a:pathLst>
                      <a:path w="75" h="177">
                        <a:moveTo>
                          <a:pt x="0" y="177"/>
                        </a:moveTo>
                        <a:cubicBezTo>
                          <a:pt x="7" y="167"/>
                          <a:pt x="9" y="159"/>
                          <a:pt x="18" y="150"/>
                        </a:cubicBezTo>
                        <a:cubicBezTo>
                          <a:pt x="34" y="101"/>
                          <a:pt x="75" y="55"/>
                          <a:pt x="75" y="0"/>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2020320" y="3506760"/>
                    <a:ext cx="141840" cy="17568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1943640" y="3601080"/>
                    <a:ext cx="138960" cy="12348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312" name=""/>
                  <p:cNvSpPr/>
                  <p:nvPr/>
                </p:nvSpPr>
                <p:spPr>
                  <a:xfrm>
                    <a:off x="1721160" y="3651480"/>
                    <a:ext cx="316440" cy="181080"/>
                  </a:xfrm>
                  <a:custGeom>
                    <a:avLst/>
                    <a:gdLst/>
                    <a:ahLst/>
                    <a:rect l="l" t="t" r="r" b="b"/>
                    <a:pathLst>
                      <a:path w="327" h="169">
                        <a:moveTo>
                          <a:pt x="0" y="169"/>
                        </a:moveTo>
                        <a:lnTo>
                          <a:pt x="327" y="0"/>
                        </a:lnTo>
                      </a:path>
                    </a:pathLst>
                  </a:custGeom>
                  <a:solidFill>
                    <a:srgbClr val="ff0000">
                      <a:alpha val="50000"/>
                    </a:srgbClr>
                  </a:solid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grpSp>
          <p:grpSp>
            <p:nvGrpSpPr>
              <p:cNvPr id="313" name=""/>
              <p:cNvGrpSpPr/>
              <p:nvPr/>
            </p:nvGrpSpPr>
            <p:grpSpPr>
              <a:xfrm>
                <a:off x="2264040" y="4096800"/>
                <a:ext cx="1716840" cy="581760"/>
                <a:chOff x="2264040" y="4096800"/>
                <a:chExt cx="1716840" cy="581760"/>
              </a:xfrm>
            </p:grpSpPr>
            <p:grpSp>
              <p:nvGrpSpPr>
                <p:cNvPr id="314" name=""/>
                <p:cNvGrpSpPr/>
                <p:nvPr/>
              </p:nvGrpSpPr>
              <p:grpSpPr>
                <a:xfrm>
                  <a:off x="2264040" y="4096800"/>
                  <a:ext cx="1716840" cy="581760"/>
                  <a:chOff x="2264040" y="4096800"/>
                  <a:chExt cx="1716840" cy="581760"/>
                </a:xfrm>
              </p:grpSpPr>
              <p:sp>
                <p:nvSpPr>
                  <p:cNvPr id="315" name=""/>
                  <p:cNvSpPr/>
                  <p:nvPr/>
                </p:nvSpPr>
                <p:spPr>
                  <a:xfrm>
                    <a:off x="3803760" y="4449960"/>
                    <a:ext cx="65160" cy="191880"/>
                  </a:xfrm>
                  <a:custGeom>
                    <a:avLst/>
                    <a:gdLst/>
                    <a:ahLst/>
                    <a:rect l="l" t="t" r="r" b="b"/>
                    <a:pathLst>
                      <a:path w="54" h="201">
                        <a:moveTo>
                          <a:pt x="0" y="0"/>
                        </a:moveTo>
                        <a:cubicBezTo>
                          <a:pt x="14" y="10"/>
                          <a:pt x="16" y="26"/>
                          <a:pt x="21" y="42"/>
                        </a:cubicBezTo>
                        <a:cubicBezTo>
                          <a:pt x="25" y="55"/>
                          <a:pt x="26" y="72"/>
                          <a:pt x="30" y="84"/>
                        </a:cubicBezTo>
                        <a:cubicBezTo>
                          <a:pt x="36" y="103"/>
                          <a:pt x="43" y="122"/>
                          <a:pt x="48" y="141"/>
                        </a:cubicBezTo>
                        <a:cubicBezTo>
                          <a:pt x="50" y="161"/>
                          <a:pt x="54" y="181"/>
                          <a:pt x="54" y="201"/>
                        </a:cubicBezTo>
                      </a:path>
                    </a:pathLst>
                  </a:custGeom>
                  <a:noFill/>
                  <a:ln w="38160">
                    <a:solidFill>
                      <a:srgbClr val="ff9900"/>
                    </a:solidFill>
                    <a:round/>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grpSp>
                <p:nvGrpSpPr>
                  <p:cNvPr id="316" name=""/>
                  <p:cNvGrpSpPr/>
                  <p:nvPr/>
                </p:nvGrpSpPr>
                <p:grpSpPr>
                  <a:xfrm>
                    <a:off x="2264040" y="4096800"/>
                    <a:ext cx="1716840" cy="581760"/>
                    <a:chOff x="2264040" y="4096800"/>
                    <a:chExt cx="1716840" cy="581760"/>
                  </a:xfrm>
                </p:grpSpPr>
                <p:sp>
                  <p:nvSpPr>
                    <p:cNvPr id="317" name=""/>
                    <p:cNvSpPr/>
                    <p:nvPr/>
                  </p:nvSpPr>
                  <p:spPr>
                    <a:xfrm>
                      <a:off x="3731400" y="4236840"/>
                      <a:ext cx="74160" cy="24120"/>
                    </a:xfrm>
                    <a:custGeom>
                      <a:avLst/>
                      <a:gdLst/>
                      <a:ahLst/>
                      <a:rect l="l" t="t" r="r" b="b"/>
                      <a:pathLst>
                        <a:path w="81" h="24">
                          <a:moveTo>
                            <a:pt x="0" y="0"/>
                          </a:moveTo>
                          <a:cubicBezTo>
                            <a:pt x="12" y="4"/>
                            <a:pt x="16" y="13"/>
                            <a:pt x="27" y="18"/>
                          </a:cubicBezTo>
                          <a:cubicBezTo>
                            <a:pt x="33" y="21"/>
                            <a:pt x="45" y="24"/>
                            <a:pt x="45" y="24"/>
                          </a:cubicBezTo>
                          <a:cubicBezTo>
                            <a:pt x="48" y="22"/>
                            <a:pt x="51" y="20"/>
                            <a:pt x="54" y="18"/>
                          </a:cubicBezTo>
                          <a:cubicBezTo>
                            <a:pt x="57" y="17"/>
                            <a:pt x="60" y="17"/>
                            <a:pt x="63" y="15"/>
                          </a:cubicBezTo>
                          <a:cubicBezTo>
                            <a:pt x="69" y="11"/>
                            <a:pt x="81" y="3"/>
                            <a:pt x="81" y="3"/>
                          </a:cubicBezTo>
                        </a:path>
                      </a:pathLst>
                    </a:custGeom>
                    <a:noFill/>
                    <a:ln w="38160">
                      <a:solidFill>
                        <a:srgbClr val="ff9900"/>
                      </a:solidFill>
                      <a:round/>
                    </a:ln>
                  </p:spPr>
                  <p:style>
                    <a:lnRef idx="0"/>
                    <a:fillRef idx="0"/>
                    <a:effectRef idx="0"/>
                    <a:fontRef idx="minor"/>
                  </p:style>
                  <p:txBody>
                    <a:bodyPr wrap="none" lIns="90000" rIns="90000" tIns="-22680" bIns="-22680" anchor="ctr">
                      <a:noAutofit/>
                    </a:bodyPr>
                    <a:p>
                      <a:endParaRPr b="0" lang="en-US" sz="2400" strike="noStrike" u="none">
                        <a:solidFill>
                          <a:srgbClr val="000000"/>
                        </a:solidFill>
                        <a:effectLst/>
                        <a:uFillTx/>
                        <a:latin typeface="Times New Roman"/>
                      </a:endParaRPr>
                    </a:p>
                  </p:txBody>
                </p:sp>
                <p:sp>
                  <p:nvSpPr>
                    <p:cNvPr id="318" name=""/>
                    <p:cNvSpPr/>
                    <p:nvPr/>
                  </p:nvSpPr>
                  <p:spPr>
                    <a:xfrm>
                      <a:off x="3701520" y="4160520"/>
                      <a:ext cx="0" cy="10944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3709800" y="4105800"/>
                      <a:ext cx="65520" cy="182520"/>
                    </a:xfrm>
                    <a:custGeom>
                      <a:avLst/>
                      <a:gdLst/>
                      <a:ahLst/>
                      <a:rect l="l" t="t" r="r" b="b"/>
                      <a:pathLst>
                        <a:path w="72" h="180">
                          <a:moveTo>
                            <a:pt x="72" y="0"/>
                          </a:moveTo>
                          <a:cubicBezTo>
                            <a:pt x="47" y="38"/>
                            <a:pt x="38" y="84"/>
                            <a:pt x="24" y="126"/>
                          </a:cubicBezTo>
                          <a:cubicBezTo>
                            <a:pt x="23" y="135"/>
                            <a:pt x="18" y="180"/>
                            <a:pt x="0" y="18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3835800" y="4264200"/>
                      <a:ext cx="32760" cy="42480"/>
                    </a:xfrm>
                    <a:custGeom>
                      <a:avLst/>
                      <a:gdLst/>
                      <a:ahLst/>
                      <a:rect l="l" t="t" r="r" b="b"/>
                      <a:pathLst>
                        <a:path w="36" h="42">
                          <a:moveTo>
                            <a:pt x="36" y="0"/>
                          </a:moveTo>
                          <a:cubicBezTo>
                            <a:pt x="26" y="15"/>
                            <a:pt x="26" y="23"/>
                            <a:pt x="24" y="42"/>
                          </a:cubicBezTo>
                          <a:cubicBezTo>
                            <a:pt x="5" y="36"/>
                            <a:pt x="0" y="36"/>
                            <a:pt x="9" y="36"/>
                          </a:cubicBezTo>
                        </a:path>
                      </a:pathLst>
                    </a:custGeom>
                    <a:noFill/>
                    <a:ln w="38160">
                      <a:solidFill>
                        <a:srgbClr val="ff9900"/>
                      </a:solidFill>
                      <a:round/>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imes New Roman"/>
                      </a:endParaRPr>
                    </a:p>
                  </p:txBody>
                </p:sp>
                <p:sp>
                  <p:nvSpPr>
                    <p:cNvPr id="321" name=""/>
                    <p:cNvSpPr/>
                    <p:nvPr/>
                  </p:nvSpPr>
                  <p:spPr>
                    <a:xfrm>
                      <a:off x="3896280" y="4328280"/>
                      <a:ext cx="10800" cy="36360"/>
                    </a:xfrm>
                    <a:custGeom>
                      <a:avLst/>
                      <a:gdLst/>
                      <a:ahLst/>
                      <a:rect l="l" t="t" r="r" b="b"/>
                      <a:pathLst>
                        <a:path w="12" h="36">
                          <a:moveTo>
                            <a:pt x="0" y="0"/>
                          </a:moveTo>
                          <a:cubicBezTo>
                            <a:pt x="9" y="14"/>
                            <a:pt x="5" y="5"/>
                            <a:pt x="9" y="24"/>
                          </a:cubicBezTo>
                          <a:cubicBezTo>
                            <a:pt x="10" y="28"/>
                            <a:pt x="12" y="36"/>
                            <a:pt x="12" y="36"/>
                          </a:cubicBezTo>
                        </a:path>
                      </a:pathLst>
                    </a:custGeom>
                    <a:noFill/>
                    <a:ln w="38160">
                      <a:solidFill>
                        <a:srgbClr val="ff9900"/>
                      </a:solidFill>
                      <a:round/>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322" name=""/>
                    <p:cNvSpPr/>
                    <p:nvPr/>
                  </p:nvSpPr>
                  <p:spPr>
                    <a:xfrm>
                      <a:off x="2264040" y="4096800"/>
                      <a:ext cx="1648800" cy="581760"/>
                    </a:xfrm>
                    <a:custGeom>
                      <a:avLst/>
                      <a:gdLst/>
                      <a:ahLst/>
                      <a:rect l="l" t="t" r="r" b="b"/>
                      <a:pathLst>
                        <a:path w="1803" h="573">
                          <a:moveTo>
                            <a:pt x="0" y="573"/>
                          </a:moveTo>
                          <a:cubicBezTo>
                            <a:pt x="8" y="548"/>
                            <a:pt x="23" y="523"/>
                            <a:pt x="30" y="498"/>
                          </a:cubicBezTo>
                          <a:cubicBezTo>
                            <a:pt x="41" y="459"/>
                            <a:pt x="49" y="415"/>
                            <a:pt x="72" y="381"/>
                          </a:cubicBezTo>
                          <a:cubicBezTo>
                            <a:pt x="85" y="362"/>
                            <a:pt x="101" y="346"/>
                            <a:pt x="114" y="327"/>
                          </a:cubicBezTo>
                          <a:cubicBezTo>
                            <a:pt x="118" y="321"/>
                            <a:pt x="132" y="315"/>
                            <a:pt x="132" y="315"/>
                          </a:cubicBezTo>
                          <a:cubicBezTo>
                            <a:pt x="140" y="304"/>
                            <a:pt x="146" y="306"/>
                            <a:pt x="156" y="297"/>
                          </a:cubicBezTo>
                          <a:cubicBezTo>
                            <a:pt x="181" y="276"/>
                            <a:pt x="204" y="271"/>
                            <a:pt x="234" y="261"/>
                          </a:cubicBezTo>
                          <a:cubicBezTo>
                            <a:pt x="244" y="246"/>
                            <a:pt x="249" y="238"/>
                            <a:pt x="264" y="228"/>
                          </a:cubicBezTo>
                          <a:cubicBezTo>
                            <a:pt x="285" y="197"/>
                            <a:pt x="327" y="185"/>
                            <a:pt x="360" y="174"/>
                          </a:cubicBezTo>
                          <a:cubicBezTo>
                            <a:pt x="394" y="163"/>
                            <a:pt x="419" y="150"/>
                            <a:pt x="456" y="147"/>
                          </a:cubicBezTo>
                          <a:cubicBezTo>
                            <a:pt x="472" y="142"/>
                            <a:pt x="505" y="122"/>
                            <a:pt x="519" y="120"/>
                          </a:cubicBezTo>
                          <a:cubicBezTo>
                            <a:pt x="534" y="118"/>
                            <a:pt x="549" y="118"/>
                            <a:pt x="564" y="117"/>
                          </a:cubicBezTo>
                          <a:cubicBezTo>
                            <a:pt x="592" y="110"/>
                            <a:pt x="599" y="110"/>
                            <a:pt x="636" y="108"/>
                          </a:cubicBezTo>
                          <a:cubicBezTo>
                            <a:pt x="677" y="94"/>
                            <a:pt x="716" y="75"/>
                            <a:pt x="759" y="66"/>
                          </a:cubicBezTo>
                          <a:cubicBezTo>
                            <a:pt x="789" y="60"/>
                            <a:pt x="819" y="57"/>
                            <a:pt x="849" y="48"/>
                          </a:cubicBezTo>
                          <a:cubicBezTo>
                            <a:pt x="902" y="32"/>
                            <a:pt x="954" y="11"/>
                            <a:pt x="1008" y="0"/>
                          </a:cubicBezTo>
                          <a:cubicBezTo>
                            <a:pt x="1045" y="5"/>
                            <a:pt x="1071" y="26"/>
                            <a:pt x="1107" y="33"/>
                          </a:cubicBezTo>
                          <a:cubicBezTo>
                            <a:pt x="1161" y="43"/>
                            <a:pt x="1210" y="46"/>
                            <a:pt x="1266" y="48"/>
                          </a:cubicBezTo>
                          <a:cubicBezTo>
                            <a:pt x="1288" y="55"/>
                            <a:pt x="1313" y="50"/>
                            <a:pt x="1335" y="57"/>
                          </a:cubicBezTo>
                          <a:cubicBezTo>
                            <a:pt x="1362" y="53"/>
                            <a:pt x="1349" y="56"/>
                            <a:pt x="1374" y="48"/>
                          </a:cubicBezTo>
                          <a:cubicBezTo>
                            <a:pt x="1380" y="46"/>
                            <a:pt x="1392" y="42"/>
                            <a:pt x="1392" y="42"/>
                          </a:cubicBezTo>
                          <a:cubicBezTo>
                            <a:pt x="1419" y="45"/>
                            <a:pt x="1441" y="51"/>
                            <a:pt x="1467" y="60"/>
                          </a:cubicBezTo>
                          <a:cubicBezTo>
                            <a:pt x="1510" y="74"/>
                            <a:pt x="1557" y="62"/>
                            <a:pt x="1602" y="63"/>
                          </a:cubicBezTo>
                          <a:cubicBezTo>
                            <a:pt x="1621" y="67"/>
                            <a:pt x="1627" y="69"/>
                            <a:pt x="1644" y="81"/>
                          </a:cubicBezTo>
                          <a:cubicBezTo>
                            <a:pt x="1647" y="83"/>
                            <a:pt x="1653" y="87"/>
                            <a:pt x="1653" y="87"/>
                          </a:cubicBezTo>
                          <a:cubicBezTo>
                            <a:pt x="1655" y="90"/>
                            <a:pt x="1656" y="93"/>
                            <a:pt x="1659" y="96"/>
                          </a:cubicBezTo>
                          <a:cubicBezTo>
                            <a:pt x="1662" y="99"/>
                            <a:pt x="1666" y="99"/>
                            <a:pt x="1668" y="102"/>
                          </a:cubicBezTo>
                          <a:cubicBezTo>
                            <a:pt x="1673" y="109"/>
                            <a:pt x="1676" y="121"/>
                            <a:pt x="1680" y="129"/>
                          </a:cubicBezTo>
                          <a:cubicBezTo>
                            <a:pt x="1684" y="135"/>
                            <a:pt x="1690" y="140"/>
                            <a:pt x="1692" y="147"/>
                          </a:cubicBezTo>
                          <a:cubicBezTo>
                            <a:pt x="1697" y="163"/>
                            <a:pt x="1702" y="180"/>
                            <a:pt x="1716" y="189"/>
                          </a:cubicBezTo>
                          <a:cubicBezTo>
                            <a:pt x="1721" y="203"/>
                            <a:pt x="1733" y="212"/>
                            <a:pt x="1737" y="225"/>
                          </a:cubicBezTo>
                          <a:cubicBezTo>
                            <a:pt x="1739" y="231"/>
                            <a:pt x="1744" y="256"/>
                            <a:pt x="1752" y="261"/>
                          </a:cubicBezTo>
                          <a:cubicBezTo>
                            <a:pt x="1766" y="270"/>
                            <a:pt x="1787" y="273"/>
                            <a:pt x="1803" y="273"/>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3698640" y="4273560"/>
                      <a:ext cx="71280" cy="194760"/>
                    </a:xfrm>
                    <a:custGeom>
                      <a:avLst/>
                      <a:gdLst/>
                      <a:ahLst/>
                      <a:rect l="l" t="t" r="r" b="b"/>
                      <a:pathLst>
                        <a:path w="78" h="192">
                          <a:moveTo>
                            <a:pt x="0" y="0"/>
                          </a:moveTo>
                          <a:cubicBezTo>
                            <a:pt x="14" y="21"/>
                            <a:pt x="5" y="16"/>
                            <a:pt x="21" y="21"/>
                          </a:cubicBezTo>
                          <a:cubicBezTo>
                            <a:pt x="24" y="31"/>
                            <a:pt x="36" y="48"/>
                            <a:pt x="36" y="48"/>
                          </a:cubicBezTo>
                          <a:cubicBezTo>
                            <a:pt x="34" y="69"/>
                            <a:pt x="23" y="92"/>
                            <a:pt x="45" y="99"/>
                          </a:cubicBezTo>
                          <a:cubicBezTo>
                            <a:pt x="53" y="111"/>
                            <a:pt x="63" y="118"/>
                            <a:pt x="69" y="132"/>
                          </a:cubicBezTo>
                          <a:cubicBezTo>
                            <a:pt x="72" y="138"/>
                            <a:pt x="73" y="144"/>
                            <a:pt x="75" y="150"/>
                          </a:cubicBezTo>
                          <a:cubicBezTo>
                            <a:pt x="76" y="153"/>
                            <a:pt x="78" y="159"/>
                            <a:pt x="78" y="159"/>
                          </a:cubicBezTo>
                          <a:cubicBezTo>
                            <a:pt x="74" y="176"/>
                            <a:pt x="64" y="178"/>
                            <a:pt x="57" y="192"/>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3767040" y="4447080"/>
                      <a:ext cx="54720" cy="5760"/>
                    </a:xfrm>
                    <a:custGeom>
                      <a:avLst/>
                      <a:gdLst/>
                      <a:ahLst/>
                      <a:rect l="l" t="t" r="r" b="b"/>
                      <a:pathLst>
                        <a:path w="60" h="6">
                          <a:moveTo>
                            <a:pt x="0" y="0"/>
                          </a:moveTo>
                          <a:cubicBezTo>
                            <a:pt x="22" y="5"/>
                            <a:pt x="36" y="6"/>
                            <a:pt x="60" y="6"/>
                          </a:cubicBezTo>
                        </a:path>
                      </a:pathLst>
                    </a:custGeom>
                    <a:noFill/>
                    <a:ln w="38160">
                      <a:solidFill>
                        <a:srgbClr val="ff9900"/>
                      </a:solidFill>
                      <a:round/>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325" name=""/>
                    <p:cNvSpPr/>
                    <p:nvPr/>
                  </p:nvSpPr>
                  <p:spPr>
                    <a:xfrm>
                      <a:off x="3706920" y="4361760"/>
                      <a:ext cx="156240" cy="50760"/>
                    </a:xfrm>
                    <a:custGeom>
                      <a:avLst/>
                      <a:gdLst/>
                      <a:ahLst/>
                      <a:rect l="l" t="t" r="r" b="b"/>
                      <a:pathLst>
                        <a:path w="171" h="50">
                          <a:moveTo>
                            <a:pt x="0" y="30"/>
                          </a:moveTo>
                          <a:cubicBezTo>
                            <a:pt x="59" y="50"/>
                            <a:pt x="114" y="0"/>
                            <a:pt x="171" y="0"/>
                          </a:cubicBezTo>
                        </a:path>
                      </a:pathLst>
                    </a:custGeom>
                    <a:noFill/>
                    <a:ln w="38160">
                      <a:solidFill>
                        <a:srgbClr val="ff9900"/>
                      </a:solidFill>
                      <a:round/>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326" name=""/>
                    <p:cNvSpPr/>
                    <p:nvPr/>
                  </p:nvSpPr>
                  <p:spPr>
                    <a:xfrm>
                      <a:off x="3860640" y="4343400"/>
                      <a:ext cx="46440" cy="5760"/>
                    </a:xfrm>
                    <a:custGeom>
                      <a:avLst/>
                      <a:gdLst/>
                      <a:ahLst/>
                      <a:rect l="l" t="t" r="r" b="b"/>
                      <a:pathLst>
                        <a:path w="51" h="6">
                          <a:moveTo>
                            <a:pt x="0" y="0"/>
                          </a:moveTo>
                          <a:cubicBezTo>
                            <a:pt x="21" y="5"/>
                            <a:pt x="27" y="6"/>
                            <a:pt x="51" y="6"/>
                          </a:cubicBezTo>
                        </a:path>
                      </a:pathLst>
                    </a:custGeom>
                    <a:noFill/>
                    <a:ln w="38160">
                      <a:solidFill>
                        <a:srgbClr val="ff9900"/>
                      </a:solidFill>
                      <a:round/>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327" name=""/>
                    <p:cNvSpPr/>
                    <p:nvPr/>
                  </p:nvSpPr>
                  <p:spPr>
                    <a:xfrm>
                      <a:off x="3907080" y="4361760"/>
                      <a:ext cx="73800" cy="204120"/>
                    </a:xfrm>
                    <a:custGeom>
                      <a:avLst/>
                      <a:gdLst/>
                      <a:ahLst/>
                      <a:rect l="l" t="t" r="r" b="b"/>
                      <a:pathLst>
                        <a:path w="81" h="201">
                          <a:moveTo>
                            <a:pt x="81" y="201"/>
                          </a:moveTo>
                          <a:cubicBezTo>
                            <a:pt x="80" y="185"/>
                            <a:pt x="80" y="169"/>
                            <a:pt x="78" y="153"/>
                          </a:cubicBezTo>
                          <a:cubicBezTo>
                            <a:pt x="76" y="134"/>
                            <a:pt x="41" y="86"/>
                            <a:pt x="27" y="72"/>
                          </a:cubicBezTo>
                          <a:cubicBezTo>
                            <a:pt x="20" y="51"/>
                            <a:pt x="19" y="28"/>
                            <a:pt x="3" y="12"/>
                          </a:cubicBezTo>
                          <a:cubicBezTo>
                            <a:pt x="0" y="2"/>
                            <a:pt x="0" y="6"/>
                            <a:pt x="0" y="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3781080" y="4383000"/>
                      <a:ext cx="35640" cy="66960"/>
                    </a:xfrm>
                    <a:custGeom>
                      <a:avLst/>
                      <a:gdLst/>
                      <a:ahLst/>
                      <a:rect l="l" t="t" r="r" b="b"/>
                      <a:pathLst>
                        <a:path w="39" h="66">
                          <a:moveTo>
                            <a:pt x="0" y="66"/>
                          </a:moveTo>
                          <a:cubicBezTo>
                            <a:pt x="11" y="50"/>
                            <a:pt x="24" y="43"/>
                            <a:pt x="39" y="33"/>
                          </a:cubicBezTo>
                          <a:cubicBezTo>
                            <a:pt x="36" y="22"/>
                            <a:pt x="35" y="8"/>
                            <a:pt x="27" y="0"/>
                          </a:cubicBezTo>
                        </a:path>
                      </a:pathLst>
                    </a:custGeom>
                    <a:noFill/>
                    <a:ln w="38160">
                      <a:solidFill>
                        <a:srgbClr val="ff9900"/>
                      </a:solidFill>
                      <a:round/>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imes New Roman"/>
                      </a:endParaRPr>
                    </a:p>
                  </p:txBody>
                </p:sp>
                <p:sp>
                  <p:nvSpPr>
                    <p:cNvPr id="329" name=""/>
                    <p:cNvSpPr/>
                    <p:nvPr/>
                  </p:nvSpPr>
                  <p:spPr>
                    <a:xfrm>
                      <a:off x="3813840" y="4416480"/>
                      <a:ext cx="49320" cy="33480"/>
                    </a:xfrm>
                    <a:custGeom>
                      <a:avLst/>
                      <a:gdLst/>
                      <a:ahLst/>
                      <a:rect l="l" t="t" r="r" b="b"/>
                      <a:pathLst>
                        <a:path w="54" h="33">
                          <a:moveTo>
                            <a:pt x="54" y="33"/>
                          </a:moveTo>
                          <a:cubicBezTo>
                            <a:pt x="39" y="11"/>
                            <a:pt x="27" y="0"/>
                            <a:pt x="0" y="0"/>
                          </a:cubicBezTo>
                        </a:path>
                      </a:pathLst>
                    </a:custGeom>
                    <a:noFill/>
                    <a:ln w="38160">
                      <a:solidFill>
                        <a:srgbClr val="ff9900"/>
                      </a:solidFill>
                      <a:round/>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grpSp>
            </p:grpSp>
            <p:grpSp>
              <p:nvGrpSpPr>
                <p:cNvPr id="330" name=""/>
                <p:cNvGrpSpPr/>
                <p:nvPr/>
              </p:nvGrpSpPr>
              <p:grpSpPr>
                <a:xfrm>
                  <a:off x="2543400" y="4096800"/>
                  <a:ext cx="652680" cy="291240"/>
                  <a:chOff x="2543400" y="4096800"/>
                  <a:chExt cx="652680" cy="291240"/>
                </a:xfrm>
              </p:grpSpPr>
              <p:sp>
                <p:nvSpPr>
                  <p:cNvPr id="331" name=""/>
                  <p:cNvSpPr/>
                  <p:nvPr/>
                </p:nvSpPr>
                <p:spPr>
                  <a:xfrm>
                    <a:off x="2543400" y="4296960"/>
                    <a:ext cx="117720" cy="45360"/>
                  </a:xfrm>
                  <a:custGeom>
                    <a:avLst/>
                    <a:gdLst/>
                    <a:ahLst/>
                    <a:rect l="l" t="t" r="r" b="b"/>
                    <a:pathLst>
                      <a:path w="129" h="45">
                        <a:moveTo>
                          <a:pt x="0" y="0"/>
                        </a:moveTo>
                        <a:lnTo>
                          <a:pt x="75" y="30"/>
                        </a:lnTo>
                        <a:cubicBezTo>
                          <a:pt x="75" y="30"/>
                          <a:pt x="102" y="39"/>
                          <a:pt x="102" y="39"/>
                        </a:cubicBezTo>
                        <a:cubicBezTo>
                          <a:pt x="108" y="41"/>
                          <a:pt x="114" y="41"/>
                          <a:pt x="120" y="42"/>
                        </a:cubicBezTo>
                        <a:cubicBezTo>
                          <a:pt x="123" y="43"/>
                          <a:pt x="129" y="45"/>
                          <a:pt x="129" y="45"/>
                        </a:cubicBezTo>
                      </a:path>
                    </a:pathLst>
                  </a:custGeom>
                  <a:noFill/>
                  <a:ln w="38160">
                    <a:solidFill>
                      <a:srgbClr val="ff9900"/>
                    </a:solidFill>
                    <a:round/>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Times New Roman"/>
                    </a:endParaRPr>
                  </a:p>
                </p:txBody>
              </p:sp>
              <p:sp>
                <p:nvSpPr>
                  <p:cNvPr id="332" name=""/>
                  <p:cNvSpPr/>
                  <p:nvPr/>
                </p:nvSpPr>
                <p:spPr>
                  <a:xfrm>
                    <a:off x="2628360" y="4339440"/>
                    <a:ext cx="24480" cy="48600"/>
                  </a:xfrm>
                  <a:custGeom>
                    <a:avLst/>
                    <a:gdLst/>
                    <a:ahLst/>
                    <a:rect l="l" t="t" r="r" b="b"/>
                    <a:pathLst>
                      <a:path w="27" h="48">
                        <a:moveTo>
                          <a:pt x="0" y="0"/>
                        </a:moveTo>
                        <a:cubicBezTo>
                          <a:pt x="10" y="15"/>
                          <a:pt x="10" y="39"/>
                          <a:pt x="27" y="48"/>
                        </a:cubicBezTo>
                      </a:path>
                    </a:pathLst>
                  </a:custGeom>
                  <a:noFill/>
                  <a:ln w="38160">
                    <a:solidFill>
                      <a:srgbClr val="ff9900"/>
                    </a:solidFill>
                    <a:round/>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333" name=""/>
                  <p:cNvSpPr/>
                  <p:nvPr/>
                </p:nvSpPr>
                <p:spPr>
                  <a:xfrm>
                    <a:off x="2803680" y="4212360"/>
                    <a:ext cx="16200" cy="79200"/>
                  </a:xfrm>
                  <a:custGeom>
                    <a:avLst/>
                    <a:gdLst/>
                    <a:ahLst/>
                    <a:rect l="l" t="t" r="r" b="b"/>
                    <a:pathLst>
                      <a:path w="18" h="78">
                        <a:moveTo>
                          <a:pt x="18" y="0"/>
                        </a:moveTo>
                        <a:cubicBezTo>
                          <a:pt x="15" y="26"/>
                          <a:pt x="0" y="52"/>
                          <a:pt x="0" y="78"/>
                        </a:cubicBezTo>
                      </a:path>
                    </a:pathLst>
                  </a:custGeom>
                  <a:noFill/>
                  <a:ln w="38160">
                    <a:solidFill>
                      <a:srgbClr val="ff9900"/>
                    </a:solidFill>
                    <a:round/>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334" name=""/>
                  <p:cNvSpPr/>
                  <p:nvPr/>
                </p:nvSpPr>
                <p:spPr>
                  <a:xfrm>
                    <a:off x="2877840" y="4197240"/>
                    <a:ext cx="79560" cy="88200"/>
                  </a:xfrm>
                  <a:custGeom>
                    <a:avLst/>
                    <a:gdLst/>
                    <a:ahLst/>
                    <a:rect l="l" t="t" r="r" b="b"/>
                    <a:pathLst>
                      <a:path w="87" h="87">
                        <a:moveTo>
                          <a:pt x="0" y="0"/>
                        </a:moveTo>
                        <a:cubicBezTo>
                          <a:pt x="9" y="28"/>
                          <a:pt x="20" y="50"/>
                          <a:pt x="51" y="60"/>
                        </a:cubicBezTo>
                        <a:cubicBezTo>
                          <a:pt x="65" y="74"/>
                          <a:pt x="56" y="67"/>
                          <a:pt x="78" y="81"/>
                        </a:cubicBezTo>
                        <a:cubicBezTo>
                          <a:pt x="81" y="83"/>
                          <a:pt x="87" y="87"/>
                          <a:pt x="87" y="87"/>
                        </a:cubicBezTo>
                      </a:path>
                    </a:pathLst>
                  </a:custGeom>
                  <a:noFill/>
                  <a:ln w="38160">
                    <a:solidFill>
                      <a:srgbClr val="ff9900"/>
                    </a:solidFill>
                    <a:round/>
                  </a:ln>
                </p:spPr>
                <p:style>
                  <a:lnRef idx="0"/>
                  <a:fillRef idx="0"/>
                  <a:effectRef idx="0"/>
                  <a:fontRef idx="minor"/>
                </p:style>
                <p:txBody>
                  <a:bodyPr wrap="none" lIns="90000" rIns="90000" tIns="41400" bIns="41400" anchor="ctr">
                    <a:noAutofit/>
                  </a:bodyPr>
                  <a:p>
                    <a:endParaRPr b="0" lang="en-US" sz="2400" strike="noStrike" u="none">
                      <a:solidFill>
                        <a:srgbClr val="000000"/>
                      </a:solidFill>
                      <a:effectLst/>
                      <a:uFillTx/>
                      <a:latin typeface="Times New Roman"/>
                    </a:endParaRPr>
                  </a:p>
                </p:txBody>
              </p:sp>
              <p:sp>
                <p:nvSpPr>
                  <p:cNvPr id="335" name=""/>
                  <p:cNvSpPr/>
                  <p:nvPr/>
                </p:nvSpPr>
                <p:spPr>
                  <a:xfrm>
                    <a:off x="3196080" y="4096800"/>
                    <a:ext cx="0" cy="91440"/>
                  </a:xfrm>
                  <a:prstGeom prst="line">
                    <a:avLst/>
                  </a:prstGeom>
                  <a:ln w="38160">
                    <a:solidFill>
                      <a:srgbClr val="ff9900"/>
                    </a:solidFill>
                    <a:miter/>
                  </a:ln>
                </p:spPr>
                <p:style>
                  <a:lnRef idx="0"/>
                  <a:fillRef idx="0"/>
                  <a:effectRef idx="0"/>
                  <a:fontRef idx="minor"/>
                </p:style>
                <p:txBody>
                  <a:bodyPr lIns="90000" rIns="90000" tIns="44640" bIns="44640" anchor="ctr">
                    <a:noAutofit/>
                  </a:bodyPr>
                  <a:p>
                    <a:endParaRPr b="0" lang="en-US" sz="2400" strike="noStrike" u="none">
                      <a:solidFill>
                        <a:srgbClr val="000000"/>
                      </a:solidFill>
                      <a:effectLst/>
                      <a:uFillTx/>
                      <a:latin typeface="Times New Roman"/>
                    </a:endParaRPr>
                  </a:p>
                </p:txBody>
              </p:sp>
            </p:grpSp>
          </p:grpSp>
        </p:grpSp>
      </p:grpSp>
      <p:sp>
        <p:nvSpPr>
          <p:cNvPr id="336" name=""/>
          <p:cNvSpPr/>
          <p:nvPr/>
        </p:nvSpPr>
        <p:spPr>
          <a:xfrm>
            <a:off x="152280" y="2982960"/>
            <a:ext cx="1905120" cy="29376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Transwestern (100%)</a:t>
            </a:r>
            <a:endParaRPr b="0" lang="en-US" sz="1400" strike="noStrike" u="none">
              <a:solidFill>
                <a:srgbClr val="000000"/>
              </a:solidFill>
              <a:effectLst/>
              <a:uFillTx/>
              <a:latin typeface="Times New Roman"/>
            </a:endParaRPr>
          </a:p>
        </p:txBody>
      </p:sp>
      <p:sp>
        <p:nvSpPr>
          <p:cNvPr id="337" name=""/>
          <p:cNvSpPr/>
          <p:nvPr/>
        </p:nvSpPr>
        <p:spPr>
          <a:xfrm>
            <a:off x="2590920" y="2362320"/>
            <a:ext cx="2133360" cy="3045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Northern Natural </a:t>
            </a:r>
            <a:r>
              <a:rPr b="1" lang="en-US" sz="1200" strike="noStrike" u="none">
                <a:solidFill>
                  <a:srgbClr val="ffffff"/>
                </a:solidFill>
                <a:effectLst/>
                <a:uFillTx/>
                <a:latin typeface="Arial"/>
              </a:rPr>
              <a:t>(100%)</a:t>
            </a:r>
            <a:endParaRPr b="0" lang="en-US" sz="1200" strike="noStrike" u="none">
              <a:solidFill>
                <a:srgbClr val="000000"/>
              </a:solidFill>
              <a:effectLst/>
              <a:uFillTx/>
              <a:latin typeface="Times New Roman"/>
            </a:endParaRPr>
          </a:p>
        </p:txBody>
      </p:sp>
      <p:sp>
        <p:nvSpPr>
          <p:cNvPr id="338" name=""/>
          <p:cNvSpPr/>
          <p:nvPr/>
        </p:nvSpPr>
        <p:spPr>
          <a:xfrm>
            <a:off x="2971800" y="3657600"/>
            <a:ext cx="1600200" cy="304920"/>
          </a:xfrm>
          <a:prstGeom prst="rect">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Florida Gas  </a:t>
            </a:r>
            <a:r>
              <a:rPr b="1" lang="en-US" sz="1200" strike="noStrike" u="none">
                <a:solidFill>
                  <a:srgbClr val="ffffff"/>
                </a:solidFill>
                <a:effectLst/>
                <a:uFillTx/>
                <a:latin typeface="Arial"/>
              </a:rPr>
              <a:t>(50%)</a:t>
            </a:r>
            <a:endParaRPr b="0" lang="en-US" sz="1200" strike="noStrike" u="none">
              <a:solidFill>
                <a:srgbClr val="000000"/>
              </a:solidFill>
              <a:effectLst/>
              <a:uFillTx/>
              <a:latin typeface="Times New Roman"/>
            </a:endParaRPr>
          </a:p>
        </p:txBody>
      </p:sp>
      <p:sp>
        <p:nvSpPr>
          <p:cNvPr id="339" name=""/>
          <p:cNvSpPr/>
          <p:nvPr/>
        </p:nvSpPr>
        <p:spPr>
          <a:xfrm>
            <a:off x="152280" y="1828800"/>
            <a:ext cx="2819520" cy="27144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Northern Border Partners </a:t>
            </a:r>
            <a:r>
              <a:rPr b="1" lang="en-US" sz="1200" strike="noStrike" u="none">
                <a:solidFill>
                  <a:srgbClr val="ffffff"/>
                </a:solidFill>
                <a:effectLst/>
                <a:uFillTx/>
                <a:latin typeface="Arial"/>
              </a:rPr>
              <a:t>(11.8%)</a:t>
            </a:r>
            <a:endParaRPr b="0" lang="en-US" sz="1200" strike="noStrike" u="none">
              <a:solidFill>
                <a:srgbClr val="000000"/>
              </a:solidFill>
              <a:effectLst/>
              <a:uFillTx/>
              <a:latin typeface="Times New Roman"/>
            </a:endParaRPr>
          </a:p>
        </p:txBody>
      </p:sp>
      <p:sp>
        <p:nvSpPr>
          <p:cNvPr id="340" name=""/>
          <p:cNvSpPr/>
          <p:nvPr/>
        </p:nvSpPr>
        <p:spPr>
          <a:xfrm>
            <a:off x="5181480" y="1460520"/>
            <a:ext cx="4876920" cy="3714120"/>
          </a:xfrm>
          <a:prstGeom prst="rect">
            <a:avLst/>
          </a:prstGeom>
          <a:noFill/>
          <a:ln w="0">
            <a:noFill/>
          </a:ln>
        </p:spPr>
        <p:style>
          <a:lnRef idx="0"/>
          <a:fillRef idx="0"/>
          <a:effectRef idx="0"/>
          <a:fontRef idx="minor"/>
        </p:style>
        <p:txBody>
          <a:bodyPr lIns="90000" rIns="90000" tIns="46800" bIns="46800" anchor="t">
            <a:spAutoFit/>
          </a:bodyPr>
          <a:p>
            <a:pPr marL="290520" indent="-290520">
              <a:lnSpc>
                <a:spcPct val="100000"/>
              </a:lnSpc>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Steady Earnings Growth </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Predictable Net Cash Contribution to Enron</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Rate Case Certainty</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Near Term Expansions in High Growth Markets</a:t>
            </a:r>
            <a:endParaRPr b="0" lang="en-US" sz="18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Florida Expanding to 2.2 Bcf/d by 2003</a:t>
            </a: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Transwestern Expanding Capacity to California</a:t>
            </a: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Northern Natural Bolstered by Increased      Gas-Fired Plant Demand</a:t>
            </a:r>
            <a:endParaRPr b="0" lang="en-US" sz="1400" strike="noStrike" u="none">
              <a:solidFill>
                <a:srgbClr val="000000"/>
              </a:solidFill>
              <a:effectLst/>
              <a:uFillTx/>
              <a:latin typeface="Times New Roman"/>
            </a:endParaRPr>
          </a:p>
          <a:p>
            <a:pPr marL="290520" indent="-290520">
              <a:lnSpc>
                <a:spcPct val="10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Significant Future Growth Opportunities Serving New Gas-Fired Generation</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28086CE-91C2-4D82-9F75-B72AF25E11F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1" name=""/>
          <p:cNvSpPr txBox="1"/>
          <p:nvPr/>
        </p:nvSpPr>
        <p:spPr>
          <a:xfrm>
            <a:off x="7914960" y="6629400"/>
            <a:ext cx="2143080" cy="457200"/>
          </a:xfrm>
          <a:prstGeom prst="rect">
            <a:avLst/>
          </a:prstGeom>
          <a:noFill/>
          <a:ln w="0">
            <a:noFill/>
          </a:ln>
        </p:spPr>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a:t>
            </a:r>
            <a:fld id="{3163D4CD-678D-4261-A398-B4AFDC52E576}"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342" name=""/>
          <p:cNvSpPr txBox="1"/>
          <p:nvPr/>
        </p:nvSpPr>
        <p:spPr>
          <a:xfrm>
            <a:off x="3514320" y="6248520"/>
            <a:ext cx="3257640" cy="457200"/>
          </a:xfrm>
          <a:prstGeom prst="rect">
            <a:avLst/>
          </a:prstGeom>
          <a:noFill/>
          <a:ln w="0">
            <a:noFill/>
          </a:ln>
        </p:spPr>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343" name=""/>
          <p:cNvSpPr txBox="1"/>
          <p:nvPr/>
        </p:nvSpPr>
        <p:spPr>
          <a:xfrm>
            <a:off x="771120" y="6248520"/>
            <a:ext cx="214308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344" name=""/>
          <p:cNvGraphicFramePr/>
          <p:nvPr/>
        </p:nvGraphicFramePr>
        <p:xfrm>
          <a:off x="5257800" y="1523880"/>
          <a:ext cx="4762440" cy="4575240"/>
        </p:xfrm>
        <a:graphic>
          <a:graphicData uri="http://schemas.openxmlformats.org/presentationml/2006/ole">
            <p:oleObj r:id="rId1" spid="">
              <p:embed/>
              <p:pic>
                <p:nvPicPr>
                  <p:cNvPr id="345" name="" descr=""/>
                  <p:cNvPicPr/>
                  <p:nvPr/>
                </p:nvPicPr>
                <p:blipFill>
                  <a:blip r:embed="rId2"/>
                  <a:stretch/>
                </p:blipFill>
                <p:spPr>
                  <a:xfrm>
                    <a:off x="5257800" y="1523880"/>
                    <a:ext cx="4762440" cy="4575240"/>
                  </a:xfrm>
                  <a:prstGeom prst="rect">
                    <a:avLst/>
                  </a:prstGeom>
                  <a:noFill/>
                  <a:ln w="0">
                    <a:noFill/>
                  </a:ln>
                </p:spPr>
              </p:pic>
            </p:oleObj>
          </a:graphicData>
        </a:graphic>
      </p:graphicFrame>
      <p:sp>
        <p:nvSpPr>
          <p:cNvPr id="346" name="PlaceHolder 1"/>
          <p:cNvSpPr>
            <a:spLocks noGrp="1"/>
          </p:cNvSpPr>
          <p:nvPr>
            <p:ph/>
          </p:nvPr>
        </p:nvSpPr>
        <p:spPr>
          <a:xfrm>
            <a:off x="93600" y="3562200"/>
            <a:ext cx="4935600" cy="3143520"/>
          </a:xfrm>
          <a:prstGeom prst="rect">
            <a:avLst/>
          </a:prstGeom>
          <a:noFill/>
          <a:ln w="0">
            <a:noFill/>
          </a:ln>
        </p:spPr>
        <p:txBody>
          <a:bodyPr lIns="90000" rIns="90000" tIns="46800" bIns="46800" anchor="t">
            <a:normAutofit/>
          </a:bodyPr>
          <a:p>
            <a:pPr marL="289080" indent="-289080">
              <a:spcBef>
                <a:spcPts val="4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Major Pipeline Expansions Underway</a:t>
            </a: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289080">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Demand-Driven Expansion Opportunities</a:t>
            </a:r>
            <a:endParaRPr b="1" lang="en-US" sz="1600" strike="noStrike" u="none">
              <a:solidFill>
                <a:srgbClr val="000000"/>
              </a:solidFill>
              <a:effectLst/>
              <a:uFillTx/>
              <a:latin typeface="Arial"/>
            </a:endParaRPr>
          </a:p>
          <a:p>
            <a:pPr lvl="1" marL="581040" indent="-177840">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Over 15,000 MW of New Generation Proposed in Florida Through 2003</a:t>
            </a:r>
            <a:endParaRPr b="1" lang="en-US" sz="1400" strike="noStrike" u="none">
              <a:solidFill>
                <a:srgbClr val="000000"/>
              </a:solidFill>
              <a:effectLst/>
              <a:uFillTx/>
              <a:latin typeface="Arial"/>
            </a:endParaRPr>
          </a:p>
          <a:p>
            <a:pPr marL="289080" indent="-289080">
              <a:spcBef>
                <a:spcPts val="49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Evaluating Supply Connections to Proposed LNG Facilities</a:t>
            </a: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347" name=""/>
          <p:cNvSpPr/>
          <p:nvPr/>
        </p:nvSpPr>
        <p:spPr>
          <a:xfrm>
            <a:off x="293760" y="4354560"/>
            <a:ext cx="458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r" pos="1376280"/>
                <a:tab algn="r" pos="2170080"/>
                <a:tab algn="r" pos="2857680"/>
                <a:tab algn="l" pos="331956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428</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$460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April 2002</a:t>
            </a:r>
            <a:endParaRPr b="0" lang="en-US" sz="1200" strike="noStrike" u="none">
              <a:solidFill>
                <a:srgbClr val="000000"/>
              </a:solidFill>
              <a:effectLst/>
              <a:uFillTx/>
              <a:latin typeface="Times New Roman"/>
            </a:endParaRPr>
          </a:p>
          <a:p>
            <a:pPr>
              <a:lnSpc>
                <a:spcPct val="100000"/>
              </a:lnSpc>
              <a:tabLst>
                <a:tab algn="l" pos="0"/>
                <a:tab algn="r" pos="1376280"/>
                <a:tab algn="r" pos="2170080"/>
                <a:tab algn="r" pos="2857680"/>
                <a:tab algn="l" pos="331956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VI</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120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$80-100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Mid 2003</a:t>
            </a:r>
            <a:endParaRPr b="0" lang="en-US" sz="1200" strike="noStrike" u="none">
              <a:solidFill>
                <a:srgbClr val="000000"/>
              </a:solidFill>
              <a:effectLst/>
              <a:uFillTx/>
              <a:latin typeface="Times New Roman"/>
            </a:endParaRPr>
          </a:p>
        </p:txBody>
      </p:sp>
      <p:sp>
        <p:nvSpPr>
          <p:cNvPr id="348" name=""/>
          <p:cNvSpPr/>
          <p:nvPr/>
        </p:nvSpPr>
        <p:spPr>
          <a:xfrm>
            <a:off x="5361120" y="1004760"/>
            <a:ext cx="462096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Capacity</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(Bcf/d)</a:t>
            </a:r>
            <a:endParaRPr b="0" lang="en-US" sz="1800" strike="noStrike" u="none">
              <a:solidFill>
                <a:srgbClr val="000000"/>
              </a:solidFill>
              <a:effectLst/>
              <a:uFillTx/>
              <a:latin typeface="Times New Roman"/>
            </a:endParaRPr>
          </a:p>
        </p:txBody>
      </p:sp>
      <p:sp>
        <p:nvSpPr>
          <p:cNvPr id="349" name=""/>
          <p:cNvSpPr/>
          <p:nvPr/>
        </p:nvSpPr>
        <p:spPr>
          <a:xfrm>
            <a:off x="5524560" y="4848120"/>
            <a:ext cx="4237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a:t>
            </a:r>
            <a:endParaRPr b="0" lang="en-US" sz="1000" strike="noStrike" u="none">
              <a:solidFill>
                <a:srgbClr val="000000"/>
              </a:solidFill>
              <a:effectLst/>
              <a:uFillTx/>
              <a:latin typeface="Times New Roman"/>
            </a:endParaRPr>
          </a:p>
        </p:txBody>
      </p:sp>
      <p:sp>
        <p:nvSpPr>
          <p:cNvPr id="350" name=""/>
          <p:cNvSpPr/>
          <p:nvPr/>
        </p:nvSpPr>
        <p:spPr>
          <a:xfrm>
            <a:off x="6172200" y="4851360"/>
            <a:ext cx="3888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II</a:t>
            </a:r>
            <a:endParaRPr b="0" lang="en-US" sz="1000" strike="noStrike" u="none">
              <a:solidFill>
                <a:srgbClr val="000000"/>
              </a:solidFill>
              <a:effectLst/>
              <a:uFillTx/>
              <a:latin typeface="Times New Roman"/>
            </a:endParaRPr>
          </a:p>
        </p:txBody>
      </p:sp>
      <p:sp>
        <p:nvSpPr>
          <p:cNvPr id="351" name=""/>
          <p:cNvSpPr/>
          <p:nvPr/>
        </p:nvSpPr>
        <p:spPr>
          <a:xfrm>
            <a:off x="6781680" y="4838760"/>
            <a:ext cx="4669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III</a:t>
            </a:r>
            <a:endParaRPr b="0" lang="en-US" sz="1000" strike="noStrike" u="none">
              <a:solidFill>
                <a:srgbClr val="000000"/>
              </a:solidFill>
              <a:effectLst/>
              <a:uFillTx/>
              <a:latin typeface="Times New Roman"/>
            </a:endParaRPr>
          </a:p>
        </p:txBody>
      </p:sp>
      <p:sp>
        <p:nvSpPr>
          <p:cNvPr id="352" name=""/>
          <p:cNvSpPr/>
          <p:nvPr/>
        </p:nvSpPr>
        <p:spPr>
          <a:xfrm>
            <a:off x="7416720" y="4848120"/>
            <a:ext cx="45108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IV</a:t>
            </a:r>
            <a:endParaRPr b="0" lang="en-US" sz="1000" strike="noStrike" u="none">
              <a:solidFill>
                <a:srgbClr val="000000"/>
              </a:solidFill>
              <a:effectLst/>
              <a:uFillTx/>
              <a:latin typeface="Times New Roman"/>
            </a:endParaRPr>
          </a:p>
        </p:txBody>
      </p:sp>
      <p:sp>
        <p:nvSpPr>
          <p:cNvPr id="353" name=""/>
          <p:cNvSpPr/>
          <p:nvPr/>
        </p:nvSpPr>
        <p:spPr>
          <a:xfrm>
            <a:off x="8064360" y="4848120"/>
            <a:ext cx="4320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sp>
        <p:nvSpPr>
          <p:cNvPr id="354" name=""/>
          <p:cNvSpPr/>
          <p:nvPr/>
        </p:nvSpPr>
        <p:spPr>
          <a:xfrm>
            <a:off x="8712360" y="4848120"/>
            <a:ext cx="42696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VI</a:t>
            </a:r>
            <a:endParaRPr b="0" lang="en-US" sz="1000" strike="noStrike" u="none">
              <a:solidFill>
                <a:srgbClr val="000000"/>
              </a:solidFill>
              <a:effectLst/>
              <a:uFillTx/>
              <a:latin typeface="Times New Roman"/>
            </a:endParaRPr>
          </a:p>
        </p:txBody>
      </p:sp>
      <p:sp>
        <p:nvSpPr>
          <p:cNvPr id="355" name=""/>
          <p:cNvSpPr/>
          <p:nvPr/>
        </p:nvSpPr>
        <p:spPr>
          <a:xfrm>
            <a:off x="2040480" y="4056120"/>
            <a:ext cx="55584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Cost</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(Millions)</a:t>
            </a:r>
            <a:endParaRPr b="0" lang="en-US" sz="1000" strike="noStrike" u="none">
              <a:solidFill>
                <a:srgbClr val="000000"/>
              </a:solidFill>
              <a:effectLst/>
              <a:uFillTx/>
              <a:latin typeface="Times New Roman"/>
            </a:endParaRPr>
          </a:p>
        </p:txBody>
      </p:sp>
      <p:sp>
        <p:nvSpPr>
          <p:cNvPr id="356" name=""/>
          <p:cNvSpPr/>
          <p:nvPr/>
        </p:nvSpPr>
        <p:spPr>
          <a:xfrm>
            <a:off x="2604960" y="4056120"/>
            <a:ext cx="1067040" cy="275400"/>
          </a:xfrm>
          <a:prstGeom prst="rect">
            <a:avLst/>
          </a:prstGeom>
          <a:noFill/>
          <a:ln w="0">
            <a:noFill/>
          </a:ln>
        </p:spPr>
        <p:style>
          <a:lnRef idx="0"/>
          <a:fillRef idx="0"/>
          <a:effectRef idx="0"/>
          <a:fontRef idx="minor"/>
        </p:style>
        <p:txBody>
          <a:bodyPr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Contract Term</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(Years)</a:t>
            </a:r>
            <a:endParaRPr b="0" lang="en-US" sz="1000" strike="noStrike" u="none">
              <a:solidFill>
                <a:srgbClr val="000000"/>
              </a:solidFill>
              <a:effectLst/>
              <a:uFillTx/>
              <a:latin typeface="Times New Roman"/>
            </a:endParaRPr>
          </a:p>
        </p:txBody>
      </p:sp>
      <p:sp>
        <p:nvSpPr>
          <p:cNvPr id="357" name=""/>
          <p:cNvSpPr/>
          <p:nvPr/>
        </p:nvSpPr>
        <p:spPr>
          <a:xfrm>
            <a:off x="3772440" y="4056120"/>
            <a:ext cx="60552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Expected</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In-Service</a:t>
            </a:r>
            <a:endParaRPr b="0" lang="en-US" sz="1000" strike="noStrike" u="none">
              <a:solidFill>
                <a:srgbClr val="000000"/>
              </a:solidFill>
              <a:effectLst/>
              <a:uFillTx/>
              <a:latin typeface="Times New Roman"/>
            </a:endParaRPr>
          </a:p>
        </p:txBody>
      </p:sp>
      <p:sp>
        <p:nvSpPr>
          <p:cNvPr id="358" name=""/>
          <p:cNvSpPr/>
          <p:nvPr/>
        </p:nvSpPr>
        <p:spPr>
          <a:xfrm>
            <a:off x="1301400" y="4056120"/>
            <a:ext cx="52812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Capacity</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(MMcf/d)</a:t>
            </a:r>
            <a:endParaRPr b="0" lang="en-US" sz="1000" strike="noStrike" u="none">
              <a:solidFill>
                <a:srgbClr val="000000"/>
              </a:solidFill>
              <a:effectLst/>
              <a:uFillTx/>
              <a:latin typeface="Times New Roman"/>
            </a:endParaRPr>
          </a:p>
        </p:txBody>
      </p:sp>
      <p:grpSp>
        <p:nvGrpSpPr>
          <p:cNvPr id="359" name=""/>
          <p:cNvGrpSpPr/>
          <p:nvPr/>
        </p:nvGrpSpPr>
        <p:grpSpPr>
          <a:xfrm>
            <a:off x="307800" y="914400"/>
            <a:ext cx="4163760" cy="2646360"/>
            <a:chOff x="307800" y="914400"/>
            <a:chExt cx="4163760" cy="2646360"/>
          </a:xfrm>
        </p:grpSpPr>
        <p:sp>
          <p:nvSpPr>
            <p:cNvPr id="360" name=""/>
            <p:cNvSpPr/>
            <p:nvPr/>
          </p:nvSpPr>
          <p:spPr>
            <a:xfrm>
              <a:off x="307800" y="914400"/>
              <a:ext cx="4132440" cy="2646360"/>
            </a:xfrm>
            <a:custGeom>
              <a:avLst/>
              <a:gdLst/>
              <a:ahLst/>
              <a:rect l="l" t="t" r="r" b="b"/>
              <a:pathLst>
                <a:path w="697" h="529">
                  <a:moveTo>
                    <a:pt x="30" y="106"/>
                  </a:moveTo>
                  <a:lnTo>
                    <a:pt x="42" y="108"/>
                  </a:lnTo>
                  <a:lnTo>
                    <a:pt x="46" y="98"/>
                  </a:lnTo>
                  <a:lnTo>
                    <a:pt x="58" y="114"/>
                  </a:lnTo>
                  <a:lnTo>
                    <a:pt x="68" y="98"/>
                  </a:lnTo>
                  <a:lnTo>
                    <a:pt x="74" y="90"/>
                  </a:lnTo>
                  <a:lnTo>
                    <a:pt x="90" y="98"/>
                  </a:lnTo>
                  <a:lnTo>
                    <a:pt x="96" y="94"/>
                  </a:lnTo>
                  <a:lnTo>
                    <a:pt x="96" y="84"/>
                  </a:lnTo>
                  <a:lnTo>
                    <a:pt x="104" y="86"/>
                  </a:lnTo>
                  <a:lnTo>
                    <a:pt x="110" y="108"/>
                  </a:lnTo>
                  <a:lnTo>
                    <a:pt x="148" y="112"/>
                  </a:lnTo>
                  <a:lnTo>
                    <a:pt x="168" y="100"/>
                  </a:lnTo>
                  <a:lnTo>
                    <a:pt x="180" y="108"/>
                  </a:lnTo>
                  <a:lnTo>
                    <a:pt x="178" y="132"/>
                  </a:lnTo>
                  <a:lnTo>
                    <a:pt x="194" y="134"/>
                  </a:lnTo>
                  <a:lnTo>
                    <a:pt x="204" y="158"/>
                  </a:lnTo>
                  <a:lnTo>
                    <a:pt x="220" y="158"/>
                  </a:lnTo>
                  <a:lnTo>
                    <a:pt x="232" y="144"/>
                  </a:lnTo>
                  <a:lnTo>
                    <a:pt x="244" y="140"/>
                  </a:lnTo>
                  <a:lnTo>
                    <a:pt x="262" y="142"/>
                  </a:lnTo>
                  <a:lnTo>
                    <a:pt x="276" y="132"/>
                  </a:lnTo>
                  <a:lnTo>
                    <a:pt x="278" y="114"/>
                  </a:lnTo>
                  <a:lnTo>
                    <a:pt x="286" y="100"/>
                  </a:lnTo>
                  <a:lnTo>
                    <a:pt x="300" y="96"/>
                  </a:lnTo>
                  <a:lnTo>
                    <a:pt x="322" y="100"/>
                  </a:lnTo>
                  <a:lnTo>
                    <a:pt x="338" y="114"/>
                  </a:lnTo>
                  <a:lnTo>
                    <a:pt x="338" y="130"/>
                  </a:lnTo>
                  <a:lnTo>
                    <a:pt x="358" y="134"/>
                  </a:lnTo>
                  <a:lnTo>
                    <a:pt x="388" y="150"/>
                  </a:lnTo>
                  <a:lnTo>
                    <a:pt x="390" y="170"/>
                  </a:lnTo>
                  <a:lnTo>
                    <a:pt x="418" y="176"/>
                  </a:lnTo>
                  <a:lnTo>
                    <a:pt x="434" y="196"/>
                  </a:lnTo>
                  <a:lnTo>
                    <a:pt x="438" y="226"/>
                  </a:lnTo>
                  <a:lnTo>
                    <a:pt x="432" y="230"/>
                  </a:lnTo>
                  <a:lnTo>
                    <a:pt x="424" y="236"/>
                  </a:lnTo>
                  <a:lnTo>
                    <a:pt x="424" y="252"/>
                  </a:lnTo>
                  <a:lnTo>
                    <a:pt x="434" y="270"/>
                  </a:lnTo>
                  <a:lnTo>
                    <a:pt x="434" y="286"/>
                  </a:lnTo>
                  <a:lnTo>
                    <a:pt x="440" y="306"/>
                  </a:lnTo>
                  <a:lnTo>
                    <a:pt x="454" y="292"/>
                  </a:lnTo>
                  <a:lnTo>
                    <a:pt x="470" y="286"/>
                  </a:lnTo>
                  <a:lnTo>
                    <a:pt x="450" y="326"/>
                  </a:lnTo>
                  <a:lnTo>
                    <a:pt x="458" y="340"/>
                  </a:lnTo>
                  <a:lnTo>
                    <a:pt x="466" y="348"/>
                  </a:lnTo>
                  <a:lnTo>
                    <a:pt x="480" y="370"/>
                  </a:lnTo>
                  <a:lnTo>
                    <a:pt x="502" y="378"/>
                  </a:lnTo>
                  <a:lnTo>
                    <a:pt x="504" y="366"/>
                  </a:lnTo>
                  <a:lnTo>
                    <a:pt x="516" y="370"/>
                  </a:lnTo>
                  <a:lnTo>
                    <a:pt x="510" y="390"/>
                  </a:lnTo>
                  <a:lnTo>
                    <a:pt x="508" y="410"/>
                  </a:lnTo>
                  <a:lnTo>
                    <a:pt x="524" y="416"/>
                  </a:lnTo>
                  <a:lnTo>
                    <a:pt x="540" y="436"/>
                  </a:lnTo>
                  <a:lnTo>
                    <a:pt x="538" y="454"/>
                  </a:lnTo>
                  <a:lnTo>
                    <a:pt x="546" y="460"/>
                  </a:lnTo>
                  <a:lnTo>
                    <a:pt x="578" y="460"/>
                  </a:lnTo>
                  <a:lnTo>
                    <a:pt x="590" y="470"/>
                  </a:lnTo>
                  <a:lnTo>
                    <a:pt x="588" y="480"/>
                  </a:lnTo>
                  <a:lnTo>
                    <a:pt x="604" y="478"/>
                  </a:lnTo>
                  <a:lnTo>
                    <a:pt x="604" y="494"/>
                  </a:lnTo>
                  <a:lnTo>
                    <a:pt x="616" y="510"/>
                  </a:lnTo>
                  <a:lnTo>
                    <a:pt x="612" y="526"/>
                  </a:lnTo>
                  <a:lnTo>
                    <a:pt x="634" y="528"/>
                  </a:lnTo>
                  <a:lnTo>
                    <a:pt x="644" y="518"/>
                  </a:lnTo>
                  <a:lnTo>
                    <a:pt x="680" y="520"/>
                  </a:lnTo>
                  <a:lnTo>
                    <a:pt x="696" y="504"/>
                  </a:lnTo>
                  <a:lnTo>
                    <a:pt x="684" y="470"/>
                  </a:lnTo>
                  <a:lnTo>
                    <a:pt x="694" y="462"/>
                  </a:lnTo>
                  <a:lnTo>
                    <a:pt x="692" y="368"/>
                  </a:lnTo>
                  <a:lnTo>
                    <a:pt x="688" y="350"/>
                  </a:lnTo>
                  <a:lnTo>
                    <a:pt x="658" y="312"/>
                  </a:lnTo>
                  <a:lnTo>
                    <a:pt x="652" y="298"/>
                  </a:lnTo>
                  <a:lnTo>
                    <a:pt x="644" y="278"/>
                  </a:lnTo>
                  <a:lnTo>
                    <a:pt x="616" y="234"/>
                  </a:lnTo>
                  <a:lnTo>
                    <a:pt x="608" y="198"/>
                  </a:lnTo>
                  <a:lnTo>
                    <a:pt x="602" y="182"/>
                  </a:lnTo>
                  <a:lnTo>
                    <a:pt x="590" y="178"/>
                  </a:lnTo>
                  <a:lnTo>
                    <a:pt x="576" y="144"/>
                  </a:lnTo>
                  <a:lnTo>
                    <a:pt x="554" y="114"/>
                  </a:lnTo>
                  <a:lnTo>
                    <a:pt x="530" y="82"/>
                  </a:lnTo>
                  <a:lnTo>
                    <a:pt x="518" y="54"/>
                  </a:lnTo>
                  <a:lnTo>
                    <a:pt x="500" y="52"/>
                  </a:lnTo>
                  <a:lnTo>
                    <a:pt x="512" y="36"/>
                  </a:lnTo>
                  <a:lnTo>
                    <a:pt x="500" y="12"/>
                  </a:lnTo>
                  <a:lnTo>
                    <a:pt x="482" y="8"/>
                  </a:lnTo>
                  <a:lnTo>
                    <a:pt x="468" y="0"/>
                  </a:lnTo>
                  <a:lnTo>
                    <a:pt x="454" y="18"/>
                  </a:lnTo>
                  <a:lnTo>
                    <a:pt x="464" y="32"/>
                  </a:lnTo>
                  <a:lnTo>
                    <a:pt x="464" y="52"/>
                  </a:lnTo>
                  <a:lnTo>
                    <a:pt x="440" y="34"/>
                  </a:lnTo>
                  <a:lnTo>
                    <a:pt x="338" y="38"/>
                  </a:lnTo>
                  <a:lnTo>
                    <a:pt x="222" y="42"/>
                  </a:lnTo>
                  <a:lnTo>
                    <a:pt x="210" y="16"/>
                  </a:lnTo>
                  <a:lnTo>
                    <a:pt x="82" y="34"/>
                  </a:lnTo>
                  <a:lnTo>
                    <a:pt x="24" y="42"/>
                  </a:lnTo>
                  <a:lnTo>
                    <a:pt x="6" y="48"/>
                  </a:lnTo>
                  <a:lnTo>
                    <a:pt x="0" y="62"/>
                  </a:lnTo>
                  <a:lnTo>
                    <a:pt x="12" y="74"/>
                  </a:lnTo>
                  <a:lnTo>
                    <a:pt x="32" y="74"/>
                  </a:lnTo>
                  <a:lnTo>
                    <a:pt x="20" y="86"/>
                  </a:lnTo>
                  <a:lnTo>
                    <a:pt x="30" y="106"/>
                  </a:lnTo>
                </a:path>
              </a:pathLst>
            </a:custGeom>
            <a:solidFill>
              <a:srgbClr val="00f008"/>
            </a:solidFill>
            <a:ln cap="rnd" w="12600">
              <a:solidFill>
                <a:srgbClr val="aaaaaa"/>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61" name=""/>
            <p:cNvSpPr/>
            <p:nvPr/>
          </p:nvSpPr>
          <p:spPr>
            <a:xfrm>
              <a:off x="762120" y="1206360"/>
              <a:ext cx="3476520" cy="1770120"/>
            </a:xfrm>
            <a:custGeom>
              <a:avLst/>
              <a:gdLst/>
              <a:ahLst/>
              <a:rect l="l" t="t" r="r" b="b"/>
              <a:pathLst>
                <a:path w="2142" h="1110">
                  <a:moveTo>
                    <a:pt x="0" y="0"/>
                  </a:moveTo>
                  <a:lnTo>
                    <a:pt x="654" y="72"/>
                  </a:lnTo>
                  <a:lnTo>
                    <a:pt x="816" y="24"/>
                  </a:lnTo>
                  <a:lnTo>
                    <a:pt x="1020" y="72"/>
                  </a:lnTo>
                  <a:lnTo>
                    <a:pt x="1080" y="84"/>
                  </a:lnTo>
                  <a:lnTo>
                    <a:pt x="1302" y="90"/>
                  </a:lnTo>
                  <a:lnTo>
                    <a:pt x="1386" y="78"/>
                  </a:lnTo>
                  <a:lnTo>
                    <a:pt x="1524" y="132"/>
                  </a:lnTo>
                  <a:lnTo>
                    <a:pt x="1764" y="534"/>
                  </a:lnTo>
                  <a:lnTo>
                    <a:pt x="1788" y="570"/>
                  </a:lnTo>
                  <a:lnTo>
                    <a:pt x="1842" y="612"/>
                  </a:lnTo>
                  <a:lnTo>
                    <a:pt x="1920" y="630"/>
                  </a:lnTo>
                  <a:lnTo>
                    <a:pt x="1968" y="696"/>
                  </a:lnTo>
                  <a:lnTo>
                    <a:pt x="1998" y="780"/>
                  </a:lnTo>
                  <a:lnTo>
                    <a:pt x="2106" y="936"/>
                  </a:lnTo>
                  <a:lnTo>
                    <a:pt x="2142" y="1110"/>
                  </a:lnTo>
                </a:path>
              </a:pathLst>
            </a:custGeom>
            <a:noFill/>
            <a:ln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62" name=""/>
            <p:cNvSpPr/>
            <p:nvPr/>
          </p:nvSpPr>
          <p:spPr>
            <a:xfrm>
              <a:off x="2870280" y="1363680"/>
              <a:ext cx="598320" cy="1193760"/>
            </a:xfrm>
            <a:custGeom>
              <a:avLst/>
              <a:gdLst/>
              <a:ahLst/>
              <a:rect l="l" t="t" r="r" b="b"/>
              <a:pathLst>
                <a:path w="372" h="750">
                  <a:moveTo>
                    <a:pt x="0" y="0"/>
                  </a:moveTo>
                  <a:lnTo>
                    <a:pt x="18" y="300"/>
                  </a:lnTo>
                  <a:lnTo>
                    <a:pt x="102" y="414"/>
                  </a:lnTo>
                  <a:lnTo>
                    <a:pt x="102" y="534"/>
                  </a:lnTo>
                  <a:lnTo>
                    <a:pt x="174" y="606"/>
                  </a:lnTo>
                  <a:lnTo>
                    <a:pt x="252" y="726"/>
                  </a:lnTo>
                  <a:lnTo>
                    <a:pt x="372" y="75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a:off x="2959200" y="1143000"/>
              <a:ext cx="277560" cy="755640"/>
            </a:xfrm>
            <a:custGeom>
              <a:avLst/>
              <a:gdLst/>
              <a:ahLst/>
              <a:rect l="l" t="t" r="r" b="b"/>
              <a:pathLst>
                <a:path w="174" h="474">
                  <a:moveTo>
                    <a:pt x="174" y="0"/>
                  </a:moveTo>
                  <a:lnTo>
                    <a:pt x="78" y="234"/>
                  </a:lnTo>
                  <a:lnTo>
                    <a:pt x="54" y="342"/>
                  </a:lnTo>
                  <a:lnTo>
                    <a:pt x="0" y="474"/>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3044880" y="1668600"/>
              <a:ext cx="403200" cy="96840"/>
            </a:xfrm>
            <a:custGeom>
              <a:avLst/>
              <a:gdLst/>
              <a:ahLst/>
              <a:rect l="l" t="t" r="r" b="b"/>
              <a:pathLst>
                <a:path w="252" h="60">
                  <a:moveTo>
                    <a:pt x="0" y="0"/>
                  </a:moveTo>
                  <a:lnTo>
                    <a:pt x="108" y="60"/>
                  </a:lnTo>
                  <a:lnTo>
                    <a:pt x="252" y="6"/>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5" name=""/>
            <p:cNvSpPr/>
            <p:nvPr/>
          </p:nvSpPr>
          <p:spPr>
            <a:xfrm>
              <a:off x="2928960" y="2079720"/>
              <a:ext cx="969840" cy="209520"/>
            </a:xfrm>
            <a:custGeom>
              <a:avLst/>
              <a:gdLst/>
              <a:ahLst/>
              <a:rect l="l" t="t" r="r" b="b"/>
              <a:pathLst>
                <a:path w="606" h="132">
                  <a:moveTo>
                    <a:pt x="0" y="132"/>
                  </a:moveTo>
                  <a:lnTo>
                    <a:pt x="186" y="132"/>
                  </a:lnTo>
                  <a:lnTo>
                    <a:pt x="402" y="66"/>
                  </a:lnTo>
                  <a:lnTo>
                    <a:pt x="456" y="18"/>
                  </a:lnTo>
                  <a:lnTo>
                    <a:pt x="546" y="30"/>
                  </a:lnTo>
                  <a:lnTo>
                    <a:pt x="606" y="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flipH="1">
              <a:off x="3614400" y="1785960"/>
              <a:ext cx="74520" cy="23796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7" name=""/>
            <p:cNvSpPr/>
            <p:nvPr/>
          </p:nvSpPr>
          <p:spPr>
            <a:xfrm>
              <a:off x="3411360" y="2251080"/>
              <a:ext cx="46080" cy="14292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8" name=""/>
            <p:cNvSpPr/>
            <p:nvPr/>
          </p:nvSpPr>
          <p:spPr>
            <a:xfrm>
              <a:off x="3149640" y="2390760"/>
              <a:ext cx="511200" cy="204840"/>
            </a:xfrm>
            <a:custGeom>
              <a:avLst/>
              <a:gdLst/>
              <a:ahLst/>
              <a:rect l="l" t="t" r="r" b="b"/>
              <a:pathLst>
                <a:path w="318" h="128">
                  <a:moveTo>
                    <a:pt x="0" y="128"/>
                  </a:moveTo>
                  <a:cubicBezTo>
                    <a:pt x="40" y="90"/>
                    <a:pt x="80" y="53"/>
                    <a:pt x="114" y="32"/>
                  </a:cubicBezTo>
                  <a:cubicBezTo>
                    <a:pt x="148" y="11"/>
                    <a:pt x="179" y="4"/>
                    <a:pt x="204" y="2"/>
                  </a:cubicBezTo>
                  <a:cubicBezTo>
                    <a:pt x="229" y="0"/>
                    <a:pt x="245" y="7"/>
                    <a:pt x="264" y="20"/>
                  </a:cubicBezTo>
                  <a:cubicBezTo>
                    <a:pt x="283" y="33"/>
                    <a:pt x="300" y="56"/>
                    <a:pt x="318" y="80"/>
                  </a:cubicBez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9" name=""/>
            <p:cNvSpPr/>
            <p:nvPr/>
          </p:nvSpPr>
          <p:spPr>
            <a:xfrm>
              <a:off x="4226040" y="2892600"/>
              <a:ext cx="102960" cy="19044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0" name=""/>
            <p:cNvSpPr/>
            <p:nvPr/>
          </p:nvSpPr>
          <p:spPr>
            <a:xfrm>
              <a:off x="4329000" y="3071880"/>
              <a:ext cx="17640" cy="33804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3176640" y="2585880"/>
              <a:ext cx="50760" cy="38160"/>
            </a:xfrm>
            <a:prstGeom prst="line">
              <a:avLst/>
            </a:prstGeom>
            <a:ln w="381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2" name=""/>
            <p:cNvSpPr/>
            <p:nvPr/>
          </p:nvSpPr>
          <p:spPr>
            <a:xfrm flipV="1">
              <a:off x="3211560" y="2558520"/>
              <a:ext cx="55440" cy="57240"/>
            </a:xfrm>
            <a:prstGeom prst="line">
              <a:avLst/>
            </a:prstGeom>
            <a:ln w="38160">
              <a:solidFill>
                <a:srgbClr val="00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73" name=""/>
            <p:cNvSpPr/>
            <p:nvPr/>
          </p:nvSpPr>
          <p:spPr>
            <a:xfrm>
              <a:off x="3144960" y="2336760"/>
              <a:ext cx="0" cy="12240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4" name=""/>
            <p:cNvSpPr/>
            <p:nvPr/>
          </p:nvSpPr>
          <p:spPr>
            <a:xfrm>
              <a:off x="3168720" y="2336760"/>
              <a:ext cx="417600" cy="809640"/>
            </a:xfrm>
            <a:custGeom>
              <a:avLst/>
              <a:gdLst/>
              <a:ahLst/>
              <a:rect l="l" t="t" r="r" b="b"/>
              <a:pathLst>
                <a:path w="275" h="513">
                  <a:moveTo>
                    <a:pt x="0" y="0"/>
                  </a:moveTo>
                  <a:lnTo>
                    <a:pt x="48" y="0"/>
                  </a:lnTo>
                  <a:lnTo>
                    <a:pt x="48" y="24"/>
                  </a:lnTo>
                  <a:lnTo>
                    <a:pt x="66" y="24"/>
                  </a:lnTo>
                  <a:lnTo>
                    <a:pt x="66" y="60"/>
                  </a:lnTo>
                  <a:lnTo>
                    <a:pt x="124" y="93"/>
                  </a:lnTo>
                  <a:lnTo>
                    <a:pt x="216" y="252"/>
                  </a:lnTo>
                  <a:lnTo>
                    <a:pt x="252" y="252"/>
                  </a:lnTo>
                  <a:lnTo>
                    <a:pt x="252" y="321"/>
                  </a:lnTo>
                  <a:lnTo>
                    <a:pt x="275" y="360"/>
                  </a:lnTo>
                  <a:lnTo>
                    <a:pt x="275" y="513"/>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3184560" y="1446120"/>
              <a:ext cx="15840" cy="15840"/>
            </a:xfrm>
            <a:prstGeom prst="line">
              <a:avLst/>
            </a:prstGeom>
            <a:ln w="3816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76" name=""/>
            <p:cNvSpPr/>
            <p:nvPr/>
          </p:nvSpPr>
          <p:spPr>
            <a:xfrm flipV="1">
              <a:off x="3232080" y="1464840"/>
              <a:ext cx="28800" cy="33480"/>
            </a:xfrm>
            <a:prstGeom prst="line">
              <a:avLst/>
            </a:prstGeom>
            <a:ln w="38160">
              <a:solidFill>
                <a:srgbClr val="00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377" name=""/>
            <p:cNvSpPr/>
            <p:nvPr/>
          </p:nvSpPr>
          <p:spPr>
            <a:xfrm flipH="1">
              <a:off x="3553920" y="2325600"/>
              <a:ext cx="19080" cy="65160"/>
            </a:xfrm>
            <a:prstGeom prst="line">
              <a:avLst/>
            </a:prstGeom>
            <a:ln w="3816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378" name=""/>
            <p:cNvSpPr/>
            <p:nvPr/>
          </p:nvSpPr>
          <p:spPr>
            <a:xfrm>
              <a:off x="3384720" y="2138400"/>
              <a:ext cx="128520" cy="85680"/>
            </a:xfrm>
            <a:custGeom>
              <a:avLst/>
              <a:gdLst/>
              <a:ahLst/>
              <a:rect l="l" t="t" r="r" b="b"/>
              <a:pathLst>
                <a:path w="84" h="54">
                  <a:moveTo>
                    <a:pt x="84" y="33"/>
                  </a:moveTo>
                  <a:lnTo>
                    <a:pt x="69" y="0"/>
                  </a:lnTo>
                  <a:lnTo>
                    <a:pt x="0" y="27"/>
                  </a:lnTo>
                  <a:lnTo>
                    <a:pt x="18" y="54"/>
                  </a:lnTo>
                </a:path>
              </a:pathLst>
            </a:custGeom>
            <a:noFill/>
            <a:ln w="38160">
              <a:solidFill>
                <a:srgbClr val="0091ff"/>
              </a:solidFill>
              <a:round/>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79" name=""/>
            <p:cNvSpPr/>
            <p:nvPr/>
          </p:nvSpPr>
          <p:spPr>
            <a:xfrm>
              <a:off x="3852720" y="2114640"/>
              <a:ext cx="49320" cy="41040"/>
            </a:xfrm>
            <a:prstGeom prst="line">
              <a:avLst/>
            </a:prstGeom>
            <a:ln w="38160">
              <a:solidFill>
                <a:srgbClr val="0091ff"/>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80" name=""/>
            <p:cNvSpPr/>
            <p:nvPr/>
          </p:nvSpPr>
          <p:spPr>
            <a:xfrm>
              <a:off x="2882880" y="1360440"/>
              <a:ext cx="84240" cy="46080"/>
            </a:xfrm>
            <a:custGeom>
              <a:avLst/>
              <a:gdLst/>
              <a:ahLst/>
              <a:rect l="l" t="t" r="r" b="b"/>
              <a:pathLst>
                <a:path w="54" h="30">
                  <a:moveTo>
                    <a:pt x="0" y="30"/>
                  </a:moveTo>
                  <a:lnTo>
                    <a:pt x="54" y="30"/>
                  </a:lnTo>
                  <a:lnTo>
                    <a:pt x="54" y="0"/>
                  </a:lnTo>
                </a:path>
              </a:pathLst>
            </a:custGeom>
            <a:noFill/>
            <a:ln w="38160">
              <a:solidFill>
                <a:srgbClr val="0091f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81" name=""/>
            <p:cNvSpPr/>
            <p:nvPr/>
          </p:nvSpPr>
          <p:spPr>
            <a:xfrm>
              <a:off x="3352680" y="1725480"/>
              <a:ext cx="120600" cy="136800"/>
            </a:xfrm>
            <a:custGeom>
              <a:avLst/>
              <a:gdLst/>
              <a:ahLst/>
              <a:rect l="l" t="t" r="r" b="b"/>
              <a:pathLst>
                <a:path w="78" h="72">
                  <a:moveTo>
                    <a:pt x="0" y="0"/>
                  </a:moveTo>
                  <a:lnTo>
                    <a:pt x="42" y="72"/>
                  </a:lnTo>
                  <a:lnTo>
                    <a:pt x="78" y="51"/>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2" name=""/>
            <p:cNvSpPr/>
            <p:nvPr/>
          </p:nvSpPr>
          <p:spPr>
            <a:xfrm flipV="1">
              <a:off x="3602160" y="1765440"/>
              <a:ext cx="55440" cy="196560"/>
            </a:xfrm>
            <a:prstGeom prst="line">
              <a:avLst/>
            </a:prstGeom>
            <a:ln w="381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1481040" y="1224000"/>
              <a:ext cx="133560" cy="333360"/>
            </a:xfrm>
            <a:custGeom>
              <a:avLst/>
              <a:gdLst/>
              <a:ahLst/>
              <a:rect l="l" t="t" r="r" b="b"/>
              <a:pathLst>
                <a:path w="87" h="210">
                  <a:moveTo>
                    <a:pt x="0" y="0"/>
                  </a:moveTo>
                  <a:lnTo>
                    <a:pt x="87" y="9"/>
                  </a:lnTo>
                  <a:lnTo>
                    <a:pt x="9" y="210"/>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flipH="1" flipV="1">
              <a:off x="327600" y="1159560"/>
              <a:ext cx="463680" cy="46080"/>
            </a:xfrm>
            <a:prstGeom prst="line">
              <a:avLst/>
            </a:prstGeom>
            <a:ln w="3816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85" name=""/>
            <p:cNvSpPr/>
            <p:nvPr/>
          </p:nvSpPr>
          <p:spPr>
            <a:xfrm>
              <a:off x="3614400" y="3019320"/>
              <a:ext cx="7963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Ft. Myers</a:t>
              </a:r>
              <a:endParaRPr b="0" lang="en-US" sz="1100" strike="noStrike" u="none">
                <a:solidFill>
                  <a:srgbClr val="000000"/>
                </a:solidFill>
                <a:effectLst/>
                <a:uFillTx/>
                <a:latin typeface="Times New Roman"/>
              </a:endParaRPr>
            </a:p>
          </p:txBody>
        </p:sp>
        <p:sp>
          <p:nvSpPr>
            <p:cNvPr id="386" name=""/>
            <p:cNvSpPr/>
            <p:nvPr/>
          </p:nvSpPr>
          <p:spPr>
            <a:xfrm>
              <a:off x="3516480" y="3062160"/>
              <a:ext cx="134640" cy="1080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387" name=""/>
            <p:cNvSpPr/>
            <p:nvPr/>
          </p:nvSpPr>
          <p:spPr>
            <a:xfrm>
              <a:off x="3460680" y="3014640"/>
              <a:ext cx="7956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8" name=""/>
            <p:cNvSpPr/>
            <p:nvPr/>
          </p:nvSpPr>
          <p:spPr>
            <a:xfrm>
              <a:off x="3432240" y="3078000"/>
              <a:ext cx="19512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9" name=""/>
            <p:cNvSpPr/>
            <p:nvPr/>
          </p:nvSpPr>
          <p:spPr>
            <a:xfrm>
              <a:off x="3460680" y="3105000"/>
              <a:ext cx="79560" cy="968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0" name=""/>
            <p:cNvSpPr/>
            <p:nvPr/>
          </p:nvSpPr>
          <p:spPr>
            <a:xfrm>
              <a:off x="3433680" y="3166920"/>
              <a:ext cx="19548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3513240" y="3014640"/>
              <a:ext cx="7920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2" name=""/>
            <p:cNvSpPr/>
            <p:nvPr/>
          </p:nvSpPr>
          <p:spPr>
            <a:xfrm>
              <a:off x="3486240" y="3078000"/>
              <a:ext cx="19512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3" name=""/>
            <p:cNvSpPr/>
            <p:nvPr/>
          </p:nvSpPr>
          <p:spPr>
            <a:xfrm>
              <a:off x="3522600" y="3083040"/>
              <a:ext cx="79560" cy="982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4" name=""/>
            <p:cNvSpPr/>
            <p:nvPr/>
          </p:nvSpPr>
          <p:spPr>
            <a:xfrm>
              <a:off x="3495600" y="3144960"/>
              <a:ext cx="195480" cy="936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5" name=""/>
            <p:cNvGrpSpPr/>
            <p:nvPr/>
          </p:nvGrpSpPr>
          <p:grpSpPr>
            <a:xfrm>
              <a:off x="3340080" y="1668600"/>
              <a:ext cx="194760" cy="156600"/>
              <a:chOff x="3340080" y="1668600"/>
              <a:chExt cx="194760" cy="156600"/>
            </a:xfrm>
          </p:grpSpPr>
          <p:sp>
            <p:nvSpPr>
              <p:cNvPr id="396" name=""/>
              <p:cNvSpPr/>
              <p:nvPr/>
            </p:nvSpPr>
            <p:spPr>
              <a:xfrm>
                <a:off x="3367080" y="1668600"/>
                <a:ext cx="7956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7" name=""/>
              <p:cNvSpPr/>
              <p:nvPr/>
            </p:nvSpPr>
            <p:spPr>
              <a:xfrm>
                <a:off x="3340080" y="1730520"/>
                <a:ext cx="194760" cy="946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8" name=""/>
            <p:cNvGrpSpPr/>
            <p:nvPr/>
          </p:nvGrpSpPr>
          <p:grpSpPr>
            <a:xfrm>
              <a:off x="3394080" y="2135160"/>
              <a:ext cx="194760" cy="156960"/>
              <a:chOff x="3394080" y="2135160"/>
              <a:chExt cx="194760" cy="156960"/>
            </a:xfrm>
          </p:grpSpPr>
          <p:sp>
            <p:nvSpPr>
              <p:cNvPr id="399" name=""/>
              <p:cNvSpPr/>
              <p:nvPr/>
            </p:nvSpPr>
            <p:spPr>
              <a:xfrm>
                <a:off x="3421080" y="2135160"/>
                <a:ext cx="79560" cy="986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0" name=""/>
              <p:cNvSpPr/>
              <p:nvPr/>
            </p:nvSpPr>
            <p:spPr>
              <a:xfrm>
                <a:off x="3394080" y="2197080"/>
                <a:ext cx="194760" cy="9504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1" name=""/>
            <p:cNvGrpSpPr/>
            <p:nvPr/>
          </p:nvGrpSpPr>
          <p:grpSpPr>
            <a:xfrm>
              <a:off x="4221000" y="2593800"/>
              <a:ext cx="195120" cy="156960"/>
              <a:chOff x="4221000" y="2593800"/>
              <a:chExt cx="195120" cy="156960"/>
            </a:xfrm>
          </p:grpSpPr>
          <p:sp>
            <p:nvSpPr>
              <p:cNvPr id="402" name=""/>
              <p:cNvSpPr/>
              <p:nvPr/>
            </p:nvSpPr>
            <p:spPr>
              <a:xfrm>
                <a:off x="4248360" y="2593800"/>
                <a:ext cx="7956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4221000" y="2655720"/>
                <a:ext cx="195120" cy="950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4" name=""/>
            <p:cNvGrpSpPr/>
            <p:nvPr/>
          </p:nvGrpSpPr>
          <p:grpSpPr>
            <a:xfrm>
              <a:off x="3238560" y="1660680"/>
              <a:ext cx="194760" cy="155160"/>
              <a:chOff x="3238560" y="1660680"/>
              <a:chExt cx="194760" cy="155160"/>
            </a:xfrm>
          </p:grpSpPr>
          <p:sp>
            <p:nvSpPr>
              <p:cNvPr id="405" name=""/>
              <p:cNvSpPr/>
              <p:nvPr/>
            </p:nvSpPr>
            <p:spPr>
              <a:xfrm>
                <a:off x="3265560" y="166068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6" name=""/>
              <p:cNvSpPr/>
              <p:nvPr/>
            </p:nvSpPr>
            <p:spPr>
              <a:xfrm>
                <a:off x="3238560" y="172188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7" name=""/>
            <p:cNvGrpSpPr/>
            <p:nvPr/>
          </p:nvGrpSpPr>
          <p:grpSpPr>
            <a:xfrm>
              <a:off x="3300480" y="1886040"/>
              <a:ext cx="194760" cy="155160"/>
              <a:chOff x="3300480" y="1886040"/>
              <a:chExt cx="194760" cy="155160"/>
            </a:xfrm>
          </p:grpSpPr>
          <p:sp>
            <p:nvSpPr>
              <p:cNvPr id="408" name=""/>
              <p:cNvSpPr/>
              <p:nvPr/>
            </p:nvSpPr>
            <p:spPr>
              <a:xfrm>
                <a:off x="3327480" y="1886040"/>
                <a:ext cx="79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3300480" y="1947240"/>
                <a:ext cx="1947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0" name=""/>
            <p:cNvGrpSpPr/>
            <p:nvPr/>
          </p:nvGrpSpPr>
          <p:grpSpPr>
            <a:xfrm>
              <a:off x="3303720" y="1920960"/>
              <a:ext cx="196200" cy="156600"/>
              <a:chOff x="3303720" y="1920960"/>
              <a:chExt cx="196200" cy="156600"/>
            </a:xfrm>
          </p:grpSpPr>
          <p:sp>
            <p:nvSpPr>
              <p:cNvPr id="411" name=""/>
              <p:cNvSpPr/>
              <p:nvPr/>
            </p:nvSpPr>
            <p:spPr>
              <a:xfrm>
                <a:off x="3331080" y="1920960"/>
                <a:ext cx="79920" cy="982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3303720" y="1982880"/>
                <a:ext cx="196200" cy="946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3" name=""/>
            <p:cNvGrpSpPr/>
            <p:nvPr/>
          </p:nvGrpSpPr>
          <p:grpSpPr>
            <a:xfrm>
              <a:off x="3095640" y="2206800"/>
              <a:ext cx="194760" cy="155160"/>
              <a:chOff x="3095640" y="2206800"/>
              <a:chExt cx="194760" cy="155160"/>
            </a:xfrm>
          </p:grpSpPr>
          <p:sp>
            <p:nvSpPr>
              <p:cNvPr id="414" name=""/>
              <p:cNvSpPr/>
              <p:nvPr/>
            </p:nvSpPr>
            <p:spPr>
              <a:xfrm>
                <a:off x="3122640" y="220680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5" name=""/>
              <p:cNvSpPr/>
              <p:nvPr/>
            </p:nvSpPr>
            <p:spPr>
              <a:xfrm>
                <a:off x="3095640" y="226800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6" name=""/>
            <p:cNvGrpSpPr/>
            <p:nvPr/>
          </p:nvGrpSpPr>
          <p:grpSpPr>
            <a:xfrm>
              <a:off x="3084480" y="2238480"/>
              <a:ext cx="194760" cy="156600"/>
              <a:chOff x="3084480" y="2238480"/>
              <a:chExt cx="194760" cy="156600"/>
            </a:xfrm>
          </p:grpSpPr>
          <p:sp>
            <p:nvSpPr>
              <p:cNvPr id="417" name=""/>
              <p:cNvSpPr/>
              <p:nvPr/>
            </p:nvSpPr>
            <p:spPr>
              <a:xfrm>
                <a:off x="3111480" y="2238480"/>
                <a:ext cx="7956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8" name=""/>
              <p:cNvSpPr/>
              <p:nvPr/>
            </p:nvSpPr>
            <p:spPr>
              <a:xfrm>
                <a:off x="3084480" y="2300400"/>
                <a:ext cx="194760" cy="946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9" name=""/>
            <p:cNvGrpSpPr/>
            <p:nvPr/>
          </p:nvGrpSpPr>
          <p:grpSpPr>
            <a:xfrm>
              <a:off x="4276800" y="2646360"/>
              <a:ext cx="194760" cy="155160"/>
              <a:chOff x="4276800" y="2646360"/>
              <a:chExt cx="194760" cy="155160"/>
            </a:xfrm>
          </p:grpSpPr>
          <p:sp>
            <p:nvSpPr>
              <p:cNvPr id="420" name=""/>
              <p:cNvSpPr/>
              <p:nvPr/>
            </p:nvSpPr>
            <p:spPr>
              <a:xfrm>
                <a:off x="4303800" y="2646360"/>
                <a:ext cx="79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1" name=""/>
              <p:cNvSpPr/>
              <p:nvPr/>
            </p:nvSpPr>
            <p:spPr>
              <a:xfrm>
                <a:off x="4276800" y="2707560"/>
                <a:ext cx="1947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2" name=""/>
            <p:cNvGrpSpPr/>
            <p:nvPr/>
          </p:nvGrpSpPr>
          <p:grpSpPr>
            <a:xfrm>
              <a:off x="3949560" y="2176560"/>
              <a:ext cx="195120" cy="155160"/>
              <a:chOff x="3949560" y="2176560"/>
              <a:chExt cx="195120" cy="155160"/>
            </a:xfrm>
          </p:grpSpPr>
          <p:sp>
            <p:nvSpPr>
              <p:cNvPr id="423" name=""/>
              <p:cNvSpPr/>
              <p:nvPr/>
            </p:nvSpPr>
            <p:spPr>
              <a:xfrm>
                <a:off x="3976920" y="21765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4" name=""/>
              <p:cNvSpPr/>
              <p:nvPr/>
            </p:nvSpPr>
            <p:spPr>
              <a:xfrm>
                <a:off x="3949560" y="223776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5" name=""/>
            <p:cNvGrpSpPr/>
            <p:nvPr/>
          </p:nvGrpSpPr>
          <p:grpSpPr>
            <a:xfrm>
              <a:off x="3666960" y="2181240"/>
              <a:ext cx="195120" cy="156960"/>
              <a:chOff x="3666960" y="2181240"/>
              <a:chExt cx="195120" cy="156960"/>
            </a:xfrm>
          </p:grpSpPr>
          <p:sp>
            <p:nvSpPr>
              <p:cNvPr id="426" name=""/>
              <p:cNvSpPr/>
              <p:nvPr/>
            </p:nvSpPr>
            <p:spPr>
              <a:xfrm>
                <a:off x="3694320" y="2181240"/>
                <a:ext cx="79560" cy="986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3666960" y="2243160"/>
                <a:ext cx="195120" cy="9504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8" name=""/>
            <p:cNvGrpSpPr/>
            <p:nvPr/>
          </p:nvGrpSpPr>
          <p:grpSpPr>
            <a:xfrm>
              <a:off x="3381480" y="2800440"/>
              <a:ext cx="194760" cy="156600"/>
              <a:chOff x="3381480" y="2800440"/>
              <a:chExt cx="194760" cy="156600"/>
            </a:xfrm>
          </p:grpSpPr>
          <p:sp>
            <p:nvSpPr>
              <p:cNvPr id="429" name=""/>
              <p:cNvSpPr/>
              <p:nvPr/>
            </p:nvSpPr>
            <p:spPr>
              <a:xfrm>
                <a:off x="3408480" y="2800440"/>
                <a:ext cx="79560" cy="982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0" name=""/>
              <p:cNvSpPr/>
              <p:nvPr/>
            </p:nvSpPr>
            <p:spPr>
              <a:xfrm>
                <a:off x="3381480" y="2862360"/>
                <a:ext cx="194760" cy="946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1" name=""/>
            <p:cNvGrpSpPr/>
            <p:nvPr/>
          </p:nvGrpSpPr>
          <p:grpSpPr>
            <a:xfrm>
              <a:off x="3043080" y="1916280"/>
              <a:ext cx="195120" cy="155160"/>
              <a:chOff x="3043080" y="1916280"/>
              <a:chExt cx="195120" cy="155160"/>
            </a:xfrm>
          </p:grpSpPr>
          <p:sp>
            <p:nvSpPr>
              <p:cNvPr id="432" name=""/>
              <p:cNvSpPr/>
              <p:nvPr/>
            </p:nvSpPr>
            <p:spPr>
              <a:xfrm>
                <a:off x="3070440" y="191628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3043080" y="197748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4" name=""/>
            <p:cNvGrpSpPr/>
            <p:nvPr/>
          </p:nvGrpSpPr>
          <p:grpSpPr>
            <a:xfrm>
              <a:off x="984240" y="1392120"/>
              <a:ext cx="194760" cy="155160"/>
              <a:chOff x="984240" y="1392120"/>
              <a:chExt cx="194760" cy="155160"/>
            </a:xfrm>
          </p:grpSpPr>
          <p:sp>
            <p:nvSpPr>
              <p:cNvPr id="435" name=""/>
              <p:cNvSpPr/>
              <p:nvPr/>
            </p:nvSpPr>
            <p:spPr>
              <a:xfrm>
                <a:off x="1011240" y="139212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6" name=""/>
              <p:cNvSpPr/>
              <p:nvPr/>
            </p:nvSpPr>
            <p:spPr>
              <a:xfrm>
                <a:off x="984240" y="145332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7" name=""/>
            <p:cNvGrpSpPr/>
            <p:nvPr/>
          </p:nvGrpSpPr>
          <p:grpSpPr>
            <a:xfrm>
              <a:off x="3290760" y="1386000"/>
              <a:ext cx="195120" cy="156600"/>
              <a:chOff x="3290760" y="1386000"/>
              <a:chExt cx="195120" cy="156600"/>
            </a:xfrm>
          </p:grpSpPr>
          <p:sp>
            <p:nvSpPr>
              <p:cNvPr id="438" name=""/>
              <p:cNvSpPr/>
              <p:nvPr/>
            </p:nvSpPr>
            <p:spPr>
              <a:xfrm>
                <a:off x="3318120" y="1386000"/>
                <a:ext cx="79560" cy="982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3290760" y="1447920"/>
                <a:ext cx="195120" cy="946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0" name=""/>
          <p:cNvGrpSpPr/>
          <p:nvPr/>
        </p:nvGrpSpPr>
        <p:grpSpPr>
          <a:xfrm>
            <a:off x="3298680" y="1701720"/>
            <a:ext cx="228240" cy="182160"/>
            <a:chOff x="3298680" y="1701720"/>
            <a:chExt cx="228240" cy="182160"/>
          </a:xfrm>
        </p:grpSpPr>
        <p:sp>
          <p:nvSpPr>
            <p:cNvPr id="441" name=""/>
            <p:cNvSpPr/>
            <p:nvPr/>
          </p:nvSpPr>
          <p:spPr>
            <a:xfrm>
              <a:off x="3330360" y="1701720"/>
              <a:ext cx="932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2" name=""/>
            <p:cNvSpPr/>
            <p:nvPr/>
          </p:nvSpPr>
          <p:spPr>
            <a:xfrm>
              <a:off x="3298680" y="1773720"/>
              <a:ext cx="228240" cy="1101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3" name=""/>
          <p:cNvSpPr/>
          <p:nvPr/>
        </p:nvSpPr>
        <p:spPr>
          <a:xfrm>
            <a:off x="358560" y="2098800"/>
            <a:ext cx="47664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Pipe</a:t>
            </a:r>
            <a:endParaRPr b="0" lang="en-US" sz="1100" strike="noStrike" u="none">
              <a:solidFill>
                <a:srgbClr val="000000"/>
              </a:solidFill>
              <a:effectLst/>
              <a:uFillTx/>
              <a:latin typeface="Times New Roman"/>
            </a:endParaRPr>
          </a:p>
        </p:txBody>
      </p:sp>
      <p:sp>
        <p:nvSpPr>
          <p:cNvPr id="444" name=""/>
          <p:cNvSpPr/>
          <p:nvPr/>
        </p:nvSpPr>
        <p:spPr>
          <a:xfrm>
            <a:off x="479520" y="2446200"/>
            <a:ext cx="25704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5" name=""/>
          <p:cNvSpPr/>
          <p:nvPr/>
        </p:nvSpPr>
        <p:spPr>
          <a:xfrm>
            <a:off x="479520" y="2666880"/>
            <a:ext cx="257040" cy="0"/>
          </a:xfrm>
          <a:prstGeom prst="line">
            <a:avLst/>
          </a:prstGeom>
          <a:ln w="255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6" name=""/>
          <p:cNvSpPr/>
          <p:nvPr/>
        </p:nvSpPr>
        <p:spPr>
          <a:xfrm>
            <a:off x="731880" y="2324160"/>
            <a:ext cx="672840" cy="478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Existing</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grpSp>
        <p:nvGrpSpPr>
          <p:cNvPr id="447" name=""/>
          <p:cNvGrpSpPr/>
          <p:nvPr/>
        </p:nvGrpSpPr>
        <p:grpSpPr>
          <a:xfrm>
            <a:off x="1636560" y="2381400"/>
            <a:ext cx="228240" cy="182160"/>
            <a:chOff x="1636560" y="2381400"/>
            <a:chExt cx="228240" cy="182160"/>
          </a:xfrm>
        </p:grpSpPr>
        <p:sp>
          <p:nvSpPr>
            <p:cNvPr id="448" name=""/>
            <p:cNvSpPr/>
            <p:nvPr/>
          </p:nvSpPr>
          <p:spPr>
            <a:xfrm>
              <a:off x="1668240" y="2381400"/>
              <a:ext cx="932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9" name=""/>
            <p:cNvSpPr/>
            <p:nvPr/>
          </p:nvSpPr>
          <p:spPr>
            <a:xfrm>
              <a:off x="1636560" y="2453400"/>
              <a:ext cx="228240" cy="1101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50" name=""/>
          <p:cNvSpPr/>
          <p:nvPr/>
        </p:nvSpPr>
        <p:spPr>
          <a:xfrm>
            <a:off x="1938240" y="243036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p:txBody>
      </p:sp>
      <p:sp>
        <p:nvSpPr>
          <p:cNvPr id="451" name=""/>
          <p:cNvSpPr/>
          <p:nvPr/>
        </p:nvSpPr>
        <p:spPr>
          <a:xfrm>
            <a:off x="1541160" y="1932120"/>
            <a:ext cx="106128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Third Party</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Power Plants</a:t>
            </a:r>
            <a:endParaRPr b="0" lang="en-US" sz="1100" strike="noStrike" u="none">
              <a:solidFill>
                <a:srgbClr val="000000"/>
              </a:solidFill>
              <a:effectLst/>
              <a:uFillTx/>
              <a:latin typeface="Times New Roman"/>
            </a:endParaRPr>
          </a:p>
        </p:txBody>
      </p:sp>
      <p:grpSp>
        <p:nvGrpSpPr>
          <p:cNvPr id="452" name=""/>
          <p:cNvGrpSpPr/>
          <p:nvPr/>
        </p:nvGrpSpPr>
        <p:grpSpPr>
          <a:xfrm>
            <a:off x="1636560" y="2803680"/>
            <a:ext cx="228240" cy="182160"/>
            <a:chOff x="1636560" y="2803680"/>
            <a:chExt cx="228240" cy="182160"/>
          </a:xfrm>
        </p:grpSpPr>
        <p:sp>
          <p:nvSpPr>
            <p:cNvPr id="453" name=""/>
            <p:cNvSpPr/>
            <p:nvPr/>
          </p:nvSpPr>
          <p:spPr>
            <a:xfrm>
              <a:off x="1668240" y="2803680"/>
              <a:ext cx="93240" cy="1144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1636560" y="2875680"/>
              <a:ext cx="228240" cy="1101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55" name=""/>
          <p:cNvGrpSpPr/>
          <p:nvPr/>
        </p:nvGrpSpPr>
        <p:grpSpPr>
          <a:xfrm>
            <a:off x="1633680" y="2592360"/>
            <a:ext cx="228240" cy="182160"/>
            <a:chOff x="1633680" y="2592360"/>
            <a:chExt cx="228240" cy="182160"/>
          </a:xfrm>
        </p:grpSpPr>
        <p:sp>
          <p:nvSpPr>
            <p:cNvPr id="456" name=""/>
            <p:cNvSpPr/>
            <p:nvPr/>
          </p:nvSpPr>
          <p:spPr>
            <a:xfrm>
              <a:off x="1665360" y="2592360"/>
              <a:ext cx="93240" cy="1144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7" name=""/>
            <p:cNvSpPr/>
            <p:nvPr/>
          </p:nvSpPr>
          <p:spPr>
            <a:xfrm>
              <a:off x="1633680" y="2664360"/>
              <a:ext cx="228240" cy="1101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58" name=""/>
          <p:cNvSpPr/>
          <p:nvPr/>
        </p:nvSpPr>
        <p:spPr>
          <a:xfrm>
            <a:off x="1938240" y="264780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p:txBody>
      </p:sp>
      <p:sp>
        <p:nvSpPr>
          <p:cNvPr id="459" name=""/>
          <p:cNvSpPr/>
          <p:nvPr/>
        </p:nvSpPr>
        <p:spPr>
          <a:xfrm>
            <a:off x="1947960" y="286056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sp>
        <p:nvSpPr>
          <p:cNvPr id="460" name="PlaceHolder 2"/>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Florida Gas Expansion Activity</a:t>
            </a:r>
            <a:endParaRPr b="0" lang="en-US" sz="3200" strike="noStrike" u="none">
              <a:solidFill>
                <a:srgbClr val="000000"/>
              </a:solidFill>
              <a:effectLst/>
              <a:uFillTx/>
              <a:latin typeface="Arial Black"/>
            </a:endParaRPr>
          </a:p>
        </p:txBody>
      </p:sp>
      <p:sp>
        <p:nvSpPr>
          <p:cNvPr id="461" name=""/>
          <p:cNvSpPr/>
          <p:nvPr/>
        </p:nvSpPr>
        <p:spPr>
          <a:xfrm>
            <a:off x="5334120" y="990720"/>
            <a:ext cx="4647960" cy="533376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462" name=""/>
          <p:cNvSpPr/>
          <p:nvPr/>
        </p:nvSpPr>
        <p:spPr>
          <a:xfrm>
            <a:off x="9347040" y="1968480"/>
            <a:ext cx="42732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2.2</a:t>
            </a:r>
            <a:endParaRPr b="0" lang="en-US" sz="1200" strike="noStrike" u="none">
              <a:solidFill>
                <a:srgbClr val="000000"/>
              </a:solidFill>
              <a:effectLst/>
              <a:uFillTx/>
              <a:latin typeface="Times New Roman"/>
            </a:endParaRPr>
          </a:p>
        </p:txBody>
      </p:sp>
      <p:sp>
        <p:nvSpPr>
          <p:cNvPr id="463" name=""/>
          <p:cNvSpPr/>
          <p:nvPr/>
        </p:nvSpPr>
        <p:spPr>
          <a:xfrm>
            <a:off x="8737560" y="196848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464" name=""/>
          <p:cNvSpPr/>
          <p:nvPr/>
        </p:nvSpPr>
        <p:spPr>
          <a:xfrm>
            <a:off x="8077320" y="214632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465" name=""/>
          <p:cNvSpPr/>
          <p:nvPr/>
        </p:nvSpPr>
        <p:spPr>
          <a:xfrm>
            <a:off x="7442280" y="275580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p:txBody>
      </p:sp>
      <p:sp>
        <p:nvSpPr>
          <p:cNvPr id="466" name=""/>
          <p:cNvSpPr/>
          <p:nvPr/>
        </p:nvSpPr>
        <p:spPr>
          <a:xfrm>
            <a:off x="6794640" y="325116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p:txBody>
      </p:sp>
      <p:sp>
        <p:nvSpPr>
          <p:cNvPr id="467" name=""/>
          <p:cNvSpPr/>
          <p:nvPr/>
        </p:nvSpPr>
        <p:spPr>
          <a:xfrm>
            <a:off x="6172200" y="402588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468" name=""/>
          <p:cNvSpPr/>
          <p:nvPr/>
        </p:nvSpPr>
        <p:spPr>
          <a:xfrm>
            <a:off x="5524560" y="417816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0.8</a:t>
            </a:r>
            <a:endParaRPr b="0" lang="en-US" sz="1200" strike="noStrike" u="none">
              <a:solidFill>
                <a:srgbClr val="000000"/>
              </a:solidFill>
              <a:effectLst/>
              <a:uFillTx/>
              <a:latin typeface="Times New Roman"/>
            </a:endParaRPr>
          </a:p>
        </p:txBody>
      </p:sp>
      <p:sp>
        <p:nvSpPr>
          <p:cNvPr id="469" name=""/>
          <p:cNvSpPr/>
          <p:nvPr/>
        </p:nvSpPr>
        <p:spPr>
          <a:xfrm>
            <a:off x="5943600" y="432108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6553080" y="41799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7216920" y="339552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2" name=""/>
          <p:cNvSpPr/>
          <p:nvPr/>
        </p:nvSpPr>
        <p:spPr>
          <a:xfrm>
            <a:off x="7859880" y="291780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3" name=""/>
          <p:cNvSpPr/>
          <p:nvPr/>
        </p:nvSpPr>
        <p:spPr>
          <a:xfrm>
            <a:off x="8491680" y="22971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4" name=""/>
          <p:cNvSpPr/>
          <p:nvPr/>
        </p:nvSpPr>
        <p:spPr>
          <a:xfrm>
            <a:off x="9132840" y="21351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Global Assets</a:t>
            </a:r>
            <a:endParaRPr b="0" lang="en-US" sz="3200" strike="noStrike" u="none">
              <a:solidFill>
                <a:srgbClr val="000000"/>
              </a:solidFill>
              <a:effectLst/>
              <a:uFillTx/>
              <a:latin typeface="Arial Black"/>
            </a:endParaRPr>
          </a:p>
        </p:txBody>
      </p:sp>
      <p:sp>
        <p:nvSpPr>
          <p:cNvPr id="476" name="PlaceHolder 2"/>
          <p:cNvSpPr>
            <a:spLocks noGrp="1"/>
          </p:cNvSpPr>
          <p:nvPr>
            <p:ph/>
          </p:nvPr>
        </p:nvSpPr>
        <p:spPr>
          <a:xfrm>
            <a:off x="514080" y="1143000"/>
            <a:ext cx="4514760" cy="4952880"/>
          </a:xfrm>
          <a:prstGeom prst="rect">
            <a:avLst/>
          </a:prstGeom>
          <a:noFill/>
          <a:ln w="0">
            <a:noFill/>
          </a:ln>
        </p:spPr>
        <p:txBody>
          <a:bodyPr lIns="90000" rIns="90000" tIns="46800" bIns="46800" anchor="t">
            <a:normAutofit lnSpcReduction="9999"/>
          </a:bodyPr>
          <a:p>
            <a:pPr marL="457200" indent="-457200">
              <a:lnSpc>
                <a:spcPct val="90000"/>
              </a:lnSpc>
              <a:spcBef>
                <a:spcPts val="550"/>
              </a:spcBef>
              <a:buSzPct val="10475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Stand-Alone Assets Not Part of Wholesale and Retail Operations</a:t>
            </a:r>
            <a:endParaRPr b="1" lang="en-US" sz="2200" strike="noStrike" u="none">
              <a:solidFill>
                <a:srgbClr val="000000"/>
              </a:solidFill>
              <a:effectLst/>
              <a:uFillTx/>
              <a:latin typeface="Arial"/>
            </a:endParaRPr>
          </a:p>
          <a:p>
            <a:pPr marL="457200" indent="-45720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457200" indent="-457200">
              <a:lnSpc>
                <a:spcPct val="90000"/>
              </a:lnSpc>
              <a:spcBef>
                <a:spcPts val="550"/>
              </a:spcBef>
              <a:buSzPct val="10475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Largest Assets</a:t>
            </a:r>
            <a:endParaRPr b="1" lang="en-US" sz="2200" strike="noStrike" u="none">
              <a:solidFill>
                <a:srgbClr val="000000"/>
              </a:solidFill>
              <a:effectLst/>
              <a:uFillTx/>
              <a:latin typeface="Arial"/>
            </a:endParaRPr>
          </a:p>
          <a:p>
            <a:pPr lvl="1" marL="857160" indent="-2854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Elektro – Electric Distribution Company (Brazil)</a:t>
            </a:r>
            <a:endParaRPr b="1" lang="en-US" sz="1800" strike="noStrike" u="none">
              <a:solidFill>
                <a:srgbClr val="000000"/>
              </a:solidFill>
              <a:effectLst/>
              <a:uFillTx/>
              <a:latin typeface="Arial"/>
            </a:endParaRPr>
          </a:p>
          <a:p>
            <a:pPr lvl="1" marL="857160" indent="-2854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Dabhol – Power Plant (India)</a:t>
            </a:r>
            <a:endParaRPr b="1" lang="en-US" sz="1800" strike="noStrike" u="none">
              <a:solidFill>
                <a:srgbClr val="000000"/>
              </a:solidFill>
              <a:effectLst/>
              <a:uFillTx/>
              <a:latin typeface="Arial"/>
            </a:endParaRPr>
          </a:p>
          <a:p>
            <a:pPr lvl="1" marL="857160" indent="-2854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Cuiaba – Power Plant (Brazil)</a:t>
            </a:r>
            <a:endParaRPr b="1" lang="en-US" sz="1800" strike="noStrike" u="none">
              <a:solidFill>
                <a:srgbClr val="000000"/>
              </a:solidFill>
              <a:effectLst/>
              <a:uFillTx/>
              <a:latin typeface="Arial"/>
            </a:endParaRPr>
          </a:p>
          <a:p>
            <a:pPr marL="457200" indent="-45720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800" strike="noStrike" u="none">
              <a:solidFill>
                <a:srgbClr val="000000"/>
              </a:solidFill>
              <a:effectLst/>
              <a:uFillTx/>
              <a:latin typeface="Arial"/>
            </a:endParaRPr>
          </a:p>
          <a:p>
            <a:pPr marL="457200" indent="-457200">
              <a:lnSpc>
                <a:spcPct val="90000"/>
              </a:lnSpc>
              <a:spcBef>
                <a:spcPts val="601"/>
              </a:spcBef>
              <a:buSzPct val="10475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Management Focus</a:t>
            </a:r>
            <a:r>
              <a:rPr b="1" lang="en-US" sz="2400" strike="noStrike" u="none">
                <a:solidFill>
                  <a:srgbClr val="000000"/>
                </a:solidFill>
                <a:effectLst/>
                <a:uFillTx/>
                <a:latin typeface="Arial"/>
              </a:rPr>
              <a:t> </a:t>
            </a:r>
            <a:endParaRPr b="1" lang="en-US" sz="24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Efficient Asset Operations</a:t>
            </a:r>
            <a:endParaRPr b="1" lang="en-US" sz="2000" strike="noStrike" u="none">
              <a:solidFill>
                <a:srgbClr val="000000"/>
              </a:solidFill>
              <a:effectLst/>
              <a:uFillTx/>
              <a:latin typeface="Arial"/>
            </a:endParaRPr>
          </a:p>
          <a:p>
            <a:pPr lvl="1" marL="857160" indent="-2854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Sale of Targeted Assets</a:t>
            </a:r>
            <a:endParaRPr b="1" lang="en-US" sz="2000" strike="noStrike" u="none">
              <a:solidFill>
                <a:srgbClr val="000000"/>
              </a:solidFill>
              <a:effectLst/>
              <a:uFillTx/>
              <a:latin typeface="Arial"/>
            </a:endParaRPr>
          </a:p>
          <a:p>
            <a:pPr marL="457200" indent="-457200">
              <a:lnSpc>
                <a:spcPct val="9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900" strike="noStrike" u="none">
              <a:solidFill>
                <a:srgbClr val="000000"/>
              </a:solidFill>
              <a:effectLst/>
              <a:uFillTx/>
              <a:latin typeface="Arial"/>
            </a:endParaRPr>
          </a:p>
          <a:p>
            <a:pPr marL="457200" indent="-457200">
              <a:lnSpc>
                <a:spcPct val="90000"/>
              </a:lnSpc>
              <a:spcBef>
                <a:spcPts val="550"/>
              </a:spcBef>
              <a:buSzPct val="10475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Minimal Current Income or Cash Impacts of Currency Fluctuations</a:t>
            </a:r>
            <a:endParaRPr b="1" lang="en-US" sz="2200" strike="noStrike" u="none">
              <a:solidFill>
                <a:srgbClr val="000000"/>
              </a:solidFill>
              <a:effectLst/>
              <a:uFillTx/>
              <a:latin typeface="Arial"/>
            </a:endParaRPr>
          </a:p>
          <a:p>
            <a:pPr marL="457200" indent="0">
              <a:lnSpc>
                <a:spcPct val="90000"/>
              </a:lnSpc>
              <a:spcBef>
                <a:spcPts val="27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57200" indent="-457200">
              <a:lnSpc>
                <a:spcPct val="9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477" name=""/>
          <p:cNvSpPr/>
          <p:nvPr/>
        </p:nvSpPr>
        <p:spPr>
          <a:xfrm>
            <a:off x="5181480" y="1143000"/>
            <a:ext cx="4548240" cy="49500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8" name=""/>
          <p:cNvSpPr/>
          <p:nvPr/>
        </p:nvSpPr>
        <p:spPr>
          <a:xfrm>
            <a:off x="5745240" y="1784520"/>
            <a:ext cx="3241080" cy="3241080"/>
          </a:xfrm>
          <a:custGeom>
            <a:avLst/>
            <a:gdLst/>
            <a:ahLst/>
            <a:rect l="l" t="t" r="r" b="b"/>
            <a:pathLst>
              <a:path stroke="0" w="21600" h="21600">
                <a:moveTo>
                  <a:pt x="10768" y="0"/>
                </a:moveTo>
                <a:arcTo wR="10800" hR="10800" stAng="-5410096" swAng="3121364"/>
                <a:lnTo>
                  <a:pt x="10800" y="10800"/>
                </a:lnTo>
                <a:close/>
              </a:path>
              <a:path fill="none" w="21600" h="21600">
                <a:moveTo>
                  <a:pt x="10768" y="0"/>
                </a:moveTo>
                <a:arcTo wR="10800" hR="10800" stAng="-5410096" swAng="3121364"/>
              </a:path>
            </a:pathLst>
          </a:custGeom>
          <a:solidFill>
            <a:srgbClr val="ffe80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9" name=""/>
          <p:cNvSpPr/>
          <p:nvPr/>
        </p:nvSpPr>
        <p:spPr>
          <a:xfrm>
            <a:off x="5744520" y="1786320"/>
            <a:ext cx="3242520" cy="3237840"/>
          </a:xfrm>
          <a:custGeom>
            <a:avLst/>
            <a:gdLst/>
            <a:ahLst/>
            <a:rect l="l" t="t" r="r" b="b"/>
            <a:pathLst>
              <a:path stroke="0" w="21600" h="21600">
                <a:moveTo>
                  <a:pt x="19294" y="4129"/>
                </a:moveTo>
                <a:arcTo wR="10800" hR="10800" stAng="-2288732" swAng="1672266"/>
                <a:lnTo>
                  <a:pt x="10800" y="10800"/>
                </a:lnTo>
                <a:close/>
              </a:path>
              <a:path fill="none" w="21600" h="21600">
                <a:moveTo>
                  <a:pt x="19294" y="4129"/>
                </a:moveTo>
                <a:arcTo wR="10800" hR="10800" stAng="-2288732" swAng="1672266"/>
              </a:path>
            </a:pathLst>
          </a:custGeom>
          <a:solidFill>
            <a:srgbClr val="0091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0" name=""/>
          <p:cNvSpPr/>
          <p:nvPr/>
        </p:nvSpPr>
        <p:spPr>
          <a:xfrm>
            <a:off x="5745240" y="1784880"/>
            <a:ext cx="3241080" cy="3240360"/>
          </a:xfrm>
          <a:custGeom>
            <a:avLst/>
            <a:gdLst/>
            <a:ahLst/>
            <a:rect l="l" t="t" r="r" b="b"/>
            <a:pathLst>
              <a:path stroke="0" w="21600" h="21600">
                <a:moveTo>
                  <a:pt x="21427" y="8874"/>
                </a:moveTo>
                <a:arcTo wR="10800" hR="10800" stAng="-616467" swAng="2954869"/>
                <a:lnTo>
                  <a:pt x="10800" y="10800"/>
                </a:lnTo>
                <a:close/>
              </a:path>
              <a:path fill="none" w="21600" h="21600">
                <a:moveTo>
                  <a:pt x="21427" y="8874"/>
                </a:moveTo>
                <a:arcTo wR="10800" hR="10800" stAng="-616467" swAng="2954869"/>
              </a:path>
            </a:pathLst>
          </a:custGeom>
          <a:solidFill>
            <a:srgbClr val="fc0128"/>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5745240" y="1785960"/>
            <a:ext cx="3241440" cy="3239640"/>
          </a:xfrm>
          <a:custGeom>
            <a:avLst/>
            <a:gdLst/>
            <a:ahLst/>
            <a:rect l="l" t="t" r="r" b="b"/>
            <a:pathLst>
              <a:path stroke="0" w="21600" h="21600">
                <a:moveTo>
                  <a:pt x="19196" y="17593"/>
                </a:moveTo>
                <a:arcTo wR="10800" hR="10800" stAng="2338402" swAng="12176763"/>
                <a:lnTo>
                  <a:pt x="10800" y="10800"/>
                </a:lnTo>
                <a:close/>
              </a:path>
              <a:path fill="none" w="21600" h="21600">
                <a:moveTo>
                  <a:pt x="19196" y="17593"/>
                </a:moveTo>
                <a:arcTo wR="10800" hR="10800" stAng="2338402" swAng="12176763"/>
              </a:path>
            </a:pathLst>
          </a:custGeom>
          <a:solidFill>
            <a:srgbClr val="00f008"/>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2" name=""/>
          <p:cNvSpPr/>
          <p:nvPr/>
        </p:nvSpPr>
        <p:spPr>
          <a:xfrm>
            <a:off x="5744160" y="1784520"/>
            <a:ext cx="3243600" cy="3241080"/>
          </a:xfrm>
          <a:custGeom>
            <a:avLst/>
            <a:gdLst/>
            <a:ahLst/>
            <a:rect l="l" t="t" r="r" b="b"/>
            <a:pathLst>
              <a:path stroke="0" w="21600" h="21600">
                <a:moveTo>
                  <a:pt x="5716" y="1271"/>
                </a:moveTo>
                <a:arcTo wR="10800" hR="10800" stAng="-7084835" swAng="1674738"/>
                <a:lnTo>
                  <a:pt x="10800" y="10800"/>
                </a:lnTo>
                <a:close/>
              </a:path>
              <a:path fill="none" w="21600" h="21600">
                <a:moveTo>
                  <a:pt x="5716" y="1271"/>
                </a:moveTo>
                <a:arcTo wR="10800" hR="10800" stAng="-7084835" swAng="1674738"/>
              </a:path>
            </a:pathLst>
          </a:custGeom>
          <a:solidFill>
            <a:srgbClr val="80808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3" name=""/>
          <p:cNvSpPr/>
          <p:nvPr/>
        </p:nvSpPr>
        <p:spPr>
          <a:xfrm>
            <a:off x="7617960" y="2286000"/>
            <a:ext cx="416880" cy="4273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India</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14%</a:t>
            </a:r>
            <a:endParaRPr b="0" lang="en-US" sz="1400" strike="noStrike" u="none">
              <a:solidFill>
                <a:srgbClr val="000000"/>
              </a:solidFill>
              <a:effectLst/>
              <a:uFillTx/>
              <a:latin typeface="Times New Roman"/>
            </a:endParaRPr>
          </a:p>
        </p:txBody>
      </p:sp>
      <p:sp>
        <p:nvSpPr>
          <p:cNvPr id="484" name=""/>
          <p:cNvSpPr/>
          <p:nvPr/>
        </p:nvSpPr>
        <p:spPr>
          <a:xfrm>
            <a:off x="8180640" y="2776680"/>
            <a:ext cx="377280" cy="4273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Asia</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8%</a:t>
            </a:r>
            <a:endParaRPr b="0" lang="en-US" sz="1400" strike="noStrike" u="none">
              <a:solidFill>
                <a:srgbClr val="000000"/>
              </a:solidFill>
              <a:effectLst/>
              <a:uFillTx/>
              <a:latin typeface="Times New Roman"/>
            </a:endParaRPr>
          </a:p>
        </p:txBody>
      </p:sp>
      <p:sp>
        <p:nvSpPr>
          <p:cNvPr id="485" name=""/>
          <p:cNvSpPr/>
          <p:nvPr/>
        </p:nvSpPr>
        <p:spPr>
          <a:xfrm>
            <a:off x="7769520" y="3429000"/>
            <a:ext cx="872640" cy="4273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Caribbean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14%</a:t>
            </a:r>
            <a:endParaRPr b="0" lang="en-US" sz="1400" strike="noStrike" u="none">
              <a:solidFill>
                <a:srgbClr val="000000"/>
              </a:solidFill>
              <a:effectLst/>
              <a:uFillTx/>
              <a:latin typeface="Times New Roman"/>
            </a:endParaRPr>
          </a:p>
        </p:txBody>
      </p:sp>
      <p:sp>
        <p:nvSpPr>
          <p:cNvPr id="486" name=""/>
          <p:cNvSpPr/>
          <p:nvPr/>
        </p:nvSpPr>
        <p:spPr>
          <a:xfrm>
            <a:off x="6780240" y="1981080"/>
            <a:ext cx="476280" cy="4273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Other</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8%</a:t>
            </a:r>
            <a:endParaRPr b="0" lang="en-US" sz="1400" strike="noStrike" u="none">
              <a:solidFill>
                <a:srgbClr val="000000"/>
              </a:solidFill>
              <a:effectLst/>
              <a:uFillTx/>
              <a:latin typeface="Times New Roman"/>
            </a:endParaRPr>
          </a:p>
        </p:txBody>
      </p:sp>
      <p:sp>
        <p:nvSpPr>
          <p:cNvPr id="487" name=""/>
          <p:cNvSpPr/>
          <p:nvPr/>
        </p:nvSpPr>
        <p:spPr>
          <a:xfrm>
            <a:off x="6016680" y="3641760"/>
            <a:ext cx="1258920" cy="4273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South America</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56%</a:t>
            </a:r>
            <a:endParaRPr b="0" lang="en-US" sz="1400" strike="noStrike" u="none">
              <a:solidFill>
                <a:srgbClr val="000000"/>
              </a:solidFill>
              <a:effectLst/>
              <a:uFillTx/>
              <a:latin typeface="Times New Roman"/>
            </a:endParaRPr>
          </a:p>
        </p:txBody>
      </p:sp>
      <p:sp>
        <p:nvSpPr>
          <p:cNvPr id="488" name=""/>
          <p:cNvSpPr/>
          <p:nvPr/>
        </p:nvSpPr>
        <p:spPr>
          <a:xfrm>
            <a:off x="6322680" y="5338800"/>
            <a:ext cx="2391480" cy="551160"/>
          </a:xfrm>
          <a:prstGeom prst="rect">
            <a:avLst/>
          </a:prstGeom>
          <a:solidFill>
            <a:srgbClr val="ffe80f"/>
          </a:solidFill>
          <a:ln w="9360">
            <a:solidFill>
              <a:srgbClr val="000000"/>
            </a:solidFill>
            <a:miter/>
          </a:ln>
        </p:spPr>
        <p:style>
          <a:lnRef idx="0"/>
          <a:fillRef idx="0"/>
          <a:effectRef idx="0"/>
          <a:fontRef idx="minor"/>
        </p:style>
        <p:txBody>
          <a:bodyPr wrap="none" lIns="45720" rIns="4572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$6.5 Billion of Assets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 of June 30, 2001</a:t>
            </a:r>
            <a:endParaRPr b="0" lang="en-US" sz="1200" strike="noStrike" u="none">
              <a:solidFill>
                <a:srgbClr val="000000"/>
              </a:solidFill>
              <a:effectLst/>
              <a:uFillTx/>
              <a:latin typeface="Times New Roman"/>
            </a:endParaRPr>
          </a:p>
        </p:txBody>
      </p:sp>
      <p:sp>
        <p:nvSpPr>
          <p:cNvPr id="489" name=""/>
          <p:cNvSpPr/>
          <p:nvPr/>
        </p:nvSpPr>
        <p:spPr>
          <a:xfrm>
            <a:off x="5257800" y="1219320"/>
            <a:ext cx="434340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Asset Mix by Location</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664FC9D-9C11-4CD3-9FD3-DDF69A8A340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34676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2001-03-05T14:45:46Z</dcterms:created>
  <dc:creator>Tammy Porterfield</dc:creator>
  <dc:description/>
  <dc:language>en-US</dc:language>
  <cp:lastModifiedBy>Tammy Porterfield</cp:lastModifiedBy>
  <cp:lastPrinted>2001-01-14T21:47:58Z</cp:lastPrinted>
  <dcterms:modified xsi:type="dcterms:W3CDTF">2001-10-16T14:26:56Z</dcterms:modified>
  <cp:revision>1060</cp:revision>
  <dc:subject/>
  <dc:title>Enron Corp. First Quarter Performance</dc:title>
</cp:coreProperties>
</file>