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9.wmf" ContentType="image/x-wmf"/>
  <Override PartName="/ppt/media/image18.wmf" ContentType="image/x-wmf"/>
  <Override PartName="/ppt/media/image20.wmf" ContentType="image/x-wmf"/>
  <Override PartName="/ppt/media/image13.png" ContentType="image/png"/>
  <Override PartName="/ppt/media/image8.wmf" ContentType="image/x-wmf"/>
  <Override PartName="/ppt/media/image17.wmf" ContentType="image/x-wmf"/>
  <Override PartName="/ppt/media/image12.png" ContentType="image/png"/>
  <Override PartName="/ppt/media/image11.wmf" ContentType="image/x-wmf"/>
  <Override PartName="/ppt/media/image7.wmf" ContentType="image/x-wmf"/>
  <Override PartName="/ppt/media/image16.wmf" ContentType="image/x-wmf"/>
  <Override PartName="/ppt/media/image23.wmf" ContentType="image/x-wmf"/>
  <Override PartName="/ppt/media/image22.wmf" ContentType="image/x-wmf"/>
  <Override PartName="/ppt/media/image6.png" ContentType="image/png"/>
  <Override PartName="/ppt/media/image21.wmf" ContentType="image/x-wmf"/>
  <Override PartName="/ppt/media/image19.wmf" ContentType="image/x-wmf"/>
  <Override PartName="/ppt/media/image15.wmf" ContentType="image/x-wmf"/>
  <Override PartName="/ppt/media/image2.png" ContentType="image/png"/>
  <Override PartName="/ppt/media/image3.wmf" ContentType="image/x-wmf"/>
  <Override PartName="/ppt/media/image4.wmf" ContentType="image/x-wmf"/>
  <Override PartName="/ppt/media/image5.png" ContentType="image/png"/>
  <Override PartName="/ppt/media/image14.png" ContentType="image/png"/>
  <Override PartName="/ppt/media/image10.png" ContentType="image/png"/>
  <Override PartName="/ppt/media/image1.png" ContentType="image/png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1.xlsx" ContentType="application/vnd.openxmlformats-officedocument.spreadsheetml.sheet"/>
  <Override PartName="/ppt/embeddings/oleObject3.bin" ContentType="application/vnd.openxmlformats-officedocument.oleObject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10288588" cy="6858000"/>
  <p:notesSz cx="6858000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080" y="1143000"/>
            <a:ext cx="92581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00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57160" indent="-28548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0024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771120" y="6248520"/>
            <a:ext cx="2143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514320" y="6248520"/>
            <a:ext cx="32576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914960" y="6629400"/>
            <a:ext cx="2143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09_01_3rd Quarter_DRAFT 10-11  -</a:t>
            </a:r>
            <a:fld id="{5AB7FD6D-01E7-4F5E-AD14-124ADCD32958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14080" y="1143000"/>
            <a:ext cx="92581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00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57160" indent="-28548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0024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4"/>
          </p:nvPr>
        </p:nvSpPr>
        <p:spPr>
          <a:xfrm>
            <a:off x="771120" y="6248520"/>
            <a:ext cx="2143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5"/>
          </p:nvPr>
        </p:nvSpPr>
        <p:spPr>
          <a:xfrm>
            <a:off x="3514320" y="6248520"/>
            <a:ext cx="32576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7914960" y="6629400"/>
            <a:ext cx="2143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09_01_3rd Quarter_DRAFT 10-11  -</a:t>
            </a:r>
            <a:fld id="{140D618F-3A37-495C-882A-F1C3B9327581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And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514080" y="1143000"/>
            <a:ext cx="92581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00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57160" indent="-28548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0024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7"/>
          </p:nvPr>
        </p:nvSpPr>
        <p:spPr>
          <a:xfrm>
            <a:off x="771120" y="6248520"/>
            <a:ext cx="2143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8"/>
          </p:nvPr>
        </p:nvSpPr>
        <p:spPr>
          <a:xfrm>
            <a:off x="3514320" y="6248520"/>
            <a:ext cx="32576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sldNum" idx="9"/>
          </p:nvPr>
        </p:nvSpPr>
        <p:spPr>
          <a:xfrm>
            <a:off x="7914960" y="6629400"/>
            <a:ext cx="2143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09_01_3rd Quarter_DRAFT 10-11  -</a:t>
            </a:r>
            <a:fld id="{21F746B6-0DCB-43BD-9601-EBBE77A3952F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14080" y="1143000"/>
            <a:ext cx="92581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00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57160" indent="-28548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0024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0"/>
          </p:nvPr>
        </p:nvSpPr>
        <p:spPr>
          <a:xfrm>
            <a:off x="771120" y="6248520"/>
            <a:ext cx="2143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11"/>
          </p:nvPr>
        </p:nvSpPr>
        <p:spPr>
          <a:xfrm>
            <a:off x="3514320" y="6248520"/>
            <a:ext cx="32576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12"/>
          </p:nvPr>
        </p:nvSpPr>
        <p:spPr>
          <a:xfrm>
            <a:off x="7914960" y="6629400"/>
            <a:ext cx="2143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09_01_3rd Quarter_DRAFT 10-11  -</a:t>
            </a:r>
            <a:fld id="{797E8E73-490F-4068-8DCB-79F84AEF52D0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oleObject" Target="../embeddings/oleObject1.bin"/><Relationship Id="rId6" Type="http://schemas.openxmlformats.org/officeDocument/2006/relationships/image" Target="../media/image14.png"/><Relationship Id="rId7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5.wmf"/><Relationship Id="rId2" Type="http://schemas.openxmlformats.org/officeDocument/2006/relationships/oleObject" Target="../embeddings/oleObject1.bin"/><Relationship Id="rId3" Type="http://schemas.openxmlformats.org/officeDocument/2006/relationships/image" Target="../media/image16.wmf"/><Relationship Id="rId4" Type="http://schemas.openxmlformats.org/officeDocument/2006/relationships/oleObject" Target="../embeddings/oleObject2.bin"/><Relationship Id="rId5" Type="http://schemas.openxmlformats.org/officeDocument/2006/relationships/image" Target="../media/image17.wmf"/><Relationship Id="rId6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8.wmf"/><Relationship Id="rId3" Type="http://schemas.openxmlformats.org/officeDocument/2006/relationships/image" Target="../media/image12.png"/><Relationship Id="rId4" Type="http://schemas.openxmlformats.org/officeDocument/2006/relationships/image" Target="../media/image12.png"/><Relationship Id="rId5" Type="http://schemas.openxmlformats.org/officeDocument/2006/relationships/image" Target="../media/image12.png"/><Relationship Id="rId6" Type="http://schemas.openxmlformats.org/officeDocument/2006/relationships/oleObject" Target="../embeddings/oleObject2.bin"/><Relationship Id="rId7" Type="http://schemas.openxmlformats.org/officeDocument/2006/relationships/image" Target="../media/image19.wmf"/><Relationship Id="rId8" Type="http://schemas.openxmlformats.org/officeDocument/2006/relationships/oleObject" Target="../embeddings/oleObject3.bin"/><Relationship Id="rId9" Type="http://schemas.openxmlformats.org/officeDocument/2006/relationships/image" Target="../media/image20.wmf"/><Relationship Id="rId10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2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23.wmf"/><Relationship Id="rId7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oleObject" Target="../embeddings/oleObject1.bin"/><Relationship Id="rId5" Type="http://schemas.openxmlformats.org/officeDocument/2006/relationships/image" Target="../media/image7.wmf"/><Relationship Id="rId6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oleObject" Target="../embeddings/oleObject1.bin"/><Relationship Id="rId6" Type="http://schemas.openxmlformats.org/officeDocument/2006/relationships/image" Target="../media/image8.wmf"/><Relationship Id="rId7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image" Target="../media/image10.png"/><Relationship Id="rId4" Type="http://schemas.openxmlformats.org/officeDocument/2006/relationships/image" Target="../media/image10.png"/><Relationship Id="rId5" Type="http://schemas.openxmlformats.org/officeDocument/2006/relationships/image" Target="../media/image10.png"/><Relationship Id="rId6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image" Target="../media/image12.png"/><Relationship Id="rId4" Type="http://schemas.openxmlformats.org/officeDocument/2006/relationships/image" Target="../media/image12.png"/><Relationship Id="rId5" Type="http://schemas.openxmlformats.org/officeDocument/2006/relationships/image" Target="../media/image1.png"/><Relationship Id="rId6" Type="http://schemas.openxmlformats.org/officeDocument/2006/relationships/image" Target="../media/image1.png"/><Relationship Id="rId7" Type="http://schemas.openxmlformats.org/officeDocument/2006/relationships/image" Target="../media/image1.png"/><Relationship Id="rId8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"/>
          <p:cNvGrpSpPr/>
          <p:nvPr/>
        </p:nvGrpSpPr>
        <p:grpSpPr>
          <a:xfrm>
            <a:off x="4038480" y="228600"/>
            <a:ext cx="2032200" cy="1828800"/>
            <a:chOff x="4038480" y="228600"/>
            <a:chExt cx="2032200" cy="1828800"/>
          </a:xfrm>
        </p:grpSpPr>
        <p:pic>
          <p:nvPicPr>
            <p:cNvPr id="21" name="ENE_C_WHI" descr=""/>
            <p:cNvPicPr/>
            <p:nvPr/>
          </p:nvPicPr>
          <p:blipFill>
            <a:blip r:embed="rId1"/>
            <a:stretch/>
          </p:blipFill>
          <p:spPr>
            <a:xfrm>
              <a:off x="4038480" y="228600"/>
              <a:ext cx="1835280" cy="18288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2" name=""/>
            <p:cNvSpPr/>
            <p:nvPr/>
          </p:nvSpPr>
          <p:spPr>
            <a:xfrm>
              <a:off x="5645160" y="1185840"/>
              <a:ext cx="4255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3" name=""/>
          <p:cNvSpPr/>
          <p:nvPr/>
        </p:nvSpPr>
        <p:spPr>
          <a:xfrm>
            <a:off x="6495840" y="3962520"/>
            <a:ext cx="196416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Energy Services</a:t>
            </a:r>
            <a:br>
              <a:rPr sz="1400"/>
            </a:br>
            <a:r>
              <a:rPr b="1" lang="en-US" sz="14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for Commercial and </a:t>
            </a:r>
            <a:br>
              <a:rPr sz="1400"/>
            </a:br>
            <a:r>
              <a:rPr b="1" lang="en-US" sz="14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Industrial 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295280" y="2541600"/>
            <a:ext cx="2286000" cy="1300320"/>
          </a:xfrm>
          <a:prstGeom prst="rect">
            <a:avLst/>
          </a:prstGeom>
          <a:solidFill>
            <a:srgbClr val="80808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Transportation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&amp; Distribution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324480" y="2541600"/>
            <a:ext cx="2286000" cy="1300320"/>
          </a:xfrm>
          <a:prstGeom prst="rect">
            <a:avLst/>
          </a:prstGeom>
          <a:solidFill>
            <a:srgbClr val="80808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Retail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6" name=""/>
          <p:cNvCxnSpPr>
            <a:stCxn id="24" idx="0"/>
          </p:cNvCxnSpPr>
          <p:nvPr/>
        </p:nvCxnSpPr>
        <p:spPr>
          <a:xfrm flipH="1" flipV="1" rot="5400000">
            <a:off x="3452760" y="1041840"/>
            <a:ext cx="485280" cy="2514960"/>
          </a:xfrm>
          <a:prstGeom prst="bentConnector3">
            <a:avLst>
              <a:gd name="adj1" fmla="val 74016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7" name=""/>
          <p:cNvCxnSpPr>
            <a:stCxn id="25" idx="0"/>
          </p:cNvCxnSpPr>
          <p:nvPr/>
        </p:nvCxnSpPr>
        <p:spPr>
          <a:xfrm flipV="1" rot="16200000">
            <a:off x="5967360" y="1041120"/>
            <a:ext cx="485280" cy="2515680"/>
          </a:xfrm>
          <a:prstGeom prst="bentConnector3">
            <a:avLst>
              <a:gd name="adj1" fmla="val 74016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8" name=""/>
          <p:cNvCxnSpPr/>
          <p:nvPr/>
        </p:nvCxnSpPr>
        <p:spPr>
          <a:xfrm flipV="1">
            <a:off x="4952520" y="2056680"/>
            <a:ext cx="1080" cy="4849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29" name=""/>
          <p:cNvSpPr/>
          <p:nvPr/>
        </p:nvSpPr>
        <p:spPr>
          <a:xfrm>
            <a:off x="1193760" y="3962520"/>
            <a:ext cx="266688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Natural Gas Transportation, Electric Distribution and Global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905280" y="3962520"/>
            <a:ext cx="2190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Marketing and Delivery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809880" y="2541600"/>
            <a:ext cx="2286000" cy="1300320"/>
          </a:xfrm>
          <a:prstGeom prst="rect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28C8405-4576-4907-AB88-BD39AF4725AA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"/>
          <p:cNvSpPr/>
          <p:nvPr/>
        </p:nvSpPr>
        <p:spPr>
          <a:xfrm>
            <a:off x="3746520" y="1639800"/>
            <a:ext cx="1771560" cy="1452600"/>
          </a:xfrm>
          <a:custGeom>
            <a:avLst/>
            <a:gdLst/>
            <a:ahLst/>
            <a:rect l="l" t="t" r="r" b="b"/>
            <a:pathLst>
              <a:path w="2284" h="1830">
                <a:moveTo>
                  <a:pt x="85" y="434"/>
                </a:moveTo>
                <a:lnTo>
                  <a:pt x="95" y="416"/>
                </a:lnTo>
                <a:lnTo>
                  <a:pt x="108" y="400"/>
                </a:lnTo>
                <a:lnTo>
                  <a:pt x="133" y="371"/>
                </a:lnTo>
                <a:lnTo>
                  <a:pt x="162" y="346"/>
                </a:lnTo>
                <a:lnTo>
                  <a:pt x="196" y="321"/>
                </a:lnTo>
                <a:lnTo>
                  <a:pt x="221" y="288"/>
                </a:lnTo>
                <a:lnTo>
                  <a:pt x="246" y="260"/>
                </a:lnTo>
                <a:lnTo>
                  <a:pt x="275" y="235"/>
                </a:lnTo>
                <a:lnTo>
                  <a:pt x="307" y="209"/>
                </a:lnTo>
                <a:lnTo>
                  <a:pt x="325" y="184"/>
                </a:lnTo>
                <a:lnTo>
                  <a:pt x="341" y="163"/>
                </a:lnTo>
                <a:lnTo>
                  <a:pt x="355" y="143"/>
                </a:lnTo>
                <a:lnTo>
                  <a:pt x="372" y="125"/>
                </a:lnTo>
                <a:lnTo>
                  <a:pt x="388" y="109"/>
                </a:lnTo>
                <a:lnTo>
                  <a:pt x="404" y="93"/>
                </a:lnTo>
                <a:lnTo>
                  <a:pt x="423" y="75"/>
                </a:lnTo>
                <a:lnTo>
                  <a:pt x="447" y="55"/>
                </a:lnTo>
                <a:lnTo>
                  <a:pt x="463" y="45"/>
                </a:lnTo>
                <a:lnTo>
                  <a:pt x="481" y="34"/>
                </a:lnTo>
                <a:lnTo>
                  <a:pt x="524" y="18"/>
                </a:lnTo>
                <a:lnTo>
                  <a:pt x="542" y="10"/>
                </a:lnTo>
                <a:lnTo>
                  <a:pt x="558" y="5"/>
                </a:lnTo>
                <a:lnTo>
                  <a:pt x="569" y="1"/>
                </a:lnTo>
                <a:lnTo>
                  <a:pt x="570" y="0"/>
                </a:lnTo>
                <a:lnTo>
                  <a:pt x="572" y="0"/>
                </a:lnTo>
                <a:lnTo>
                  <a:pt x="610" y="1"/>
                </a:lnTo>
                <a:lnTo>
                  <a:pt x="646" y="1"/>
                </a:lnTo>
                <a:lnTo>
                  <a:pt x="678" y="3"/>
                </a:lnTo>
                <a:lnTo>
                  <a:pt x="710" y="3"/>
                </a:lnTo>
                <a:lnTo>
                  <a:pt x="768" y="7"/>
                </a:lnTo>
                <a:lnTo>
                  <a:pt x="820" y="9"/>
                </a:lnTo>
                <a:lnTo>
                  <a:pt x="872" y="14"/>
                </a:lnTo>
                <a:lnTo>
                  <a:pt x="922" y="23"/>
                </a:lnTo>
                <a:lnTo>
                  <a:pt x="976" y="37"/>
                </a:lnTo>
                <a:lnTo>
                  <a:pt x="1033" y="55"/>
                </a:lnTo>
                <a:lnTo>
                  <a:pt x="1044" y="73"/>
                </a:lnTo>
                <a:lnTo>
                  <a:pt x="1053" y="86"/>
                </a:lnTo>
                <a:lnTo>
                  <a:pt x="1062" y="98"/>
                </a:lnTo>
                <a:lnTo>
                  <a:pt x="1067" y="107"/>
                </a:lnTo>
                <a:lnTo>
                  <a:pt x="1071" y="116"/>
                </a:lnTo>
                <a:lnTo>
                  <a:pt x="1074" y="122"/>
                </a:lnTo>
                <a:lnTo>
                  <a:pt x="1081" y="131"/>
                </a:lnTo>
                <a:lnTo>
                  <a:pt x="1087" y="138"/>
                </a:lnTo>
                <a:lnTo>
                  <a:pt x="1096" y="145"/>
                </a:lnTo>
                <a:lnTo>
                  <a:pt x="1103" y="149"/>
                </a:lnTo>
                <a:lnTo>
                  <a:pt x="1110" y="154"/>
                </a:lnTo>
                <a:lnTo>
                  <a:pt x="1119" y="159"/>
                </a:lnTo>
                <a:lnTo>
                  <a:pt x="1132" y="168"/>
                </a:lnTo>
                <a:lnTo>
                  <a:pt x="1142" y="184"/>
                </a:lnTo>
                <a:lnTo>
                  <a:pt x="1151" y="199"/>
                </a:lnTo>
                <a:lnTo>
                  <a:pt x="1159" y="209"/>
                </a:lnTo>
                <a:lnTo>
                  <a:pt x="1164" y="220"/>
                </a:lnTo>
                <a:lnTo>
                  <a:pt x="1167" y="227"/>
                </a:lnTo>
                <a:lnTo>
                  <a:pt x="1171" y="235"/>
                </a:lnTo>
                <a:lnTo>
                  <a:pt x="1176" y="244"/>
                </a:lnTo>
                <a:lnTo>
                  <a:pt x="1184" y="249"/>
                </a:lnTo>
                <a:lnTo>
                  <a:pt x="1193" y="253"/>
                </a:lnTo>
                <a:lnTo>
                  <a:pt x="1198" y="254"/>
                </a:lnTo>
                <a:lnTo>
                  <a:pt x="1207" y="258"/>
                </a:lnTo>
                <a:lnTo>
                  <a:pt x="1218" y="261"/>
                </a:lnTo>
                <a:lnTo>
                  <a:pt x="1230" y="265"/>
                </a:lnTo>
                <a:lnTo>
                  <a:pt x="1252" y="281"/>
                </a:lnTo>
                <a:lnTo>
                  <a:pt x="1271" y="297"/>
                </a:lnTo>
                <a:lnTo>
                  <a:pt x="1309" y="328"/>
                </a:lnTo>
                <a:lnTo>
                  <a:pt x="1350" y="357"/>
                </a:lnTo>
                <a:lnTo>
                  <a:pt x="1372" y="367"/>
                </a:lnTo>
                <a:lnTo>
                  <a:pt x="1397" y="376"/>
                </a:lnTo>
                <a:lnTo>
                  <a:pt x="1415" y="389"/>
                </a:lnTo>
                <a:lnTo>
                  <a:pt x="1436" y="401"/>
                </a:lnTo>
                <a:lnTo>
                  <a:pt x="1483" y="428"/>
                </a:lnTo>
                <a:lnTo>
                  <a:pt x="1506" y="443"/>
                </a:lnTo>
                <a:lnTo>
                  <a:pt x="1528" y="459"/>
                </a:lnTo>
                <a:lnTo>
                  <a:pt x="1548" y="473"/>
                </a:lnTo>
                <a:lnTo>
                  <a:pt x="1565" y="489"/>
                </a:lnTo>
                <a:lnTo>
                  <a:pt x="1585" y="509"/>
                </a:lnTo>
                <a:lnTo>
                  <a:pt x="1601" y="529"/>
                </a:lnTo>
                <a:lnTo>
                  <a:pt x="1634" y="563"/>
                </a:lnTo>
                <a:lnTo>
                  <a:pt x="1652" y="577"/>
                </a:lnTo>
                <a:lnTo>
                  <a:pt x="1669" y="591"/>
                </a:lnTo>
                <a:lnTo>
                  <a:pt x="1693" y="604"/>
                </a:lnTo>
                <a:lnTo>
                  <a:pt x="1718" y="615"/>
                </a:lnTo>
                <a:lnTo>
                  <a:pt x="1745" y="613"/>
                </a:lnTo>
                <a:lnTo>
                  <a:pt x="1768" y="609"/>
                </a:lnTo>
                <a:lnTo>
                  <a:pt x="1811" y="606"/>
                </a:lnTo>
                <a:lnTo>
                  <a:pt x="1851" y="602"/>
                </a:lnTo>
                <a:lnTo>
                  <a:pt x="1888" y="599"/>
                </a:lnTo>
                <a:lnTo>
                  <a:pt x="1926" y="599"/>
                </a:lnTo>
                <a:lnTo>
                  <a:pt x="1965" y="602"/>
                </a:lnTo>
                <a:lnTo>
                  <a:pt x="1989" y="604"/>
                </a:lnTo>
                <a:lnTo>
                  <a:pt x="2012" y="606"/>
                </a:lnTo>
                <a:lnTo>
                  <a:pt x="2039" y="609"/>
                </a:lnTo>
                <a:lnTo>
                  <a:pt x="2067" y="615"/>
                </a:lnTo>
                <a:lnTo>
                  <a:pt x="2078" y="618"/>
                </a:lnTo>
                <a:lnTo>
                  <a:pt x="2089" y="622"/>
                </a:lnTo>
                <a:lnTo>
                  <a:pt x="2110" y="634"/>
                </a:lnTo>
                <a:lnTo>
                  <a:pt x="2130" y="647"/>
                </a:lnTo>
                <a:lnTo>
                  <a:pt x="2152" y="656"/>
                </a:lnTo>
                <a:lnTo>
                  <a:pt x="2162" y="674"/>
                </a:lnTo>
                <a:lnTo>
                  <a:pt x="2177" y="694"/>
                </a:lnTo>
                <a:lnTo>
                  <a:pt x="2189" y="715"/>
                </a:lnTo>
                <a:lnTo>
                  <a:pt x="2204" y="735"/>
                </a:lnTo>
                <a:lnTo>
                  <a:pt x="2216" y="753"/>
                </a:lnTo>
                <a:lnTo>
                  <a:pt x="2227" y="767"/>
                </a:lnTo>
                <a:lnTo>
                  <a:pt x="2234" y="778"/>
                </a:lnTo>
                <a:lnTo>
                  <a:pt x="2236" y="781"/>
                </a:lnTo>
                <a:lnTo>
                  <a:pt x="2236" y="781"/>
                </a:lnTo>
                <a:lnTo>
                  <a:pt x="2243" y="801"/>
                </a:lnTo>
                <a:lnTo>
                  <a:pt x="2248" y="819"/>
                </a:lnTo>
                <a:lnTo>
                  <a:pt x="2256" y="833"/>
                </a:lnTo>
                <a:lnTo>
                  <a:pt x="2261" y="844"/>
                </a:lnTo>
                <a:lnTo>
                  <a:pt x="2272" y="866"/>
                </a:lnTo>
                <a:lnTo>
                  <a:pt x="2279" y="884"/>
                </a:lnTo>
                <a:lnTo>
                  <a:pt x="2283" y="894"/>
                </a:lnTo>
                <a:lnTo>
                  <a:pt x="2284" y="907"/>
                </a:lnTo>
                <a:lnTo>
                  <a:pt x="2284" y="920"/>
                </a:lnTo>
                <a:lnTo>
                  <a:pt x="2283" y="936"/>
                </a:lnTo>
                <a:lnTo>
                  <a:pt x="2281" y="954"/>
                </a:lnTo>
                <a:lnTo>
                  <a:pt x="2277" y="977"/>
                </a:lnTo>
                <a:lnTo>
                  <a:pt x="2270" y="1004"/>
                </a:lnTo>
                <a:lnTo>
                  <a:pt x="2263" y="1034"/>
                </a:lnTo>
                <a:lnTo>
                  <a:pt x="2257" y="1043"/>
                </a:lnTo>
                <a:lnTo>
                  <a:pt x="2248" y="1054"/>
                </a:lnTo>
                <a:lnTo>
                  <a:pt x="2238" y="1063"/>
                </a:lnTo>
                <a:lnTo>
                  <a:pt x="2225" y="1074"/>
                </a:lnTo>
                <a:lnTo>
                  <a:pt x="2198" y="1092"/>
                </a:lnTo>
                <a:lnTo>
                  <a:pt x="2188" y="1099"/>
                </a:lnTo>
                <a:lnTo>
                  <a:pt x="2179" y="1104"/>
                </a:lnTo>
                <a:lnTo>
                  <a:pt x="2012" y="1244"/>
                </a:lnTo>
                <a:lnTo>
                  <a:pt x="1992" y="1262"/>
                </a:lnTo>
                <a:lnTo>
                  <a:pt x="1974" y="1282"/>
                </a:lnTo>
                <a:lnTo>
                  <a:pt x="1940" y="1325"/>
                </a:lnTo>
                <a:lnTo>
                  <a:pt x="1906" y="1370"/>
                </a:lnTo>
                <a:lnTo>
                  <a:pt x="1872" y="1411"/>
                </a:lnTo>
                <a:lnTo>
                  <a:pt x="1842" y="1443"/>
                </a:lnTo>
                <a:lnTo>
                  <a:pt x="1809" y="1475"/>
                </a:lnTo>
                <a:lnTo>
                  <a:pt x="1747" y="1536"/>
                </a:lnTo>
                <a:lnTo>
                  <a:pt x="1723" y="1556"/>
                </a:lnTo>
                <a:lnTo>
                  <a:pt x="1698" y="1572"/>
                </a:lnTo>
                <a:lnTo>
                  <a:pt x="1673" y="1587"/>
                </a:lnTo>
                <a:lnTo>
                  <a:pt x="1644" y="1601"/>
                </a:lnTo>
                <a:lnTo>
                  <a:pt x="1589" y="1624"/>
                </a:lnTo>
                <a:lnTo>
                  <a:pt x="1562" y="1637"/>
                </a:lnTo>
                <a:lnTo>
                  <a:pt x="1537" y="1649"/>
                </a:lnTo>
                <a:lnTo>
                  <a:pt x="1503" y="1667"/>
                </a:lnTo>
                <a:lnTo>
                  <a:pt x="1470" y="1687"/>
                </a:lnTo>
                <a:lnTo>
                  <a:pt x="1408" y="1721"/>
                </a:lnTo>
                <a:lnTo>
                  <a:pt x="1343" y="1751"/>
                </a:lnTo>
                <a:lnTo>
                  <a:pt x="1309" y="1764"/>
                </a:lnTo>
                <a:lnTo>
                  <a:pt x="1271" y="1775"/>
                </a:lnTo>
                <a:lnTo>
                  <a:pt x="1252" y="1789"/>
                </a:lnTo>
                <a:lnTo>
                  <a:pt x="1230" y="1802"/>
                </a:lnTo>
                <a:lnTo>
                  <a:pt x="1219" y="1807"/>
                </a:lnTo>
                <a:lnTo>
                  <a:pt x="1205" y="1811"/>
                </a:lnTo>
                <a:lnTo>
                  <a:pt x="1178" y="1821"/>
                </a:lnTo>
                <a:lnTo>
                  <a:pt x="1166" y="1825"/>
                </a:lnTo>
                <a:lnTo>
                  <a:pt x="1155" y="1829"/>
                </a:lnTo>
                <a:lnTo>
                  <a:pt x="1148" y="1830"/>
                </a:lnTo>
                <a:lnTo>
                  <a:pt x="1146" y="1830"/>
                </a:lnTo>
                <a:lnTo>
                  <a:pt x="1042" y="1823"/>
                </a:lnTo>
                <a:lnTo>
                  <a:pt x="988" y="1821"/>
                </a:lnTo>
                <a:lnTo>
                  <a:pt x="936" y="1816"/>
                </a:lnTo>
                <a:lnTo>
                  <a:pt x="895" y="1809"/>
                </a:lnTo>
                <a:lnTo>
                  <a:pt x="856" y="1795"/>
                </a:lnTo>
                <a:lnTo>
                  <a:pt x="818" y="1777"/>
                </a:lnTo>
                <a:lnTo>
                  <a:pt x="782" y="1757"/>
                </a:lnTo>
                <a:lnTo>
                  <a:pt x="746" y="1734"/>
                </a:lnTo>
                <a:lnTo>
                  <a:pt x="710" y="1708"/>
                </a:lnTo>
                <a:lnTo>
                  <a:pt x="676" y="1685"/>
                </a:lnTo>
                <a:lnTo>
                  <a:pt x="642" y="1662"/>
                </a:lnTo>
                <a:lnTo>
                  <a:pt x="610" y="1640"/>
                </a:lnTo>
                <a:lnTo>
                  <a:pt x="579" y="1615"/>
                </a:lnTo>
                <a:lnTo>
                  <a:pt x="553" y="1585"/>
                </a:lnTo>
                <a:lnTo>
                  <a:pt x="540" y="1569"/>
                </a:lnTo>
                <a:lnTo>
                  <a:pt x="531" y="1551"/>
                </a:lnTo>
                <a:lnTo>
                  <a:pt x="526" y="1540"/>
                </a:lnTo>
                <a:lnTo>
                  <a:pt x="522" y="1526"/>
                </a:lnTo>
                <a:lnTo>
                  <a:pt x="511" y="1499"/>
                </a:lnTo>
                <a:lnTo>
                  <a:pt x="508" y="1486"/>
                </a:lnTo>
                <a:lnTo>
                  <a:pt x="506" y="1475"/>
                </a:lnTo>
                <a:lnTo>
                  <a:pt x="502" y="1468"/>
                </a:lnTo>
                <a:lnTo>
                  <a:pt x="502" y="1466"/>
                </a:lnTo>
                <a:lnTo>
                  <a:pt x="490" y="1370"/>
                </a:lnTo>
                <a:lnTo>
                  <a:pt x="483" y="1271"/>
                </a:lnTo>
                <a:lnTo>
                  <a:pt x="474" y="1174"/>
                </a:lnTo>
                <a:lnTo>
                  <a:pt x="461" y="1076"/>
                </a:lnTo>
                <a:lnTo>
                  <a:pt x="459" y="1056"/>
                </a:lnTo>
                <a:lnTo>
                  <a:pt x="459" y="1034"/>
                </a:lnTo>
                <a:lnTo>
                  <a:pt x="458" y="993"/>
                </a:lnTo>
                <a:lnTo>
                  <a:pt x="456" y="973"/>
                </a:lnTo>
                <a:lnTo>
                  <a:pt x="450" y="954"/>
                </a:lnTo>
                <a:lnTo>
                  <a:pt x="443" y="937"/>
                </a:lnTo>
                <a:lnTo>
                  <a:pt x="432" y="921"/>
                </a:lnTo>
                <a:lnTo>
                  <a:pt x="420" y="909"/>
                </a:lnTo>
                <a:lnTo>
                  <a:pt x="406" y="898"/>
                </a:lnTo>
                <a:lnTo>
                  <a:pt x="379" y="882"/>
                </a:lnTo>
                <a:lnTo>
                  <a:pt x="352" y="871"/>
                </a:lnTo>
                <a:lnTo>
                  <a:pt x="325" y="862"/>
                </a:lnTo>
                <a:lnTo>
                  <a:pt x="296" y="855"/>
                </a:lnTo>
                <a:lnTo>
                  <a:pt x="269" y="848"/>
                </a:lnTo>
                <a:lnTo>
                  <a:pt x="241" y="839"/>
                </a:lnTo>
                <a:lnTo>
                  <a:pt x="210" y="824"/>
                </a:lnTo>
                <a:lnTo>
                  <a:pt x="187" y="810"/>
                </a:lnTo>
                <a:lnTo>
                  <a:pt x="167" y="799"/>
                </a:lnTo>
                <a:lnTo>
                  <a:pt x="153" y="790"/>
                </a:lnTo>
                <a:lnTo>
                  <a:pt x="144" y="783"/>
                </a:lnTo>
                <a:lnTo>
                  <a:pt x="137" y="780"/>
                </a:lnTo>
                <a:lnTo>
                  <a:pt x="131" y="776"/>
                </a:lnTo>
                <a:lnTo>
                  <a:pt x="129" y="772"/>
                </a:lnTo>
                <a:lnTo>
                  <a:pt x="129" y="771"/>
                </a:lnTo>
                <a:lnTo>
                  <a:pt x="128" y="769"/>
                </a:lnTo>
                <a:lnTo>
                  <a:pt x="126" y="769"/>
                </a:lnTo>
                <a:lnTo>
                  <a:pt x="124" y="767"/>
                </a:lnTo>
                <a:lnTo>
                  <a:pt x="119" y="765"/>
                </a:lnTo>
                <a:lnTo>
                  <a:pt x="112" y="764"/>
                </a:lnTo>
                <a:lnTo>
                  <a:pt x="101" y="760"/>
                </a:lnTo>
                <a:lnTo>
                  <a:pt x="85" y="755"/>
                </a:lnTo>
                <a:lnTo>
                  <a:pt x="70" y="738"/>
                </a:lnTo>
                <a:lnTo>
                  <a:pt x="58" y="724"/>
                </a:lnTo>
                <a:lnTo>
                  <a:pt x="49" y="708"/>
                </a:lnTo>
                <a:lnTo>
                  <a:pt x="40" y="694"/>
                </a:lnTo>
                <a:lnTo>
                  <a:pt x="22" y="663"/>
                </a:lnTo>
                <a:lnTo>
                  <a:pt x="13" y="647"/>
                </a:lnTo>
                <a:lnTo>
                  <a:pt x="0" y="629"/>
                </a:lnTo>
                <a:lnTo>
                  <a:pt x="2" y="618"/>
                </a:lnTo>
                <a:lnTo>
                  <a:pt x="2" y="606"/>
                </a:lnTo>
                <a:lnTo>
                  <a:pt x="6" y="577"/>
                </a:lnTo>
                <a:lnTo>
                  <a:pt x="9" y="545"/>
                </a:lnTo>
                <a:lnTo>
                  <a:pt x="15" y="513"/>
                </a:lnTo>
                <a:lnTo>
                  <a:pt x="24" y="482"/>
                </a:lnTo>
                <a:lnTo>
                  <a:pt x="31" y="469"/>
                </a:lnTo>
                <a:lnTo>
                  <a:pt x="38" y="457"/>
                </a:lnTo>
                <a:lnTo>
                  <a:pt x="47" y="448"/>
                </a:lnTo>
                <a:lnTo>
                  <a:pt x="58" y="441"/>
                </a:lnTo>
                <a:lnTo>
                  <a:pt x="70" y="435"/>
                </a:lnTo>
                <a:lnTo>
                  <a:pt x="85" y="434"/>
                </a:lnTo>
                <a:close/>
              </a:path>
            </a:pathLst>
          </a:custGeom>
          <a:solidFill>
            <a:srgbClr val="80c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0" name=""/>
          <p:cNvGrpSpPr/>
          <p:nvPr/>
        </p:nvGrpSpPr>
        <p:grpSpPr>
          <a:xfrm>
            <a:off x="647640" y="1214280"/>
            <a:ext cx="5600880" cy="5033880"/>
            <a:chOff x="647640" y="1214280"/>
            <a:chExt cx="5600880" cy="5033880"/>
          </a:xfrm>
        </p:grpSpPr>
        <p:sp>
          <p:nvSpPr>
            <p:cNvPr id="171" name=""/>
            <p:cNvSpPr/>
            <p:nvPr/>
          </p:nvSpPr>
          <p:spPr>
            <a:xfrm>
              <a:off x="4907160" y="2558880"/>
              <a:ext cx="598320" cy="403200"/>
            </a:xfrm>
            <a:custGeom>
              <a:avLst/>
              <a:gdLst/>
              <a:ahLst/>
              <a:rect l="l" t="t" r="r" b="b"/>
              <a:pathLst>
                <a:path w="773" h="509">
                  <a:moveTo>
                    <a:pt x="0" y="136"/>
                  </a:moveTo>
                  <a:lnTo>
                    <a:pt x="43" y="93"/>
                  </a:lnTo>
                  <a:lnTo>
                    <a:pt x="76" y="71"/>
                  </a:lnTo>
                  <a:lnTo>
                    <a:pt x="94" y="96"/>
                  </a:lnTo>
                  <a:lnTo>
                    <a:pt x="79" y="111"/>
                  </a:lnTo>
                  <a:lnTo>
                    <a:pt x="273" y="86"/>
                  </a:lnTo>
                  <a:lnTo>
                    <a:pt x="608" y="7"/>
                  </a:lnTo>
                  <a:lnTo>
                    <a:pt x="651" y="0"/>
                  </a:lnTo>
                  <a:lnTo>
                    <a:pt x="655" y="14"/>
                  </a:lnTo>
                  <a:lnTo>
                    <a:pt x="683" y="25"/>
                  </a:lnTo>
                  <a:lnTo>
                    <a:pt x="687" y="46"/>
                  </a:lnTo>
                  <a:lnTo>
                    <a:pt x="701" y="71"/>
                  </a:lnTo>
                  <a:lnTo>
                    <a:pt x="723" y="71"/>
                  </a:lnTo>
                  <a:lnTo>
                    <a:pt x="737" y="96"/>
                  </a:lnTo>
                  <a:lnTo>
                    <a:pt x="723" y="111"/>
                  </a:lnTo>
                  <a:lnTo>
                    <a:pt x="723" y="140"/>
                  </a:lnTo>
                  <a:lnTo>
                    <a:pt x="705" y="168"/>
                  </a:lnTo>
                  <a:lnTo>
                    <a:pt x="719" y="179"/>
                  </a:lnTo>
                  <a:lnTo>
                    <a:pt x="701" y="197"/>
                  </a:lnTo>
                  <a:lnTo>
                    <a:pt x="701" y="222"/>
                  </a:lnTo>
                  <a:lnTo>
                    <a:pt x="719" y="244"/>
                  </a:lnTo>
                  <a:lnTo>
                    <a:pt x="723" y="269"/>
                  </a:lnTo>
                  <a:lnTo>
                    <a:pt x="759" y="272"/>
                  </a:lnTo>
                  <a:lnTo>
                    <a:pt x="773" y="294"/>
                  </a:lnTo>
                  <a:lnTo>
                    <a:pt x="755" y="337"/>
                  </a:lnTo>
                  <a:lnTo>
                    <a:pt x="737" y="358"/>
                  </a:lnTo>
                  <a:lnTo>
                    <a:pt x="694" y="380"/>
                  </a:lnTo>
                  <a:lnTo>
                    <a:pt x="669" y="412"/>
                  </a:lnTo>
                  <a:lnTo>
                    <a:pt x="432" y="451"/>
                  </a:lnTo>
                  <a:lnTo>
                    <a:pt x="72" y="509"/>
                  </a:lnTo>
                  <a:lnTo>
                    <a:pt x="40" y="394"/>
                  </a:lnTo>
                  <a:lnTo>
                    <a:pt x="33" y="380"/>
                  </a:lnTo>
                  <a:lnTo>
                    <a:pt x="43" y="351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4907160" y="2558880"/>
              <a:ext cx="598320" cy="403200"/>
            </a:xfrm>
            <a:custGeom>
              <a:avLst/>
              <a:gdLst/>
              <a:ahLst/>
              <a:rect l="l" t="t" r="r" b="b"/>
              <a:pathLst>
                <a:path w="773" h="509">
                  <a:moveTo>
                    <a:pt x="0" y="136"/>
                  </a:moveTo>
                  <a:lnTo>
                    <a:pt x="43" y="93"/>
                  </a:lnTo>
                  <a:lnTo>
                    <a:pt x="76" y="71"/>
                  </a:lnTo>
                  <a:lnTo>
                    <a:pt x="94" y="96"/>
                  </a:lnTo>
                  <a:lnTo>
                    <a:pt x="79" y="111"/>
                  </a:lnTo>
                  <a:lnTo>
                    <a:pt x="273" y="86"/>
                  </a:lnTo>
                  <a:lnTo>
                    <a:pt x="608" y="7"/>
                  </a:lnTo>
                  <a:lnTo>
                    <a:pt x="651" y="0"/>
                  </a:lnTo>
                  <a:lnTo>
                    <a:pt x="655" y="14"/>
                  </a:lnTo>
                  <a:lnTo>
                    <a:pt x="683" y="25"/>
                  </a:lnTo>
                  <a:lnTo>
                    <a:pt x="687" y="46"/>
                  </a:lnTo>
                  <a:lnTo>
                    <a:pt x="701" y="71"/>
                  </a:lnTo>
                  <a:lnTo>
                    <a:pt x="723" y="71"/>
                  </a:lnTo>
                  <a:lnTo>
                    <a:pt x="737" y="96"/>
                  </a:lnTo>
                  <a:lnTo>
                    <a:pt x="723" y="111"/>
                  </a:lnTo>
                  <a:lnTo>
                    <a:pt x="723" y="140"/>
                  </a:lnTo>
                  <a:lnTo>
                    <a:pt x="705" y="168"/>
                  </a:lnTo>
                  <a:lnTo>
                    <a:pt x="719" y="179"/>
                  </a:lnTo>
                  <a:lnTo>
                    <a:pt x="701" y="197"/>
                  </a:lnTo>
                  <a:lnTo>
                    <a:pt x="701" y="222"/>
                  </a:lnTo>
                  <a:lnTo>
                    <a:pt x="719" y="244"/>
                  </a:lnTo>
                  <a:lnTo>
                    <a:pt x="723" y="269"/>
                  </a:lnTo>
                  <a:lnTo>
                    <a:pt x="759" y="272"/>
                  </a:lnTo>
                  <a:lnTo>
                    <a:pt x="773" y="294"/>
                  </a:lnTo>
                  <a:lnTo>
                    <a:pt x="755" y="337"/>
                  </a:lnTo>
                  <a:lnTo>
                    <a:pt x="737" y="358"/>
                  </a:lnTo>
                  <a:lnTo>
                    <a:pt x="694" y="380"/>
                  </a:lnTo>
                  <a:lnTo>
                    <a:pt x="669" y="412"/>
                  </a:lnTo>
                  <a:lnTo>
                    <a:pt x="432" y="451"/>
                  </a:lnTo>
                  <a:lnTo>
                    <a:pt x="72" y="509"/>
                  </a:lnTo>
                  <a:lnTo>
                    <a:pt x="40" y="394"/>
                  </a:lnTo>
                  <a:lnTo>
                    <a:pt x="33" y="380"/>
                  </a:lnTo>
                  <a:lnTo>
                    <a:pt x="43" y="351"/>
                  </a:lnTo>
                  <a:lnTo>
                    <a:pt x="0" y="136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5060880" y="2885760"/>
              <a:ext cx="478080" cy="225720"/>
            </a:xfrm>
            <a:custGeom>
              <a:avLst/>
              <a:gdLst/>
              <a:ahLst/>
              <a:rect l="l" t="t" r="r" b="b"/>
              <a:pathLst>
                <a:path w="617" h="283">
                  <a:moveTo>
                    <a:pt x="606" y="183"/>
                  </a:moveTo>
                  <a:lnTo>
                    <a:pt x="617" y="219"/>
                  </a:lnTo>
                  <a:lnTo>
                    <a:pt x="606" y="219"/>
                  </a:lnTo>
                  <a:lnTo>
                    <a:pt x="606" y="230"/>
                  </a:lnTo>
                  <a:lnTo>
                    <a:pt x="592" y="244"/>
                  </a:lnTo>
                  <a:lnTo>
                    <a:pt x="592" y="265"/>
                  </a:lnTo>
                  <a:lnTo>
                    <a:pt x="527" y="280"/>
                  </a:lnTo>
                  <a:lnTo>
                    <a:pt x="513" y="247"/>
                  </a:lnTo>
                  <a:lnTo>
                    <a:pt x="491" y="247"/>
                  </a:lnTo>
                  <a:lnTo>
                    <a:pt x="466" y="187"/>
                  </a:lnTo>
                  <a:lnTo>
                    <a:pt x="484" y="158"/>
                  </a:lnTo>
                  <a:lnTo>
                    <a:pt x="466" y="158"/>
                  </a:lnTo>
                  <a:lnTo>
                    <a:pt x="441" y="129"/>
                  </a:lnTo>
                  <a:lnTo>
                    <a:pt x="459" y="97"/>
                  </a:lnTo>
                  <a:lnTo>
                    <a:pt x="448" y="93"/>
                  </a:lnTo>
                  <a:lnTo>
                    <a:pt x="445" y="65"/>
                  </a:lnTo>
                  <a:lnTo>
                    <a:pt x="459" y="25"/>
                  </a:lnTo>
                  <a:lnTo>
                    <a:pt x="430" y="32"/>
                  </a:lnTo>
                  <a:lnTo>
                    <a:pt x="423" y="65"/>
                  </a:lnTo>
                  <a:lnTo>
                    <a:pt x="398" y="83"/>
                  </a:lnTo>
                  <a:lnTo>
                    <a:pt x="416" y="108"/>
                  </a:lnTo>
                  <a:lnTo>
                    <a:pt x="413" y="136"/>
                  </a:lnTo>
                  <a:lnTo>
                    <a:pt x="427" y="140"/>
                  </a:lnTo>
                  <a:lnTo>
                    <a:pt x="413" y="169"/>
                  </a:lnTo>
                  <a:lnTo>
                    <a:pt x="423" y="201"/>
                  </a:lnTo>
                  <a:lnTo>
                    <a:pt x="430" y="244"/>
                  </a:lnTo>
                  <a:lnTo>
                    <a:pt x="456" y="262"/>
                  </a:lnTo>
                  <a:lnTo>
                    <a:pt x="445" y="283"/>
                  </a:lnTo>
                  <a:lnTo>
                    <a:pt x="427" y="273"/>
                  </a:lnTo>
                  <a:lnTo>
                    <a:pt x="395" y="276"/>
                  </a:lnTo>
                  <a:lnTo>
                    <a:pt x="387" y="258"/>
                  </a:lnTo>
                  <a:lnTo>
                    <a:pt x="341" y="265"/>
                  </a:lnTo>
                  <a:lnTo>
                    <a:pt x="330" y="222"/>
                  </a:lnTo>
                  <a:lnTo>
                    <a:pt x="334" y="197"/>
                  </a:lnTo>
                  <a:lnTo>
                    <a:pt x="359" y="165"/>
                  </a:lnTo>
                  <a:lnTo>
                    <a:pt x="344" y="143"/>
                  </a:lnTo>
                  <a:lnTo>
                    <a:pt x="280" y="136"/>
                  </a:lnTo>
                  <a:lnTo>
                    <a:pt x="273" y="104"/>
                  </a:lnTo>
                  <a:lnTo>
                    <a:pt x="248" y="108"/>
                  </a:lnTo>
                  <a:lnTo>
                    <a:pt x="237" y="136"/>
                  </a:lnTo>
                  <a:lnTo>
                    <a:pt x="197" y="143"/>
                  </a:lnTo>
                  <a:lnTo>
                    <a:pt x="165" y="115"/>
                  </a:lnTo>
                  <a:lnTo>
                    <a:pt x="158" y="86"/>
                  </a:lnTo>
                  <a:lnTo>
                    <a:pt x="111" y="100"/>
                  </a:lnTo>
                  <a:lnTo>
                    <a:pt x="72" y="97"/>
                  </a:lnTo>
                  <a:lnTo>
                    <a:pt x="68" y="126"/>
                  </a:lnTo>
                  <a:lnTo>
                    <a:pt x="11" y="158"/>
                  </a:lnTo>
                  <a:lnTo>
                    <a:pt x="0" y="75"/>
                  </a:lnTo>
                  <a:lnTo>
                    <a:pt x="470" y="0"/>
                  </a:lnTo>
                  <a:lnTo>
                    <a:pt x="527" y="183"/>
                  </a:lnTo>
                  <a:lnTo>
                    <a:pt x="606" y="183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5060880" y="2885760"/>
              <a:ext cx="478080" cy="225720"/>
            </a:xfrm>
            <a:custGeom>
              <a:avLst/>
              <a:gdLst/>
              <a:ahLst/>
              <a:rect l="l" t="t" r="r" b="b"/>
              <a:pathLst>
                <a:path w="617" h="283">
                  <a:moveTo>
                    <a:pt x="606" y="183"/>
                  </a:moveTo>
                  <a:lnTo>
                    <a:pt x="617" y="219"/>
                  </a:lnTo>
                  <a:lnTo>
                    <a:pt x="606" y="219"/>
                  </a:lnTo>
                  <a:lnTo>
                    <a:pt x="606" y="230"/>
                  </a:lnTo>
                  <a:lnTo>
                    <a:pt x="592" y="244"/>
                  </a:lnTo>
                  <a:lnTo>
                    <a:pt x="592" y="265"/>
                  </a:lnTo>
                  <a:lnTo>
                    <a:pt x="527" y="280"/>
                  </a:lnTo>
                  <a:lnTo>
                    <a:pt x="513" y="247"/>
                  </a:lnTo>
                  <a:lnTo>
                    <a:pt x="491" y="247"/>
                  </a:lnTo>
                  <a:lnTo>
                    <a:pt x="466" y="187"/>
                  </a:lnTo>
                  <a:lnTo>
                    <a:pt x="484" y="158"/>
                  </a:lnTo>
                  <a:lnTo>
                    <a:pt x="466" y="158"/>
                  </a:lnTo>
                  <a:lnTo>
                    <a:pt x="441" y="129"/>
                  </a:lnTo>
                  <a:lnTo>
                    <a:pt x="459" y="97"/>
                  </a:lnTo>
                  <a:lnTo>
                    <a:pt x="448" y="93"/>
                  </a:lnTo>
                  <a:lnTo>
                    <a:pt x="445" y="65"/>
                  </a:lnTo>
                  <a:lnTo>
                    <a:pt x="459" y="25"/>
                  </a:lnTo>
                  <a:lnTo>
                    <a:pt x="430" y="32"/>
                  </a:lnTo>
                  <a:lnTo>
                    <a:pt x="423" y="65"/>
                  </a:lnTo>
                  <a:lnTo>
                    <a:pt x="398" y="83"/>
                  </a:lnTo>
                  <a:lnTo>
                    <a:pt x="416" y="108"/>
                  </a:lnTo>
                  <a:lnTo>
                    <a:pt x="413" y="136"/>
                  </a:lnTo>
                  <a:lnTo>
                    <a:pt x="427" y="140"/>
                  </a:lnTo>
                  <a:lnTo>
                    <a:pt x="413" y="169"/>
                  </a:lnTo>
                  <a:lnTo>
                    <a:pt x="423" y="201"/>
                  </a:lnTo>
                  <a:lnTo>
                    <a:pt x="430" y="244"/>
                  </a:lnTo>
                  <a:lnTo>
                    <a:pt x="456" y="262"/>
                  </a:lnTo>
                  <a:lnTo>
                    <a:pt x="445" y="283"/>
                  </a:lnTo>
                  <a:lnTo>
                    <a:pt x="427" y="273"/>
                  </a:lnTo>
                  <a:lnTo>
                    <a:pt x="395" y="276"/>
                  </a:lnTo>
                  <a:lnTo>
                    <a:pt x="387" y="258"/>
                  </a:lnTo>
                  <a:lnTo>
                    <a:pt x="341" y="265"/>
                  </a:lnTo>
                  <a:lnTo>
                    <a:pt x="330" y="222"/>
                  </a:lnTo>
                  <a:lnTo>
                    <a:pt x="334" y="197"/>
                  </a:lnTo>
                  <a:lnTo>
                    <a:pt x="359" y="165"/>
                  </a:lnTo>
                  <a:lnTo>
                    <a:pt x="344" y="143"/>
                  </a:lnTo>
                  <a:lnTo>
                    <a:pt x="280" y="136"/>
                  </a:lnTo>
                  <a:lnTo>
                    <a:pt x="273" y="104"/>
                  </a:lnTo>
                  <a:lnTo>
                    <a:pt x="248" y="108"/>
                  </a:lnTo>
                  <a:lnTo>
                    <a:pt x="237" y="136"/>
                  </a:lnTo>
                  <a:lnTo>
                    <a:pt x="197" y="143"/>
                  </a:lnTo>
                  <a:lnTo>
                    <a:pt x="165" y="115"/>
                  </a:lnTo>
                  <a:lnTo>
                    <a:pt x="158" y="86"/>
                  </a:lnTo>
                  <a:lnTo>
                    <a:pt x="111" y="100"/>
                  </a:lnTo>
                  <a:lnTo>
                    <a:pt x="72" y="97"/>
                  </a:lnTo>
                  <a:lnTo>
                    <a:pt x="68" y="126"/>
                  </a:lnTo>
                  <a:lnTo>
                    <a:pt x="11" y="158"/>
                  </a:lnTo>
                  <a:lnTo>
                    <a:pt x="0" y="75"/>
                  </a:lnTo>
                  <a:lnTo>
                    <a:pt x="470" y="0"/>
                  </a:lnTo>
                  <a:lnTo>
                    <a:pt x="527" y="183"/>
                  </a:lnTo>
                  <a:lnTo>
                    <a:pt x="606" y="183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3662280" y="4016160"/>
              <a:ext cx="617760" cy="542880"/>
            </a:xfrm>
            <a:custGeom>
              <a:avLst/>
              <a:gdLst/>
              <a:ahLst/>
              <a:rect l="l" t="t" r="r" b="b"/>
              <a:pathLst>
                <a:path w="796" h="685">
                  <a:moveTo>
                    <a:pt x="0" y="18"/>
                  </a:moveTo>
                  <a:lnTo>
                    <a:pt x="155" y="10"/>
                  </a:lnTo>
                  <a:lnTo>
                    <a:pt x="402" y="0"/>
                  </a:lnTo>
                  <a:lnTo>
                    <a:pt x="434" y="14"/>
                  </a:lnTo>
                  <a:lnTo>
                    <a:pt x="441" y="39"/>
                  </a:lnTo>
                  <a:lnTo>
                    <a:pt x="427" y="54"/>
                  </a:lnTo>
                  <a:lnTo>
                    <a:pt x="445" y="86"/>
                  </a:lnTo>
                  <a:lnTo>
                    <a:pt x="459" y="118"/>
                  </a:lnTo>
                  <a:lnTo>
                    <a:pt x="438" y="143"/>
                  </a:lnTo>
                  <a:lnTo>
                    <a:pt x="434" y="168"/>
                  </a:lnTo>
                  <a:lnTo>
                    <a:pt x="427" y="186"/>
                  </a:lnTo>
                  <a:lnTo>
                    <a:pt x="398" y="211"/>
                  </a:lnTo>
                  <a:lnTo>
                    <a:pt x="395" y="261"/>
                  </a:lnTo>
                  <a:lnTo>
                    <a:pt x="366" y="308"/>
                  </a:lnTo>
                  <a:lnTo>
                    <a:pt x="398" y="351"/>
                  </a:lnTo>
                  <a:lnTo>
                    <a:pt x="639" y="333"/>
                  </a:lnTo>
                  <a:lnTo>
                    <a:pt x="635" y="376"/>
                  </a:lnTo>
                  <a:lnTo>
                    <a:pt x="692" y="473"/>
                  </a:lnTo>
                  <a:lnTo>
                    <a:pt x="707" y="466"/>
                  </a:lnTo>
                  <a:lnTo>
                    <a:pt x="732" y="509"/>
                  </a:lnTo>
                  <a:lnTo>
                    <a:pt x="696" y="545"/>
                  </a:lnTo>
                  <a:lnTo>
                    <a:pt x="721" y="573"/>
                  </a:lnTo>
                  <a:lnTo>
                    <a:pt x="757" y="577"/>
                  </a:lnTo>
                  <a:lnTo>
                    <a:pt x="764" y="613"/>
                  </a:lnTo>
                  <a:lnTo>
                    <a:pt x="796" y="638"/>
                  </a:lnTo>
                  <a:lnTo>
                    <a:pt x="786" y="656"/>
                  </a:lnTo>
                  <a:lnTo>
                    <a:pt x="732" y="685"/>
                  </a:lnTo>
                  <a:lnTo>
                    <a:pt x="700" y="638"/>
                  </a:lnTo>
                  <a:lnTo>
                    <a:pt x="675" y="620"/>
                  </a:lnTo>
                  <a:lnTo>
                    <a:pt x="624" y="670"/>
                  </a:lnTo>
                  <a:lnTo>
                    <a:pt x="571" y="642"/>
                  </a:lnTo>
                  <a:lnTo>
                    <a:pt x="549" y="649"/>
                  </a:lnTo>
                  <a:lnTo>
                    <a:pt x="538" y="681"/>
                  </a:lnTo>
                  <a:lnTo>
                    <a:pt x="474" y="652"/>
                  </a:lnTo>
                  <a:lnTo>
                    <a:pt x="359" y="606"/>
                  </a:lnTo>
                  <a:lnTo>
                    <a:pt x="330" y="599"/>
                  </a:lnTo>
                  <a:lnTo>
                    <a:pt x="305" y="617"/>
                  </a:lnTo>
                  <a:lnTo>
                    <a:pt x="262" y="599"/>
                  </a:lnTo>
                  <a:lnTo>
                    <a:pt x="219" y="584"/>
                  </a:lnTo>
                  <a:lnTo>
                    <a:pt x="180" y="584"/>
                  </a:lnTo>
                  <a:lnTo>
                    <a:pt x="126" y="559"/>
                  </a:lnTo>
                  <a:lnTo>
                    <a:pt x="104" y="573"/>
                  </a:lnTo>
                  <a:lnTo>
                    <a:pt x="40" y="573"/>
                  </a:lnTo>
                  <a:lnTo>
                    <a:pt x="65" y="541"/>
                  </a:lnTo>
                  <a:lnTo>
                    <a:pt x="69" y="513"/>
                  </a:lnTo>
                  <a:lnTo>
                    <a:pt x="65" y="487"/>
                  </a:lnTo>
                  <a:lnTo>
                    <a:pt x="72" y="462"/>
                  </a:lnTo>
                  <a:lnTo>
                    <a:pt x="72" y="423"/>
                  </a:lnTo>
                  <a:lnTo>
                    <a:pt x="83" y="387"/>
                  </a:lnTo>
                  <a:lnTo>
                    <a:pt x="90" y="326"/>
                  </a:lnTo>
                  <a:lnTo>
                    <a:pt x="72" y="308"/>
                  </a:lnTo>
                  <a:lnTo>
                    <a:pt x="61" y="276"/>
                  </a:lnTo>
                  <a:lnTo>
                    <a:pt x="51" y="254"/>
                  </a:lnTo>
                  <a:lnTo>
                    <a:pt x="47" y="222"/>
                  </a:lnTo>
                  <a:lnTo>
                    <a:pt x="33" y="211"/>
                  </a:lnTo>
                  <a:lnTo>
                    <a:pt x="4" y="19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3554640" y="3535200"/>
              <a:ext cx="528480" cy="492120"/>
            </a:xfrm>
            <a:custGeom>
              <a:avLst/>
              <a:gdLst/>
              <a:ahLst/>
              <a:rect l="l" t="t" r="r" b="b"/>
              <a:pathLst>
                <a:path w="681" h="620">
                  <a:moveTo>
                    <a:pt x="0" y="25"/>
                  </a:moveTo>
                  <a:lnTo>
                    <a:pt x="21" y="118"/>
                  </a:lnTo>
                  <a:lnTo>
                    <a:pt x="29" y="437"/>
                  </a:lnTo>
                  <a:lnTo>
                    <a:pt x="29" y="502"/>
                  </a:lnTo>
                  <a:lnTo>
                    <a:pt x="43" y="523"/>
                  </a:lnTo>
                  <a:lnTo>
                    <a:pt x="104" y="527"/>
                  </a:lnTo>
                  <a:lnTo>
                    <a:pt x="107" y="620"/>
                  </a:lnTo>
                  <a:lnTo>
                    <a:pt x="513" y="606"/>
                  </a:lnTo>
                  <a:lnTo>
                    <a:pt x="520" y="584"/>
                  </a:lnTo>
                  <a:lnTo>
                    <a:pt x="516" y="556"/>
                  </a:lnTo>
                  <a:lnTo>
                    <a:pt x="531" y="548"/>
                  </a:lnTo>
                  <a:lnTo>
                    <a:pt x="520" y="516"/>
                  </a:lnTo>
                  <a:lnTo>
                    <a:pt x="505" y="505"/>
                  </a:lnTo>
                  <a:lnTo>
                    <a:pt x="505" y="495"/>
                  </a:lnTo>
                  <a:lnTo>
                    <a:pt x="538" y="477"/>
                  </a:lnTo>
                  <a:lnTo>
                    <a:pt x="527" y="455"/>
                  </a:lnTo>
                  <a:lnTo>
                    <a:pt x="531" y="430"/>
                  </a:lnTo>
                  <a:lnTo>
                    <a:pt x="513" y="394"/>
                  </a:lnTo>
                  <a:lnTo>
                    <a:pt x="545" y="387"/>
                  </a:lnTo>
                  <a:lnTo>
                    <a:pt x="566" y="355"/>
                  </a:lnTo>
                  <a:lnTo>
                    <a:pt x="581" y="358"/>
                  </a:lnTo>
                  <a:lnTo>
                    <a:pt x="581" y="304"/>
                  </a:lnTo>
                  <a:lnTo>
                    <a:pt x="609" y="265"/>
                  </a:lnTo>
                  <a:lnTo>
                    <a:pt x="631" y="261"/>
                  </a:lnTo>
                  <a:lnTo>
                    <a:pt x="642" y="251"/>
                  </a:lnTo>
                  <a:lnTo>
                    <a:pt x="635" y="229"/>
                  </a:lnTo>
                  <a:lnTo>
                    <a:pt x="649" y="218"/>
                  </a:lnTo>
                  <a:lnTo>
                    <a:pt x="624" y="197"/>
                  </a:lnTo>
                  <a:lnTo>
                    <a:pt x="631" y="175"/>
                  </a:lnTo>
                  <a:lnTo>
                    <a:pt x="645" y="154"/>
                  </a:lnTo>
                  <a:lnTo>
                    <a:pt x="660" y="150"/>
                  </a:lnTo>
                  <a:lnTo>
                    <a:pt x="660" y="129"/>
                  </a:lnTo>
                  <a:lnTo>
                    <a:pt x="670" y="129"/>
                  </a:lnTo>
                  <a:lnTo>
                    <a:pt x="667" y="107"/>
                  </a:lnTo>
                  <a:lnTo>
                    <a:pt x="681" y="104"/>
                  </a:lnTo>
                  <a:lnTo>
                    <a:pt x="681" y="79"/>
                  </a:lnTo>
                  <a:lnTo>
                    <a:pt x="638" y="82"/>
                  </a:lnTo>
                  <a:lnTo>
                    <a:pt x="588" y="68"/>
                  </a:lnTo>
                  <a:lnTo>
                    <a:pt x="606" y="32"/>
                  </a:lnTo>
                  <a:lnTo>
                    <a:pt x="624" y="7"/>
                  </a:lnTo>
                  <a:lnTo>
                    <a:pt x="606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3554640" y="3535200"/>
              <a:ext cx="528480" cy="492120"/>
            </a:xfrm>
            <a:custGeom>
              <a:avLst/>
              <a:gdLst/>
              <a:ahLst/>
              <a:rect l="l" t="t" r="r" b="b"/>
              <a:pathLst>
                <a:path w="681" h="620">
                  <a:moveTo>
                    <a:pt x="0" y="25"/>
                  </a:moveTo>
                  <a:lnTo>
                    <a:pt x="21" y="118"/>
                  </a:lnTo>
                  <a:lnTo>
                    <a:pt x="29" y="437"/>
                  </a:lnTo>
                  <a:lnTo>
                    <a:pt x="29" y="502"/>
                  </a:lnTo>
                  <a:lnTo>
                    <a:pt x="43" y="523"/>
                  </a:lnTo>
                  <a:lnTo>
                    <a:pt x="104" y="527"/>
                  </a:lnTo>
                  <a:lnTo>
                    <a:pt x="107" y="620"/>
                  </a:lnTo>
                  <a:lnTo>
                    <a:pt x="513" y="606"/>
                  </a:lnTo>
                  <a:lnTo>
                    <a:pt x="520" y="584"/>
                  </a:lnTo>
                  <a:lnTo>
                    <a:pt x="516" y="556"/>
                  </a:lnTo>
                  <a:lnTo>
                    <a:pt x="531" y="548"/>
                  </a:lnTo>
                  <a:lnTo>
                    <a:pt x="520" y="516"/>
                  </a:lnTo>
                  <a:lnTo>
                    <a:pt x="505" y="505"/>
                  </a:lnTo>
                  <a:lnTo>
                    <a:pt x="505" y="495"/>
                  </a:lnTo>
                  <a:lnTo>
                    <a:pt x="538" y="477"/>
                  </a:lnTo>
                  <a:lnTo>
                    <a:pt x="527" y="455"/>
                  </a:lnTo>
                  <a:lnTo>
                    <a:pt x="531" y="430"/>
                  </a:lnTo>
                  <a:lnTo>
                    <a:pt x="513" y="394"/>
                  </a:lnTo>
                  <a:lnTo>
                    <a:pt x="545" y="387"/>
                  </a:lnTo>
                  <a:lnTo>
                    <a:pt x="566" y="355"/>
                  </a:lnTo>
                  <a:lnTo>
                    <a:pt x="581" y="358"/>
                  </a:lnTo>
                  <a:lnTo>
                    <a:pt x="581" y="304"/>
                  </a:lnTo>
                  <a:lnTo>
                    <a:pt x="609" y="265"/>
                  </a:lnTo>
                  <a:lnTo>
                    <a:pt x="631" y="261"/>
                  </a:lnTo>
                  <a:lnTo>
                    <a:pt x="642" y="251"/>
                  </a:lnTo>
                  <a:lnTo>
                    <a:pt x="635" y="229"/>
                  </a:lnTo>
                  <a:lnTo>
                    <a:pt x="649" y="218"/>
                  </a:lnTo>
                  <a:lnTo>
                    <a:pt x="624" y="197"/>
                  </a:lnTo>
                  <a:lnTo>
                    <a:pt x="631" y="175"/>
                  </a:lnTo>
                  <a:lnTo>
                    <a:pt x="645" y="154"/>
                  </a:lnTo>
                  <a:lnTo>
                    <a:pt x="660" y="150"/>
                  </a:lnTo>
                  <a:lnTo>
                    <a:pt x="660" y="129"/>
                  </a:lnTo>
                  <a:lnTo>
                    <a:pt x="670" y="129"/>
                  </a:lnTo>
                  <a:lnTo>
                    <a:pt x="667" y="107"/>
                  </a:lnTo>
                  <a:lnTo>
                    <a:pt x="681" y="104"/>
                  </a:lnTo>
                  <a:lnTo>
                    <a:pt x="681" y="79"/>
                  </a:lnTo>
                  <a:lnTo>
                    <a:pt x="638" y="82"/>
                  </a:lnTo>
                  <a:lnTo>
                    <a:pt x="588" y="68"/>
                  </a:lnTo>
                  <a:lnTo>
                    <a:pt x="606" y="32"/>
                  </a:lnTo>
                  <a:lnTo>
                    <a:pt x="624" y="7"/>
                  </a:lnTo>
                  <a:lnTo>
                    <a:pt x="606" y="0"/>
                  </a:lnTo>
                  <a:lnTo>
                    <a:pt x="0" y="25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2624040" y="2247840"/>
              <a:ext cx="779760" cy="484200"/>
            </a:xfrm>
            <a:custGeom>
              <a:avLst/>
              <a:gdLst/>
              <a:ahLst/>
              <a:rect l="l" t="t" r="r" b="b"/>
              <a:pathLst>
                <a:path w="950" h="609">
                  <a:moveTo>
                    <a:pt x="28" y="0"/>
                  </a:moveTo>
                  <a:lnTo>
                    <a:pt x="251" y="14"/>
                  </a:lnTo>
                  <a:lnTo>
                    <a:pt x="563" y="25"/>
                  </a:lnTo>
                  <a:lnTo>
                    <a:pt x="821" y="21"/>
                  </a:lnTo>
                  <a:lnTo>
                    <a:pt x="928" y="21"/>
                  </a:lnTo>
                  <a:lnTo>
                    <a:pt x="925" y="57"/>
                  </a:lnTo>
                  <a:lnTo>
                    <a:pt x="914" y="64"/>
                  </a:lnTo>
                  <a:lnTo>
                    <a:pt x="903" y="71"/>
                  </a:lnTo>
                  <a:lnTo>
                    <a:pt x="900" y="96"/>
                  </a:lnTo>
                  <a:lnTo>
                    <a:pt x="921" y="132"/>
                  </a:lnTo>
                  <a:lnTo>
                    <a:pt x="939" y="143"/>
                  </a:lnTo>
                  <a:lnTo>
                    <a:pt x="936" y="164"/>
                  </a:lnTo>
                  <a:lnTo>
                    <a:pt x="943" y="179"/>
                  </a:lnTo>
                  <a:lnTo>
                    <a:pt x="943" y="412"/>
                  </a:lnTo>
                  <a:lnTo>
                    <a:pt x="950" y="444"/>
                  </a:lnTo>
                  <a:lnTo>
                    <a:pt x="936" y="451"/>
                  </a:lnTo>
                  <a:lnTo>
                    <a:pt x="932" y="462"/>
                  </a:lnTo>
                  <a:lnTo>
                    <a:pt x="943" y="476"/>
                  </a:lnTo>
                  <a:lnTo>
                    <a:pt x="939" y="555"/>
                  </a:lnTo>
                  <a:lnTo>
                    <a:pt x="928" y="563"/>
                  </a:lnTo>
                  <a:lnTo>
                    <a:pt x="932" y="595"/>
                  </a:lnTo>
                  <a:lnTo>
                    <a:pt x="943" y="609"/>
                  </a:lnTo>
                  <a:lnTo>
                    <a:pt x="928" y="609"/>
                  </a:lnTo>
                  <a:lnTo>
                    <a:pt x="907" y="609"/>
                  </a:lnTo>
                  <a:lnTo>
                    <a:pt x="878" y="588"/>
                  </a:lnTo>
                  <a:lnTo>
                    <a:pt x="860" y="559"/>
                  </a:lnTo>
                  <a:lnTo>
                    <a:pt x="850" y="555"/>
                  </a:lnTo>
                  <a:lnTo>
                    <a:pt x="821" y="570"/>
                  </a:lnTo>
                  <a:lnTo>
                    <a:pt x="799" y="541"/>
                  </a:lnTo>
                  <a:lnTo>
                    <a:pt x="756" y="566"/>
                  </a:lnTo>
                  <a:lnTo>
                    <a:pt x="731" y="566"/>
                  </a:lnTo>
                  <a:lnTo>
                    <a:pt x="713" y="559"/>
                  </a:lnTo>
                  <a:lnTo>
                    <a:pt x="688" y="527"/>
                  </a:lnTo>
                  <a:lnTo>
                    <a:pt x="0" y="512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2624040" y="2247840"/>
              <a:ext cx="779760" cy="484200"/>
            </a:xfrm>
            <a:custGeom>
              <a:avLst/>
              <a:gdLst/>
              <a:ahLst/>
              <a:rect l="l" t="t" r="r" b="b"/>
              <a:pathLst>
                <a:path w="950" h="609">
                  <a:moveTo>
                    <a:pt x="28" y="0"/>
                  </a:moveTo>
                  <a:lnTo>
                    <a:pt x="251" y="14"/>
                  </a:lnTo>
                  <a:lnTo>
                    <a:pt x="563" y="25"/>
                  </a:lnTo>
                  <a:lnTo>
                    <a:pt x="821" y="21"/>
                  </a:lnTo>
                  <a:lnTo>
                    <a:pt x="928" y="21"/>
                  </a:lnTo>
                  <a:lnTo>
                    <a:pt x="925" y="57"/>
                  </a:lnTo>
                  <a:lnTo>
                    <a:pt x="914" y="64"/>
                  </a:lnTo>
                  <a:lnTo>
                    <a:pt x="903" y="71"/>
                  </a:lnTo>
                  <a:lnTo>
                    <a:pt x="900" y="96"/>
                  </a:lnTo>
                  <a:lnTo>
                    <a:pt x="921" y="132"/>
                  </a:lnTo>
                  <a:lnTo>
                    <a:pt x="939" y="143"/>
                  </a:lnTo>
                  <a:lnTo>
                    <a:pt x="936" y="164"/>
                  </a:lnTo>
                  <a:lnTo>
                    <a:pt x="943" y="179"/>
                  </a:lnTo>
                  <a:lnTo>
                    <a:pt x="943" y="412"/>
                  </a:lnTo>
                  <a:lnTo>
                    <a:pt x="950" y="444"/>
                  </a:lnTo>
                  <a:lnTo>
                    <a:pt x="936" y="451"/>
                  </a:lnTo>
                  <a:lnTo>
                    <a:pt x="932" y="462"/>
                  </a:lnTo>
                  <a:lnTo>
                    <a:pt x="943" y="476"/>
                  </a:lnTo>
                  <a:lnTo>
                    <a:pt x="939" y="555"/>
                  </a:lnTo>
                  <a:lnTo>
                    <a:pt x="928" y="563"/>
                  </a:lnTo>
                  <a:lnTo>
                    <a:pt x="932" y="595"/>
                  </a:lnTo>
                  <a:lnTo>
                    <a:pt x="943" y="609"/>
                  </a:lnTo>
                  <a:lnTo>
                    <a:pt x="928" y="609"/>
                  </a:lnTo>
                  <a:lnTo>
                    <a:pt x="907" y="609"/>
                  </a:lnTo>
                  <a:lnTo>
                    <a:pt x="878" y="588"/>
                  </a:lnTo>
                  <a:lnTo>
                    <a:pt x="860" y="559"/>
                  </a:lnTo>
                  <a:lnTo>
                    <a:pt x="850" y="555"/>
                  </a:lnTo>
                  <a:lnTo>
                    <a:pt x="821" y="570"/>
                  </a:lnTo>
                  <a:lnTo>
                    <a:pt x="799" y="541"/>
                  </a:lnTo>
                  <a:lnTo>
                    <a:pt x="756" y="566"/>
                  </a:lnTo>
                  <a:lnTo>
                    <a:pt x="731" y="566"/>
                  </a:lnTo>
                  <a:lnTo>
                    <a:pt x="713" y="559"/>
                  </a:lnTo>
                  <a:lnTo>
                    <a:pt x="688" y="527"/>
                  </a:lnTo>
                  <a:lnTo>
                    <a:pt x="0" y="512"/>
                  </a:lnTo>
                  <a:lnTo>
                    <a:pt x="28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3470400" y="2985840"/>
              <a:ext cx="698400" cy="617760"/>
            </a:xfrm>
            <a:custGeom>
              <a:avLst/>
              <a:gdLst/>
              <a:ahLst/>
              <a:rect l="l" t="t" r="r" b="b"/>
              <a:pathLst>
                <a:path w="900" h="778">
                  <a:moveTo>
                    <a:pt x="516" y="0"/>
                  </a:moveTo>
                  <a:lnTo>
                    <a:pt x="542" y="39"/>
                  </a:lnTo>
                  <a:lnTo>
                    <a:pt x="556" y="100"/>
                  </a:lnTo>
                  <a:lnTo>
                    <a:pt x="570" y="143"/>
                  </a:lnTo>
                  <a:lnTo>
                    <a:pt x="585" y="172"/>
                  </a:lnTo>
                  <a:lnTo>
                    <a:pt x="642" y="204"/>
                  </a:lnTo>
                  <a:lnTo>
                    <a:pt x="646" y="229"/>
                  </a:lnTo>
                  <a:lnTo>
                    <a:pt x="663" y="276"/>
                  </a:lnTo>
                  <a:lnTo>
                    <a:pt x="692" y="283"/>
                  </a:lnTo>
                  <a:lnTo>
                    <a:pt x="710" y="283"/>
                  </a:lnTo>
                  <a:lnTo>
                    <a:pt x="739" y="308"/>
                  </a:lnTo>
                  <a:lnTo>
                    <a:pt x="717" y="390"/>
                  </a:lnTo>
                  <a:lnTo>
                    <a:pt x="760" y="405"/>
                  </a:lnTo>
                  <a:lnTo>
                    <a:pt x="789" y="433"/>
                  </a:lnTo>
                  <a:lnTo>
                    <a:pt x="778" y="466"/>
                  </a:lnTo>
                  <a:lnTo>
                    <a:pt x="825" y="473"/>
                  </a:lnTo>
                  <a:lnTo>
                    <a:pt x="839" y="505"/>
                  </a:lnTo>
                  <a:lnTo>
                    <a:pt x="843" y="559"/>
                  </a:lnTo>
                  <a:lnTo>
                    <a:pt x="868" y="588"/>
                  </a:lnTo>
                  <a:lnTo>
                    <a:pt x="886" y="588"/>
                  </a:lnTo>
                  <a:lnTo>
                    <a:pt x="900" y="598"/>
                  </a:lnTo>
                  <a:lnTo>
                    <a:pt x="900" y="652"/>
                  </a:lnTo>
                  <a:lnTo>
                    <a:pt x="861" y="692"/>
                  </a:lnTo>
                  <a:lnTo>
                    <a:pt x="850" y="699"/>
                  </a:lnTo>
                  <a:lnTo>
                    <a:pt x="846" y="756"/>
                  </a:lnTo>
                  <a:lnTo>
                    <a:pt x="839" y="774"/>
                  </a:lnTo>
                  <a:lnTo>
                    <a:pt x="800" y="778"/>
                  </a:lnTo>
                  <a:lnTo>
                    <a:pt x="749" y="763"/>
                  </a:lnTo>
                  <a:lnTo>
                    <a:pt x="767" y="728"/>
                  </a:lnTo>
                  <a:lnTo>
                    <a:pt x="782" y="706"/>
                  </a:lnTo>
                  <a:lnTo>
                    <a:pt x="775" y="692"/>
                  </a:lnTo>
                  <a:lnTo>
                    <a:pt x="352" y="713"/>
                  </a:lnTo>
                  <a:lnTo>
                    <a:pt x="161" y="720"/>
                  </a:lnTo>
                  <a:lnTo>
                    <a:pt x="154" y="448"/>
                  </a:lnTo>
                  <a:lnTo>
                    <a:pt x="147" y="279"/>
                  </a:lnTo>
                  <a:lnTo>
                    <a:pt x="115" y="251"/>
                  </a:lnTo>
                  <a:lnTo>
                    <a:pt x="111" y="215"/>
                  </a:lnTo>
                  <a:lnTo>
                    <a:pt x="90" y="204"/>
                  </a:lnTo>
                  <a:lnTo>
                    <a:pt x="90" y="175"/>
                  </a:lnTo>
                  <a:lnTo>
                    <a:pt x="115" y="172"/>
                  </a:lnTo>
                  <a:lnTo>
                    <a:pt x="115" y="147"/>
                  </a:lnTo>
                  <a:lnTo>
                    <a:pt x="83" y="121"/>
                  </a:lnTo>
                  <a:lnTo>
                    <a:pt x="43" y="118"/>
                  </a:lnTo>
                  <a:lnTo>
                    <a:pt x="43" y="82"/>
                  </a:lnTo>
                  <a:lnTo>
                    <a:pt x="47" y="57"/>
                  </a:lnTo>
                  <a:lnTo>
                    <a:pt x="25" y="39"/>
                  </a:lnTo>
                  <a:lnTo>
                    <a:pt x="0" y="35"/>
                  </a:lnTo>
                  <a:lnTo>
                    <a:pt x="0" y="10"/>
                  </a:lnTo>
                  <a:lnTo>
                    <a:pt x="516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3470400" y="2985840"/>
              <a:ext cx="698400" cy="617760"/>
            </a:xfrm>
            <a:custGeom>
              <a:avLst/>
              <a:gdLst/>
              <a:ahLst/>
              <a:rect l="l" t="t" r="r" b="b"/>
              <a:pathLst>
                <a:path w="900" h="778">
                  <a:moveTo>
                    <a:pt x="516" y="0"/>
                  </a:moveTo>
                  <a:lnTo>
                    <a:pt x="542" y="39"/>
                  </a:lnTo>
                  <a:lnTo>
                    <a:pt x="556" y="100"/>
                  </a:lnTo>
                  <a:lnTo>
                    <a:pt x="570" y="143"/>
                  </a:lnTo>
                  <a:lnTo>
                    <a:pt x="585" y="172"/>
                  </a:lnTo>
                  <a:lnTo>
                    <a:pt x="642" y="204"/>
                  </a:lnTo>
                  <a:lnTo>
                    <a:pt x="646" y="229"/>
                  </a:lnTo>
                  <a:lnTo>
                    <a:pt x="663" y="276"/>
                  </a:lnTo>
                  <a:lnTo>
                    <a:pt x="692" y="283"/>
                  </a:lnTo>
                  <a:lnTo>
                    <a:pt x="710" y="283"/>
                  </a:lnTo>
                  <a:lnTo>
                    <a:pt x="739" y="308"/>
                  </a:lnTo>
                  <a:lnTo>
                    <a:pt x="717" y="390"/>
                  </a:lnTo>
                  <a:lnTo>
                    <a:pt x="760" y="405"/>
                  </a:lnTo>
                  <a:lnTo>
                    <a:pt x="789" y="433"/>
                  </a:lnTo>
                  <a:lnTo>
                    <a:pt x="778" y="466"/>
                  </a:lnTo>
                  <a:lnTo>
                    <a:pt x="825" y="473"/>
                  </a:lnTo>
                  <a:lnTo>
                    <a:pt x="839" y="505"/>
                  </a:lnTo>
                  <a:lnTo>
                    <a:pt x="843" y="559"/>
                  </a:lnTo>
                  <a:lnTo>
                    <a:pt x="868" y="588"/>
                  </a:lnTo>
                  <a:lnTo>
                    <a:pt x="886" y="588"/>
                  </a:lnTo>
                  <a:lnTo>
                    <a:pt x="900" y="598"/>
                  </a:lnTo>
                  <a:lnTo>
                    <a:pt x="900" y="652"/>
                  </a:lnTo>
                  <a:lnTo>
                    <a:pt x="861" y="692"/>
                  </a:lnTo>
                  <a:lnTo>
                    <a:pt x="850" y="699"/>
                  </a:lnTo>
                  <a:lnTo>
                    <a:pt x="846" y="756"/>
                  </a:lnTo>
                  <a:lnTo>
                    <a:pt x="839" y="774"/>
                  </a:lnTo>
                  <a:lnTo>
                    <a:pt x="800" y="778"/>
                  </a:lnTo>
                  <a:lnTo>
                    <a:pt x="749" y="763"/>
                  </a:lnTo>
                  <a:lnTo>
                    <a:pt x="767" y="728"/>
                  </a:lnTo>
                  <a:lnTo>
                    <a:pt x="782" y="706"/>
                  </a:lnTo>
                  <a:lnTo>
                    <a:pt x="775" y="692"/>
                  </a:lnTo>
                  <a:lnTo>
                    <a:pt x="352" y="713"/>
                  </a:lnTo>
                  <a:lnTo>
                    <a:pt x="161" y="720"/>
                  </a:lnTo>
                  <a:lnTo>
                    <a:pt x="154" y="448"/>
                  </a:lnTo>
                  <a:lnTo>
                    <a:pt x="147" y="279"/>
                  </a:lnTo>
                  <a:lnTo>
                    <a:pt x="115" y="251"/>
                  </a:lnTo>
                  <a:lnTo>
                    <a:pt x="111" y="215"/>
                  </a:lnTo>
                  <a:lnTo>
                    <a:pt x="90" y="204"/>
                  </a:lnTo>
                  <a:lnTo>
                    <a:pt x="90" y="175"/>
                  </a:lnTo>
                  <a:lnTo>
                    <a:pt x="115" y="172"/>
                  </a:lnTo>
                  <a:lnTo>
                    <a:pt x="115" y="147"/>
                  </a:lnTo>
                  <a:lnTo>
                    <a:pt x="83" y="121"/>
                  </a:lnTo>
                  <a:lnTo>
                    <a:pt x="43" y="118"/>
                  </a:lnTo>
                  <a:lnTo>
                    <a:pt x="43" y="82"/>
                  </a:lnTo>
                  <a:lnTo>
                    <a:pt x="47" y="57"/>
                  </a:lnTo>
                  <a:lnTo>
                    <a:pt x="25" y="39"/>
                  </a:lnTo>
                  <a:lnTo>
                    <a:pt x="0" y="35"/>
                  </a:lnTo>
                  <a:lnTo>
                    <a:pt x="0" y="10"/>
                  </a:lnTo>
                  <a:lnTo>
                    <a:pt x="516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3394080" y="2598480"/>
              <a:ext cx="627120" cy="414360"/>
            </a:xfrm>
            <a:custGeom>
              <a:avLst/>
              <a:gdLst/>
              <a:ahLst/>
              <a:rect l="l" t="t" r="r" b="b"/>
              <a:pathLst>
                <a:path w="811" h="524">
                  <a:moveTo>
                    <a:pt x="11" y="14"/>
                  </a:moveTo>
                  <a:lnTo>
                    <a:pt x="373" y="0"/>
                  </a:lnTo>
                  <a:lnTo>
                    <a:pt x="674" y="0"/>
                  </a:lnTo>
                  <a:lnTo>
                    <a:pt x="671" y="18"/>
                  </a:lnTo>
                  <a:lnTo>
                    <a:pt x="657" y="72"/>
                  </a:lnTo>
                  <a:lnTo>
                    <a:pt x="685" y="108"/>
                  </a:lnTo>
                  <a:lnTo>
                    <a:pt x="696" y="129"/>
                  </a:lnTo>
                  <a:lnTo>
                    <a:pt x="750" y="133"/>
                  </a:lnTo>
                  <a:lnTo>
                    <a:pt x="753" y="176"/>
                  </a:lnTo>
                  <a:lnTo>
                    <a:pt x="775" y="179"/>
                  </a:lnTo>
                  <a:lnTo>
                    <a:pt x="775" y="194"/>
                  </a:lnTo>
                  <a:lnTo>
                    <a:pt x="789" y="215"/>
                  </a:lnTo>
                  <a:lnTo>
                    <a:pt x="811" y="222"/>
                  </a:lnTo>
                  <a:lnTo>
                    <a:pt x="811" y="265"/>
                  </a:lnTo>
                  <a:lnTo>
                    <a:pt x="800" y="308"/>
                  </a:lnTo>
                  <a:lnTo>
                    <a:pt x="735" y="337"/>
                  </a:lnTo>
                  <a:lnTo>
                    <a:pt x="700" y="359"/>
                  </a:lnTo>
                  <a:lnTo>
                    <a:pt x="707" y="398"/>
                  </a:lnTo>
                  <a:lnTo>
                    <a:pt x="717" y="420"/>
                  </a:lnTo>
                  <a:lnTo>
                    <a:pt x="714" y="438"/>
                  </a:lnTo>
                  <a:lnTo>
                    <a:pt x="678" y="481"/>
                  </a:lnTo>
                  <a:lnTo>
                    <a:pt x="671" y="513"/>
                  </a:lnTo>
                  <a:lnTo>
                    <a:pt x="660" y="524"/>
                  </a:lnTo>
                  <a:lnTo>
                    <a:pt x="639" y="481"/>
                  </a:lnTo>
                  <a:lnTo>
                    <a:pt x="119" y="495"/>
                  </a:lnTo>
                  <a:lnTo>
                    <a:pt x="115" y="448"/>
                  </a:lnTo>
                  <a:lnTo>
                    <a:pt x="97" y="438"/>
                  </a:lnTo>
                  <a:lnTo>
                    <a:pt x="94" y="362"/>
                  </a:lnTo>
                  <a:lnTo>
                    <a:pt x="90" y="351"/>
                  </a:lnTo>
                  <a:lnTo>
                    <a:pt x="83" y="301"/>
                  </a:lnTo>
                  <a:lnTo>
                    <a:pt x="65" y="298"/>
                  </a:lnTo>
                  <a:lnTo>
                    <a:pt x="61" y="247"/>
                  </a:lnTo>
                  <a:lnTo>
                    <a:pt x="40" y="222"/>
                  </a:lnTo>
                  <a:lnTo>
                    <a:pt x="29" y="172"/>
                  </a:lnTo>
                  <a:lnTo>
                    <a:pt x="11" y="165"/>
                  </a:lnTo>
                  <a:lnTo>
                    <a:pt x="0" y="126"/>
                  </a:lnTo>
                  <a:lnTo>
                    <a:pt x="11" y="108"/>
                  </a:lnTo>
                  <a:lnTo>
                    <a:pt x="11" y="14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3394080" y="2598480"/>
              <a:ext cx="627120" cy="414360"/>
            </a:xfrm>
            <a:custGeom>
              <a:avLst/>
              <a:gdLst/>
              <a:ahLst/>
              <a:rect l="l" t="t" r="r" b="b"/>
              <a:pathLst>
                <a:path w="811" h="524">
                  <a:moveTo>
                    <a:pt x="11" y="14"/>
                  </a:moveTo>
                  <a:lnTo>
                    <a:pt x="373" y="0"/>
                  </a:lnTo>
                  <a:lnTo>
                    <a:pt x="674" y="0"/>
                  </a:lnTo>
                  <a:lnTo>
                    <a:pt x="671" y="18"/>
                  </a:lnTo>
                  <a:lnTo>
                    <a:pt x="657" y="72"/>
                  </a:lnTo>
                  <a:lnTo>
                    <a:pt x="685" y="108"/>
                  </a:lnTo>
                  <a:lnTo>
                    <a:pt x="696" y="129"/>
                  </a:lnTo>
                  <a:lnTo>
                    <a:pt x="750" y="133"/>
                  </a:lnTo>
                  <a:lnTo>
                    <a:pt x="753" y="176"/>
                  </a:lnTo>
                  <a:lnTo>
                    <a:pt x="775" y="179"/>
                  </a:lnTo>
                  <a:lnTo>
                    <a:pt x="775" y="194"/>
                  </a:lnTo>
                  <a:lnTo>
                    <a:pt x="789" y="215"/>
                  </a:lnTo>
                  <a:lnTo>
                    <a:pt x="811" y="222"/>
                  </a:lnTo>
                  <a:lnTo>
                    <a:pt x="811" y="265"/>
                  </a:lnTo>
                  <a:lnTo>
                    <a:pt x="800" y="308"/>
                  </a:lnTo>
                  <a:lnTo>
                    <a:pt x="735" y="337"/>
                  </a:lnTo>
                  <a:lnTo>
                    <a:pt x="700" y="359"/>
                  </a:lnTo>
                  <a:lnTo>
                    <a:pt x="707" y="398"/>
                  </a:lnTo>
                  <a:lnTo>
                    <a:pt x="717" y="420"/>
                  </a:lnTo>
                  <a:lnTo>
                    <a:pt x="714" y="438"/>
                  </a:lnTo>
                  <a:lnTo>
                    <a:pt x="678" y="481"/>
                  </a:lnTo>
                  <a:lnTo>
                    <a:pt x="671" y="513"/>
                  </a:lnTo>
                  <a:lnTo>
                    <a:pt x="660" y="524"/>
                  </a:lnTo>
                  <a:lnTo>
                    <a:pt x="639" y="481"/>
                  </a:lnTo>
                  <a:lnTo>
                    <a:pt x="119" y="495"/>
                  </a:lnTo>
                  <a:lnTo>
                    <a:pt x="115" y="448"/>
                  </a:lnTo>
                  <a:lnTo>
                    <a:pt x="97" y="438"/>
                  </a:lnTo>
                  <a:lnTo>
                    <a:pt x="94" y="362"/>
                  </a:lnTo>
                  <a:lnTo>
                    <a:pt x="90" y="351"/>
                  </a:lnTo>
                  <a:lnTo>
                    <a:pt x="83" y="301"/>
                  </a:lnTo>
                  <a:lnTo>
                    <a:pt x="65" y="298"/>
                  </a:lnTo>
                  <a:lnTo>
                    <a:pt x="61" y="247"/>
                  </a:lnTo>
                  <a:lnTo>
                    <a:pt x="40" y="222"/>
                  </a:lnTo>
                  <a:lnTo>
                    <a:pt x="29" y="172"/>
                  </a:lnTo>
                  <a:lnTo>
                    <a:pt x="11" y="165"/>
                  </a:lnTo>
                  <a:lnTo>
                    <a:pt x="0" y="126"/>
                  </a:lnTo>
                  <a:lnTo>
                    <a:pt x="11" y="108"/>
                  </a:lnTo>
                  <a:lnTo>
                    <a:pt x="11" y="14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2675160" y="3463560"/>
              <a:ext cx="990360" cy="463680"/>
            </a:xfrm>
            <a:custGeom>
              <a:avLst/>
              <a:gdLst/>
              <a:ahLst/>
              <a:rect l="l" t="t" r="r" b="b"/>
              <a:pathLst>
                <a:path w="1160" h="585">
                  <a:moveTo>
                    <a:pt x="4" y="0"/>
                  </a:moveTo>
                  <a:lnTo>
                    <a:pt x="413" y="25"/>
                  </a:lnTo>
                  <a:lnTo>
                    <a:pt x="1135" y="29"/>
                  </a:lnTo>
                  <a:lnTo>
                    <a:pt x="1135" y="111"/>
                  </a:lnTo>
                  <a:lnTo>
                    <a:pt x="1153" y="208"/>
                  </a:lnTo>
                  <a:lnTo>
                    <a:pt x="1160" y="585"/>
                  </a:lnTo>
                  <a:lnTo>
                    <a:pt x="1125" y="578"/>
                  </a:lnTo>
                  <a:lnTo>
                    <a:pt x="1117" y="560"/>
                  </a:lnTo>
                  <a:lnTo>
                    <a:pt x="1103" y="545"/>
                  </a:lnTo>
                  <a:lnTo>
                    <a:pt x="1081" y="542"/>
                  </a:lnTo>
                  <a:lnTo>
                    <a:pt x="1067" y="552"/>
                  </a:lnTo>
                  <a:lnTo>
                    <a:pt x="1049" y="570"/>
                  </a:lnTo>
                  <a:lnTo>
                    <a:pt x="1024" y="552"/>
                  </a:lnTo>
                  <a:lnTo>
                    <a:pt x="1003" y="549"/>
                  </a:lnTo>
                  <a:lnTo>
                    <a:pt x="967" y="570"/>
                  </a:lnTo>
                  <a:lnTo>
                    <a:pt x="920" y="570"/>
                  </a:lnTo>
                  <a:lnTo>
                    <a:pt x="884" y="556"/>
                  </a:lnTo>
                  <a:lnTo>
                    <a:pt x="845" y="560"/>
                  </a:lnTo>
                  <a:lnTo>
                    <a:pt x="823" y="581"/>
                  </a:lnTo>
                  <a:lnTo>
                    <a:pt x="813" y="581"/>
                  </a:lnTo>
                  <a:lnTo>
                    <a:pt x="784" y="552"/>
                  </a:lnTo>
                  <a:lnTo>
                    <a:pt x="741" y="552"/>
                  </a:lnTo>
                  <a:lnTo>
                    <a:pt x="712" y="552"/>
                  </a:lnTo>
                  <a:lnTo>
                    <a:pt x="691" y="538"/>
                  </a:lnTo>
                  <a:lnTo>
                    <a:pt x="673" y="502"/>
                  </a:lnTo>
                  <a:lnTo>
                    <a:pt x="644" y="495"/>
                  </a:lnTo>
                  <a:lnTo>
                    <a:pt x="626" y="495"/>
                  </a:lnTo>
                  <a:lnTo>
                    <a:pt x="608" y="509"/>
                  </a:lnTo>
                  <a:lnTo>
                    <a:pt x="549" y="506"/>
                  </a:lnTo>
                  <a:lnTo>
                    <a:pt x="528" y="495"/>
                  </a:lnTo>
                  <a:lnTo>
                    <a:pt x="520" y="463"/>
                  </a:lnTo>
                  <a:lnTo>
                    <a:pt x="506" y="448"/>
                  </a:lnTo>
                  <a:lnTo>
                    <a:pt x="495" y="452"/>
                  </a:lnTo>
                  <a:lnTo>
                    <a:pt x="463" y="466"/>
                  </a:lnTo>
                  <a:lnTo>
                    <a:pt x="445" y="466"/>
                  </a:lnTo>
                  <a:lnTo>
                    <a:pt x="434" y="463"/>
                  </a:lnTo>
                  <a:lnTo>
                    <a:pt x="431" y="448"/>
                  </a:lnTo>
                  <a:lnTo>
                    <a:pt x="424" y="427"/>
                  </a:lnTo>
                  <a:lnTo>
                    <a:pt x="420" y="413"/>
                  </a:lnTo>
                  <a:lnTo>
                    <a:pt x="413" y="373"/>
                  </a:lnTo>
                  <a:lnTo>
                    <a:pt x="395" y="115"/>
                  </a:lnTo>
                  <a:lnTo>
                    <a:pt x="0" y="8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2675160" y="3463560"/>
              <a:ext cx="990360" cy="463680"/>
            </a:xfrm>
            <a:custGeom>
              <a:avLst/>
              <a:gdLst/>
              <a:ahLst/>
              <a:rect l="l" t="t" r="r" b="b"/>
              <a:pathLst>
                <a:path w="1160" h="585">
                  <a:moveTo>
                    <a:pt x="4" y="0"/>
                  </a:moveTo>
                  <a:lnTo>
                    <a:pt x="413" y="25"/>
                  </a:lnTo>
                  <a:lnTo>
                    <a:pt x="1135" y="29"/>
                  </a:lnTo>
                  <a:lnTo>
                    <a:pt x="1135" y="111"/>
                  </a:lnTo>
                  <a:lnTo>
                    <a:pt x="1153" y="208"/>
                  </a:lnTo>
                  <a:lnTo>
                    <a:pt x="1160" y="585"/>
                  </a:lnTo>
                  <a:lnTo>
                    <a:pt x="1125" y="578"/>
                  </a:lnTo>
                  <a:lnTo>
                    <a:pt x="1117" y="560"/>
                  </a:lnTo>
                  <a:lnTo>
                    <a:pt x="1103" y="545"/>
                  </a:lnTo>
                  <a:lnTo>
                    <a:pt x="1081" y="542"/>
                  </a:lnTo>
                  <a:lnTo>
                    <a:pt x="1067" y="552"/>
                  </a:lnTo>
                  <a:lnTo>
                    <a:pt x="1049" y="570"/>
                  </a:lnTo>
                  <a:lnTo>
                    <a:pt x="1024" y="552"/>
                  </a:lnTo>
                  <a:lnTo>
                    <a:pt x="1003" y="549"/>
                  </a:lnTo>
                  <a:lnTo>
                    <a:pt x="967" y="570"/>
                  </a:lnTo>
                  <a:lnTo>
                    <a:pt x="920" y="570"/>
                  </a:lnTo>
                  <a:lnTo>
                    <a:pt x="884" y="556"/>
                  </a:lnTo>
                  <a:lnTo>
                    <a:pt x="845" y="560"/>
                  </a:lnTo>
                  <a:lnTo>
                    <a:pt x="823" y="581"/>
                  </a:lnTo>
                  <a:lnTo>
                    <a:pt x="813" y="581"/>
                  </a:lnTo>
                  <a:lnTo>
                    <a:pt x="784" y="552"/>
                  </a:lnTo>
                  <a:lnTo>
                    <a:pt x="741" y="552"/>
                  </a:lnTo>
                  <a:lnTo>
                    <a:pt x="712" y="552"/>
                  </a:lnTo>
                  <a:lnTo>
                    <a:pt x="691" y="538"/>
                  </a:lnTo>
                  <a:lnTo>
                    <a:pt x="673" y="502"/>
                  </a:lnTo>
                  <a:lnTo>
                    <a:pt x="644" y="495"/>
                  </a:lnTo>
                  <a:lnTo>
                    <a:pt x="626" y="495"/>
                  </a:lnTo>
                  <a:lnTo>
                    <a:pt x="608" y="509"/>
                  </a:lnTo>
                  <a:lnTo>
                    <a:pt x="549" y="506"/>
                  </a:lnTo>
                  <a:lnTo>
                    <a:pt x="528" y="495"/>
                  </a:lnTo>
                  <a:lnTo>
                    <a:pt x="520" y="463"/>
                  </a:lnTo>
                  <a:lnTo>
                    <a:pt x="506" y="448"/>
                  </a:lnTo>
                  <a:lnTo>
                    <a:pt x="495" y="452"/>
                  </a:lnTo>
                  <a:lnTo>
                    <a:pt x="463" y="466"/>
                  </a:lnTo>
                  <a:lnTo>
                    <a:pt x="445" y="466"/>
                  </a:lnTo>
                  <a:lnTo>
                    <a:pt x="434" y="463"/>
                  </a:lnTo>
                  <a:lnTo>
                    <a:pt x="431" y="448"/>
                  </a:lnTo>
                  <a:lnTo>
                    <a:pt x="424" y="427"/>
                  </a:lnTo>
                  <a:lnTo>
                    <a:pt x="420" y="413"/>
                  </a:lnTo>
                  <a:lnTo>
                    <a:pt x="413" y="373"/>
                  </a:lnTo>
                  <a:lnTo>
                    <a:pt x="395" y="115"/>
                  </a:lnTo>
                  <a:lnTo>
                    <a:pt x="0" y="86"/>
                  </a:lnTo>
                  <a:lnTo>
                    <a:pt x="4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3711600" y="2103120"/>
              <a:ext cx="544680" cy="600120"/>
            </a:xfrm>
            <a:custGeom>
              <a:avLst/>
              <a:gdLst/>
              <a:ahLst/>
              <a:rect l="l" t="t" r="r" b="b"/>
              <a:pathLst>
                <a:path w="703" h="756">
                  <a:moveTo>
                    <a:pt x="657" y="742"/>
                  </a:moveTo>
                  <a:lnTo>
                    <a:pt x="657" y="706"/>
                  </a:lnTo>
                  <a:lnTo>
                    <a:pt x="646" y="670"/>
                  </a:lnTo>
                  <a:lnTo>
                    <a:pt x="639" y="617"/>
                  </a:lnTo>
                  <a:lnTo>
                    <a:pt x="642" y="581"/>
                  </a:lnTo>
                  <a:lnTo>
                    <a:pt x="649" y="556"/>
                  </a:lnTo>
                  <a:lnTo>
                    <a:pt x="660" y="534"/>
                  </a:lnTo>
                  <a:lnTo>
                    <a:pt x="649" y="509"/>
                  </a:lnTo>
                  <a:lnTo>
                    <a:pt x="639" y="495"/>
                  </a:lnTo>
                  <a:lnTo>
                    <a:pt x="646" y="473"/>
                  </a:lnTo>
                  <a:lnTo>
                    <a:pt x="660" y="466"/>
                  </a:lnTo>
                  <a:lnTo>
                    <a:pt x="660" y="369"/>
                  </a:lnTo>
                  <a:lnTo>
                    <a:pt x="674" y="348"/>
                  </a:lnTo>
                  <a:lnTo>
                    <a:pt x="703" y="319"/>
                  </a:lnTo>
                  <a:lnTo>
                    <a:pt x="700" y="287"/>
                  </a:lnTo>
                  <a:lnTo>
                    <a:pt x="689" y="276"/>
                  </a:lnTo>
                  <a:lnTo>
                    <a:pt x="671" y="283"/>
                  </a:lnTo>
                  <a:lnTo>
                    <a:pt x="664" y="323"/>
                  </a:lnTo>
                  <a:lnTo>
                    <a:pt x="646" y="337"/>
                  </a:lnTo>
                  <a:lnTo>
                    <a:pt x="631" y="348"/>
                  </a:lnTo>
                  <a:lnTo>
                    <a:pt x="628" y="369"/>
                  </a:lnTo>
                  <a:lnTo>
                    <a:pt x="606" y="387"/>
                  </a:lnTo>
                  <a:lnTo>
                    <a:pt x="578" y="391"/>
                  </a:lnTo>
                  <a:lnTo>
                    <a:pt x="592" y="355"/>
                  </a:lnTo>
                  <a:lnTo>
                    <a:pt x="617" y="323"/>
                  </a:lnTo>
                  <a:lnTo>
                    <a:pt x="639" y="294"/>
                  </a:lnTo>
                  <a:lnTo>
                    <a:pt x="646" y="269"/>
                  </a:lnTo>
                  <a:lnTo>
                    <a:pt x="596" y="262"/>
                  </a:lnTo>
                  <a:lnTo>
                    <a:pt x="614" y="201"/>
                  </a:lnTo>
                  <a:lnTo>
                    <a:pt x="563" y="183"/>
                  </a:lnTo>
                  <a:lnTo>
                    <a:pt x="545" y="168"/>
                  </a:lnTo>
                  <a:lnTo>
                    <a:pt x="520" y="161"/>
                  </a:lnTo>
                  <a:lnTo>
                    <a:pt x="510" y="143"/>
                  </a:lnTo>
                  <a:lnTo>
                    <a:pt x="474" y="158"/>
                  </a:lnTo>
                  <a:lnTo>
                    <a:pt x="452" y="136"/>
                  </a:lnTo>
                  <a:lnTo>
                    <a:pt x="402" y="111"/>
                  </a:lnTo>
                  <a:lnTo>
                    <a:pt x="377" y="132"/>
                  </a:lnTo>
                  <a:lnTo>
                    <a:pt x="359" y="136"/>
                  </a:lnTo>
                  <a:lnTo>
                    <a:pt x="345" y="125"/>
                  </a:lnTo>
                  <a:lnTo>
                    <a:pt x="302" y="97"/>
                  </a:lnTo>
                  <a:lnTo>
                    <a:pt x="294" y="86"/>
                  </a:lnTo>
                  <a:lnTo>
                    <a:pt x="298" y="61"/>
                  </a:lnTo>
                  <a:lnTo>
                    <a:pt x="266" y="68"/>
                  </a:lnTo>
                  <a:lnTo>
                    <a:pt x="251" y="54"/>
                  </a:lnTo>
                  <a:lnTo>
                    <a:pt x="226" y="18"/>
                  </a:lnTo>
                  <a:lnTo>
                    <a:pt x="219" y="0"/>
                  </a:lnTo>
                  <a:lnTo>
                    <a:pt x="198" y="7"/>
                  </a:lnTo>
                  <a:lnTo>
                    <a:pt x="151" y="46"/>
                  </a:lnTo>
                  <a:lnTo>
                    <a:pt x="115" y="64"/>
                  </a:lnTo>
                  <a:lnTo>
                    <a:pt x="83" y="68"/>
                  </a:lnTo>
                  <a:lnTo>
                    <a:pt x="54" y="86"/>
                  </a:lnTo>
                  <a:lnTo>
                    <a:pt x="47" y="118"/>
                  </a:lnTo>
                  <a:lnTo>
                    <a:pt x="54" y="161"/>
                  </a:lnTo>
                  <a:lnTo>
                    <a:pt x="4" y="226"/>
                  </a:lnTo>
                  <a:lnTo>
                    <a:pt x="0" y="258"/>
                  </a:lnTo>
                  <a:lnTo>
                    <a:pt x="15" y="265"/>
                  </a:lnTo>
                  <a:lnTo>
                    <a:pt x="4" y="387"/>
                  </a:lnTo>
                  <a:lnTo>
                    <a:pt x="104" y="444"/>
                  </a:lnTo>
                  <a:lnTo>
                    <a:pt x="140" y="473"/>
                  </a:lnTo>
                  <a:lnTo>
                    <a:pt x="144" y="509"/>
                  </a:lnTo>
                  <a:lnTo>
                    <a:pt x="190" y="505"/>
                  </a:lnTo>
                  <a:lnTo>
                    <a:pt x="205" y="577"/>
                  </a:lnTo>
                  <a:lnTo>
                    <a:pt x="230" y="595"/>
                  </a:lnTo>
                  <a:lnTo>
                    <a:pt x="230" y="620"/>
                  </a:lnTo>
                  <a:lnTo>
                    <a:pt x="216" y="681"/>
                  </a:lnTo>
                  <a:lnTo>
                    <a:pt x="237" y="713"/>
                  </a:lnTo>
                  <a:lnTo>
                    <a:pt x="251" y="739"/>
                  </a:lnTo>
                  <a:lnTo>
                    <a:pt x="309" y="742"/>
                  </a:lnTo>
                  <a:lnTo>
                    <a:pt x="312" y="756"/>
                  </a:lnTo>
                  <a:lnTo>
                    <a:pt x="657" y="74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3711600" y="2116080"/>
              <a:ext cx="544680" cy="600120"/>
            </a:xfrm>
            <a:custGeom>
              <a:avLst/>
              <a:gdLst/>
              <a:ahLst/>
              <a:rect l="l" t="t" r="r" b="b"/>
              <a:pathLst>
                <a:path w="703" h="756">
                  <a:moveTo>
                    <a:pt x="657" y="742"/>
                  </a:moveTo>
                  <a:lnTo>
                    <a:pt x="657" y="706"/>
                  </a:lnTo>
                  <a:lnTo>
                    <a:pt x="646" y="670"/>
                  </a:lnTo>
                  <a:lnTo>
                    <a:pt x="639" y="617"/>
                  </a:lnTo>
                  <a:lnTo>
                    <a:pt x="642" y="581"/>
                  </a:lnTo>
                  <a:lnTo>
                    <a:pt x="649" y="556"/>
                  </a:lnTo>
                  <a:lnTo>
                    <a:pt x="660" y="534"/>
                  </a:lnTo>
                  <a:lnTo>
                    <a:pt x="649" y="509"/>
                  </a:lnTo>
                  <a:lnTo>
                    <a:pt x="639" y="495"/>
                  </a:lnTo>
                  <a:lnTo>
                    <a:pt x="646" y="473"/>
                  </a:lnTo>
                  <a:lnTo>
                    <a:pt x="660" y="466"/>
                  </a:lnTo>
                  <a:lnTo>
                    <a:pt x="660" y="369"/>
                  </a:lnTo>
                  <a:lnTo>
                    <a:pt x="674" y="348"/>
                  </a:lnTo>
                  <a:lnTo>
                    <a:pt x="703" y="319"/>
                  </a:lnTo>
                  <a:lnTo>
                    <a:pt x="700" y="287"/>
                  </a:lnTo>
                  <a:lnTo>
                    <a:pt x="689" y="276"/>
                  </a:lnTo>
                  <a:lnTo>
                    <a:pt x="671" y="283"/>
                  </a:lnTo>
                  <a:lnTo>
                    <a:pt x="664" y="323"/>
                  </a:lnTo>
                  <a:lnTo>
                    <a:pt x="646" y="337"/>
                  </a:lnTo>
                  <a:lnTo>
                    <a:pt x="631" y="348"/>
                  </a:lnTo>
                  <a:lnTo>
                    <a:pt x="628" y="369"/>
                  </a:lnTo>
                  <a:lnTo>
                    <a:pt x="606" y="387"/>
                  </a:lnTo>
                  <a:lnTo>
                    <a:pt x="578" y="391"/>
                  </a:lnTo>
                  <a:lnTo>
                    <a:pt x="592" y="355"/>
                  </a:lnTo>
                  <a:lnTo>
                    <a:pt x="617" y="323"/>
                  </a:lnTo>
                  <a:lnTo>
                    <a:pt x="639" y="294"/>
                  </a:lnTo>
                  <a:lnTo>
                    <a:pt x="646" y="269"/>
                  </a:lnTo>
                  <a:lnTo>
                    <a:pt x="596" y="262"/>
                  </a:lnTo>
                  <a:lnTo>
                    <a:pt x="614" y="201"/>
                  </a:lnTo>
                  <a:lnTo>
                    <a:pt x="563" y="183"/>
                  </a:lnTo>
                  <a:lnTo>
                    <a:pt x="545" y="168"/>
                  </a:lnTo>
                  <a:lnTo>
                    <a:pt x="520" y="161"/>
                  </a:lnTo>
                  <a:lnTo>
                    <a:pt x="510" y="143"/>
                  </a:lnTo>
                  <a:lnTo>
                    <a:pt x="474" y="158"/>
                  </a:lnTo>
                  <a:lnTo>
                    <a:pt x="452" y="136"/>
                  </a:lnTo>
                  <a:lnTo>
                    <a:pt x="402" y="111"/>
                  </a:lnTo>
                  <a:lnTo>
                    <a:pt x="377" y="132"/>
                  </a:lnTo>
                  <a:lnTo>
                    <a:pt x="359" y="136"/>
                  </a:lnTo>
                  <a:lnTo>
                    <a:pt x="345" y="125"/>
                  </a:lnTo>
                  <a:lnTo>
                    <a:pt x="302" y="97"/>
                  </a:lnTo>
                  <a:lnTo>
                    <a:pt x="294" y="86"/>
                  </a:lnTo>
                  <a:lnTo>
                    <a:pt x="298" y="61"/>
                  </a:lnTo>
                  <a:lnTo>
                    <a:pt x="266" y="68"/>
                  </a:lnTo>
                  <a:lnTo>
                    <a:pt x="251" y="54"/>
                  </a:lnTo>
                  <a:lnTo>
                    <a:pt x="226" y="18"/>
                  </a:lnTo>
                  <a:lnTo>
                    <a:pt x="219" y="0"/>
                  </a:lnTo>
                  <a:lnTo>
                    <a:pt x="198" y="7"/>
                  </a:lnTo>
                  <a:lnTo>
                    <a:pt x="151" y="46"/>
                  </a:lnTo>
                  <a:lnTo>
                    <a:pt x="115" y="64"/>
                  </a:lnTo>
                  <a:lnTo>
                    <a:pt x="83" y="68"/>
                  </a:lnTo>
                  <a:lnTo>
                    <a:pt x="54" y="86"/>
                  </a:lnTo>
                  <a:lnTo>
                    <a:pt x="47" y="118"/>
                  </a:lnTo>
                  <a:lnTo>
                    <a:pt x="54" y="161"/>
                  </a:lnTo>
                  <a:lnTo>
                    <a:pt x="4" y="226"/>
                  </a:lnTo>
                  <a:lnTo>
                    <a:pt x="0" y="258"/>
                  </a:lnTo>
                  <a:lnTo>
                    <a:pt x="15" y="265"/>
                  </a:lnTo>
                  <a:lnTo>
                    <a:pt x="4" y="387"/>
                  </a:lnTo>
                  <a:lnTo>
                    <a:pt x="104" y="444"/>
                  </a:lnTo>
                  <a:lnTo>
                    <a:pt x="140" y="473"/>
                  </a:lnTo>
                  <a:lnTo>
                    <a:pt x="144" y="509"/>
                  </a:lnTo>
                  <a:lnTo>
                    <a:pt x="190" y="505"/>
                  </a:lnTo>
                  <a:lnTo>
                    <a:pt x="205" y="577"/>
                  </a:lnTo>
                  <a:lnTo>
                    <a:pt x="230" y="595"/>
                  </a:lnTo>
                  <a:lnTo>
                    <a:pt x="230" y="620"/>
                  </a:lnTo>
                  <a:lnTo>
                    <a:pt x="216" y="681"/>
                  </a:lnTo>
                  <a:lnTo>
                    <a:pt x="237" y="713"/>
                  </a:lnTo>
                  <a:lnTo>
                    <a:pt x="251" y="739"/>
                  </a:lnTo>
                  <a:lnTo>
                    <a:pt x="309" y="742"/>
                  </a:lnTo>
                  <a:lnTo>
                    <a:pt x="312" y="756"/>
                  </a:lnTo>
                  <a:lnTo>
                    <a:pt x="657" y="742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3940200" y="2012760"/>
              <a:ext cx="507960" cy="303120"/>
            </a:xfrm>
            <a:custGeom>
              <a:avLst/>
              <a:gdLst/>
              <a:ahLst/>
              <a:rect l="l" t="t" r="r" b="b"/>
              <a:pathLst>
                <a:path w="657" h="384">
                  <a:moveTo>
                    <a:pt x="628" y="136"/>
                  </a:moveTo>
                  <a:lnTo>
                    <a:pt x="657" y="169"/>
                  </a:lnTo>
                  <a:lnTo>
                    <a:pt x="649" y="194"/>
                  </a:lnTo>
                  <a:lnTo>
                    <a:pt x="621" y="201"/>
                  </a:lnTo>
                  <a:lnTo>
                    <a:pt x="571" y="215"/>
                  </a:lnTo>
                  <a:lnTo>
                    <a:pt x="542" y="258"/>
                  </a:lnTo>
                  <a:lnTo>
                    <a:pt x="488" y="258"/>
                  </a:lnTo>
                  <a:lnTo>
                    <a:pt x="467" y="298"/>
                  </a:lnTo>
                  <a:lnTo>
                    <a:pt x="388" y="301"/>
                  </a:lnTo>
                  <a:lnTo>
                    <a:pt x="355" y="384"/>
                  </a:lnTo>
                  <a:lnTo>
                    <a:pt x="302" y="373"/>
                  </a:lnTo>
                  <a:lnTo>
                    <a:pt x="312" y="316"/>
                  </a:lnTo>
                  <a:lnTo>
                    <a:pt x="269" y="301"/>
                  </a:lnTo>
                  <a:lnTo>
                    <a:pt x="259" y="280"/>
                  </a:lnTo>
                  <a:lnTo>
                    <a:pt x="226" y="276"/>
                  </a:lnTo>
                  <a:lnTo>
                    <a:pt x="212" y="255"/>
                  </a:lnTo>
                  <a:lnTo>
                    <a:pt x="176" y="269"/>
                  </a:lnTo>
                  <a:lnTo>
                    <a:pt x="151" y="247"/>
                  </a:lnTo>
                  <a:lnTo>
                    <a:pt x="104" y="226"/>
                  </a:lnTo>
                  <a:lnTo>
                    <a:pt x="76" y="255"/>
                  </a:lnTo>
                  <a:lnTo>
                    <a:pt x="47" y="244"/>
                  </a:lnTo>
                  <a:lnTo>
                    <a:pt x="0" y="204"/>
                  </a:lnTo>
                  <a:lnTo>
                    <a:pt x="11" y="172"/>
                  </a:lnTo>
                  <a:lnTo>
                    <a:pt x="18" y="147"/>
                  </a:lnTo>
                  <a:lnTo>
                    <a:pt x="54" y="129"/>
                  </a:lnTo>
                  <a:lnTo>
                    <a:pt x="94" y="129"/>
                  </a:lnTo>
                  <a:lnTo>
                    <a:pt x="190" y="54"/>
                  </a:lnTo>
                  <a:lnTo>
                    <a:pt x="219" y="4"/>
                  </a:lnTo>
                  <a:lnTo>
                    <a:pt x="312" y="0"/>
                  </a:lnTo>
                  <a:lnTo>
                    <a:pt x="269" y="11"/>
                  </a:lnTo>
                  <a:lnTo>
                    <a:pt x="226" y="65"/>
                  </a:lnTo>
                  <a:lnTo>
                    <a:pt x="201" y="65"/>
                  </a:lnTo>
                  <a:lnTo>
                    <a:pt x="205" y="104"/>
                  </a:lnTo>
                  <a:lnTo>
                    <a:pt x="291" y="111"/>
                  </a:lnTo>
                  <a:lnTo>
                    <a:pt x="327" y="158"/>
                  </a:lnTo>
                  <a:lnTo>
                    <a:pt x="413" y="151"/>
                  </a:lnTo>
                  <a:lnTo>
                    <a:pt x="449" y="129"/>
                  </a:lnTo>
                  <a:lnTo>
                    <a:pt x="499" y="111"/>
                  </a:lnTo>
                  <a:lnTo>
                    <a:pt x="560" y="115"/>
                  </a:lnTo>
                  <a:lnTo>
                    <a:pt x="603" y="83"/>
                  </a:lnTo>
                  <a:lnTo>
                    <a:pt x="610" y="115"/>
                  </a:lnTo>
                  <a:lnTo>
                    <a:pt x="606" y="129"/>
                  </a:lnTo>
                  <a:lnTo>
                    <a:pt x="628" y="136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3940200" y="2025360"/>
              <a:ext cx="507960" cy="303480"/>
            </a:xfrm>
            <a:custGeom>
              <a:avLst/>
              <a:gdLst/>
              <a:ahLst/>
              <a:rect l="l" t="t" r="r" b="b"/>
              <a:pathLst>
                <a:path w="657" h="384">
                  <a:moveTo>
                    <a:pt x="628" y="136"/>
                  </a:moveTo>
                  <a:lnTo>
                    <a:pt x="657" y="169"/>
                  </a:lnTo>
                  <a:lnTo>
                    <a:pt x="649" y="194"/>
                  </a:lnTo>
                  <a:lnTo>
                    <a:pt x="621" y="201"/>
                  </a:lnTo>
                  <a:lnTo>
                    <a:pt x="571" y="215"/>
                  </a:lnTo>
                  <a:lnTo>
                    <a:pt x="542" y="258"/>
                  </a:lnTo>
                  <a:lnTo>
                    <a:pt x="488" y="258"/>
                  </a:lnTo>
                  <a:lnTo>
                    <a:pt x="467" y="298"/>
                  </a:lnTo>
                  <a:lnTo>
                    <a:pt x="388" y="301"/>
                  </a:lnTo>
                  <a:lnTo>
                    <a:pt x="355" y="384"/>
                  </a:lnTo>
                  <a:lnTo>
                    <a:pt x="302" y="373"/>
                  </a:lnTo>
                  <a:lnTo>
                    <a:pt x="312" y="316"/>
                  </a:lnTo>
                  <a:lnTo>
                    <a:pt x="269" y="301"/>
                  </a:lnTo>
                  <a:lnTo>
                    <a:pt x="259" y="280"/>
                  </a:lnTo>
                  <a:lnTo>
                    <a:pt x="226" y="276"/>
                  </a:lnTo>
                  <a:lnTo>
                    <a:pt x="212" y="255"/>
                  </a:lnTo>
                  <a:lnTo>
                    <a:pt x="176" y="269"/>
                  </a:lnTo>
                  <a:lnTo>
                    <a:pt x="151" y="247"/>
                  </a:lnTo>
                  <a:lnTo>
                    <a:pt x="104" y="226"/>
                  </a:lnTo>
                  <a:lnTo>
                    <a:pt x="76" y="255"/>
                  </a:lnTo>
                  <a:lnTo>
                    <a:pt x="47" y="244"/>
                  </a:lnTo>
                  <a:lnTo>
                    <a:pt x="0" y="204"/>
                  </a:lnTo>
                  <a:lnTo>
                    <a:pt x="11" y="172"/>
                  </a:lnTo>
                  <a:lnTo>
                    <a:pt x="18" y="147"/>
                  </a:lnTo>
                  <a:lnTo>
                    <a:pt x="54" y="129"/>
                  </a:lnTo>
                  <a:lnTo>
                    <a:pt x="94" y="129"/>
                  </a:lnTo>
                  <a:lnTo>
                    <a:pt x="190" y="54"/>
                  </a:lnTo>
                  <a:lnTo>
                    <a:pt x="219" y="4"/>
                  </a:lnTo>
                  <a:lnTo>
                    <a:pt x="312" y="0"/>
                  </a:lnTo>
                  <a:lnTo>
                    <a:pt x="269" y="11"/>
                  </a:lnTo>
                  <a:lnTo>
                    <a:pt x="226" y="65"/>
                  </a:lnTo>
                  <a:lnTo>
                    <a:pt x="201" y="65"/>
                  </a:lnTo>
                  <a:lnTo>
                    <a:pt x="205" y="104"/>
                  </a:lnTo>
                  <a:lnTo>
                    <a:pt x="291" y="111"/>
                  </a:lnTo>
                  <a:lnTo>
                    <a:pt x="327" y="158"/>
                  </a:lnTo>
                  <a:lnTo>
                    <a:pt x="413" y="151"/>
                  </a:lnTo>
                  <a:lnTo>
                    <a:pt x="449" y="129"/>
                  </a:lnTo>
                  <a:lnTo>
                    <a:pt x="499" y="111"/>
                  </a:lnTo>
                  <a:lnTo>
                    <a:pt x="560" y="115"/>
                  </a:lnTo>
                  <a:lnTo>
                    <a:pt x="603" y="83"/>
                  </a:lnTo>
                  <a:lnTo>
                    <a:pt x="610" y="115"/>
                  </a:lnTo>
                  <a:lnTo>
                    <a:pt x="606" y="129"/>
                  </a:lnTo>
                  <a:lnTo>
                    <a:pt x="628" y="136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4319640" y="2225520"/>
              <a:ext cx="412920" cy="538200"/>
            </a:xfrm>
            <a:custGeom>
              <a:avLst/>
              <a:gdLst/>
              <a:ahLst/>
              <a:rect l="l" t="t" r="r" b="b"/>
              <a:pathLst>
                <a:path w="530" h="678">
                  <a:moveTo>
                    <a:pt x="272" y="678"/>
                  </a:moveTo>
                  <a:lnTo>
                    <a:pt x="265" y="660"/>
                  </a:lnTo>
                  <a:lnTo>
                    <a:pt x="14" y="671"/>
                  </a:lnTo>
                  <a:lnTo>
                    <a:pt x="35" y="642"/>
                  </a:lnTo>
                  <a:lnTo>
                    <a:pt x="57" y="595"/>
                  </a:lnTo>
                  <a:lnTo>
                    <a:pt x="82" y="559"/>
                  </a:lnTo>
                  <a:lnTo>
                    <a:pt x="53" y="513"/>
                  </a:lnTo>
                  <a:lnTo>
                    <a:pt x="50" y="434"/>
                  </a:lnTo>
                  <a:lnTo>
                    <a:pt x="25" y="398"/>
                  </a:lnTo>
                  <a:lnTo>
                    <a:pt x="7" y="377"/>
                  </a:lnTo>
                  <a:lnTo>
                    <a:pt x="7" y="355"/>
                  </a:lnTo>
                  <a:lnTo>
                    <a:pt x="21" y="337"/>
                  </a:lnTo>
                  <a:lnTo>
                    <a:pt x="0" y="280"/>
                  </a:lnTo>
                  <a:lnTo>
                    <a:pt x="35" y="222"/>
                  </a:lnTo>
                  <a:lnTo>
                    <a:pt x="18" y="197"/>
                  </a:lnTo>
                  <a:lnTo>
                    <a:pt x="18" y="172"/>
                  </a:lnTo>
                  <a:lnTo>
                    <a:pt x="39" y="136"/>
                  </a:lnTo>
                  <a:lnTo>
                    <a:pt x="46" y="104"/>
                  </a:lnTo>
                  <a:lnTo>
                    <a:pt x="82" y="108"/>
                  </a:lnTo>
                  <a:lnTo>
                    <a:pt x="79" y="143"/>
                  </a:lnTo>
                  <a:lnTo>
                    <a:pt x="96" y="154"/>
                  </a:lnTo>
                  <a:lnTo>
                    <a:pt x="118" y="136"/>
                  </a:lnTo>
                  <a:lnTo>
                    <a:pt x="111" y="82"/>
                  </a:lnTo>
                  <a:lnTo>
                    <a:pt x="122" y="68"/>
                  </a:lnTo>
                  <a:lnTo>
                    <a:pt x="143" y="72"/>
                  </a:lnTo>
                  <a:lnTo>
                    <a:pt x="136" y="22"/>
                  </a:lnTo>
                  <a:lnTo>
                    <a:pt x="161" y="4"/>
                  </a:lnTo>
                  <a:lnTo>
                    <a:pt x="247" y="0"/>
                  </a:lnTo>
                  <a:lnTo>
                    <a:pt x="283" y="18"/>
                  </a:lnTo>
                  <a:lnTo>
                    <a:pt x="286" y="36"/>
                  </a:lnTo>
                  <a:lnTo>
                    <a:pt x="319" y="36"/>
                  </a:lnTo>
                  <a:lnTo>
                    <a:pt x="365" y="50"/>
                  </a:lnTo>
                  <a:lnTo>
                    <a:pt x="373" y="75"/>
                  </a:lnTo>
                  <a:lnTo>
                    <a:pt x="355" y="90"/>
                  </a:lnTo>
                  <a:lnTo>
                    <a:pt x="390" y="172"/>
                  </a:lnTo>
                  <a:lnTo>
                    <a:pt x="390" y="197"/>
                  </a:lnTo>
                  <a:lnTo>
                    <a:pt x="333" y="273"/>
                  </a:lnTo>
                  <a:lnTo>
                    <a:pt x="312" y="316"/>
                  </a:lnTo>
                  <a:lnTo>
                    <a:pt x="322" y="330"/>
                  </a:lnTo>
                  <a:lnTo>
                    <a:pt x="358" y="334"/>
                  </a:lnTo>
                  <a:lnTo>
                    <a:pt x="376" y="316"/>
                  </a:lnTo>
                  <a:lnTo>
                    <a:pt x="416" y="247"/>
                  </a:lnTo>
                  <a:lnTo>
                    <a:pt x="455" y="247"/>
                  </a:lnTo>
                  <a:lnTo>
                    <a:pt x="502" y="312"/>
                  </a:lnTo>
                  <a:lnTo>
                    <a:pt x="502" y="355"/>
                  </a:lnTo>
                  <a:lnTo>
                    <a:pt x="498" y="380"/>
                  </a:lnTo>
                  <a:lnTo>
                    <a:pt x="530" y="402"/>
                  </a:lnTo>
                  <a:lnTo>
                    <a:pt x="527" y="445"/>
                  </a:lnTo>
                  <a:lnTo>
                    <a:pt x="509" y="477"/>
                  </a:lnTo>
                  <a:lnTo>
                    <a:pt x="498" y="516"/>
                  </a:lnTo>
                  <a:lnTo>
                    <a:pt x="487" y="542"/>
                  </a:lnTo>
                  <a:lnTo>
                    <a:pt x="455" y="549"/>
                  </a:lnTo>
                  <a:lnTo>
                    <a:pt x="469" y="588"/>
                  </a:lnTo>
                  <a:lnTo>
                    <a:pt x="455" y="599"/>
                  </a:lnTo>
                  <a:lnTo>
                    <a:pt x="426" y="649"/>
                  </a:lnTo>
                  <a:lnTo>
                    <a:pt x="272" y="678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4319640" y="2225520"/>
              <a:ext cx="412920" cy="538200"/>
            </a:xfrm>
            <a:custGeom>
              <a:avLst/>
              <a:gdLst/>
              <a:ahLst/>
              <a:rect l="l" t="t" r="r" b="b"/>
              <a:pathLst>
                <a:path w="530" h="678">
                  <a:moveTo>
                    <a:pt x="272" y="678"/>
                  </a:moveTo>
                  <a:lnTo>
                    <a:pt x="265" y="660"/>
                  </a:lnTo>
                  <a:lnTo>
                    <a:pt x="14" y="671"/>
                  </a:lnTo>
                  <a:lnTo>
                    <a:pt x="35" y="642"/>
                  </a:lnTo>
                  <a:lnTo>
                    <a:pt x="57" y="595"/>
                  </a:lnTo>
                  <a:lnTo>
                    <a:pt x="82" y="559"/>
                  </a:lnTo>
                  <a:lnTo>
                    <a:pt x="53" y="513"/>
                  </a:lnTo>
                  <a:lnTo>
                    <a:pt x="50" y="434"/>
                  </a:lnTo>
                  <a:lnTo>
                    <a:pt x="25" y="398"/>
                  </a:lnTo>
                  <a:lnTo>
                    <a:pt x="7" y="377"/>
                  </a:lnTo>
                  <a:lnTo>
                    <a:pt x="7" y="355"/>
                  </a:lnTo>
                  <a:lnTo>
                    <a:pt x="21" y="337"/>
                  </a:lnTo>
                  <a:lnTo>
                    <a:pt x="0" y="280"/>
                  </a:lnTo>
                  <a:lnTo>
                    <a:pt x="35" y="222"/>
                  </a:lnTo>
                  <a:lnTo>
                    <a:pt x="18" y="197"/>
                  </a:lnTo>
                  <a:lnTo>
                    <a:pt x="18" y="172"/>
                  </a:lnTo>
                  <a:lnTo>
                    <a:pt x="39" y="136"/>
                  </a:lnTo>
                  <a:lnTo>
                    <a:pt x="46" y="104"/>
                  </a:lnTo>
                  <a:lnTo>
                    <a:pt x="82" y="108"/>
                  </a:lnTo>
                  <a:lnTo>
                    <a:pt x="79" y="143"/>
                  </a:lnTo>
                  <a:lnTo>
                    <a:pt x="96" y="154"/>
                  </a:lnTo>
                  <a:lnTo>
                    <a:pt x="118" y="136"/>
                  </a:lnTo>
                  <a:lnTo>
                    <a:pt x="111" y="82"/>
                  </a:lnTo>
                  <a:lnTo>
                    <a:pt x="122" y="68"/>
                  </a:lnTo>
                  <a:lnTo>
                    <a:pt x="143" y="72"/>
                  </a:lnTo>
                  <a:lnTo>
                    <a:pt x="136" y="22"/>
                  </a:lnTo>
                  <a:lnTo>
                    <a:pt x="161" y="4"/>
                  </a:lnTo>
                  <a:lnTo>
                    <a:pt x="247" y="0"/>
                  </a:lnTo>
                  <a:lnTo>
                    <a:pt x="283" y="18"/>
                  </a:lnTo>
                  <a:lnTo>
                    <a:pt x="286" y="36"/>
                  </a:lnTo>
                  <a:lnTo>
                    <a:pt x="319" y="36"/>
                  </a:lnTo>
                  <a:lnTo>
                    <a:pt x="365" y="50"/>
                  </a:lnTo>
                  <a:lnTo>
                    <a:pt x="373" y="75"/>
                  </a:lnTo>
                  <a:lnTo>
                    <a:pt x="355" y="90"/>
                  </a:lnTo>
                  <a:lnTo>
                    <a:pt x="390" y="172"/>
                  </a:lnTo>
                  <a:lnTo>
                    <a:pt x="390" y="197"/>
                  </a:lnTo>
                  <a:lnTo>
                    <a:pt x="333" y="273"/>
                  </a:lnTo>
                  <a:lnTo>
                    <a:pt x="312" y="316"/>
                  </a:lnTo>
                  <a:lnTo>
                    <a:pt x="322" y="330"/>
                  </a:lnTo>
                  <a:lnTo>
                    <a:pt x="358" y="334"/>
                  </a:lnTo>
                  <a:lnTo>
                    <a:pt x="376" y="316"/>
                  </a:lnTo>
                  <a:lnTo>
                    <a:pt x="416" y="247"/>
                  </a:lnTo>
                  <a:lnTo>
                    <a:pt x="455" y="247"/>
                  </a:lnTo>
                  <a:lnTo>
                    <a:pt x="502" y="312"/>
                  </a:lnTo>
                  <a:lnTo>
                    <a:pt x="502" y="355"/>
                  </a:lnTo>
                  <a:lnTo>
                    <a:pt x="498" y="380"/>
                  </a:lnTo>
                  <a:lnTo>
                    <a:pt x="530" y="402"/>
                  </a:lnTo>
                  <a:lnTo>
                    <a:pt x="527" y="445"/>
                  </a:lnTo>
                  <a:lnTo>
                    <a:pt x="509" y="477"/>
                  </a:lnTo>
                  <a:lnTo>
                    <a:pt x="498" y="516"/>
                  </a:lnTo>
                  <a:lnTo>
                    <a:pt x="487" y="542"/>
                  </a:lnTo>
                  <a:lnTo>
                    <a:pt x="455" y="549"/>
                  </a:lnTo>
                  <a:lnTo>
                    <a:pt x="469" y="588"/>
                  </a:lnTo>
                  <a:lnTo>
                    <a:pt x="455" y="599"/>
                  </a:lnTo>
                  <a:lnTo>
                    <a:pt x="426" y="649"/>
                  </a:lnTo>
                  <a:lnTo>
                    <a:pt x="272" y="678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1577880" y="2646000"/>
              <a:ext cx="557280" cy="746280"/>
            </a:xfrm>
            <a:custGeom>
              <a:avLst/>
              <a:gdLst/>
              <a:ahLst/>
              <a:rect l="l" t="t" r="r" b="b"/>
              <a:pathLst>
                <a:path w="718" h="939">
                  <a:moveTo>
                    <a:pt x="136" y="0"/>
                  </a:moveTo>
                  <a:lnTo>
                    <a:pt x="511" y="57"/>
                  </a:lnTo>
                  <a:lnTo>
                    <a:pt x="482" y="233"/>
                  </a:lnTo>
                  <a:lnTo>
                    <a:pt x="718" y="262"/>
                  </a:lnTo>
                  <a:lnTo>
                    <a:pt x="647" y="939"/>
                  </a:lnTo>
                  <a:lnTo>
                    <a:pt x="0" y="835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1577880" y="2646000"/>
              <a:ext cx="557280" cy="746280"/>
            </a:xfrm>
            <a:custGeom>
              <a:avLst/>
              <a:gdLst/>
              <a:ahLst/>
              <a:rect l="l" t="t" r="r" b="b"/>
              <a:pathLst>
                <a:path w="718" h="939">
                  <a:moveTo>
                    <a:pt x="136" y="0"/>
                  </a:moveTo>
                  <a:lnTo>
                    <a:pt x="511" y="57"/>
                  </a:lnTo>
                  <a:lnTo>
                    <a:pt x="482" y="233"/>
                  </a:lnTo>
                  <a:lnTo>
                    <a:pt x="718" y="262"/>
                  </a:lnTo>
                  <a:lnTo>
                    <a:pt x="647" y="939"/>
                  </a:lnTo>
                  <a:lnTo>
                    <a:pt x="0" y="835"/>
                  </a:lnTo>
                  <a:lnTo>
                    <a:pt x="136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1395360" y="3309840"/>
              <a:ext cx="669960" cy="836640"/>
            </a:xfrm>
            <a:custGeom>
              <a:avLst/>
              <a:gdLst/>
              <a:ahLst/>
              <a:rect l="l" t="t" r="r" b="b"/>
              <a:pathLst>
                <a:path w="866" h="1055">
                  <a:moveTo>
                    <a:pt x="219" y="0"/>
                  </a:moveTo>
                  <a:lnTo>
                    <a:pt x="190" y="165"/>
                  </a:lnTo>
                  <a:lnTo>
                    <a:pt x="172" y="172"/>
                  </a:lnTo>
                  <a:lnTo>
                    <a:pt x="151" y="154"/>
                  </a:lnTo>
                  <a:lnTo>
                    <a:pt x="136" y="144"/>
                  </a:lnTo>
                  <a:lnTo>
                    <a:pt x="104" y="151"/>
                  </a:lnTo>
                  <a:lnTo>
                    <a:pt x="93" y="165"/>
                  </a:lnTo>
                  <a:lnTo>
                    <a:pt x="97" y="183"/>
                  </a:lnTo>
                  <a:lnTo>
                    <a:pt x="104" y="194"/>
                  </a:lnTo>
                  <a:lnTo>
                    <a:pt x="104" y="208"/>
                  </a:lnTo>
                  <a:lnTo>
                    <a:pt x="90" y="212"/>
                  </a:lnTo>
                  <a:lnTo>
                    <a:pt x="93" y="219"/>
                  </a:lnTo>
                  <a:lnTo>
                    <a:pt x="104" y="223"/>
                  </a:lnTo>
                  <a:lnTo>
                    <a:pt x="97" y="233"/>
                  </a:lnTo>
                  <a:lnTo>
                    <a:pt x="93" y="241"/>
                  </a:lnTo>
                  <a:lnTo>
                    <a:pt x="100" y="262"/>
                  </a:lnTo>
                  <a:lnTo>
                    <a:pt x="108" y="280"/>
                  </a:lnTo>
                  <a:lnTo>
                    <a:pt x="97" y="316"/>
                  </a:lnTo>
                  <a:lnTo>
                    <a:pt x="90" y="345"/>
                  </a:lnTo>
                  <a:lnTo>
                    <a:pt x="83" y="355"/>
                  </a:lnTo>
                  <a:lnTo>
                    <a:pt x="104" y="391"/>
                  </a:lnTo>
                  <a:lnTo>
                    <a:pt x="108" y="413"/>
                  </a:lnTo>
                  <a:lnTo>
                    <a:pt x="133" y="452"/>
                  </a:lnTo>
                  <a:lnTo>
                    <a:pt x="129" y="463"/>
                  </a:lnTo>
                  <a:lnTo>
                    <a:pt x="118" y="474"/>
                  </a:lnTo>
                  <a:lnTo>
                    <a:pt x="97" y="502"/>
                  </a:lnTo>
                  <a:lnTo>
                    <a:pt x="79" y="495"/>
                  </a:lnTo>
                  <a:lnTo>
                    <a:pt x="75" y="520"/>
                  </a:lnTo>
                  <a:lnTo>
                    <a:pt x="72" y="553"/>
                  </a:lnTo>
                  <a:lnTo>
                    <a:pt x="36" y="596"/>
                  </a:lnTo>
                  <a:lnTo>
                    <a:pt x="29" y="614"/>
                  </a:lnTo>
                  <a:lnTo>
                    <a:pt x="36" y="671"/>
                  </a:lnTo>
                  <a:lnTo>
                    <a:pt x="36" y="700"/>
                  </a:lnTo>
                  <a:lnTo>
                    <a:pt x="22" y="710"/>
                  </a:lnTo>
                  <a:lnTo>
                    <a:pt x="14" y="718"/>
                  </a:lnTo>
                  <a:lnTo>
                    <a:pt x="0" y="721"/>
                  </a:lnTo>
                  <a:lnTo>
                    <a:pt x="4" y="735"/>
                  </a:lnTo>
                  <a:lnTo>
                    <a:pt x="486" y="1029"/>
                  </a:lnTo>
                  <a:lnTo>
                    <a:pt x="766" y="1055"/>
                  </a:lnTo>
                  <a:lnTo>
                    <a:pt x="866" y="104"/>
                  </a:lnTo>
                  <a:lnTo>
                    <a:pt x="219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1395360" y="3309840"/>
              <a:ext cx="669960" cy="836640"/>
            </a:xfrm>
            <a:custGeom>
              <a:avLst/>
              <a:gdLst/>
              <a:ahLst/>
              <a:rect l="l" t="t" r="r" b="b"/>
              <a:pathLst>
                <a:path w="866" h="1055">
                  <a:moveTo>
                    <a:pt x="219" y="0"/>
                  </a:moveTo>
                  <a:lnTo>
                    <a:pt x="190" y="165"/>
                  </a:lnTo>
                  <a:lnTo>
                    <a:pt x="172" y="172"/>
                  </a:lnTo>
                  <a:lnTo>
                    <a:pt x="151" y="154"/>
                  </a:lnTo>
                  <a:lnTo>
                    <a:pt x="136" y="144"/>
                  </a:lnTo>
                  <a:lnTo>
                    <a:pt x="104" y="151"/>
                  </a:lnTo>
                  <a:lnTo>
                    <a:pt x="93" y="165"/>
                  </a:lnTo>
                  <a:lnTo>
                    <a:pt x="97" y="183"/>
                  </a:lnTo>
                  <a:lnTo>
                    <a:pt x="104" y="194"/>
                  </a:lnTo>
                  <a:lnTo>
                    <a:pt x="104" y="208"/>
                  </a:lnTo>
                  <a:lnTo>
                    <a:pt x="90" y="212"/>
                  </a:lnTo>
                  <a:lnTo>
                    <a:pt x="93" y="219"/>
                  </a:lnTo>
                  <a:lnTo>
                    <a:pt x="104" y="223"/>
                  </a:lnTo>
                  <a:lnTo>
                    <a:pt x="97" y="233"/>
                  </a:lnTo>
                  <a:lnTo>
                    <a:pt x="93" y="241"/>
                  </a:lnTo>
                  <a:lnTo>
                    <a:pt x="100" y="262"/>
                  </a:lnTo>
                  <a:lnTo>
                    <a:pt x="108" y="280"/>
                  </a:lnTo>
                  <a:lnTo>
                    <a:pt x="97" y="316"/>
                  </a:lnTo>
                  <a:lnTo>
                    <a:pt x="90" y="345"/>
                  </a:lnTo>
                  <a:lnTo>
                    <a:pt x="83" y="355"/>
                  </a:lnTo>
                  <a:lnTo>
                    <a:pt x="104" y="391"/>
                  </a:lnTo>
                  <a:lnTo>
                    <a:pt x="108" y="413"/>
                  </a:lnTo>
                  <a:lnTo>
                    <a:pt x="133" y="452"/>
                  </a:lnTo>
                  <a:lnTo>
                    <a:pt x="129" y="463"/>
                  </a:lnTo>
                  <a:lnTo>
                    <a:pt x="118" y="474"/>
                  </a:lnTo>
                  <a:lnTo>
                    <a:pt x="97" y="502"/>
                  </a:lnTo>
                  <a:lnTo>
                    <a:pt x="79" y="495"/>
                  </a:lnTo>
                  <a:lnTo>
                    <a:pt x="75" y="520"/>
                  </a:lnTo>
                  <a:lnTo>
                    <a:pt x="72" y="553"/>
                  </a:lnTo>
                  <a:lnTo>
                    <a:pt x="36" y="596"/>
                  </a:lnTo>
                  <a:lnTo>
                    <a:pt x="29" y="614"/>
                  </a:lnTo>
                  <a:lnTo>
                    <a:pt x="36" y="671"/>
                  </a:lnTo>
                  <a:lnTo>
                    <a:pt x="36" y="700"/>
                  </a:lnTo>
                  <a:lnTo>
                    <a:pt x="22" y="710"/>
                  </a:lnTo>
                  <a:lnTo>
                    <a:pt x="14" y="718"/>
                  </a:lnTo>
                  <a:lnTo>
                    <a:pt x="0" y="721"/>
                  </a:lnTo>
                  <a:lnTo>
                    <a:pt x="4" y="735"/>
                  </a:lnTo>
                  <a:lnTo>
                    <a:pt x="486" y="1029"/>
                  </a:lnTo>
                  <a:lnTo>
                    <a:pt x="766" y="1055"/>
                  </a:lnTo>
                  <a:lnTo>
                    <a:pt x="866" y="104"/>
                  </a:lnTo>
                  <a:lnTo>
                    <a:pt x="219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96" name=""/>
            <p:cNvGrpSpPr/>
            <p:nvPr/>
          </p:nvGrpSpPr>
          <p:grpSpPr>
            <a:xfrm>
              <a:off x="890640" y="1542960"/>
              <a:ext cx="739440" cy="534960"/>
              <a:chOff x="890640" y="1542960"/>
              <a:chExt cx="739440" cy="534960"/>
            </a:xfrm>
          </p:grpSpPr>
          <p:sp>
            <p:nvSpPr>
              <p:cNvPr id="197" name=""/>
              <p:cNvSpPr/>
              <p:nvPr/>
            </p:nvSpPr>
            <p:spPr>
              <a:xfrm>
                <a:off x="890640" y="1542960"/>
                <a:ext cx="739440" cy="534960"/>
              </a:xfrm>
              <a:custGeom>
                <a:avLst/>
                <a:gdLst/>
                <a:ahLst/>
                <a:rect l="l" t="t" r="r" b="b"/>
                <a:pathLst>
                  <a:path w="914" h="675">
                    <a:moveTo>
                      <a:pt x="810" y="675"/>
                    </a:moveTo>
                    <a:lnTo>
                      <a:pt x="692" y="642"/>
                    </a:lnTo>
                    <a:lnTo>
                      <a:pt x="613" y="624"/>
                    </a:lnTo>
                    <a:lnTo>
                      <a:pt x="552" y="632"/>
                    </a:lnTo>
                    <a:lnTo>
                      <a:pt x="520" y="617"/>
                    </a:lnTo>
                    <a:lnTo>
                      <a:pt x="480" y="617"/>
                    </a:lnTo>
                    <a:lnTo>
                      <a:pt x="423" y="628"/>
                    </a:lnTo>
                    <a:lnTo>
                      <a:pt x="366" y="610"/>
                    </a:lnTo>
                    <a:lnTo>
                      <a:pt x="298" y="610"/>
                    </a:lnTo>
                    <a:lnTo>
                      <a:pt x="247" y="596"/>
                    </a:lnTo>
                    <a:lnTo>
                      <a:pt x="161" y="585"/>
                    </a:lnTo>
                    <a:lnTo>
                      <a:pt x="122" y="538"/>
                    </a:lnTo>
                    <a:lnTo>
                      <a:pt x="125" y="481"/>
                    </a:lnTo>
                    <a:lnTo>
                      <a:pt x="100" y="463"/>
                    </a:lnTo>
                    <a:lnTo>
                      <a:pt x="72" y="456"/>
                    </a:lnTo>
                    <a:lnTo>
                      <a:pt x="54" y="427"/>
                    </a:lnTo>
                    <a:lnTo>
                      <a:pt x="11" y="420"/>
                    </a:lnTo>
                    <a:lnTo>
                      <a:pt x="0" y="398"/>
                    </a:lnTo>
                    <a:lnTo>
                      <a:pt x="4" y="370"/>
                    </a:lnTo>
                    <a:lnTo>
                      <a:pt x="25" y="363"/>
                    </a:lnTo>
                    <a:lnTo>
                      <a:pt x="36" y="345"/>
                    </a:lnTo>
                    <a:lnTo>
                      <a:pt x="18" y="294"/>
                    </a:lnTo>
                    <a:lnTo>
                      <a:pt x="22" y="201"/>
                    </a:lnTo>
                    <a:lnTo>
                      <a:pt x="29" y="162"/>
                    </a:lnTo>
                    <a:lnTo>
                      <a:pt x="4" y="104"/>
                    </a:lnTo>
                    <a:lnTo>
                      <a:pt x="4" y="65"/>
                    </a:lnTo>
                    <a:lnTo>
                      <a:pt x="25" y="47"/>
                    </a:lnTo>
                    <a:lnTo>
                      <a:pt x="50" y="54"/>
                    </a:lnTo>
                    <a:lnTo>
                      <a:pt x="82" y="83"/>
                    </a:lnTo>
                    <a:lnTo>
                      <a:pt x="129" y="104"/>
                    </a:lnTo>
                    <a:lnTo>
                      <a:pt x="183" y="112"/>
                    </a:lnTo>
                    <a:lnTo>
                      <a:pt x="208" y="115"/>
                    </a:lnTo>
                    <a:lnTo>
                      <a:pt x="240" y="165"/>
                    </a:lnTo>
                    <a:lnTo>
                      <a:pt x="226" y="183"/>
                    </a:lnTo>
                    <a:lnTo>
                      <a:pt x="222" y="194"/>
                    </a:lnTo>
                    <a:lnTo>
                      <a:pt x="233" y="216"/>
                    </a:lnTo>
                    <a:lnTo>
                      <a:pt x="240" y="223"/>
                    </a:lnTo>
                    <a:lnTo>
                      <a:pt x="204" y="294"/>
                    </a:lnTo>
                    <a:lnTo>
                      <a:pt x="219" y="294"/>
                    </a:lnTo>
                    <a:lnTo>
                      <a:pt x="269" y="294"/>
                    </a:lnTo>
                    <a:lnTo>
                      <a:pt x="262" y="212"/>
                    </a:lnTo>
                    <a:lnTo>
                      <a:pt x="298" y="205"/>
                    </a:lnTo>
                    <a:lnTo>
                      <a:pt x="301" y="180"/>
                    </a:lnTo>
                    <a:lnTo>
                      <a:pt x="287" y="169"/>
                    </a:lnTo>
                    <a:lnTo>
                      <a:pt x="247" y="162"/>
                    </a:lnTo>
                    <a:lnTo>
                      <a:pt x="247" y="144"/>
                    </a:lnTo>
                    <a:lnTo>
                      <a:pt x="294" y="76"/>
                    </a:lnTo>
                    <a:lnTo>
                      <a:pt x="262" y="22"/>
                    </a:lnTo>
                    <a:lnTo>
                      <a:pt x="280" y="0"/>
                    </a:lnTo>
                    <a:lnTo>
                      <a:pt x="914" y="158"/>
                    </a:lnTo>
                    <a:lnTo>
                      <a:pt x="810" y="67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" name=""/>
              <p:cNvSpPr/>
              <p:nvPr/>
            </p:nvSpPr>
            <p:spPr>
              <a:xfrm>
                <a:off x="890640" y="1542960"/>
                <a:ext cx="739440" cy="534960"/>
              </a:xfrm>
              <a:custGeom>
                <a:avLst/>
                <a:gdLst/>
                <a:ahLst/>
                <a:rect l="l" t="t" r="r" b="b"/>
                <a:pathLst>
                  <a:path w="914" h="675">
                    <a:moveTo>
                      <a:pt x="810" y="675"/>
                    </a:moveTo>
                    <a:lnTo>
                      <a:pt x="692" y="642"/>
                    </a:lnTo>
                    <a:lnTo>
                      <a:pt x="613" y="624"/>
                    </a:lnTo>
                    <a:lnTo>
                      <a:pt x="552" y="632"/>
                    </a:lnTo>
                    <a:lnTo>
                      <a:pt x="520" y="617"/>
                    </a:lnTo>
                    <a:lnTo>
                      <a:pt x="480" y="617"/>
                    </a:lnTo>
                    <a:lnTo>
                      <a:pt x="423" y="628"/>
                    </a:lnTo>
                    <a:lnTo>
                      <a:pt x="366" y="610"/>
                    </a:lnTo>
                    <a:lnTo>
                      <a:pt x="298" y="610"/>
                    </a:lnTo>
                    <a:lnTo>
                      <a:pt x="247" y="596"/>
                    </a:lnTo>
                    <a:lnTo>
                      <a:pt x="161" y="585"/>
                    </a:lnTo>
                    <a:lnTo>
                      <a:pt x="122" y="538"/>
                    </a:lnTo>
                    <a:lnTo>
                      <a:pt x="125" y="481"/>
                    </a:lnTo>
                    <a:lnTo>
                      <a:pt x="100" y="463"/>
                    </a:lnTo>
                    <a:lnTo>
                      <a:pt x="72" y="456"/>
                    </a:lnTo>
                    <a:lnTo>
                      <a:pt x="54" y="427"/>
                    </a:lnTo>
                    <a:lnTo>
                      <a:pt x="11" y="420"/>
                    </a:lnTo>
                    <a:lnTo>
                      <a:pt x="0" y="398"/>
                    </a:lnTo>
                    <a:lnTo>
                      <a:pt x="4" y="370"/>
                    </a:lnTo>
                    <a:lnTo>
                      <a:pt x="25" y="363"/>
                    </a:lnTo>
                    <a:lnTo>
                      <a:pt x="36" y="345"/>
                    </a:lnTo>
                    <a:lnTo>
                      <a:pt x="18" y="294"/>
                    </a:lnTo>
                    <a:lnTo>
                      <a:pt x="22" y="201"/>
                    </a:lnTo>
                    <a:lnTo>
                      <a:pt x="29" y="162"/>
                    </a:lnTo>
                    <a:lnTo>
                      <a:pt x="4" y="104"/>
                    </a:lnTo>
                    <a:lnTo>
                      <a:pt x="4" y="65"/>
                    </a:lnTo>
                    <a:lnTo>
                      <a:pt x="25" y="47"/>
                    </a:lnTo>
                    <a:lnTo>
                      <a:pt x="50" y="54"/>
                    </a:lnTo>
                    <a:lnTo>
                      <a:pt x="82" y="83"/>
                    </a:lnTo>
                    <a:lnTo>
                      <a:pt x="129" y="104"/>
                    </a:lnTo>
                    <a:lnTo>
                      <a:pt x="183" y="112"/>
                    </a:lnTo>
                    <a:lnTo>
                      <a:pt x="208" y="115"/>
                    </a:lnTo>
                    <a:lnTo>
                      <a:pt x="240" y="165"/>
                    </a:lnTo>
                    <a:lnTo>
                      <a:pt x="226" y="183"/>
                    </a:lnTo>
                    <a:lnTo>
                      <a:pt x="222" y="194"/>
                    </a:lnTo>
                    <a:lnTo>
                      <a:pt x="233" y="216"/>
                    </a:lnTo>
                    <a:lnTo>
                      <a:pt x="240" y="223"/>
                    </a:lnTo>
                    <a:lnTo>
                      <a:pt x="204" y="294"/>
                    </a:lnTo>
                    <a:lnTo>
                      <a:pt x="219" y="294"/>
                    </a:lnTo>
                    <a:lnTo>
                      <a:pt x="269" y="294"/>
                    </a:lnTo>
                    <a:lnTo>
                      <a:pt x="262" y="212"/>
                    </a:lnTo>
                    <a:lnTo>
                      <a:pt x="298" y="205"/>
                    </a:lnTo>
                    <a:lnTo>
                      <a:pt x="301" y="180"/>
                    </a:lnTo>
                    <a:lnTo>
                      <a:pt x="287" y="169"/>
                    </a:lnTo>
                    <a:lnTo>
                      <a:pt x="247" y="162"/>
                    </a:lnTo>
                    <a:lnTo>
                      <a:pt x="247" y="144"/>
                    </a:lnTo>
                    <a:lnTo>
                      <a:pt x="294" y="76"/>
                    </a:lnTo>
                    <a:lnTo>
                      <a:pt x="262" y="22"/>
                    </a:lnTo>
                    <a:lnTo>
                      <a:pt x="280" y="0"/>
                    </a:lnTo>
                    <a:lnTo>
                      <a:pt x="914" y="158"/>
                    </a:lnTo>
                    <a:lnTo>
                      <a:pt x="810" y="675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99" name=""/>
            <p:cNvGrpSpPr/>
            <p:nvPr/>
          </p:nvGrpSpPr>
          <p:grpSpPr>
            <a:xfrm>
              <a:off x="3005280" y="1220760"/>
              <a:ext cx="725400" cy="620640"/>
              <a:chOff x="3005280" y="1220760"/>
              <a:chExt cx="725400" cy="620640"/>
            </a:xfrm>
          </p:grpSpPr>
          <p:sp>
            <p:nvSpPr>
              <p:cNvPr id="200" name=""/>
              <p:cNvSpPr/>
              <p:nvPr/>
            </p:nvSpPr>
            <p:spPr>
              <a:xfrm>
                <a:off x="3005280" y="1220760"/>
                <a:ext cx="725400" cy="620640"/>
              </a:xfrm>
              <a:custGeom>
                <a:avLst/>
                <a:gdLst/>
                <a:ahLst/>
                <a:rect l="l" t="t" r="r" b="b"/>
                <a:pathLst>
                  <a:path w="936" h="782">
                    <a:moveTo>
                      <a:pt x="43" y="0"/>
                    </a:moveTo>
                    <a:lnTo>
                      <a:pt x="14" y="545"/>
                    </a:lnTo>
                    <a:lnTo>
                      <a:pt x="0" y="778"/>
                    </a:lnTo>
                    <a:lnTo>
                      <a:pt x="226" y="782"/>
                    </a:lnTo>
                    <a:lnTo>
                      <a:pt x="609" y="775"/>
                    </a:lnTo>
                    <a:lnTo>
                      <a:pt x="663" y="208"/>
                    </a:lnTo>
                    <a:lnTo>
                      <a:pt x="936" y="0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" name=""/>
              <p:cNvSpPr/>
              <p:nvPr/>
            </p:nvSpPr>
            <p:spPr>
              <a:xfrm>
                <a:off x="3005280" y="1220760"/>
                <a:ext cx="725400" cy="620640"/>
              </a:xfrm>
              <a:custGeom>
                <a:avLst/>
                <a:gdLst/>
                <a:ahLst/>
                <a:rect l="l" t="t" r="r" b="b"/>
                <a:pathLst>
                  <a:path w="936" h="782">
                    <a:moveTo>
                      <a:pt x="43" y="0"/>
                    </a:moveTo>
                    <a:lnTo>
                      <a:pt x="14" y="545"/>
                    </a:lnTo>
                    <a:lnTo>
                      <a:pt x="0" y="778"/>
                    </a:lnTo>
                    <a:lnTo>
                      <a:pt x="226" y="782"/>
                    </a:lnTo>
                    <a:lnTo>
                      <a:pt x="609" y="775"/>
                    </a:lnTo>
                    <a:lnTo>
                      <a:pt x="663" y="208"/>
                    </a:lnTo>
                    <a:lnTo>
                      <a:pt x="936" y="0"/>
                    </a:lnTo>
                    <a:lnTo>
                      <a:pt x="43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2" name=""/>
            <p:cNvGrpSpPr/>
            <p:nvPr/>
          </p:nvGrpSpPr>
          <p:grpSpPr>
            <a:xfrm>
              <a:off x="703440" y="1877760"/>
              <a:ext cx="850680" cy="720720"/>
              <a:chOff x="703440" y="1877760"/>
              <a:chExt cx="850680" cy="720720"/>
            </a:xfrm>
          </p:grpSpPr>
          <p:sp>
            <p:nvSpPr>
              <p:cNvPr id="203" name=""/>
              <p:cNvSpPr/>
              <p:nvPr/>
            </p:nvSpPr>
            <p:spPr>
              <a:xfrm>
                <a:off x="703440" y="1877760"/>
                <a:ext cx="850680" cy="720720"/>
              </a:xfrm>
              <a:custGeom>
                <a:avLst/>
                <a:gdLst/>
                <a:ahLst/>
                <a:rect l="l" t="t" r="r" b="b"/>
                <a:pathLst>
                  <a:path w="1097" h="907">
                    <a:moveTo>
                      <a:pt x="932" y="907"/>
                    </a:moveTo>
                    <a:lnTo>
                      <a:pt x="979" y="627"/>
                    </a:lnTo>
                    <a:lnTo>
                      <a:pt x="975" y="580"/>
                    </a:lnTo>
                    <a:lnTo>
                      <a:pt x="993" y="555"/>
                    </a:lnTo>
                    <a:lnTo>
                      <a:pt x="993" y="530"/>
                    </a:lnTo>
                    <a:lnTo>
                      <a:pt x="964" y="509"/>
                    </a:lnTo>
                    <a:lnTo>
                      <a:pt x="964" y="491"/>
                    </a:lnTo>
                    <a:lnTo>
                      <a:pt x="986" y="476"/>
                    </a:lnTo>
                    <a:lnTo>
                      <a:pt x="1004" y="459"/>
                    </a:lnTo>
                    <a:lnTo>
                      <a:pt x="1029" y="451"/>
                    </a:lnTo>
                    <a:lnTo>
                      <a:pt x="1036" y="412"/>
                    </a:lnTo>
                    <a:lnTo>
                      <a:pt x="1054" y="387"/>
                    </a:lnTo>
                    <a:lnTo>
                      <a:pt x="1072" y="369"/>
                    </a:lnTo>
                    <a:lnTo>
                      <a:pt x="1097" y="337"/>
                    </a:lnTo>
                    <a:lnTo>
                      <a:pt x="1090" y="301"/>
                    </a:lnTo>
                    <a:lnTo>
                      <a:pt x="1054" y="251"/>
                    </a:lnTo>
                    <a:lnTo>
                      <a:pt x="853" y="200"/>
                    </a:lnTo>
                    <a:lnTo>
                      <a:pt x="792" y="208"/>
                    </a:lnTo>
                    <a:lnTo>
                      <a:pt x="753" y="193"/>
                    </a:lnTo>
                    <a:lnTo>
                      <a:pt x="703" y="193"/>
                    </a:lnTo>
                    <a:lnTo>
                      <a:pt x="652" y="208"/>
                    </a:lnTo>
                    <a:lnTo>
                      <a:pt x="595" y="179"/>
                    </a:lnTo>
                    <a:lnTo>
                      <a:pt x="530" y="186"/>
                    </a:lnTo>
                    <a:lnTo>
                      <a:pt x="455" y="164"/>
                    </a:lnTo>
                    <a:lnTo>
                      <a:pt x="409" y="161"/>
                    </a:lnTo>
                    <a:lnTo>
                      <a:pt x="358" y="111"/>
                    </a:lnTo>
                    <a:lnTo>
                      <a:pt x="362" y="57"/>
                    </a:lnTo>
                    <a:lnTo>
                      <a:pt x="333" y="35"/>
                    </a:lnTo>
                    <a:lnTo>
                      <a:pt x="312" y="32"/>
                    </a:lnTo>
                    <a:lnTo>
                      <a:pt x="294" y="7"/>
                    </a:lnTo>
                    <a:lnTo>
                      <a:pt x="254" y="0"/>
                    </a:lnTo>
                    <a:lnTo>
                      <a:pt x="240" y="28"/>
                    </a:lnTo>
                    <a:lnTo>
                      <a:pt x="222" y="89"/>
                    </a:lnTo>
                    <a:lnTo>
                      <a:pt x="218" y="150"/>
                    </a:lnTo>
                    <a:lnTo>
                      <a:pt x="193" y="179"/>
                    </a:lnTo>
                    <a:lnTo>
                      <a:pt x="190" y="236"/>
                    </a:lnTo>
                    <a:lnTo>
                      <a:pt x="79" y="448"/>
                    </a:lnTo>
                    <a:lnTo>
                      <a:pt x="57" y="516"/>
                    </a:lnTo>
                    <a:lnTo>
                      <a:pt x="25" y="541"/>
                    </a:lnTo>
                    <a:lnTo>
                      <a:pt x="14" y="566"/>
                    </a:lnTo>
                    <a:lnTo>
                      <a:pt x="18" y="595"/>
                    </a:lnTo>
                    <a:lnTo>
                      <a:pt x="14" y="613"/>
                    </a:lnTo>
                    <a:lnTo>
                      <a:pt x="0" y="634"/>
                    </a:lnTo>
                    <a:lnTo>
                      <a:pt x="3" y="649"/>
                    </a:lnTo>
                    <a:lnTo>
                      <a:pt x="14" y="674"/>
                    </a:lnTo>
                    <a:lnTo>
                      <a:pt x="25" y="681"/>
                    </a:lnTo>
                    <a:lnTo>
                      <a:pt x="28" y="688"/>
                    </a:lnTo>
                    <a:lnTo>
                      <a:pt x="932" y="90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" name=""/>
              <p:cNvSpPr/>
              <p:nvPr/>
            </p:nvSpPr>
            <p:spPr>
              <a:xfrm>
                <a:off x="703440" y="1877760"/>
                <a:ext cx="850680" cy="720720"/>
              </a:xfrm>
              <a:custGeom>
                <a:avLst/>
                <a:gdLst/>
                <a:ahLst/>
                <a:rect l="l" t="t" r="r" b="b"/>
                <a:pathLst>
                  <a:path w="1097" h="907">
                    <a:moveTo>
                      <a:pt x="932" y="907"/>
                    </a:moveTo>
                    <a:lnTo>
                      <a:pt x="979" y="627"/>
                    </a:lnTo>
                    <a:lnTo>
                      <a:pt x="975" y="580"/>
                    </a:lnTo>
                    <a:lnTo>
                      <a:pt x="993" y="555"/>
                    </a:lnTo>
                    <a:lnTo>
                      <a:pt x="993" y="530"/>
                    </a:lnTo>
                    <a:lnTo>
                      <a:pt x="964" y="509"/>
                    </a:lnTo>
                    <a:lnTo>
                      <a:pt x="964" y="491"/>
                    </a:lnTo>
                    <a:lnTo>
                      <a:pt x="986" y="476"/>
                    </a:lnTo>
                    <a:lnTo>
                      <a:pt x="1004" y="459"/>
                    </a:lnTo>
                    <a:lnTo>
                      <a:pt x="1029" y="451"/>
                    </a:lnTo>
                    <a:lnTo>
                      <a:pt x="1036" y="412"/>
                    </a:lnTo>
                    <a:lnTo>
                      <a:pt x="1054" y="387"/>
                    </a:lnTo>
                    <a:lnTo>
                      <a:pt x="1072" y="369"/>
                    </a:lnTo>
                    <a:lnTo>
                      <a:pt x="1097" y="337"/>
                    </a:lnTo>
                    <a:lnTo>
                      <a:pt x="1090" y="301"/>
                    </a:lnTo>
                    <a:lnTo>
                      <a:pt x="1054" y="251"/>
                    </a:lnTo>
                    <a:lnTo>
                      <a:pt x="853" y="200"/>
                    </a:lnTo>
                    <a:lnTo>
                      <a:pt x="792" y="208"/>
                    </a:lnTo>
                    <a:lnTo>
                      <a:pt x="753" y="193"/>
                    </a:lnTo>
                    <a:lnTo>
                      <a:pt x="703" y="193"/>
                    </a:lnTo>
                    <a:lnTo>
                      <a:pt x="652" y="208"/>
                    </a:lnTo>
                    <a:lnTo>
                      <a:pt x="595" y="179"/>
                    </a:lnTo>
                    <a:lnTo>
                      <a:pt x="530" y="186"/>
                    </a:lnTo>
                    <a:lnTo>
                      <a:pt x="455" y="164"/>
                    </a:lnTo>
                    <a:lnTo>
                      <a:pt x="409" y="161"/>
                    </a:lnTo>
                    <a:lnTo>
                      <a:pt x="358" y="111"/>
                    </a:lnTo>
                    <a:lnTo>
                      <a:pt x="362" y="57"/>
                    </a:lnTo>
                    <a:lnTo>
                      <a:pt x="333" y="35"/>
                    </a:lnTo>
                    <a:lnTo>
                      <a:pt x="312" y="32"/>
                    </a:lnTo>
                    <a:lnTo>
                      <a:pt x="294" y="7"/>
                    </a:lnTo>
                    <a:lnTo>
                      <a:pt x="254" y="0"/>
                    </a:lnTo>
                    <a:lnTo>
                      <a:pt x="240" y="28"/>
                    </a:lnTo>
                    <a:lnTo>
                      <a:pt x="222" y="89"/>
                    </a:lnTo>
                    <a:lnTo>
                      <a:pt x="218" y="150"/>
                    </a:lnTo>
                    <a:lnTo>
                      <a:pt x="193" y="179"/>
                    </a:lnTo>
                    <a:lnTo>
                      <a:pt x="190" y="236"/>
                    </a:lnTo>
                    <a:lnTo>
                      <a:pt x="79" y="448"/>
                    </a:lnTo>
                    <a:lnTo>
                      <a:pt x="57" y="516"/>
                    </a:lnTo>
                    <a:lnTo>
                      <a:pt x="25" y="541"/>
                    </a:lnTo>
                    <a:lnTo>
                      <a:pt x="14" y="566"/>
                    </a:lnTo>
                    <a:lnTo>
                      <a:pt x="18" y="595"/>
                    </a:lnTo>
                    <a:lnTo>
                      <a:pt x="14" y="613"/>
                    </a:lnTo>
                    <a:lnTo>
                      <a:pt x="0" y="634"/>
                    </a:lnTo>
                    <a:lnTo>
                      <a:pt x="3" y="649"/>
                    </a:lnTo>
                    <a:lnTo>
                      <a:pt x="14" y="674"/>
                    </a:lnTo>
                    <a:lnTo>
                      <a:pt x="25" y="681"/>
                    </a:lnTo>
                    <a:lnTo>
                      <a:pt x="28" y="688"/>
                    </a:lnTo>
                    <a:lnTo>
                      <a:pt x="932" y="907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5" name=""/>
            <p:cNvGrpSpPr/>
            <p:nvPr/>
          </p:nvGrpSpPr>
          <p:grpSpPr>
            <a:xfrm>
              <a:off x="2668680" y="1820520"/>
              <a:ext cx="700200" cy="441360"/>
              <a:chOff x="2668680" y="1820520"/>
              <a:chExt cx="700200" cy="441360"/>
            </a:xfrm>
          </p:grpSpPr>
          <p:sp>
            <p:nvSpPr>
              <p:cNvPr id="206" name=""/>
              <p:cNvSpPr/>
              <p:nvPr/>
            </p:nvSpPr>
            <p:spPr>
              <a:xfrm>
                <a:off x="2668680" y="1820520"/>
                <a:ext cx="700200" cy="441360"/>
              </a:xfrm>
              <a:custGeom>
                <a:avLst/>
                <a:gdLst/>
                <a:ahLst/>
                <a:rect l="l" t="t" r="r" b="b"/>
                <a:pathLst>
                  <a:path w="903" h="556">
                    <a:moveTo>
                      <a:pt x="43" y="0"/>
                    </a:moveTo>
                    <a:lnTo>
                      <a:pt x="452" y="21"/>
                    </a:lnTo>
                    <a:lnTo>
                      <a:pt x="825" y="28"/>
                    </a:lnTo>
                    <a:lnTo>
                      <a:pt x="828" y="57"/>
                    </a:lnTo>
                    <a:lnTo>
                      <a:pt x="846" y="79"/>
                    </a:lnTo>
                    <a:lnTo>
                      <a:pt x="846" y="89"/>
                    </a:lnTo>
                    <a:lnTo>
                      <a:pt x="817" y="107"/>
                    </a:lnTo>
                    <a:lnTo>
                      <a:pt x="842" y="140"/>
                    </a:lnTo>
                    <a:lnTo>
                      <a:pt x="832" y="172"/>
                    </a:lnTo>
                    <a:lnTo>
                      <a:pt x="839" y="193"/>
                    </a:lnTo>
                    <a:lnTo>
                      <a:pt x="860" y="269"/>
                    </a:lnTo>
                    <a:lnTo>
                      <a:pt x="871" y="287"/>
                    </a:lnTo>
                    <a:lnTo>
                      <a:pt x="878" y="319"/>
                    </a:lnTo>
                    <a:lnTo>
                      <a:pt x="868" y="323"/>
                    </a:lnTo>
                    <a:lnTo>
                      <a:pt x="857" y="351"/>
                    </a:lnTo>
                    <a:lnTo>
                      <a:pt x="875" y="373"/>
                    </a:lnTo>
                    <a:lnTo>
                      <a:pt x="875" y="405"/>
                    </a:lnTo>
                    <a:lnTo>
                      <a:pt x="864" y="416"/>
                    </a:lnTo>
                    <a:lnTo>
                      <a:pt x="875" y="430"/>
                    </a:lnTo>
                    <a:lnTo>
                      <a:pt x="860" y="448"/>
                    </a:lnTo>
                    <a:lnTo>
                      <a:pt x="868" y="466"/>
                    </a:lnTo>
                    <a:lnTo>
                      <a:pt x="893" y="491"/>
                    </a:lnTo>
                    <a:lnTo>
                      <a:pt x="903" y="552"/>
                    </a:lnTo>
                    <a:lnTo>
                      <a:pt x="624" y="556"/>
                    </a:lnTo>
                    <a:lnTo>
                      <a:pt x="384" y="548"/>
                    </a:lnTo>
                    <a:lnTo>
                      <a:pt x="107" y="538"/>
                    </a:lnTo>
                    <a:lnTo>
                      <a:pt x="0" y="527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" name=""/>
              <p:cNvSpPr/>
              <p:nvPr/>
            </p:nvSpPr>
            <p:spPr>
              <a:xfrm>
                <a:off x="2668680" y="1820520"/>
                <a:ext cx="700200" cy="441360"/>
              </a:xfrm>
              <a:custGeom>
                <a:avLst/>
                <a:gdLst/>
                <a:ahLst/>
                <a:rect l="l" t="t" r="r" b="b"/>
                <a:pathLst>
                  <a:path w="903" h="556">
                    <a:moveTo>
                      <a:pt x="43" y="0"/>
                    </a:moveTo>
                    <a:lnTo>
                      <a:pt x="452" y="21"/>
                    </a:lnTo>
                    <a:lnTo>
                      <a:pt x="825" y="28"/>
                    </a:lnTo>
                    <a:lnTo>
                      <a:pt x="828" y="57"/>
                    </a:lnTo>
                    <a:lnTo>
                      <a:pt x="846" y="79"/>
                    </a:lnTo>
                    <a:lnTo>
                      <a:pt x="846" y="89"/>
                    </a:lnTo>
                    <a:lnTo>
                      <a:pt x="817" y="107"/>
                    </a:lnTo>
                    <a:lnTo>
                      <a:pt x="842" y="140"/>
                    </a:lnTo>
                    <a:lnTo>
                      <a:pt x="832" y="172"/>
                    </a:lnTo>
                    <a:lnTo>
                      <a:pt x="839" y="193"/>
                    </a:lnTo>
                    <a:lnTo>
                      <a:pt x="860" y="269"/>
                    </a:lnTo>
                    <a:lnTo>
                      <a:pt x="871" y="287"/>
                    </a:lnTo>
                    <a:lnTo>
                      <a:pt x="878" y="319"/>
                    </a:lnTo>
                    <a:lnTo>
                      <a:pt x="868" y="323"/>
                    </a:lnTo>
                    <a:lnTo>
                      <a:pt x="857" y="351"/>
                    </a:lnTo>
                    <a:lnTo>
                      <a:pt x="875" y="373"/>
                    </a:lnTo>
                    <a:lnTo>
                      <a:pt x="875" y="405"/>
                    </a:lnTo>
                    <a:lnTo>
                      <a:pt x="864" y="416"/>
                    </a:lnTo>
                    <a:lnTo>
                      <a:pt x="875" y="430"/>
                    </a:lnTo>
                    <a:lnTo>
                      <a:pt x="860" y="448"/>
                    </a:lnTo>
                    <a:lnTo>
                      <a:pt x="868" y="466"/>
                    </a:lnTo>
                    <a:lnTo>
                      <a:pt x="893" y="491"/>
                    </a:lnTo>
                    <a:lnTo>
                      <a:pt x="903" y="552"/>
                    </a:lnTo>
                    <a:lnTo>
                      <a:pt x="624" y="556"/>
                    </a:lnTo>
                    <a:lnTo>
                      <a:pt x="384" y="548"/>
                    </a:lnTo>
                    <a:lnTo>
                      <a:pt x="107" y="538"/>
                    </a:lnTo>
                    <a:lnTo>
                      <a:pt x="0" y="527"/>
                    </a:lnTo>
                    <a:lnTo>
                      <a:pt x="43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8" name=""/>
            <p:cNvGrpSpPr/>
            <p:nvPr/>
          </p:nvGrpSpPr>
          <p:grpSpPr>
            <a:xfrm>
              <a:off x="3483000" y="1220760"/>
              <a:ext cx="1960560" cy="1492200"/>
              <a:chOff x="3483000" y="1220760"/>
              <a:chExt cx="1960560" cy="1492200"/>
            </a:xfrm>
          </p:grpSpPr>
          <p:grpSp>
            <p:nvGrpSpPr>
              <p:cNvPr id="209" name=""/>
              <p:cNvGrpSpPr/>
              <p:nvPr/>
            </p:nvGrpSpPr>
            <p:grpSpPr>
              <a:xfrm>
                <a:off x="3483000" y="1220760"/>
                <a:ext cx="1960560" cy="1492200"/>
                <a:chOff x="3483000" y="1220760"/>
                <a:chExt cx="1960560" cy="1492200"/>
              </a:xfrm>
            </p:grpSpPr>
            <p:sp>
              <p:nvSpPr>
                <p:cNvPr id="210" name=""/>
                <p:cNvSpPr/>
                <p:nvPr/>
              </p:nvSpPr>
              <p:spPr>
                <a:xfrm>
                  <a:off x="3483000" y="1220760"/>
                  <a:ext cx="1960560" cy="1492200"/>
                </a:xfrm>
                <a:custGeom>
                  <a:avLst/>
                  <a:gdLst/>
                  <a:ahLst/>
                  <a:rect l="l" t="t" r="r" b="b"/>
                  <a:pathLst>
                    <a:path w="2528" h="1879">
                      <a:moveTo>
                        <a:pt x="320" y="0"/>
                      </a:moveTo>
                      <a:lnTo>
                        <a:pt x="54" y="208"/>
                      </a:lnTo>
                      <a:lnTo>
                        <a:pt x="0" y="721"/>
                      </a:lnTo>
                      <a:lnTo>
                        <a:pt x="40" y="717"/>
                      </a:lnTo>
                      <a:lnTo>
                        <a:pt x="40" y="746"/>
                      </a:lnTo>
                      <a:lnTo>
                        <a:pt x="51" y="757"/>
                      </a:lnTo>
                      <a:lnTo>
                        <a:pt x="43" y="796"/>
                      </a:lnTo>
                      <a:lnTo>
                        <a:pt x="61" y="811"/>
                      </a:lnTo>
                      <a:lnTo>
                        <a:pt x="69" y="846"/>
                      </a:lnTo>
                      <a:lnTo>
                        <a:pt x="137" y="857"/>
                      </a:lnTo>
                      <a:lnTo>
                        <a:pt x="158" y="886"/>
                      </a:lnTo>
                      <a:lnTo>
                        <a:pt x="183" y="879"/>
                      </a:lnTo>
                      <a:lnTo>
                        <a:pt x="201" y="846"/>
                      </a:lnTo>
                      <a:lnTo>
                        <a:pt x="298" y="857"/>
                      </a:lnTo>
                      <a:lnTo>
                        <a:pt x="298" y="897"/>
                      </a:lnTo>
                      <a:lnTo>
                        <a:pt x="320" y="900"/>
                      </a:lnTo>
                      <a:lnTo>
                        <a:pt x="323" y="886"/>
                      </a:lnTo>
                      <a:lnTo>
                        <a:pt x="355" y="886"/>
                      </a:lnTo>
                      <a:lnTo>
                        <a:pt x="395" y="936"/>
                      </a:lnTo>
                      <a:lnTo>
                        <a:pt x="445" y="936"/>
                      </a:lnTo>
                      <a:lnTo>
                        <a:pt x="488" y="936"/>
                      </a:lnTo>
                      <a:lnTo>
                        <a:pt x="477" y="904"/>
                      </a:lnTo>
                      <a:lnTo>
                        <a:pt x="506" y="889"/>
                      </a:lnTo>
                      <a:lnTo>
                        <a:pt x="527" y="911"/>
                      </a:lnTo>
                      <a:lnTo>
                        <a:pt x="578" y="911"/>
                      </a:lnTo>
                      <a:lnTo>
                        <a:pt x="639" y="936"/>
                      </a:lnTo>
                      <a:lnTo>
                        <a:pt x="707" y="889"/>
                      </a:lnTo>
                      <a:lnTo>
                        <a:pt x="692" y="846"/>
                      </a:lnTo>
                      <a:lnTo>
                        <a:pt x="750" y="843"/>
                      </a:lnTo>
                      <a:lnTo>
                        <a:pt x="750" y="807"/>
                      </a:lnTo>
                      <a:lnTo>
                        <a:pt x="761" y="800"/>
                      </a:lnTo>
                      <a:lnTo>
                        <a:pt x="796" y="814"/>
                      </a:lnTo>
                      <a:lnTo>
                        <a:pt x="800" y="796"/>
                      </a:lnTo>
                      <a:lnTo>
                        <a:pt x="786" y="753"/>
                      </a:lnTo>
                      <a:lnTo>
                        <a:pt x="804" y="753"/>
                      </a:lnTo>
                      <a:lnTo>
                        <a:pt x="832" y="768"/>
                      </a:lnTo>
                      <a:lnTo>
                        <a:pt x="893" y="778"/>
                      </a:lnTo>
                      <a:lnTo>
                        <a:pt x="925" y="768"/>
                      </a:lnTo>
                      <a:lnTo>
                        <a:pt x="943" y="757"/>
                      </a:lnTo>
                      <a:lnTo>
                        <a:pt x="1019" y="775"/>
                      </a:lnTo>
                      <a:lnTo>
                        <a:pt x="1029" y="825"/>
                      </a:lnTo>
                      <a:lnTo>
                        <a:pt x="1058" y="861"/>
                      </a:lnTo>
                      <a:lnTo>
                        <a:pt x="1058" y="893"/>
                      </a:lnTo>
                      <a:lnTo>
                        <a:pt x="1151" y="893"/>
                      </a:lnTo>
                      <a:lnTo>
                        <a:pt x="1166" y="875"/>
                      </a:lnTo>
                      <a:lnTo>
                        <a:pt x="1194" y="879"/>
                      </a:lnTo>
                      <a:lnTo>
                        <a:pt x="1198" y="915"/>
                      </a:lnTo>
                      <a:lnTo>
                        <a:pt x="1191" y="936"/>
                      </a:lnTo>
                      <a:lnTo>
                        <a:pt x="1212" y="961"/>
                      </a:lnTo>
                      <a:lnTo>
                        <a:pt x="1227" y="983"/>
                      </a:lnTo>
                      <a:lnTo>
                        <a:pt x="1245" y="983"/>
                      </a:lnTo>
                      <a:lnTo>
                        <a:pt x="1252" y="993"/>
                      </a:lnTo>
                      <a:lnTo>
                        <a:pt x="1234" y="1015"/>
                      </a:lnTo>
                      <a:lnTo>
                        <a:pt x="1230" y="1054"/>
                      </a:lnTo>
                      <a:lnTo>
                        <a:pt x="1259" y="1044"/>
                      </a:lnTo>
                      <a:lnTo>
                        <a:pt x="1266" y="1062"/>
                      </a:lnTo>
                      <a:lnTo>
                        <a:pt x="1252" y="1072"/>
                      </a:lnTo>
                      <a:lnTo>
                        <a:pt x="1252" y="1094"/>
                      </a:lnTo>
                      <a:lnTo>
                        <a:pt x="1266" y="1097"/>
                      </a:lnTo>
                      <a:lnTo>
                        <a:pt x="1273" y="1119"/>
                      </a:lnTo>
                      <a:lnTo>
                        <a:pt x="1424" y="1133"/>
                      </a:lnTo>
                      <a:lnTo>
                        <a:pt x="1506" y="1123"/>
                      </a:lnTo>
                      <a:lnTo>
                        <a:pt x="1513" y="1141"/>
                      </a:lnTo>
                      <a:lnTo>
                        <a:pt x="1553" y="1141"/>
                      </a:lnTo>
                      <a:lnTo>
                        <a:pt x="1571" y="1158"/>
                      </a:lnTo>
                      <a:lnTo>
                        <a:pt x="1610" y="1126"/>
                      </a:lnTo>
                      <a:lnTo>
                        <a:pt x="1628" y="1148"/>
                      </a:lnTo>
                      <a:lnTo>
                        <a:pt x="1675" y="1151"/>
                      </a:lnTo>
                      <a:lnTo>
                        <a:pt x="1682" y="1166"/>
                      </a:lnTo>
                      <a:lnTo>
                        <a:pt x="1703" y="1155"/>
                      </a:lnTo>
                      <a:lnTo>
                        <a:pt x="1725" y="1148"/>
                      </a:lnTo>
                      <a:lnTo>
                        <a:pt x="1764" y="1198"/>
                      </a:lnTo>
                      <a:lnTo>
                        <a:pt x="1761" y="1216"/>
                      </a:lnTo>
                      <a:lnTo>
                        <a:pt x="1786" y="1216"/>
                      </a:lnTo>
                      <a:lnTo>
                        <a:pt x="1782" y="1248"/>
                      </a:lnTo>
                      <a:lnTo>
                        <a:pt x="1818" y="1244"/>
                      </a:lnTo>
                      <a:lnTo>
                        <a:pt x="1822" y="1273"/>
                      </a:lnTo>
                      <a:lnTo>
                        <a:pt x="1865" y="1305"/>
                      </a:lnTo>
                      <a:lnTo>
                        <a:pt x="1879" y="1331"/>
                      </a:lnTo>
                      <a:lnTo>
                        <a:pt x="1858" y="1338"/>
                      </a:lnTo>
                      <a:lnTo>
                        <a:pt x="1822" y="1327"/>
                      </a:lnTo>
                      <a:lnTo>
                        <a:pt x="1847" y="1348"/>
                      </a:lnTo>
                      <a:lnTo>
                        <a:pt x="1840" y="1377"/>
                      </a:lnTo>
                      <a:lnTo>
                        <a:pt x="1822" y="1388"/>
                      </a:lnTo>
                      <a:lnTo>
                        <a:pt x="1800" y="1370"/>
                      </a:lnTo>
                      <a:lnTo>
                        <a:pt x="1775" y="1363"/>
                      </a:lnTo>
                      <a:lnTo>
                        <a:pt x="1764" y="1366"/>
                      </a:lnTo>
                      <a:lnTo>
                        <a:pt x="1750" y="1388"/>
                      </a:lnTo>
                      <a:lnTo>
                        <a:pt x="1718" y="1359"/>
                      </a:lnTo>
                      <a:lnTo>
                        <a:pt x="1729" y="1341"/>
                      </a:lnTo>
                      <a:lnTo>
                        <a:pt x="1721" y="1327"/>
                      </a:lnTo>
                      <a:lnTo>
                        <a:pt x="1693" y="1334"/>
                      </a:lnTo>
                      <a:lnTo>
                        <a:pt x="1686" y="1323"/>
                      </a:lnTo>
                      <a:lnTo>
                        <a:pt x="1682" y="1305"/>
                      </a:lnTo>
                      <a:lnTo>
                        <a:pt x="1668" y="1295"/>
                      </a:lnTo>
                      <a:lnTo>
                        <a:pt x="1625" y="1302"/>
                      </a:lnTo>
                      <a:lnTo>
                        <a:pt x="1639" y="1327"/>
                      </a:lnTo>
                      <a:lnTo>
                        <a:pt x="1664" y="1345"/>
                      </a:lnTo>
                      <a:lnTo>
                        <a:pt x="1689" y="1348"/>
                      </a:lnTo>
                      <a:lnTo>
                        <a:pt x="1689" y="1392"/>
                      </a:lnTo>
                      <a:lnTo>
                        <a:pt x="1678" y="1417"/>
                      </a:lnTo>
                      <a:lnTo>
                        <a:pt x="1675" y="1452"/>
                      </a:lnTo>
                      <a:lnTo>
                        <a:pt x="1657" y="1467"/>
                      </a:lnTo>
                      <a:lnTo>
                        <a:pt x="1664" y="1521"/>
                      </a:lnTo>
                      <a:lnTo>
                        <a:pt x="1689" y="1539"/>
                      </a:lnTo>
                      <a:lnTo>
                        <a:pt x="1675" y="1549"/>
                      </a:lnTo>
                      <a:lnTo>
                        <a:pt x="1675" y="1610"/>
                      </a:lnTo>
                      <a:lnTo>
                        <a:pt x="1657" y="1632"/>
                      </a:lnTo>
                      <a:lnTo>
                        <a:pt x="1664" y="1657"/>
                      </a:lnTo>
                      <a:lnTo>
                        <a:pt x="1614" y="1671"/>
                      </a:lnTo>
                      <a:lnTo>
                        <a:pt x="1564" y="1811"/>
                      </a:lnTo>
                      <a:lnTo>
                        <a:pt x="1531" y="1811"/>
                      </a:lnTo>
                      <a:lnTo>
                        <a:pt x="1553" y="1854"/>
                      </a:lnTo>
                      <a:lnTo>
                        <a:pt x="1567" y="1879"/>
                      </a:lnTo>
                      <a:lnTo>
                        <a:pt x="1574" y="1843"/>
                      </a:lnTo>
                      <a:lnTo>
                        <a:pt x="1639" y="1861"/>
                      </a:lnTo>
                      <a:lnTo>
                        <a:pt x="1635" y="1833"/>
                      </a:lnTo>
                      <a:lnTo>
                        <a:pt x="1657" y="1836"/>
                      </a:lnTo>
                      <a:lnTo>
                        <a:pt x="1678" y="1800"/>
                      </a:lnTo>
                      <a:lnTo>
                        <a:pt x="1671" y="1779"/>
                      </a:lnTo>
                      <a:lnTo>
                        <a:pt x="1707" y="1772"/>
                      </a:lnTo>
                      <a:lnTo>
                        <a:pt x="1732" y="1718"/>
                      </a:lnTo>
                      <a:lnTo>
                        <a:pt x="1786" y="1721"/>
                      </a:lnTo>
                      <a:lnTo>
                        <a:pt x="1829" y="1714"/>
                      </a:lnTo>
                      <a:lnTo>
                        <a:pt x="1876" y="1711"/>
                      </a:lnTo>
                      <a:lnTo>
                        <a:pt x="1883" y="1675"/>
                      </a:lnTo>
                      <a:lnTo>
                        <a:pt x="1908" y="1657"/>
                      </a:lnTo>
                      <a:lnTo>
                        <a:pt x="1944" y="1639"/>
                      </a:lnTo>
                      <a:lnTo>
                        <a:pt x="1958" y="1625"/>
                      </a:lnTo>
                      <a:lnTo>
                        <a:pt x="1980" y="1639"/>
                      </a:lnTo>
                      <a:lnTo>
                        <a:pt x="2012" y="1603"/>
                      </a:lnTo>
                      <a:lnTo>
                        <a:pt x="2001" y="1585"/>
                      </a:lnTo>
                      <a:lnTo>
                        <a:pt x="1972" y="1582"/>
                      </a:lnTo>
                      <a:lnTo>
                        <a:pt x="1947" y="1585"/>
                      </a:lnTo>
                      <a:lnTo>
                        <a:pt x="1933" y="1600"/>
                      </a:lnTo>
                      <a:lnTo>
                        <a:pt x="1904" y="1596"/>
                      </a:lnTo>
                      <a:lnTo>
                        <a:pt x="1919" y="1574"/>
                      </a:lnTo>
                      <a:lnTo>
                        <a:pt x="1922" y="1521"/>
                      </a:lnTo>
                      <a:lnTo>
                        <a:pt x="1944" y="1513"/>
                      </a:lnTo>
                      <a:lnTo>
                        <a:pt x="1976" y="1463"/>
                      </a:lnTo>
                      <a:lnTo>
                        <a:pt x="2012" y="1460"/>
                      </a:lnTo>
                      <a:lnTo>
                        <a:pt x="2048" y="1435"/>
                      </a:lnTo>
                      <a:lnTo>
                        <a:pt x="2094" y="1427"/>
                      </a:lnTo>
                      <a:lnTo>
                        <a:pt x="2109" y="1406"/>
                      </a:lnTo>
                      <a:lnTo>
                        <a:pt x="2145" y="1406"/>
                      </a:lnTo>
                      <a:lnTo>
                        <a:pt x="2162" y="1377"/>
                      </a:lnTo>
                      <a:lnTo>
                        <a:pt x="2177" y="1377"/>
                      </a:lnTo>
                      <a:lnTo>
                        <a:pt x="2173" y="1406"/>
                      </a:lnTo>
                      <a:lnTo>
                        <a:pt x="2231" y="1402"/>
                      </a:lnTo>
                      <a:lnTo>
                        <a:pt x="2231" y="1388"/>
                      </a:lnTo>
                      <a:lnTo>
                        <a:pt x="2220" y="1374"/>
                      </a:lnTo>
                      <a:lnTo>
                        <a:pt x="2248" y="1352"/>
                      </a:lnTo>
                      <a:lnTo>
                        <a:pt x="2284" y="1331"/>
                      </a:lnTo>
                      <a:lnTo>
                        <a:pt x="2309" y="1327"/>
                      </a:lnTo>
                      <a:lnTo>
                        <a:pt x="2306" y="1302"/>
                      </a:lnTo>
                      <a:lnTo>
                        <a:pt x="2338" y="1273"/>
                      </a:lnTo>
                      <a:lnTo>
                        <a:pt x="2370" y="1255"/>
                      </a:lnTo>
                      <a:lnTo>
                        <a:pt x="2370" y="1201"/>
                      </a:lnTo>
                      <a:lnTo>
                        <a:pt x="2403" y="1176"/>
                      </a:lnTo>
                      <a:lnTo>
                        <a:pt x="2467" y="1141"/>
                      </a:lnTo>
                      <a:lnTo>
                        <a:pt x="2528" y="1119"/>
                      </a:lnTo>
                      <a:lnTo>
                        <a:pt x="2471" y="1108"/>
                      </a:lnTo>
                      <a:lnTo>
                        <a:pt x="2428" y="1105"/>
                      </a:lnTo>
                      <a:lnTo>
                        <a:pt x="2395" y="1083"/>
                      </a:lnTo>
                      <a:lnTo>
                        <a:pt x="2399" y="1058"/>
                      </a:lnTo>
                      <a:lnTo>
                        <a:pt x="2403" y="1040"/>
                      </a:lnTo>
                      <a:lnTo>
                        <a:pt x="2374" y="1033"/>
                      </a:lnTo>
                      <a:lnTo>
                        <a:pt x="2360" y="1044"/>
                      </a:lnTo>
                      <a:lnTo>
                        <a:pt x="2324" y="1062"/>
                      </a:lnTo>
                      <a:lnTo>
                        <a:pt x="2266" y="1040"/>
                      </a:lnTo>
                      <a:lnTo>
                        <a:pt x="2263" y="1015"/>
                      </a:lnTo>
                      <a:lnTo>
                        <a:pt x="2263" y="990"/>
                      </a:lnTo>
                      <a:lnTo>
                        <a:pt x="2252" y="976"/>
                      </a:lnTo>
                      <a:lnTo>
                        <a:pt x="2180" y="990"/>
                      </a:lnTo>
                      <a:lnTo>
                        <a:pt x="2177" y="936"/>
                      </a:lnTo>
                      <a:lnTo>
                        <a:pt x="2137" y="936"/>
                      </a:lnTo>
                      <a:lnTo>
                        <a:pt x="2091" y="904"/>
                      </a:lnTo>
                      <a:lnTo>
                        <a:pt x="2055" y="915"/>
                      </a:lnTo>
                      <a:lnTo>
                        <a:pt x="2033" y="936"/>
                      </a:lnTo>
                      <a:lnTo>
                        <a:pt x="1983" y="936"/>
                      </a:lnTo>
                      <a:lnTo>
                        <a:pt x="1969" y="897"/>
                      </a:lnTo>
                      <a:lnTo>
                        <a:pt x="1976" y="850"/>
                      </a:lnTo>
                      <a:lnTo>
                        <a:pt x="1865" y="811"/>
                      </a:lnTo>
                      <a:lnTo>
                        <a:pt x="1843" y="782"/>
                      </a:lnTo>
                      <a:lnTo>
                        <a:pt x="1707" y="710"/>
                      </a:lnTo>
                      <a:lnTo>
                        <a:pt x="1700" y="4"/>
                      </a:lnTo>
                      <a:lnTo>
                        <a:pt x="320" y="0"/>
                      </a:lnTo>
                      <a:close/>
                    </a:path>
                  </a:pathLst>
                </a:custGeom>
                <a:solidFill>
                  <a:srgbClr val="00f008"/>
                </a:solidFill>
                <a:ln w="9360">
                  <a:solidFill>
                    <a:srgbClr val="676767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1" name=""/>
                <p:cNvSpPr/>
                <p:nvPr/>
              </p:nvSpPr>
              <p:spPr>
                <a:xfrm>
                  <a:off x="3483000" y="1220760"/>
                  <a:ext cx="1960560" cy="1492200"/>
                </a:xfrm>
                <a:custGeom>
                  <a:avLst/>
                  <a:gdLst/>
                  <a:ahLst/>
                  <a:rect l="l" t="t" r="r" b="b"/>
                  <a:pathLst>
                    <a:path w="2528" h="1879">
                      <a:moveTo>
                        <a:pt x="320" y="0"/>
                      </a:moveTo>
                      <a:lnTo>
                        <a:pt x="54" y="208"/>
                      </a:lnTo>
                      <a:lnTo>
                        <a:pt x="0" y="721"/>
                      </a:lnTo>
                      <a:lnTo>
                        <a:pt x="40" y="717"/>
                      </a:lnTo>
                      <a:lnTo>
                        <a:pt x="40" y="746"/>
                      </a:lnTo>
                      <a:lnTo>
                        <a:pt x="51" y="757"/>
                      </a:lnTo>
                      <a:lnTo>
                        <a:pt x="43" y="796"/>
                      </a:lnTo>
                      <a:lnTo>
                        <a:pt x="61" y="811"/>
                      </a:lnTo>
                      <a:lnTo>
                        <a:pt x="69" y="846"/>
                      </a:lnTo>
                      <a:lnTo>
                        <a:pt x="137" y="857"/>
                      </a:lnTo>
                      <a:lnTo>
                        <a:pt x="158" y="886"/>
                      </a:lnTo>
                      <a:lnTo>
                        <a:pt x="183" y="879"/>
                      </a:lnTo>
                      <a:lnTo>
                        <a:pt x="201" y="846"/>
                      </a:lnTo>
                      <a:lnTo>
                        <a:pt x="298" y="857"/>
                      </a:lnTo>
                      <a:lnTo>
                        <a:pt x="298" y="897"/>
                      </a:lnTo>
                      <a:lnTo>
                        <a:pt x="320" y="900"/>
                      </a:lnTo>
                      <a:lnTo>
                        <a:pt x="323" y="886"/>
                      </a:lnTo>
                      <a:lnTo>
                        <a:pt x="355" y="886"/>
                      </a:lnTo>
                      <a:lnTo>
                        <a:pt x="395" y="936"/>
                      </a:lnTo>
                      <a:lnTo>
                        <a:pt x="445" y="936"/>
                      </a:lnTo>
                      <a:lnTo>
                        <a:pt x="488" y="936"/>
                      </a:lnTo>
                      <a:lnTo>
                        <a:pt x="477" y="904"/>
                      </a:lnTo>
                      <a:lnTo>
                        <a:pt x="506" y="889"/>
                      </a:lnTo>
                      <a:lnTo>
                        <a:pt x="527" y="911"/>
                      </a:lnTo>
                      <a:lnTo>
                        <a:pt x="578" y="911"/>
                      </a:lnTo>
                      <a:lnTo>
                        <a:pt x="639" y="936"/>
                      </a:lnTo>
                      <a:lnTo>
                        <a:pt x="707" y="889"/>
                      </a:lnTo>
                      <a:lnTo>
                        <a:pt x="692" y="846"/>
                      </a:lnTo>
                      <a:lnTo>
                        <a:pt x="750" y="843"/>
                      </a:lnTo>
                      <a:lnTo>
                        <a:pt x="750" y="807"/>
                      </a:lnTo>
                      <a:lnTo>
                        <a:pt x="761" y="800"/>
                      </a:lnTo>
                      <a:lnTo>
                        <a:pt x="796" y="814"/>
                      </a:lnTo>
                      <a:lnTo>
                        <a:pt x="800" y="796"/>
                      </a:lnTo>
                      <a:lnTo>
                        <a:pt x="786" y="753"/>
                      </a:lnTo>
                      <a:lnTo>
                        <a:pt x="804" y="753"/>
                      </a:lnTo>
                      <a:lnTo>
                        <a:pt x="832" y="768"/>
                      </a:lnTo>
                      <a:lnTo>
                        <a:pt x="893" y="778"/>
                      </a:lnTo>
                      <a:lnTo>
                        <a:pt x="925" y="768"/>
                      </a:lnTo>
                      <a:lnTo>
                        <a:pt x="943" y="757"/>
                      </a:lnTo>
                      <a:lnTo>
                        <a:pt x="1019" y="775"/>
                      </a:lnTo>
                      <a:lnTo>
                        <a:pt x="1029" y="825"/>
                      </a:lnTo>
                      <a:lnTo>
                        <a:pt x="1058" y="861"/>
                      </a:lnTo>
                      <a:lnTo>
                        <a:pt x="1058" y="893"/>
                      </a:lnTo>
                      <a:lnTo>
                        <a:pt x="1151" y="893"/>
                      </a:lnTo>
                      <a:lnTo>
                        <a:pt x="1166" y="875"/>
                      </a:lnTo>
                      <a:lnTo>
                        <a:pt x="1194" y="879"/>
                      </a:lnTo>
                      <a:lnTo>
                        <a:pt x="1198" y="915"/>
                      </a:lnTo>
                      <a:lnTo>
                        <a:pt x="1191" y="936"/>
                      </a:lnTo>
                      <a:lnTo>
                        <a:pt x="1212" y="961"/>
                      </a:lnTo>
                      <a:lnTo>
                        <a:pt x="1227" y="983"/>
                      </a:lnTo>
                      <a:lnTo>
                        <a:pt x="1245" y="983"/>
                      </a:lnTo>
                      <a:lnTo>
                        <a:pt x="1252" y="993"/>
                      </a:lnTo>
                      <a:lnTo>
                        <a:pt x="1234" y="1015"/>
                      </a:lnTo>
                      <a:lnTo>
                        <a:pt x="1230" y="1054"/>
                      </a:lnTo>
                      <a:lnTo>
                        <a:pt x="1259" y="1044"/>
                      </a:lnTo>
                      <a:lnTo>
                        <a:pt x="1266" y="1062"/>
                      </a:lnTo>
                      <a:lnTo>
                        <a:pt x="1252" y="1072"/>
                      </a:lnTo>
                      <a:lnTo>
                        <a:pt x="1252" y="1094"/>
                      </a:lnTo>
                      <a:lnTo>
                        <a:pt x="1266" y="1097"/>
                      </a:lnTo>
                      <a:lnTo>
                        <a:pt x="1273" y="1119"/>
                      </a:lnTo>
                      <a:lnTo>
                        <a:pt x="1424" y="1133"/>
                      </a:lnTo>
                      <a:lnTo>
                        <a:pt x="1506" y="1123"/>
                      </a:lnTo>
                      <a:lnTo>
                        <a:pt x="1513" y="1141"/>
                      </a:lnTo>
                      <a:lnTo>
                        <a:pt x="1553" y="1141"/>
                      </a:lnTo>
                      <a:lnTo>
                        <a:pt x="1571" y="1158"/>
                      </a:lnTo>
                      <a:lnTo>
                        <a:pt x="1610" y="1126"/>
                      </a:lnTo>
                      <a:lnTo>
                        <a:pt x="1628" y="1148"/>
                      </a:lnTo>
                      <a:lnTo>
                        <a:pt x="1675" y="1151"/>
                      </a:lnTo>
                      <a:lnTo>
                        <a:pt x="1682" y="1166"/>
                      </a:lnTo>
                      <a:lnTo>
                        <a:pt x="1703" y="1155"/>
                      </a:lnTo>
                      <a:lnTo>
                        <a:pt x="1725" y="1148"/>
                      </a:lnTo>
                      <a:lnTo>
                        <a:pt x="1764" y="1198"/>
                      </a:lnTo>
                      <a:lnTo>
                        <a:pt x="1761" y="1216"/>
                      </a:lnTo>
                      <a:lnTo>
                        <a:pt x="1786" y="1216"/>
                      </a:lnTo>
                      <a:lnTo>
                        <a:pt x="1782" y="1248"/>
                      </a:lnTo>
                      <a:lnTo>
                        <a:pt x="1818" y="1244"/>
                      </a:lnTo>
                      <a:lnTo>
                        <a:pt x="1822" y="1273"/>
                      </a:lnTo>
                      <a:lnTo>
                        <a:pt x="1865" y="1305"/>
                      </a:lnTo>
                      <a:lnTo>
                        <a:pt x="1879" y="1331"/>
                      </a:lnTo>
                      <a:lnTo>
                        <a:pt x="1858" y="1338"/>
                      </a:lnTo>
                      <a:lnTo>
                        <a:pt x="1822" y="1327"/>
                      </a:lnTo>
                      <a:lnTo>
                        <a:pt x="1847" y="1348"/>
                      </a:lnTo>
                      <a:lnTo>
                        <a:pt x="1840" y="1377"/>
                      </a:lnTo>
                      <a:lnTo>
                        <a:pt x="1822" y="1388"/>
                      </a:lnTo>
                      <a:lnTo>
                        <a:pt x="1800" y="1370"/>
                      </a:lnTo>
                      <a:lnTo>
                        <a:pt x="1775" y="1363"/>
                      </a:lnTo>
                      <a:lnTo>
                        <a:pt x="1764" y="1366"/>
                      </a:lnTo>
                      <a:lnTo>
                        <a:pt x="1750" y="1388"/>
                      </a:lnTo>
                      <a:lnTo>
                        <a:pt x="1718" y="1359"/>
                      </a:lnTo>
                      <a:lnTo>
                        <a:pt x="1729" y="1341"/>
                      </a:lnTo>
                      <a:lnTo>
                        <a:pt x="1721" y="1327"/>
                      </a:lnTo>
                      <a:lnTo>
                        <a:pt x="1693" y="1334"/>
                      </a:lnTo>
                      <a:lnTo>
                        <a:pt x="1686" y="1323"/>
                      </a:lnTo>
                      <a:lnTo>
                        <a:pt x="1682" y="1305"/>
                      </a:lnTo>
                      <a:lnTo>
                        <a:pt x="1668" y="1295"/>
                      </a:lnTo>
                      <a:lnTo>
                        <a:pt x="1625" y="1302"/>
                      </a:lnTo>
                      <a:lnTo>
                        <a:pt x="1639" y="1327"/>
                      </a:lnTo>
                      <a:lnTo>
                        <a:pt x="1664" y="1345"/>
                      </a:lnTo>
                      <a:lnTo>
                        <a:pt x="1689" y="1348"/>
                      </a:lnTo>
                      <a:lnTo>
                        <a:pt x="1689" y="1392"/>
                      </a:lnTo>
                      <a:lnTo>
                        <a:pt x="1678" y="1417"/>
                      </a:lnTo>
                      <a:lnTo>
                        <a:pt x="1675" y="1452"/>
                      </a:lnTo>
                      <a:lnTo>
                        <a:pt x="1657" y="1467"/>
                      </a:lnTo>
                      <a:lnTo>
                        <a:pt x="1664" y="1521"/>
                      </a:lnTo>
                      <a:lnTo>
                        <a:pt x="1689" y="1539"/>
                      </a:lnTo>
                      <a:lnTo>
                        <a:pt x="1675" y="1549"/>
                      </a:lnTo>
                      <a:lnTo>
                        <a:pt x="1675" y="1610"/>
                      </a:lnTo>
                      <a:lnTo>
                        <a:pt x="1657" y="1632"/>
                      </a:lnTo>
                      <a:lnTo>
                        <a:pt x="1664" y="1657"/>
                      </a:lnTo>
                      <a:lnTo>
                        <a:pt x="1614" y="1671"/>
                      </a:lnTo>
                      <a:lnTo>
                        <a:pt x="1564" y="1811"/>
                      </a:lnTo>
                      <a:lnTo>
                        <a:pt x="1531" y="1811"/>
                      </a:lnTo>
                      <a:lnTo>
                        <a:pt x="1553" y="1854"/>
                      </a:lnTo>
                      <a:lnTo>
                        <a:pt x="1567" y="1879"/>
                      </a:lnTo>
                      <a:lnTo>
                        <a:pt x="1574" y="1843"/>
                      </a:lnTo>
                      <a:lnTo>
                        <a:pt x="1639" y="1861"/>
                      </a:lnTo>
                      <a:lnTo>
                        <a:pt x="1635" y="1833"/>
                      </a:lnTo>
                      <a:lnTo>
                        <a:pt x="1657" y="1836"/>
                      </a:lnTo>
                      <a:lnTo>
                        <a:pt x="1678" y="1800"/>
                      </a:lnTo>
                      <a:lnTo>
                        <a:pt x="1671" y="1779"/>
                      </a:lnTo>
                      <a:lnTo>
                        <a:pt x="1707" y="1772"/>
                      </a:lnTo>
                      <a:lnTo>
                        <a:pt x="1732" y="1718"/>
                      </a:lnTo>
                      <a:lnTo>
                        <a:pt x="1786" y="1721"/>
                      </a:lnTo>
                      <a:lnTo>
                        <a:pt x="1829" y="1714"/>
                      </a:lnTo>
                      <a:lnTo>
                        <a:pt x="1876" y="1711"/>
                      </a:lnTo>
                      <a:lnTo>
                        <a:pt x="1883" y="1675"/>
                      </a:lnTo>
                      <a:lnTo>
                        <a:pt x="1908" y="1657"/>
                      </a:lnTo>
                      <a:lnTo>
                        <a:pt x="1944" y="1639"/>
                      </a:lnTo>
                      <a:lnTo>
                        <a:pt x="1958" y="1625"/>
                      </a:lnTo>
                      <a:lnTo>
                        <a:pt x="1980" y="1639"/>
                      </a:lnTo>
                      <a:lnTo>
                        <a:pt x="2012" y="1603"/>
                      </a:lnTo>
                      <a:lnTo>
                        <a:pt x="2001" y="1585"/>
                      </a:lnTo>
                      <a:lnTo>
                        <a:pt x="1972" y="1582"/>
                      </a:lnTo>
                      <a:lnTo>
                        <a:pt x="1947" y="1585"/>
                      </a:lnTo>
                      <a:lnTo>
                        <a:pt x="1933" y="1600"/>
                      </a:lnTo>
                      <a:lnTo>
                        <a:pt x="1904" y="1596"/>
                      </a:lnTo>
                      <a:lnTo>
                        <a:pt x="1919" y="1574"/>
                      </a:lnTo>
                      <a:lnTo>
                        <a:pt x="1922" y="1521"/>
                      </a:lnTo>
                      <a:lnTo>
                        <a:pt x="1944" y="1513"/>
                      </a:lnTo>
                      <a:lnTo>
                        <a:pt x="1976" y="1463"/>
                      </a:lnTo>
                      <a:lnTo>
                        <a:pt x="2012" y="1460"/>
                      </a:lnTo>
                      <a:lnTo>
                        <a:pt x="2048" y="1435"/>
                      </a:lnTo>
                      <a:lnTo>
                        <a:pt x="2094" y="1427"/>
                      </a:lnTo>
                      <a:lnTo>
                        <a:pt x="2109" y="1406"/>
                      </a:lnTo>
                      <a:lnTo>
                        <a:pt x="2145" y="1406"/>
                      </a:lnTo>
                      <a:lnTo>
                        <a:pt x="2162" y="1377"/>
                      </a:lnTo>
                      <a:lnTo>
                        <a:pt x="2177" y="1377"/>
                      </a:lnTo>
                      <a:lnTo>
                        <a:pt x="2173" y="1406"/>
                      </a:lnTo>
                      <a:lnTo>
                        <a:pt x="2231" y="1402"/>
                      </a:lnTo>
                      <a:lnTo>
                        <a:pt x="2231" y="1388"/>
                      </a:lnTo>
                      <a:lnTo>
                        <a:pt x="2220" y="1374"/>
                      </a:lnTo>
                      <a:lnTo>
                        <a:pt x="2248" y="1352"/>
                      </a:lnTo>
                      <a:lnTo>
                        <a:pt x="2284" y="1331"/>
                      </a:lnTo>
                      <a:lnTo>
                        <a:pt x="2309" y="1327"/>
                      </a:lnTo>
                      <a:lnTo>
                        <a:pt x="2306" y="1302"/>
                      </a:lnTo>
                      <a:lnTo>
                        <a:pt x="2338" y="1273"/>
                      </a:lnTo>
                      <a:lnTo>
                        <a:pt x="2370" y="1255"/>
                      </a:lnTo>
                      <a:lnTo>
                        <a:pt x="2370" y="1201"/>
                      </a:lnTo>
                      <a:lnTo>
                        <a:pt x="2403" y="1176"/>
                      </a:lnTo>
                      <a:lnTo>
                        <a:pt x="2467" y="1141"/>
                      </a:lnTo>
                      <a:lnTo>
                        <a:pt x="2528" y="1119"/>
                      </a:lnTo>
                      <a:lnTo>
                        <a:pt x="2471" y="1108"/>
                      </a:lnTo>
                      <a:lnTo>
                        <a:pt x="2428" y="1105"/>
                      </a:lnTo>
                      <a:lnTo>
                        <a:pt x="2395" y="1083"/>
                      </a:lnTo>
                      <a:lnTo>
                        <a:pt x="2399" y="1058"/>
                      </a:lnTo>
                      <a:lnTo>
                        <a:pt x="2403" y="1040"/>
                      </a:lnTo>
                      <a:lnTo>
                        <a:pt x="2374" y="1033"/>
                      </a:lnTo>
                      <a:lnTo>
                        <a:pt x="2360" y="1044"/>
                      </a:lnTo>
                      <a:lnTo>
                        <a:pt x="2324" y="1062"/>
                      </a:lnTo>
                      <a:lnTo>
                        <a:pt x="2266" y="1040"/>
                      </a:lnTo>
                      <a:lnTo>
                        <a:pt x="2263" y="1015"/>
                      </a:lnTo>
                      <a:lnTo>
                        <a:pt x="2263" y="990"/>
                      </a:lnTo>
                      <a:lnTo>
                        <a:pt x="2252" y="976"/>
                      </a:lnTo>
                      <a:lnTo>
                        <a:pt x="2180" y="990"/>
                      </a:lnTo>
                      <a:lnTo>
                        <a:pt x="2177" y="936"/>
                      </a:lnTo>
                      <a:lnTo>
                        <a:pt x="2137" y="936"/>
                      </a:lnTo>
                      <a:lnTo>
                        <a:pt x="2091" y="904"/>
                      </a:lnTo>
                      <a:lnTo>
                        <a:pt x="2055" y="915"/>
                      </a:lnTo>
                      <a:lnTo>
                        <a:pt x="2033" y="936"/>
                      </a:lnTo>
                      <a:lnTo>
                        <a:pt x="1983" y="936"/>
                      </a:lnTo>
                      <a:lnTo>
                        <a:pt x="1969" y="897"/>
                      </a:lnTo>
                      <a:lnTo>
                        <a:pt x="1976" y="850"/>
                      </a:lnTo>
                      <a:lnTo>
                        <a:pt x="1865" y="811"/>
                      </a:lnTo>
                      <a:lnTo>
                        <a:pt x="1843" y="782"/>
                      </a:lnTo>
                      <a:lnTo>
                        <a:pt x="1707" y="710"/>
                      </a:lnTo>
                      <a:lnTo>
                        <a:pt x="1700" y="4"/>
                      </a:lnTo>
                      <a:lnTo>
                        <a:pt x="320" y="0"/>
                      </a:lnTo>
                    </a:path>
                  </a:pathLst>
                </a:custGeom>
                <a:solidFill>
                  <a:srgbClr val="00f008"/>
                </a:solidFill>
                <a:ln w="11160">
                  <a:solidFill>
                    <a:srgbClr val="676767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212" name=""/>
              <p:cNvSpPr/>
              <p:nvPr/>
            </p:nvSpPr>
            <p:spPr>
              <a:xfrm>
                <a:off x="4764240" y="2373120"/>
                <a:ext cx="12240" cy="12240"/>
              </a:xfrm>
              <a:prstGeom prst="rect">
                <a:avLst/>
              </a:prstGeom>
              <a:solidFill>
                <a:srgbClr val="00f008"/>
              </a:solidFill>
              <a:ln w="11160">
                <a:solidFill>
                  <a:srgbClr val="67676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13" name=""/>
            <p:cNvGrpSpPr/>
            <p:nvPr/>
          </p:nvGrpSpPr>
          <p:grpSpPr>
            <a:xfrm>
              <a:off x="4800600" y="1220760"/>
              <a:ext cx="1447920" cy="890280"/>
              <a:chOff x="4800600" y="1220760"/>
              <a:chExt cx="1447920" cy="890280"/>
            </a:xfrm>
          </p:grpSpPr>
          <p:sp>
            <p:nvSpPr>
              <p:cNvPr id="214" name=""/>
              <p:cNvSpPr/>
              <p:nvPr/>
            </p:nvSpPr>
            <p:spPr>
              <a:xfrm>
                <a:off x="4800600" y="1220760"/>
                <a:ext cx="1447920" cy="890280"/>
              </a:xfrm>
              <a:custGeom>
                <a:avLst/>
                <a:gdLst/>
                <a:ahLst/>
                <a:rect l="l" t="t" r="r" b="b"/>
                <a:pathLst>
                  <a:path w="1868" h="1123">
                    <a:moveTo>
                      <a:pt x="7" y="219"/>
                    </a:moveTo>
                    <a:lnTo>
                      <a:pt x="7" y="710"/>
                    </a:lnTo>
                    <a:lnTo>
                      <a:pt x="90" y="753"/>
                    </a:lnTo>
                    <a:lnTo>
                      <a:pt x="150" y="782"/>
                    </a:lnTo>
                    <a:lnTo>
                      <a:pt x="161" y="811"/>
                    </a:lnTo>
                    <a:lnTo>
                      <a:pt x="258" y="839"/>
                    </a:lnTo>
                    <a:lnTo>
                      <a:pt x="280" y="854"/>
                    </a:lnTo>
                    <a:lnTo>
                      <a:pt x="265" y="904"/>
                    </a:lnTo>
                    <a:lnTo>
                      <a:pt x="305" y="936"/>
                    </a:lnTo>
                    <a:lnTo>
                      <a:pt x="358" y="915"/>
                    </a:lnTo>
                    <a:lnTo>
                      <a:pt x="398" y="911"/>
                    </a:lnTo>
                    <a:lnTo>
                      <a:pt x="441" y="936"/>
                    </a:lnTo>
                    <a:lnTo>
                      <a:pt x="477" y="936"/>
                    </a:lnTo>
                    <a:lnTo>
                      <a:pt x="484" y="990"/>
                    </a:lnTo>
                    <a:lnTo>
                      <a:pt x="505" y="986"/>
                    </a:lnTo>
                    <a:lnTo>
                      <a:pt x="548" y="979"/>
                    </a:lnTo>
                    <a:lnTo>
                      <a:pt x="563" y="1001"/>
                    </a:lnTo>
                    <a:lnTo>
                      <a:pt x="566" y="1044"/>
                    </a:lnTo>
                    <a:lnTo>
                      <a:pt x="624" y="1062"/>
                    </a:lnTo>
                    <a:lnTo>
                      <a:pt x="660" y="1047"/>
                    </a:lnTo>
                    <a:lnTo>
                      <a:pt x="678" y="1033"/>
                    </a:lnTo>
                    <a:lnTo>
                      <a:pt x="703" y="1047"/>
                    </a:lnTo>
                    <a:lnTo>
                      <a:pt x="699" y="1087"/>
                    </a:lnTo>
                    <a:lnTo>
                      <a:pt x="728" y="1105"/>
                    </a:lnTo>
                    <a:lnTo>
                      <a:pt x="832" y="1119"/>
                    </a:lnTo>
                    <a:lnTo>
                      <a:pt x="864" y="1115"/>
                    </a:lnTo>
                    <a:lnTo>
                      <a:pt x="900" y="1123"/>
                    </a:lnTo>
                    <a:lnTo>
                      <a:pt x="929" y="1105"/>
                    </a:lnTo>
                    <a:lnTo>
                      <a:pt x="1033" y="1083"/>
                    </a:lnTo>
                    <a:lnTo>
                      <a:pt x="1119" y="1054"/>
                    </a:lnTo>
                    <a:lnTo>
                      <a:pt x="1115" y="1019"/>
                    </a:lnTo>
                    <a:lnTo>
                      <a:pt x="1126" y="1001"/>
                    </a:lnTo>
                    <a:lnTo>
                      <a:pt x="1154" y="997"/>
                    </a:lnTo>
                    <a:lnTo>
                      <a:pt x="1183" y="1004"/>
                    </a:lnTo>
                    <a:lnTo>
                      <a:pt x="1219" y="936"/>
                    </a:lnTo>
                    <a:lnTo>
                      <a:pt x="1215" y="879"/>
                    </a:lnTo>
                    <a:lnTo>
                      <a:pt x="1233" y="836"/>
                    </a:lnTo>
                    <a:lnTo>
                      <a:pt x="1212" y="735"/>
                    </a:lnTo>
                    <a:lnTo>
                      <a:pt x="1251" y="606"/>
                    </a:lnTo>
                    <a:lnTo>
                      <a:pt x="1266" y="599"/>
                    </a:lnTo>
                    <a:lnTo>
                      <a:pt x="1262" y="577"/>
                    </a:lnTo>
                    <a:lnTo>
                      <a:pt x="1294" y="570"/>
                    </a:lnTo>
                    <a:lnTo>
                      <a:pt x="1312" y="603"/>
                    </a:lnTo>
                    <a:lnTo>
                      <a:pt x="1348" y="599"/>
                    </a:lnTo>
                    <a:lnTo>
                      <a:pt x="1384" y="588"/>
                    </a:lnTo>
                    <a:lnTo>
                      <a:pt x="1387" y="560"/>
                    </a:lnTo>
                    <a:lnTo>
                      <a:pt x="1405" y="560"/>
                    </a:lnTo>
                    <a:lnTo>
                      <a:pt x="1405" y="599"/>
                    </a:lnTo>
                    <a:lnTo>
                      <a:pt x="1477" y="628"/>
                    </a:lnTo>
                    <a:lnTo>
                      <a:pt x="1509" y="789"/>
                    </a:lnTo>
                    <a:lnTo>
                      <a:pt x="1549" y="771"/>
                    </a:lnTo>
                    <a:lnTo>
                      <a:pt x="1563" y="768"/>
                    </a:lnTo>
                    <a:lnTo>
                      <a:pt x="1563" y="739"/>
                    </a:lnTo>
                    <a:lnTo>
                      <a:pt x="1542" y="732"/>
                    </a:lnTo>
                    <a:lnTo>
                      <a:pt x="1542" y="714"/>
                    </a:lnTo>
                    <a:lnTo>
                      <a:pt x="1563" y="710"/>
                    </a:lnTo>
                    <a:lnTo>
                      <a:pt x="1581" y="717"/>
                    </a:lnTo>
                    <a:lnTo>
                      <a:pt x="1599" y="696"/>
                    </a:lnTo>
                    <a:lnTo>
                      <a:pt x="1595" y="664"/>
                    </a:lnTo>
                    <a:lnTo>
                      <a:pt x="1574" y="646"/>
                    </a:lnTo>
                    <a:lnTo>
                      <a:pt x="1578" y="621"/>
                    </a:lnTo>
                    <a:lnTo>
                      <a:pt x="1595" y="603"/>
                    </a:lnTo>
                    <a:lnTo>
                      <a:pt x="1621" y="606"/>
                    </a:lnTo>
                    <a:lnTo>
                      <a:pt x="1656" y="653"/>
                    </a:lnTo>
                    <a:lnTo>
                      <a:pt x="1674" y="642"/>
                    </a:lnTo>
                    <a:lnTo>
                      <a:pt x="1717" y="595"/>
                    </a:lnTo>
                    <a:lnTo>
                      <a:pt x="1717" y="570"/>
                    </a:lnTo>
                    <a:lnTo>
                      <a:pt x="1789" y="470"/>
                    </a:lnTo>
                    <a:lnTo>
                      <a:pt x="1789" y="438"/>
                    </a:lnTo>
                    <a:lnTo>
                      <a:pt x="1785" y="416"/>
                    </a:lnTo>
                    <a:lnTo>
                      <a:pt x="1803" y="416"/>
                    </a:lnTo>
                    <a:lnTo>
                      <a:pt x="1818" y="427"/>
                    </a:lnTo>
                    <a:lnTo>
                      <a:pt x="1868" y="416"/>
                    </a:lnTo>
                    <a:lnTo>
                      <a:pt x="1868" y="0"/>
                    </a:lnTo>
                    <a:lnTo>
                      <a:pt x="0" y="4"/>
                    </a:lnTo>
                    <a:lnTo>
                      <a:pt x="7" y="219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" name=""/>
              <p:cNvSpPr/>
              <p:nvPr/>
            </p:nvSpPr>
            <p:spPr>
              <a:xfrm>
                <a:off x="4800600" y="1220760"/>
                <a:ext cx="1447920" cy="890280"/>
              </a:xfrm>
              <a:custGeom>
                <a:avLst/>
                <a:gdLst/>
                <a:ahLst/>
                <a:rect l="l" t="t" r="r" b="b"/>
                <a:pathLst>
                  <a:path w="1868" h="1123">
                    <a:moveTo>
                      <a:pt x="7" y="219"/>
                    </a:moveTo>
                    <a:lnTo>
                      <a:pt x="7" y="710"/>
                    </a:lnTo>
                    <a:lnTo>
                      <a:pt x="90" y="753"/>
                    </a:lnTo>
                    <a:lnTo>
                      <a:pt x="150" y="782"/>
                    </a:lnTo>
                    <a:lnTo>
                      <a:pt x="161" y="811"/>
                    </a:lnTo>
                    <a:lnTo>
                      <a:pt x="258" y="839"/>
                    </a:lnTo>
                    <a:lnTo>
                      <a:pt x="280" y="854"/>
                    </a:lnTo>
                    <a:lnTo>
                      <a:pt x="265" y="904"/>
                    </a:lnTo>
                    <a:lnTo>
                      <a:pt x="305" y="936"/>
                    </a:lnTo>
                    <a:lnTo>
                      <a:pt x="358" y="915"/>
                    </a:lnTo>
                    <a:lnTo>
                      <a:pt x="398" y="911"/>
                    </a:lnTo>
                    <a:lnTo>
                      <a:pt x="441" y="936"/>
                    </a:lnTo>
                    <a:lnTo>
                      <a:pt x="477" y="936"/>
                    </a:lnTo>
                    <a:lnTo>
                      <a:pt x="484" y="990"/>
                    </a:lnTo>
                    <a:lnTo>
                      <a:pt x="505" y="986"/>
                    </a:lnTo>
                    <a:lnTo>
                      <a:pt x="548" y="979"/>
                    </a:lnTo>
                    <a:lnTo>
                      <a:pt x="563" y="1001"/>
                    </a:lnTo>
                    <a:lnTo>
                      <a:pt x="566" y="1044"/>
                    </a:lnTo>
                    <a:lnTo>
                      <a:pt x="624" y="1062"/>
                    </a:lnTo>
                    <a:lnTo>
                      <a:pt x="660" y="1047"/>
                    </a:lnTo>
                    <a:lnTo>
                      <a:pt x="678" y="1033"/>
                    </a:lnTo>
                    <a:lnTo>
                      <a:pt x="703" y="1047"/>
                    </a:lnTo>
                    <a:lnTo>
                      <a:pt x="699" y="1087"/>
                    </a:lnTo>
                    <a:lnTo>
                      <a:pt x="728" y="1105"/>
                    </a:lnTo>
                    <a:lnTo>
                      <a:pt x="832" y="1119"/>
                    </a:lnTo>
                    <a:lnTo>
                      <a:pt x="864" y="1115"/>
                    </a:lnTo>
                    <a:lnTo>
                      <a:pt x="900" y="1123"/>
                    </a:lnTo>
                    <a:lnTo>
                      <a:pt x="929" y="1105"/>
                    </a:lnTo>
                    <a:lnTo>
                      <a:pt x="1033" y="1083"/>
                    </a:lnTo>
                    <a:lnTo>
                      <a:pt x="1119" y="1054"/>
                    </a:lnTo>
                    <a:lnTo>
                      <a:pt x="1115" y="1019"/>
                    </a:lnTo>
                    <a:lnTo>
                      <a:pt x="1126" y="1001"/>
                    </a:lnTo>
                    <a:lnTo>
                      <a:pt x="1154" y="997"/>
                    </a:lnTo>
                    <a:lnTo>
                      <a:pt x="1183" y="1004"/>
                    </a:lnTo>
                    <a:lnTo>
                      <a:pt x="1219" y="936"/>
                    </a:lnTo>
                    <a:lnTo>
                      <a:pt x="1215" y="879"/>
                    </a:lnTo>
                    <a:lnTo>
                      <a:pt x="1233" y="836"/>
                    </a:lnTo>
                    <a:lnTo>
                      <a:pt x="1212" y="735"/>
                    </a:lnTo>
                    <a:lnTo>
                      <a:pt x="1251" y="606"/>
                    </a:lnTo>
                    <a:lnTo>
                      <a:pt x="1266" y="599"/>
                    </a:lnTo>
                    <a:lnTo>
                      <a:pt x="1262" y="577"/>
                    </a:lnTo>
                    <a:lnTo>
                      <a:pt x="1294" y="570"/>
                    </a:lnTo>
                    <a:lnTo>
                      <a:pt x="1312" y="603"/>
                    </a:lnTo>
                    <a:lnTo>
                      <a:pt x="1348" y="599"/>
                    </a:lnTo>
                    <a:lnTo>
                      <a:pt x="1384" y="588"/>
                    </a:lnTo>
                    <a:lnTo>
                      <a:pt x="1387" y="560"/>
                    </a:lnTo>
                    <a:lnTo>
                      <a:pt x="1405" y="560"/>
                    </a:lnTo>
                    <a:lnTo>
                      <a:pt x="1405" y="599"/>
                    </a:lnTo>
                    <a:lnTo>
                      <a:pt x="1477" y="628"/>
                    </a:lnTo>
                    <a:lnTo>
                      <a:pt x="1509" y="789"/>
                    </a:lnTo>
                    <a:lnTo>
                      <a:pt x="1549" y="771"/>
                    </a:lnTo>
                    <a:lnTo>
                      <a:pt x="1563" y="768"/>
                    </a:lnTo>
                    <a:lnTo>
                      <a:pt x="1563" y="739"/>
                    </a:lnTo>
                    <a:lnTo>
                      <a:pt x="1542" y="732"/>
                    </a:lnTo>
                    <a:lnTo>
                      <a:pt x="1542" y="714"/>
                    </a:lnTo>
                    <a:lnTo>
                      <a:pt x="1563" y="710"/>
                    </a:lnTo>
                    <a:lnTo>
                      <a:pt x="1581" y="717"/>
                    </a:lnTo>
                    <a:lnTo>
                      <a:pt x="1599" y="696"/>
                    </a:lnTo>
                    <a:lnTo>
                      <a:pt x="1595" y="664"/>
                    </a:lnTo>
                    <a:lnTo>
                      <a:pt x="1574" y="646"/>
                    </a:lnTo>
                    <a:lnTo>
                      <a:pt x="1578" y="621"/>
                    </a:lnTo>
                    <a:lnTo>
                      <a:pt x="1595" y="603"/>
                    </a:lnTo>
                    <a:lnTo>
                      <a:pt x="1621" y="606"/>
                    </a:lnTo>
                    <a:lnTo>
                      <a:pt x="1656" y="653"/>
                    </a:lnTo>
                    <a:lnTo>
                      <a:pt x="1674" y="642"/>
                    </a:lnTo>
                    <a:lnTo>
                      <a:pt x="1717" y="595"/>
                    </a:lnTo>
                    <a:lnTo>
                      <a:pt x="1717" y="570"/>
                    </a:lnTo>
                    <a:lnTo>
                      <a:pt x="1789" y="470"/>
                    </a:lnTo>
                    <a:lnTo>
                      <a:pt x="1789" y="438"/>
                    </a:lnTo>
                    <a:lnTo>
                      <a:pt x="1785" y="416"/>
                    </a:lnTo>
                    <a:lnTo>
                      <a:pt x="1803" y="416"/>
                    </a:lnTo>
                    <a:lnTo>
                      <a:pt x="1818" y="427"/>
                    </a:lnTo>
                    <a:lnTo>
                      <a:pt x="1868" y="416"/>
                    </a:lnTo>
                    <a:lnTo>
                      <a:pt x="1868" y="0"/>
                    </a:lnTo>
                    <a:lnTo>
                      <a:pt x="0" y="4"/>
                    </a:lnTo>
                    <a:lnTo>
                      <a:pt x="7" y="219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16" name=""/>
            <p:cNvGrpSpPr/>
            <p:nvPr/>
          </p:nvGrpSpPr>
          <p:grpSpPr>
            <a:xfrm>
              <a:off x="2287800" y="1217520"/>
              <a:ext cx="747720" cy="617400"/>
              <a:chOff x="2287800" y="1217520"/>
              <a:chExt cx="747720" cy="617400"/>
            </a:xfrm>
          </p:grpSpPr>
          <p:sp>
            <p:nvSpPr>
              <p:cNvPr id="217" name=""/>
              <p:cNvSpPr/>
              <p:nvPr/>
            </p:nvSpPr>
            <p:spPr>
              <a:xfrm>
                <a:off x="2287800" y="1217520"/>
                <a:ext cx="747720" cy="617400"/>
              </a:xfrm>
              <a:custGeom>
                <a:avLst/>
                <a:gdLst/>
                <a:ahLst/>
                <a:rect l="l" t="t" r="r" b="b"/>
                <a:pathLst>
                  <a:path w="964" h="778">
                    <a:moveTo>
                      <a:pt x="964" y="0"/>
                    </a:moveTo>
                    <a:lnTo>
                      <a:pt x="129" y="3"/>
                    </a:lnTo>
                    <a:lnTo>
                      <a:pt x="0" y="702"/>
                    </a:lnTo>
                    <a:lnTo>
                      <a:pt x="186" y="720"/>
                    </a:lnTo>
                    <a:lnTo>
                      <a:pt x="527" y="756"/>
                    </a:lnTo>
                    <a:lnTo>
                      <a:pt x="925" y="778"/>
                    </a:lnTo>
                    <a:lnTo>
                      <a:pt x="964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" name=""/>
              <p:cNvSpPr/>
              <p:nvPr/>
            </p:nvSpPr>
            <p:spPr>
              <a:xfrm>
                <a:off x="2287800" y="1217520"/>
                <a:ext cx="747720" cy="617400"/>
              </a:xfrm>
              <a:custGeom>
                <a:avLst/>
                <a:gdLst/>
                <a:ahLst/>
                <a:rect l="l" t="t" r="r" b="b"/>
                <a:pathLst>
                  <a:path w="964" h="778">
                    <a:moveTo>
                      <a:pt x="964" y="0"/>
                    </a:moveTo>
                    <a:lnTo>
                      <a:pt x="129" y="3"/>
                    </a:lnTo>
                    <a:lnTo>
                      <a:pt x="0" y="702"/>
                    </a:lnTo>
                    <a:lnTo>
                      <a:pt x="186" y="720"/>
                    </a:lnTo>
                    <a:lnTo>
                      <a:pt x="527" y="756"/>
                    </a:lnTo>
                    <a:lnTo>
                      <a:pt x="925" y="778"/>
                    </a:lnTo>
                    <a:lnTo>
                      <a:pt x="964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19" name=""/>
            <p:cNvGrpSpPr/>
            <p:nvPr/>
          </p:nvGrpSpPr>
          <p:grpSpPr>
            <a:xfrm>
              <a:off x="1541520" y="1214280"/>
              <a:ext cx="846000" cy="558720"/>
              <a:chOff x="1541520" y="1214280"/>
              <a:chExt cx="846000" cy="558720"/>
            </a:xfrm>
          </p:grpSpPr>
          <p:sp>
            <p:nvSpPr>
              <p:cNvPr id="220" name=""/>
              <p:cNvSpPr/>
              <p:nvPr/>
            </p:nvSpPr>
            <p:spPr>
              <a:xfrm>
                <a:off x="1541520" y="1214280"/>
                <a:ext cx="846000" cy="558720"/>
              </a:xfrm>
              <a:custGeom>
                <a:avLst/>
                <a:gdLst/>
                <a:ahLst/>
                <a:rect l="l" t="t" r="r" b="b"/>
                <a:pathLst>
                  <a:path w="1094" h="703">
                    <a:moveTo>
                      <a:pt x="1094" y="4"/>
                    </a:moveTo>
                    <a:lnTo>
                      <a:pt x="0" y="0"/>
                    </a:lnTo>
                    <a:lnTo>
                      <a:pt x="97" y="82"/>
                    </a:lnTo>
                    <a:lnTo>
                      <a:pt x="240" y="179"/>
                    </a:lnTo>
                    <a:lnTo>
                      <a:pt x="240" y="190"/>
                    </a:lnTo>
                    <a:lnTo>
                      <a:pt x="348" y="337"/>
                    </a:lnTo>
                    <a:lnTo>
                      <a:pt x="344" y="366"/>
                    </a:lnTo>
                    <a:lnTo>
                      <a:pt x="373" y="409"/>
                    </a:lnTo>
                    <a:lnTo>
                      <a:pt x="420" y="441"/>
                    </a:lnTo>
                    <a:lnTo>
                      <a:pt x="420" y="473"/>
                    </a:lnTo>
                    <a:lnTo>
                      <a:pt x="395" y="524"/>
                    </a:lnTo>
                    <a:lnTo>
                      <a:pt x="384" y="538"/>
                    </a:lnTo>
                    <a:lnTo>
                      <a:pt x="398" y="570"/>
                    </a:lnTo>
                    <a:lnTo>
                      <a:pt x="438" y="588"/>
                    </a:lnTo>
                    <a:lnTo>
                      <a:pt x="459" y="631"/>
                    </a:lnTo>
                    <a:lnTo>
                      <a:pt x="717" y="674"/>
                    </a:lnTo>
                    <a:lnTo>
                      <a:pt x="965" y="703"/>
                    </a:lnTo>
                    <a:lnTo>
                      <a:pt x="1094" y="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" name=""/>
              <p:cNvSpPr/>
              <p:nvPr/>
            </p:nvSpPr>
            <p:spPr>
              <a:xfrm>
                <a:off x="1541520" y="1214280"/>
                <a:ext cx="846000" cy="558720"/>
              </a:xfrm>
              <a:custGeom>
                <a:avLst/>
                <a:gdLst/>
                <a:ahLst/>
                <a:rect l="l" t="t" r="r" b="b"/>
                <a:pathLst>
                  <a:path w="1094" h="703">
                    <a:moveTo>
                      <a:pt x="1094" y="4"/>
                    </a:moveTo>
                    <a:lnTo>
                      <a:pt x="0" y="0"/>
                    </a:lnTo>
                    <a:lnTo>
                      <a:pt x="97" y="82"/>
                    </a:lnTo>
                    <a:lnTo>
                      <a:pt x="240" y="179"/>
                    </a:lnTo>
                    <a:lnTo>
                      <a:pt x="240" y="190"/>
                    </a:lnTo>
                    <a:lnTo>
                      <a:pt x="348" y="337"/>
                    </a:lnTo>
                    <a:lnTo>
                      <a:pt x="344" y="366"/>
                    </a:lnTo>
                    <a:lnTo>
                      <a:pt x="373" y="409"/>
                    </a:lnTo>
                    <a:lnTo>
                      <a:pt x="420" y="441"/>
                    </a:lnTo>
                    <a:lnTo>
                      <a:pt x="420" y="473"/>
                    </a:lnTo>
                    <a:lnTo>
                      <a:pt x="395" y="524"/>
                    </a:lnTo>
                    <a:lnTo>
                      <a:pt x="384" y="538"/>
                    </a:lnTo>
                    <a:lnTo>
                      <a:pt x="398" y="570"/>
                    </a:lnTo>
                    <a:lnTo>
                      <a:pt x="438" y="588"/>
                    </a:lnTo>
                    <a:lnTo>
                      <a:pt x="459" y="631"/>
                    </a:lnTo>
                    <a:lnTo>
                      <a:pt x="717" y="674"/>
                    </a:lnTo>
                    <a:lnTo>
                      <a:pt x="965" y="703"/>
                    </a:lnTo>
                    <a:lnTo>
                      <a:pt x="1094" y="4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22" name=""/>
            <p:cNvGrpSpPr/>
            <p:nvPr/>
          </p:nvGrpSpPr>
          <p:grpSpPr>
            <a:xfrm>
              <a:off x="978120" y="1214280"/>
              <a:ext cx="917280" cy="501480"/>
              <a:chOff x="978120" y="1214280"/>
              <a:chExt cx="917280" cy="501480"/>
            </a:xfrm>
          </p:grpSpPr>
          <p:sp>
            <p:nvSpPr>
              <p:cNvPr id="223" name=""/>
              <p:cNvSpPr/>
              <p:nvPr/>
            </p:nvSpPr>
            <p:spPr>
              <a:xfrm>
                <a:off x="978120" y="1214280"/>
                <a:ext cx="917280" cy="501480"/>
              </a:xfrm>
              <a:custGeom>
                <a:avLst/>
                <a:gdLst/>
                <a:ahLst/>
                <a:rect l="l" t="t" r="r" b="b"/>
                <a:pathLst>
                  <a:path w="1185" h="631">
                    <a:moveTo>
                      <a:pt x="4" y="0"/>
                    </a:moveTo>
                    <a:lnTo>
                      <a:pt x="7" y="18"/>
                    </a:lnTo>
                    <a:lnTo>
                      <a:pt x="0" y="43"/>
                    </a:lnTo>
                    <a:lnTo>
                      <a:pt x="0" y="75"/>
                    </a:lnTo>
                    <a:lnTo>
                      <a:pt x="29" y="111"/>
                    </a:lnTo>
                    <a:lnTo>
                      <a:pt x="54" y="133"/>
                    </a:lnTo>
                    <a:lnTo>
                      <a:pt x="54" y="176"/>
                    </a:lnTo>
                    <a:lnTo>
                      <a:pt x="36" y="233"/>
                    </a:lnTo>
                    <a:lnTo>
                      <a:pt x="32" y="262"/>
                    </a:lnTo>
                    <a:lnTo>
                      <a:pt x="54" y="273"/>
                    </a:lnTo>
                    <a:lnTo>
                      <a:pt x="83" y="265"/>
                    </a:lnTo>
                    <a:lnTo>
                      <a:pt x="83" y="298"/>
                    </a:lnTo>
                    <a:lnTo>
                      <a:pt x="83" y="312"/>
                    </a:lnTo>
                    <a:lnTo>
                      <a:pt x="111" y="312"/>
                    </a:lnTo>
                    <a:lnTo>
                      <a:pt x="129" y="330"/>
                    </a:lnTo>
                    <a:lnTo>
                      <a:pt x="111" y="351"/>
                    </a:lnTo>
                    <a:lnTo>
                      <a:pt x="90" y="394"/>
                    </a:lnTo>
                    <a:lnTo>
                      <a:pt x="75" y="416"/>
                    </a:lnTo>
                    <a:lnTo>
                      <a:pt x="90" y="427"/>
                    </a:lnTo>
                    <a:lnTo>
                      <a:pt x="133" y="405"/>
                    </a:lnTo>
                    <a:lnTo>
                      <a:pt x="161" y="387"/>
                    </a:lnTo>
                    <a:lnTo>
                      <a:pt x="172" y="380"/>
                    </a:lnTo>
                    <a:lnTo>
                      <a:pt x="161" y="412"/>
                    </a:lnTo>
                    <a:lnTo>
                      <a:pt x="611" y="520"/>
                    </a:lnTo>
                    <a:lnTo>
                      <a:pt x="801" y="570"/>
                    </a:lnTo>
                    <a:lnTo>
                      <a:pt x="902" y="581"/>
                    </a:lnTo>
                    <a:lnTo>
                      <a:pt x="1185" y="631"/>
                    </a:lnTo>
                    <a:lnTo>
                      <a:pt x="1167" y="584"/>
                    </a:lnTo>
                    <a:lnTo>
                      <a:pt x="1128" y="574"/>
                    </a:lnTo>
                    <a:lnTo>
                      <a:pt x="1110" y="538"/>
                    </a:lnTo>
                    <a:lnTo>
                      <a:pt x="1146" y="466"/>
                    </a:lnTo>
                    <a:lnTo>
                      <a:pt x="1142" y="437"/>
                    </a:lnTo>
                    <a:lnTo>
                      <a:pt x="1103" y="412"/>
                    </a:lnTo>
                    <a:lnTo>
                      <a:pt x="1067" y="362"/>
                    </a:lnTo>
                    <a:lnTo>
                      <a:pt x="1078" y="337"/>
                    </a:lnTo>
                    <a:lnTo>
                      <a:pt x="963" y="179"/>
                    </a:lnTo>
                    <a:lnTo>
                      <a:pt x="823" y="82"/>
                    </a:lnTo>
                    <a:lnTo>
                      <a:pt x="72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" name=""/>
              <p:cNvSpPr/>
              <p:nvPr/>
            </p:nvSpPr>
            <p:spPr>
              <a:xfrm>
                <a:off x="978120" y="1214280"/>
                <a:ext cx="917280" cy="501480"/>
              </a:xfrm>
              <a:custGeom>
                <a:avLst/>
                <a:gdLst/>
                <a:ahLst/>
                <a:rect l="l" t="t" r="r" b="b"/>
                <a:pathLst>
                  <a:path w="1185" h="631">
                    <a:moveTo>
                      <a:pt x="4" y="0"/>
                    </a:moveTo>
                    <a:lnTo>
                      <a:pt x="7" y="18"/>
                    </a:lnTo>
                    <a:lnTo>
                      <a:pt x="0" y="43"/>
                    </a:lnTo>
                    <a:lnTo>
                      <a:pt x="0" y="75"/>
                    </a:lnTo>
                    <a:lnTo>
                      <a:pt x="29" y="111"/>
                    </a:lnTo>
                    <a:lnTo>
                      <a:pt x="54" y="133"/>
                    </a:lnTo>
                    <a:lnTo>
                      <a:pt x="54" y="176"/>
                    </a:lnTo>
                    <a:lnTo>
                      <a:pt x="36" y="233"/>
                    </a:lnTo>
                    <a:lnTo>
                      <a:pt x="32" y="262"/>
                    </a:lnTo>
                    <a:lnTo>
                      <a:pt x="54" y="273"/>
                    </a:lnTo>
                    <a:lnTo>
                      <a:pt x="83" y="265"/>
                    </a:lnTo>
                    <a:lnTo>
                      <a:pt x="83" y="298"/>
                    </a:lnTo>
                    <a:lnTo>
                      <a:pt x="83" y="312"/>
                    </a:lnTo>
                    <a:lnTo>
                      <a:pt x="111" y="312"/>
                    </a:lnTo>
                    <a:lnTo>
                      <a:pt x="129" y="330"/>
                    </a:lnTo>
                    <a:lnTo>
                      <a:pt x="111" y="351"/>
                    </a:lnTo>
                    <a:lnTo>
                      <a:pt x="90" y="394"/>
                    </a:lnTo>
                    <a:lnTo>
                      <a:pt x="75" y="416"/>
                    </a:lnTo>
                    <a:lnTo>
                      <a:pt x="90" y="427"/>
                    </a:lnTo>
                    <a:lnTo>
                      <a:pt x="133" y="405"/>
                    </a:lnTo>
                    <a:lnTo>
                      <a:pt x="161" y="387"/>
                    </a:lnTo>
                    <a:lnTo>
                      <a:pt x="172" y="380"/>
                    </a:lnTo>
                    <a:lnTo>
                      <a:pt x="161" y="412"/>
                    </a:lnTo>
                    <a:lnTo>
                      <a:pt x="611" y="520"/>
                    </a:lnTo>
                    <a:lnTo>
                      <a:pt x="801" y="570"/>
                    </a:lnTo>
                    <a:lnTo>
                      <a:pt x="902" y="581"/>
                    </a:lnTo>
                    <a:lnTo>
                      <a:pt x="1185" y="631"/>
                    </a:lnTo>
                    <a:lnTo>
                      <a:pt x="1167" y="584"/>
                    </a:lnTo>
                    <a:lnTo>
                      <a:pt x="1128" y="574"/>
                    </a:lnTo>
                    <a:lnTo>
                      <a:pt x="1110" y="538"/>
                    </a:lnTo>
                    <a:lnTo>
                      <a:pt x="1146" y="466"/>
                    </a:lnTo>
                    <a:lnTo>
                      <a:pt x="1142" y="437"/>
                    </a:lnTo>
                    <a:lnTo>
                      <a:pt x="1103" y="412"/>
                    </a:lnTo>
                    <a:lnTo>
                      <a:pt x="1067" y="362"/>
                    </a:lnTo>
                    <a:lnTo>
                      <a:pt x="1078" y="337"/>
                    </a:lnTo>
                    <a:lnTo>
                      <a:pt x="963" y="179"/>
                    </a:lnTo>
                    <a:lnTo>
                      <a:pt x="823" y="82"/>
                    </a:lnTo>
                    <a:lnTo>
                      <a:pt x="726" y="0"/>
                    </a:lnTo>
                    <a:lnTo>
                      <a:pt x="4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25" name=""/>
            <p:cNvGrpSpPr/>
            <p:nvPr/>
          </p:nvGrpSpPr>
          <p:grpSpPr>
            <a:xfrm>
              <a:off x="1419120" y="1668240"/>
              <a:ext cx="595440" cy="1023840"/>
              <a:chOff x="1419120" y="1668240"/>
              <a:chExt cx="595440" cy="1023840"/>
            </a:xfrm>
          </p:grpSpPr>
          <p:sp>
            <p:nvSpPr>
              <p:cNvPr id="226" name=""/>
              <p:cNvSpPr/>
              <p:nvPr/>
            </p:nvSpPr>
            <p:spPr>
              <a:xfrm>
                <a:off x="1419120" y="1668240"/>
                <a:ext cx="595440" cy="1023840"/>
              </a:xfrm>
              <a:custGeom>
                <a:avLst/>
                <a:gdLst/>
                <a:ahLst/>
                <a:rect l="l" t="t" r="r" b="b"/>
                <a:pathLst>
                  <a:path w="767" h="1291">
                    <a:moveTo>
                      <a:pt x="222" y="0"/>
                    </a:moveTo>
                    <a:lnTo>
                      <a:pt x="319" y="14"/>
                    </a:lnTo>
                    <a:lnTo>
                      <a:pt x="287" y="212"/>
                    </a:lnTo>
                    <a:lnTo>
                      <a:pt x="298" y="233"/>
                    </a:lnTo>
                    <a:lnTo>
                      <a:pt x="319" y="251"/>
                    </a:lnTo>
                    <a:lnTo>
                      <a:pt x="319" y="269"/>
                    </a:lnTo>
                    <a:lnTo>
                      <a:pt x="308" y="298"/>
                    </a:lnTo>
                    <a:lnTo>
                      <a:pt x="308" y="312"/>
                    </a:lnTo>
                    <a:lnTo>
                      <a:pt x="351" y="326"/>
                    </a:lnTo>
                    <a:lnTo>
                      <a:pt x="362" y="362"/>
                    </a:lnTo>
                    <a:lnTo>
                      <a:pt x="405" y="459"/>
                    </a:lnTo>
                    <a:lnTo>
                      <a:pt x="430" y="459"/>
                    </a:lnTo>
                    <a:lnTo>
                      <a:pt x="445" y="495"/>
                    </a:lnTo>
                    <a:lnTo>
                      <a:pt x="412" y="527"/>
                    </a:lnTo>
                    <a:lnTo>
                      <a:pt x="416" y="549"/>
                    </a:lnTo>
                    <a:lnTo>
                      <a:pt x="430" y="574"/>
                    </a:lnTo>
                    <a:lnTo>
                      <a:pt x="427" y="578"/>
                    </a:lnTo>
                    <a:lnTo>
                      <a:pt x="405" y="588"/>
                    </a:lnTo>
                    <a:lnTo>
                      <a:pt x="398" y="621"/>
                    </a:lnTo>
                    <a:lnTo>
                      <a:pt x="391" y="653"/>
                    </a:lnTo>
                    <a:lnTo>
                      <a:pt x="402" y="664"/>
                    </a:lnTo>
                    <a:lnTo>
                      <a:pt x="430" y="638"/>
                    </a:lnTo>
                    <a:lnTo>
                      <a:pt x="441" y="631"/>
                    </a:lnTo>
                    <a:lnTo>
                      <a:pt x="470" y="638"/>
                    </a:lnTo>
                    <a:lnTo>
                      <a:pt x="470" y="678"/>
                    </a:lnTo>
                    <a:lnTo>
                      <a:pt x="484" y="699"/>
                    </a:lnTo>
                    <a:lnTo>
                      <a:pt x="488" y="782"/>
                    </a:lnTo>
                    <a:lnTo>
                      <a:pt x="506" y="793"/>
                    </a:lnTo>
                    <a:lnTo>
                      <a:pt x="534" y="796"/>
                    </a:lnTo>
                    <a:lnTo>
                      <a:pt x="541" y="843"/>
                    </a:lnTo>
                    <a:lnTo>
                      <a:pt x="559" y="861"/>
                    </a:lnTo>
                    <a:lnTo>
                      <a:pt x="570" y="854"/>
                    </a:lnTo>
                    <a:lnTo>
                      <a:pt x="638" y="854"/>
                    </a:lnTo>
                    <a:lnTo>
                      <a:pt x="721" y="839"/>
                    </a:lnTo>
                    <a:lnTo>
                      <a:pt x="767" y="882"/>
                    </a:lnTo>
                    <a:lnTo>
                      <a:pt x="717" y="1291"/>
                    </a:lnTo>
                    <a:lnTo>
                      <a:pt x="0" y="1176"/>
                    </a:lnTo>
                    <a:lnTo>
                      <a:pt x="47" y="886"/>
                    </a:lnTo>
                    <a:lnTo>
                      <a:pt x="39" y="850"/>
                    </a:lnTo>
                    <a:lnTo>
                      <a:pt x="65" y="811"/>
                    </a:lnTo>
                    <a:lnTo>
                      <a:pt x="32" y="771"/>
                    </a:lnTo>
                    <a:lnTo>
                      <a:pt x="36" y="757"/>
                    </a:lnTo>
                    <a:lnTo>
                      <a:pt x="68" y="725"/>
                    </a:lnTo>
                    <a:lnTo>
                      <a:pt x="97" y="717"/>
                    </a:lnTo>
                    <a:lnTo>
                      <a:pt x="104" y="678"/>
                    </a:lnTo>
                    <a:lnTo>
                      <a:pt x="161" y="603"/>
                    </a:lnTo>
                    <a:lnTo>
                      <a:pt x="154" y="556"/>
                    </a:lnTo>
                    <a:lnTo>
                      <a:pt x="118" y="513"/>
                    </a:lnTo>
                    <a:lnTo>
                      <a:pt x="222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" name=""/>
              <p:cNvSpPr/>
              <p:nvPr/>
            </p:nvSpPr>
            <p:spPr>
              <a:xfrm>
                <a:off x="1419120" y="1668240"/>
                <a:ext cx="595440" cy="1023840"/>
              </a:xfrm>
              <a:custGeom>
                <a:avLst/>
                <a:gdLst/>
                <a:ahLst/>
                <a:rect l="l" t="t" r="r" b="b"/>
                <a:pathLst>
                  <a:path w="767" h="1291">
                    <a:moveTo>
                      <a:pt x="222" y="0"/>
                    </a:moveTo>
                    <a:lnTo>
                      <a:pt x="319" y="14"/>
                    </a:lnTo>
                    <a:lnTo>
                      <a:pt x="287" y="212"/>
                    </a:lnTo>
                    <a:lnTo>
                      <a:pt x="298" y="233"/>
                    </a:lnTo>
                    <a:lnTo>
                      <a:pt x="319" y="251"/>
                    </a:lnTo>
                    <a:lnTo>
                      <a:pt x="319" y="269"/>
                    </a:lnTo>
                    <a:lnTo>
                      <a:pt x="308" y="298"/>
                    </a:lnTo>
                    <a:lnTo>
                      <a:pt x="308" y="312"/>
                    </a:lnTo>
                    <a:lnTo>
                      <a:pt x="351" y="326"/>
                    </a:lnTo>
                    <a:lnTo>
                      <a:pt x="362" y="362"/>
                    </a:lnTo>
                    <a:lnTo>
                      <a:pt x="405" y="459"/>
                    </a:lnTo>
                    <a:lnTo>
                      <a:pt x="430" y="459"/>
                    </a:lnTo>
                    <a:lnTo>
                      <a:pt x="445" y="495"/>
                    </a:lnTo>
                    <a:lnTo>
                      <a:pt x="412" y="527"/>
                    </a:lnTo>
                    <a:lnTo>
                      <a:pt x="416" y="549"/>
                    </a:lnTo>
                    <a:lnTo>
                      <a:pt x="430" y="574"/>
                    </a:lnTo>
                    <a:lnTo>
                      <a:pt x="427" y="578"/>
                    </a:lnTo>
                    <a:lnTo>
                      <a:pt x="405" y="588"/>
                    </a:lnTo>
                    <a:lnTo>
                      <a:pt x="398" y="621"/>
                    </a:lnTo>
                    <a:lnTo>
                      <a:pt x="391" y="653"/>
                    </a:lnTo>
                    <a:lnTo>
                      <a:pt x="402" y="664"/>
                    </a:lnTo>
                    <a:lnTo>
                      <a:pt x="430" y="638"/>
                    </a:lnTo>
                    <a:lnTo>
                      <a:pt x="441" y="631"/>
                    </a:lnTo>
                    <a:lnTo>
                      <a:pt x="470" y="638"/>
                    </a:lnTo>
                    <a:lnTo>
                      <a:pt x="470" y="678"/>
                    </a:lnTo>
                    <a:lnTo>
                      <a:pt x="484" y="699"/>
                    </a:lnTo>
                    <a:lnTo>
                      <a:pt x="488" y="782"/>
                    </a:lnTo>
                    <a:lnTo>
                      <a:pt x="506" y="793"/>
                    </a:lnTo>
                    <a:lnTo>
                      <a:pt x="534" y="796"/>
                    </a:lnTo>
                    <a:lnTo>
                      <a:pt x="541" y="843"/>
                    </a:lnTo>
                    <a:lnTo>
                      <a:pt x="559" y="861"/>
                    </a:lnTo>
                    <a:lnTo>
                      <a:pt x="570" y="854"/>
                    </a:lnTo>
                    <a:lnTo>
                      <a:pt x="638" y="854"/>
                    </a:lnTo>
                    <a:lnTo>
                      <a:pt x="721" y="839"/>
                    </a:lnTo>
                    <a:lnTo>
                      <a:pt x="767" y="882"/>
                    </a:lnTo>
                    <a:lnTo>
                      <a:pt x="717" y="1291"/>
                    </a:lnTo>
                    <a:lnTo>
                      <a:pt x="0" y="1176"/>
                    </a:lnTo>
                    <a:lnTo>
                      <a:pt x="47" y="886"/>
                    </a:lnTo>
                    <a:lnTo>
                      <a:pt x="39" y="850"/>
                    </a:lnTo>
                    <a:lnTo>
                      <a:pt x="65" y="811"/>
                    </a:lnTo>
                    <a:lnTo>
                      <a:pt x="32" y="771"/>
                    </a:lnTo>
                    <a:lnTo>
                      <a:pt x="36" y="757"/>
                    </a:lnTo>
                    <a:lnTo>
                      <a:pt x="68" y="725"/>
                    </a:lnTo>
                    <a:lnTo>
                      <a:pt x="97" y="717"/>
                    </a:lnTo>
                    <a:lnTo>
                      <a:pt x="104" y="678"/>
                    </a:lnTo>
                    <a:lnTo>
                      <a:pt x="161" y="603"/>
                    </a:lnTo>
                    <a:lnTo>
                      <a:pt x="154" y="556"/>
                    </a:lnTo>
                    <a:lnTo>
                      <a:pt x="118" y="513"/>
                    </a:lnTo>
                    <a:lnTo>
                      <a:pt x="222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28" name=""/>
            <p:cNvGrpSpPr/>
            <p:nvPr/>
          </p:nvGrpSpPr>
          <p:grpSpPr>
            <a:xfrm>
              <a:off x="1646280" y="1676160"/>
              <a:ext cx="1058760" cy="693720"/>
              <a:chOff x="1646280" y="1676160"/>
              <a:chExt cx="1058760" cy="693720"/>
            </a:xfrm>
          </p:grpSpPr>
          <p:sp>
            <p:nvSpPr>
              <p:cNvPr id="229" name=""/>
              <p:cNvSpPr/>
              <p:nvPr/>
            </p:nvSpPr>
            <p:spPr>
              <a:xfrm>
                <a:off x="1646280" y="1676160"/>
                <a:ext cx="1058760" cy="693720"/>
              </a:xfrm>
              <a:custGeom>
                <a:avLst/>
                <a:gdLst/>
                <a:ahLst/>
                <a:rect l="l" t="t" r="r" b="b"/>
                <a:pathLst>
                  <a:path w="1366" h="875">
                    <a:moveTo>
                      <a:pt x="29" y="0"/>
                    </a:moveTo>
                    <a:lnTo>
                      <a:pt x="610" y="100"/>
                    </a:lnTo>
                    <a:lnTo>
                      <a:pt x="1366" y="183"/>
                    </a:lnTo>
                    <a:lnTo>
                      <a:pt x="1309" y="871"/>
                    </a:lnTo>
                    <a:lnTo>
                      <a:pt x="488" y="782"/>
                    </a:lnTo>
                    <a:lnTo>
                      <a:pt x="474" y="875"/>
                    </a:lnTo>
                    <a:lnTo>
                      <a:pt x="427" y="825"/>
                    </a:lnTo>
                    <a:lnTo>
                      <a:pt x="337" y="843"/>
                    </a:lnTo>
                    <a:lnTo>
                      <a:pt x="280" y="839"/>
                    </a:lnTo>
                    <a:lnTo>
                      <a:pt x="269" y="850"/>
                    </a:lnTo>
                    <a:lnTo>
                      <a:pt x="255" y="839"/>
                    </a:lnTo>
                    <a:lnTo>
                      <a:pt x="241" y="782"/>
                    </a:lnTo>
                    <a:lnTo>
                      <a:pt x="205" y="778"/>
                    </a:lnTo>
                    <a:lnTo>
                      <a:pt x="194" y="771"/>
                    </a:lnTo>
                    <a:lnTo>
                      <a:pt x="194" y="731"/>
                    </a:lnTo>
                    <a:lnTo>
                      <a:pt x="190" y="721"/>
                    </a:lnTo>
                    <a:lnTo>
                      <a:pt x="194" y="688"/>
                    </a:lnTo>
                    <a:lnTo>
                      <a:pt x="176" y="667"/>
                    </a:lnTo>
                    <a:lnTo>
                      <a:pt x="173" y="627"/>
                    </a:lnTo>
                    <a:lnTo>
                      <a:pt x="151" y="613"/>
                    </a:lnTo>
                    <a:lnTo>
                      <a:pt x="108" y="653"/>
                    </a:lnTo>
                    <a:lnTo>
                      <a:pt x="97" y="638"/>
                    </a:lnTo>
                    <a:lnTo>
                      <a:pt x="112" y="577"/>
                    </a:lnTo>
                    <a:lnTo>
                      <a:pt x="137" y="559"/>
                    </a:lnTo>
                    <a:lnTo>
                      <a:pt x="115" y="520"/>
                    </a:lnTo>
                    <a:lnTo>
                      <a:pt x="155" y="480"/>
                    </a:lnTo>
                    <a:lnTo>
                      <a:pt x="133" y="445"/>
                    </a:lnTo>
                    <a:lnTo>
                      <a:pt x="115" y="445"/>
                    </a:lnTo>
                    <a:lnTo>
                      <a:pt x="61" y="315"/>
                    </a:lnTo>
                    <a:lnTo>
                      <a:pt x="22" y="301"/>
                    </a:lnTo>
                    <a:lnTo>
                      <a:pt x="33" y="247"/>
                    </a:lnTo>
                    <a:lnTo>
                      <a:pt x="0" y="197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" name=""/>
              <p:cNvSpPr/>
              <p:nvPr/>
            </p:nvSpPr>
            <p:spPr>
              <a:xfrm>
                <a:off x="1646280" y="1676160"/>
                <a:ext cx="1058760" cy="693720"/>
              </a:xfrm>
              <a:custGeom>
                <a:avLst/>
                <a:gdLst/>
                <a:ahLst/>
                <a:rect l="l" t="t" r="r" b="b"/>
                <a:pathLst>
                  <a:path w="1366" h="875">
                    <a:moveTo>
                      <a:pt x="29" y="0"/>
                    </a:moveTo>
                    <a:lnTo>
                      <a:pt x="610" y="100"/>
                    </a:lnTo>
                    <a:lnTo>
                      <a:pt x="1366" y="183"/>
                    </a:lnTo>
                    <a:lnTo>
                      <a:pt x="1309" y="871"/>
                    </a:lnTo>
                    <a:lnTo>
                      <a:pt x="488" y="782"/>
                    </a:lnTo>
                    <a:lnTo>
                      <a:pt x="474" y="875"/>
                    </a:lnTo>
                    <a:lnTo>
                      <a:pt x="427" y="825"/>
                    </a:lnTo>
                    <a:lnTo>
                      <a:pt x="337" y="843"/>
                    </a:lnTo>
                    <a:lnTo>
                      <a:pt x="280" y="839"/>
                    </a:lnTo>
                    <a:lnTo>
                      <a:pt x="269" y="850"/>
                    </a:lnTo>
                    <a:lnTo>
                      <a:pt x="255" y="839"/>
                    </a:lnTo>
                    <a:lnTo>
                      <a:pt x="241" y="782"/>
                    </a:lnTo>
                    <a:lnTo>
                      <a:pt x="205" y="778"/>
                    </a:lnTo>
                    <a:lnTo>
                      <a:pt x="194" y="771"/>
                    </a:lnTo>
                    <a:lnTo>
                      <a:pt x="194" y="731"/>
                    </a:lnTo>
                    <a:lnTo>
                      <a:pt x="190" y="721"/>
                    </a:lnTo>
                    <a:lnTo>
                      <a:pt x="194" y="688"/>
                    </a:lnTo>
                    <a:lnTo>
                      <a:pt x="176" y="667"/>
                    </a:lnTo>
                    <a:lnTo>
                      <a:pt x="173" y="627"/>
                    </a:lnTo>
                    <a:lnTo>
                      <a:pt x="151" y="613"/>
                    </a:lnTo>
                    <a:lnTo>
                      <a:pt x="108" y="653"/>
                    </a:lnTo>
                    <a:lnTo>
                      <a:pt x="97" y="638"/>
                    </a:lnTo>
                    <a:lnTo>
                      <a:pt x="112" y="577"/>
                    </a:lnTo>
                    <a:lnTo>
                      <a:pt x="137" y="559"/>
                    </a:lnTo>
                    <a:lnTo>
                      <a:pt x="115" y="520"/>
                    </a:lnTo>
                    <a:lnTo>
                      <a:pt x="155" y="480"/>
                    </a:lnTo>
                    <a:lnTo>
                      <a:pt x="133" y="445"/>
                    </a:lnTo>
                    <a:lnTo>
                      <a:pt x="115" y="445"/>
                    </a:lnTo>
                    <a:lnTo>
                      <a:pt x="61" y="315"/>
                    </a:lnTo>
                    <a:lnTo>
                      <a:pt x="22" y="301"/>
                    </a:lnTo>
                    <a:lnTo>
                      <a:pt x="33" y="247"/>
                    </a:lnTo>
                    <a:lnTo>
                      <a:pt x="0" y="197"/>
                    </a:lnTo>
                    <a:lnTo>
                      <a:pt x="29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31" name=""/>
            <p:cNvGrpSpPr/>
            <p:nvPr/>
          </p:nvGrpSpPr>
          <p:grpSpPr>
            <a:xfrm>
              <a:off x="1952640" y="2296800"/>
              <a:ext cx="708120" cy="617760"/>
              <a:chOff x="1952640" y="2296800"/>
              <a:chExt cx="708120" cy="617760"/>
            </a:xfrm>
          </p:grpSpPr>
          <p:sp>
            <p:nvSpPr>
              <p:cNvPr id="232" name=""/>
              <p:cNvSpPr/>
              <p:nvPr/>
            </p:nvSpPr>
            <p:spPr>
              <a:xfrm>
                <a:off x="1952640" y="2296800"/>
                <a:ext cx="708120" cy="617760"/>
              </a:xfrm>
              <a:custGeom>
                <a:avLst/>
                <a:gdLst/>
                <a:ahLst/>
                <a:rect l="l" t="t" r="r" b="b"/>
                <a:pathLst>
                  <a:path w="912" h="778">
                    <a:moveTo>
                      <a:pt x="93" y="0"/>
                    </a:moveTo>
                    <a:lnTo>
                      <a:pt x="912" y="89"/>
                    </a:lnTo>
                    <a:lnTo>
                      <a:pt x="869" y="778"/>
                    </a:lnTo>
                    <a:lnTo>
                      <a:pt x="0" y="674"/>
                    </a:lnTo>
                    <a:lnTo>
                      <a:pt x="32" y="495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" name=""/>
              <p:cNvSpPr/>
              <p:nvPr/>
            </p:nvSpPr>
            <p:spPr>
              <a:xfrm>
                <a:off x="1952640" y="2296800"/>
                <a:ext cx="708120" cy="617760"/>
              </a:xfrm>
              <a:custGeom>
                <a:avLst/>
                <a:gdLst/>
                <a:ahLst/>
                <a:rect l="l" t="t" r="r" b="b"/>
                <a:pathLst>
                  <a:path w="912" h="778">
                    <a:moveTo>
                      <a:pt x="93" y="0"/>
                    </a:moveTo>
                    <a:lnTo>
                      <a:pt x="912" y="89"/>
                    </a:lnTo>
                    <a:lnTo>
                      <a:pt x="869" y="778"/>
                    </a:lnTo>
                    <a:lnTo>
                      <a:pt x="0" y="674"/>
                    </a:lnTo>
                    <a:lnTo>
                      <a:pt x="32" y="495"/>
                    </a:lnTo>
                    <a:lnTo>
                      <a:pt x="93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34" name=""/>
            <p:cNvGrpSpPr/>
            <p:nvPr/>
          </p:nvGrpSpPr>
          <p:grpSpPr>
            <a:xfrm>
              <a:off x="1031760" y="2530440"/>
              <a:ext cx="649440" cy="1033200"/>
              <a:chOff x="1031760" y="2530440"/>
              <a:chExt cx="649440" cy="1033200"/>
            </a:xfrm>
          </p:grpSpPr>
          <p:sp>
            <p:nvSpPr>
              <p:cNvPr id="235" name=""/>
              <p:cNvSpPr/>
              <p:nvPr/>
            </p:nvSpPr>
            <p:spPr>
              <a:xfrm>
                <a:off x="1031760" y="2530440"/>
                <a:ext cx="649440" cy="1033200"/>
              </a:xfrm>
              <a:custGeom>
                <a:avLst/>
                <a:gdLst/>
                <a:ahLst/>
                <a:rect l="l" t="t" r="r" b="b"/>
                <a:pathLst>
                  <a:path w="839" h="1301">
                    <a:moveTo>
                      <a:pt x="129" y="0"/>
                    </a:moveTo>
                    <a:lnTo>
                      <a:pt x="437" y="68"/>
                    </a:lnTo>
                    <a:lnTo>
                      <a:pt x="502" y="86"/>
                    </a:lnTo>
                    <a:lnTo>
                      <a:pt x="839" y="143"/>
                    </a:lnTo>
                    <a:lnTo>
                      <a:pt x="674" y="1140"/>
                    </a:lnTo>
                    <a:lnTo>
                      <a:pt x="667" y="1151"/>
                    </a:lnTo>
                    <a:lnTo>
                      <a:pt x="656" y="1151"/>
                    </a:lnTo>
                    <a:lnTo>
                      <a:pt x="638" y="1136"/>
                    </a:lnTo>
                    <a:lnTo>
                      <a:pt x="617" y="1122"/>
                    </a:lnTo>
                    <a:lnTo>
                      <a:pt x="595" y="1129"/>
                    </a:lnTo>
                    <a:lnTo>
                      <a:pt x="574" y="1140"/>
                    </a:lnTo>
                    <a:lnTo>
                      <a:pt x="584" y="1169"/>
                    </a:lnTo>
                    <a:lnTo>
                      <a:pt x="588" y="1194"/>
                    </a:lnTo>
                    <a:lnTo>
                      <a:pt x="577" y="1197"/>
                    </a:lnTo>
                    <a:lnTo>
                      <a:pt x="577" y="1230"/>
                    </a:lnTo>
                    <a:lnTo>
                      <a:pt x="588" y="1269"/>
                    </a:lnTo>
                    <a:lnTo>
                      <a:pt x="577" y="1298"/>
                    </a:lnTo>
                    <a:lnTo>
                      <a:pt x="570" y="1301"/>
                    </a:lnTo>
                    <a:lnTo>
                      <a:pt x="0" y="498"/>
                    </a:lnTo>
                    <a:lnTo>
                      <a:pt x="129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" name=""/>
              <p:cNvSpPr/>
              <p:nvPr/>
            </p:nvSpPr>
            <p:spPr>
              <a:xfrm>
                <a:off x="1031760" y="2530440"/>
                <a:ext cx="649440" cy="1033200"/>
              </a:xfrm>
              <a:custGeom>
                <a:avLst/>
                <a:gdLst/>
                <a:ahLst/>
                <a:rect l="l" t="t" r="r" b="b"/>
                <a:pathLst>
                  <a:path w="839" h="1301">
                    <a:moveTo>
                      <a:pt x="129" y="0"/>
                    </a:moveTo>
                    <a:lnTo>
                      <a:pt x="437" y="68"/>
                    </a:lnTo>
                    <a:lnTo>
                      <a:pt x="502" y="86"/>
                    </a:lnTo>
                    <a:lnTo>
                      <a:pt x="839" y="143"/>
                    </a:lnTo>
                    <a:lnTo>
                      <a:pt x="674" y="1140"/>
                    </a:lnTo>
                    <a:lnTo>
                      <a:pt x="667" y="1151"/>
                    </a:lnTo>
                    <a:lnTo>
                      <a:pt x="656" y="1151"/>
                    </a:lnTo>
                    <a:lnTo>
                      <a:pt x="638" y="1136"/>
                    </a:lnTo>
                    <a:lnTo>
                      <a:pt x="617" y="1122"/>
                    </a:lnTo>
                    <a:lnTo>
                      <a:pt x="595" y="1129"/>
                    </a:lnTo>
                    <a:lnTo>
                      <a:pt x="574" y="1140"/>
                    </a:lnTo>
                    <a:lnTo>
                      <a:pt x="584" y="1169"/>
                    </a:lnTo>
                    <a:lnTo>
                      <a:pt x="588" y="1194"/>
                    </a:lnTo>
                    <a:lnTo>
                      <a:pt x="577" y="1197"/>
                    </a:lnTo>
                    <a:lnTo>
                      <a:pt x="577" y="1230"/>
                    </a:lnTo>
                    <a:lnTo>
                      <a:pt x="588" y="1269"/>
                    </a:lnTo>
                    <a:lnTo>
                      <a:pt x="577" y="1298"/>
                    </a:lnTo>
                    <a:lnTo>
                      <a:pt x="570" y="1301"/>
                    </a:lnTo>
                    <a:lnTo>
                      <a:pt x="0" y="498"/>
                    </a:lnTo>
                    <a:lnTo>
                      <a:pt x="129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37" name=""/>
            <p:cNvGrpSpPr/>
            <p:nvPr/>
          </p:nvGrpSpPr>
          <p:grpSpPr>
            <a:xfrm>
              <a:off x="647640" y="2427120"/>
              <a:ext cx="858960" cy="1438200"/>
              <a:chOff x="647640" y="2427120"/>
              <a:chExt cx="858960" cy="1438200"/>
            </a:xfrm>
          </p:grpSpPr>
          <p:sp>
            <p:nvSpPr>
              <p:cNvPr id="238" name=""/>
              <p:cNvSpPr/>
              <p:nvPr/>
            </p:nvSpPr>
            <p:spPr>
              <a:xfrm>
                <a:off x="647640" y="2427120"/>
                <a:ext cx="858960" cy="1438200"/>
              </a:xfrm>
              <a:custGeom>
                <a:avLst/>
                <a:gdLst/>
                <a:ahLst/>
                <a:rect l="l" t="t" r="r" b="b"/>
                <a:pathLst>
                  <a:path w="1108" h="1811">
                    <a:moveTo>
                      <a:pt x="93" y="0"/>
                    </a:moveTo>
                    <a:lnTo>
                      <a:pt x="83" y="21"/>
                    </a:lnTo>
                    <a:lnTo>
                      <a:pt x="76" y="25"/>
                    </a:lnTo>
                    <a:lnTo>
                      <a:pt x="68" y="50"/>
                    </a:lnTo>
                    <a:lnTo>
                      <a:pt x="86" y="79"/>
                    </a:lnTo>
                    <a:lnTo>
                      <a:pt x="76" y="100"/>
                    </a:lnTo>
                    <a:lnTo>
                      <a:pt x="72" y="129"/>
                    </a:lnTo>
                    <a:lnTo>
                      <a:pt x="54" y="139"/>
                    </a:lnTo>
                    <a:lnTo>
                      <a:pt x="50" y="183"/>
                    </a:lnTo>
                    <a:lnTo>
                      <a:pt x="43" y="204"/>
                    </a:lnTo>
                    <a:lnTo>
                      <a:pt x="15" y="208"/>
                    </a:lnTo>
                    <a:lnTo>
                      <a:pt x="0" y="215"/>
                    </a:lnTo>
                    <a:lnTo>
                      <a:pt x="0" y="258"/>
                    </a:lnTo>
                    <a:lnTo>
                      <a:pt x="0" y="276"/>
                    </a:lnTo>
                    <a:lnTo>
                      <a:pt x="15" y="304"/>
                    </a:lnTo>
                    <a:lnTo>
                      <a:pt x="33" y="376"/>
                    </a:lnTo>
                    <a:lnTo>
                      <a:pt x="47" y="405"/>
                    </a:lnTo>
                    <a:lnTo>
                      <a:pt x="29" y="437"/>
                    </a:lnTo>
                    <a:lnTo>
                      <a:pt x="18" y="462"/>
                    </a:lnTo>
                    <a:lnTo>
                      <a:pt x="11" y="509"/>
                    </a:lnTo>
                    <a:lnTo>
                      <a:pt x="15" y="555"/>
                    </a:lnTo>
                    <a:lnTo>
                      <a:pt x="29" y="573"/>
                    </a:lnTo>
                    <a:lnTo>
                      <a:pt x="61" y="602"/>
                    </a:lnTo>
                    <a:lnTo>
                      <a:pt x="83" y="645"/>
                    </a:lnTo>
                    <a:lnTo>
                      <a:pt x="86" y="692"/>
                    </a:lnTo>
                    <a:lnTo>
                      <a:pt x="83" y="699"/>
                    </a:lnTo>
                    <a:lnTo>
                      <a:pt x="104" y="756"/>
                    </a:lnTo>
                    <a:lnTo>
                      <a:pt x="111" y="799"/>
                    </a:lnTo>
                    <a:lnTo>
                      <a:pt x="101" y="817"/>
                    </a:lnTo>
                    <a:lnTo>
                      <a:pt x="111" y="828"/>
                    </a:lnTo>
                    <a:lnTo>
                      <a:pt x="122" y="867"/>
                    </a:lnTo>
                    <a:lnTo>
                      <a:pt x="154" y="893"/>
                    </a:lnTo>
                    <a:lnTo>
                      <a:pt x="162" y="918"/>
                    </a:lnTo>
                    <a:lnTo>
                      <a:pt x="147" y="968"/>
                    </a:lnTo>
                    <a:lnTo>
                      <a:pt x="129" y="982"/>
                    </a:lnTo>
                    <a:lnTo>
                      <a:pt x="136" y="1018"/>
                    </a:lnTo>
                    <a:lnTo>
                      <a:pt x="162" y="1036"/>
                    </a:lnTo>
                    <a:lnTo>
                      <a:pt x="176" y="1043"/>
                    </a:lnTo>
                    <a:lnTo>
                      <a:pt x="190" y="1108"/>
                    </a:lnTo>
                    <a:lnTo>
                      <a:pt x="197" y="1151"/>
                    </a:lnTo>
                    <a:lnTo>
                      <a:pt x="208" y="1165"/>
                    </a:lnTo>
                    <a:lnTo>
                      <a:pt x="244" y="1172"/>
                    </a:lnTo>
                    <a:lnTo>
                      <a:pt x="237" y="1205"/>
                    </a:lnTo>
                    <a:lnTo>
                      <a:pt x="233" y="1222"/>
                    </a:lnTo>
                    <a:lnTo>
                      <a:pt x="258" y="1251"/>
                    </a:lnTo>
                    <a:lnTo>
                      <a:pt x="262" y="1273"/>
                    </a:lnTo>
                    <a:lnTo>
                      <a:pt x="240" y="1287"/>
                    </a:lnTo>
                    <a:lnTo>
                      <a:pt x="233" y="1298"/>
                    </a:lnTo>
                    <a:lnTo>
                      <a:pt x="240" y="1326"/>
                    </a:lnTo>
                    <a:lnTo>
                      <a:pt x="244" y="1380"/>
                    </a:lnTo>
                    <a:lnTo>
                      <a:pt x="280" y="1380"/>
                    </a:lnTo>
                    <a:lnTo>
                      <a:pt x="330" y="1391"/>
                    </a:lnTo>
                    <a:lnTo>
                      <a:pt x="387" y="1405"/>
                    </a:lnTo>
                    <a:lnTo>
                      <a:pt x="405" y="1416"/>
                    </a:lnTo>
                    <a:lnTo>
                      <a:pt x="434" y="1466"/>
                    </a:lnTo>
                    <a:lnTo>
                      <a:pt x="481" y="1466"/>
                    </a:lnTo>
                    <a:lnTo>
                      <a:pt x="484" y="1491"/>
                    </a:lnTo>
                    <a:lnTo>
                      <a:pt x="502" y="1524"/>
                    </a:lnTo>
                    <a:lnTo>
                      <a:pt x="517" y="1545"/>
                    </a:lnTo>
                    <a:lnTo>
                      <a:pt x="552" y="1577"/>
                    </a:lnTo>
                    <a:lnTo>
                      <a:pt x="588" y="1603"/>
                    </a:lnTo>
                    <a:lnTo>
                      <a:pt x="628" y="1667"/>
                    </a:lnTo>
                    <a:lnTo>
                      <a:pt x="635" y="1714"/>
                    </a:lnTo>
                    <a:lnTo>
                      <a:pt x="649" y="1717"/>
                    </a:lnTo>
                    <a:lnTo>
                      <a:pt x="646" y="1778"/>
                    </a:lnTo>
                    <a:lnTo>
                      <a:pt x="1008" y="1811"/>
                    </a:lnTo>
                    <a:lnTo>
                      <a:pt x="1008" y="1721"/>
                    </a:lnTo>
                    <a:lnTo>
                      <a:pt x="1047" y="1660"/>
                    </a:lnTo>
                    <a:lnTo>
                      <a:pt x="1054" y="1606"/>
                    </a:lnTo>
                    <a:lnTo>
                      <a:pt x="1072" y="1610"/>
                    </a:lnTo>
                    <a:lnTo>
                      <a:pt x="1108" y="1560"/>
                    </a:lnTo>
                    <a:lnTo>
                      <a:pt x="1079" y="1517"/>
                    </a:lnTo>
                    <a:lnTo>
                      <a:pt x="1083" y="1499"/>
                    </a:lnTo>
                    <a:lnTo>
                      <a:pt x="1058" y="1463"/>
                    </a:lnTo>
                    <a:lnTo>
                      <a:pt x="1065" y="1441"/>
                    </a:lnTo>
                    <a:lnTo>
                      <a:pt x="491" y="620"/>
                    </a:lnTo>
                    <a:lnTo>
                      <a:pt x="621" y="129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" name=""/>
              <p:cNvSpPr/>
              <p:nvPr/>
            </p:nvSpPr>
            <p:spPr>
              <a:xfrm>
                <a:off x="647640" y="2427120"/>
                <a:ext cx="858960" cy="1438200"/>
              </a:xfrm>
              <a:custGeom>
                <a:avLst/>
                <a:gdLst/>
                <a:ahLst/>
                <a:rect l="l" t="t" r="r" b="b"/>
                <a:pathLst>
                  <a:path w="1108" h="1811">
                    <a:moveTo>
                      <a:pt x="93" y="0"/>
                    </a:moveTo>
                    <a:lnTo>
                      <a:pt x="83" y="21"/>
                    </a:lnTo>
                    <a:lnTo>
                      <a:pt x="76" y="25"/>
                    </a:lnTo>
                    <a:lnTo>
                      <a:pt x="68" y="50"/>
                    </a:lnTo>
                    <a:lnTo>
                      <a:pt x="86" y="79"/>
                    </a:lnTo>
                    <a:lnTo>
                      <a:pt x="76" y="100"/>
                    </a:lnTo>
                    <a:lnTo>
                      <a:pt x="72" y="129"/>
                    </a:lnTo>
                    <a:lnTo>
                      <a:pt x="54" y="139"/>
                    </a:lnTo>
                    <a:lnTo>
                      <a:pt x="50" y="183"/>
                    </a:lnTo>
                    <a:lnTo>
                      <a:pt x="43" y="204"/>
                    </a:lnTo>
                    <a:lnTo>
                      <a:pt x="15" y="208"/>
                    </a:lnTo>
                    <a:lnTo>
                      <a:pt x="0" y="215"/>
                    </a:lnTo>
                    <a:lnTo>
                      <a:pt x="0" y="258"/>
                    </a:lnTo>
                    <a:lnTo>
                      <a:pt x="0" y="276"/>
                    </a:lnTo>
                    <a:lnTo>
                      <a:pt x="15" y="304"/>
                    </a:lnTo>
                    <a:lnTo>
                      <a:pt x="33" y="376"/>
                    </a:lnTo>
                    <a:lnTo>
                      <a:pt x="47" y="405"/>
                    </a:lnTo>
                    <a:lnTo>
                      <a:pt x="29" y="437"/>
                    </a:lnTo>
                    <a:lnTo>
                      <a:pt x="18" y="462"/>
                    </a:lnTo>
                    <a:lnTo>
                      <a:pt x="11" y="509"/>
                    </a:lnTo>
                    <a:lnTo>
                      <a:pt x="15" y="555"/>
                    </a:lnTo>
                    <a:lnTo>
                      <a:pt x="29" y="573"/>
                    </a:lnTo>
                    <a:lnTo>
                      <a:pt x="61" y="602"/>
                    </a:lnTo>
                    <a:lnTo>
                      <a:pt x="83" y="645"/>
                    </a:lnTo>
                    <a:lnTo>
                      <a:pt x="86" y="692"/>
                    </a:lnTo>
                    <a:lnTo>
                      <a:pt x="83" y="699"/>
                    </a:lnTo>
                    <a:lnTo>
                      <a:pt x="104" y="756"/>
                    </a:lnTo>
                    <a:lnTo>
                      <a:pt x="111" y="799"/>
                    </a:lnTo>
                    <a:lnTo>
                      <a:pt x="101" y="817"/>
                    </a:lnTo>
                    <a:lnTo>
                      <a:pt x="111" y="828"/>
                    </a:lnTo>
                    <a:lnTo>
                      <a:pt x="122" y="867"/>
                    </a:lnTo>
                    <a:lnTo>
                      <a:pt x="154" y="893"/>
                    </a:lnTo>
                    <a:lnTo>
                      <a:pt x="162" y="918"/>
                    </a:lnTo>
                    <a:lnTo>
                      <a:pt x="147" y="968"/>
                    </a:lnTo>
                    <a:lnTo>
                      <a:pt x="129" y="982"/>
                    </a:lnTo>
                    <a:lnTo>
                      <a:pt x="136" y="1018"/>
                    </a:lnTo>
                    <a:lnTo>
                      <a:pt x="162" y="1036"/>
                    </a:lnTo>
                    <a:lnTo>
                      <a:pt x="176" y="1043"/>
                    </a:lnTo>
                    <a:lnTo>
                      <a:pt x="190" y="1108"/>
                    </a:lnTo>
                    <a:lnTo>
                      <a:pt x="197" y="1151"/>
                    </a:lnTo>
                    <a:lnTo>
                      <a:pt x="208" y="1165"/>
                    </a:lnTo>
                    <a:lnTo>
                      <a:pt x="244" y="1172"/>
                    </a:lnTo>
                    <a:lnTo>
                      <a:pt x="237" y="1205"/>
                    </a:lnTo>
                    <a:lnTo>
                      <a:pt x="233" y="1222"/>
                    </a:lnTo>
                    <a:lnTo>
                      <a:pt x="258" y="1251"/>
                    </a:lnTo>
                    <a:lnTo>
                      <a:pt x="262" y="1273"/>
                    </a:lnTo>
                    <a:lnTo>
                      <a:pt x="240" y="1287"/>
                    </a:lnTo>
                    <a:lnTo>
                      <a:pt x="233" y="1298"/>
                    </a:lnTo>
                    <a:lnTo>
                      <a:pt x="240" y="1326"/>
                    </a:lnTo>
                    <a:lnTo>
                      <a:pt x="244" y="1380"/>
                    </a:lnTo>
                    <a:lnTo>
                      <a:pt x="280" y="1380"/>
                    </a:lnTo>
                    <a:lnTo>
                      <a:pt x="330" y="1391"/>
                    </a:lnTo>
                    <a:lnTo>
                      <a:pt x="387" y="1405"/>
                    </a:lnTo>
                    <a:lnTo>
                      <a:pt x="405" y="1416"/>
                    </a:lnTo>
                    <a:lnTo>
                      <a:pt x="434" y="1466"/>
                    </a:lnTo>
                    <a:lnTo>
                      <a:pt x="481" y="1466"/>
                    </a:lnTo>
                    <a:lnTo>
                      <a:pt x="484" y="1491"/>
                    </a:lnTo>
                    <a:lnTo>
                      <a:pt x="502" y="1524"/>
                    </a:lnTo>
                    <a:lnTo>
                      <a:pt x="517" y="1545"/>
                    </a:lnTo>
                    <a:lnTo>
                      <a:pt x="552" y="1577"/>
                    </a:lnTo>
                    <a:lnTo>
                      <a:pt x="588" y="1603"/>
                    </a:lnTo>
                    <a:lnTo>
                      <a:pt x="628" y="1667"/>
                    </a:lnTo>
                    <a:lnTo>
                      <a:pt x="635" y="1714"/>
                    </a:lnTo>
                    <a:lnTo>
                      <a:pt x="649" y="1717"/>
                    </a:lnTo>
                    <a:lnTo>
                      <a:pt x="646" y="1778"/>
                    </a:lnTo>
                    <a:lnTo>
                      <a:pt x="1008" y="1811"/>
                    </a:lnTo>
                    <a:lnTo>
                      <a:pt x="1008" y="1721"/>
                    </a:lnTo>
                    <a:lnTo>
                      <a:pt x="1047" y="1660"/>
                    </a:lnTo>
                    <a:lnTo>
                      <a:pt x="1054" y="1606"/>
                    </a:lnTo>
                    <a:lnTo>
                      <a:pt x="1072" y="1610"/>
                    </a:lnTo>
                    <a:lnTo>
                      <a:pt x="1108" y="1560"/>
                    </a:lnTo>
                    <a:lnTo>
                      <a:pt x="1079" y="1517"/>
                    </a:lnTo>
                    <a:lnTo>
                      <a:pt x="1083" y="1499"/>
                    </a:lnTo>
                    <a:lnTo>
                      <a:pt x="1058" y="1463"/>
                    </a:lnTo>
                    <a:lnTo>
                      <a:pt x="1065" y="1441"/>
                    </a:lnTo>
                    <a:lnTo>
                      <a:pt x="491" y="620"/>
                    </a:lnTo>
                    <a:lnTo>
                      <a:pt x="621" y="129"/>
                    </a:lnTo>
                    <a:lnTo>
                      <a:pt x="93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40" name=""/>
            <p:cNvGrpSpPr/>
            <p:nvPr/>
          </p:nvGrpSpPr>
          <p:grpSpPr>
            <a:xfrm>
              <a:off x="5718240" y="1665000"/>
              <a:ext cx="368280" cy="631800"/>
              <a:chOff x="5718240" y="1665000"/>
              <a:chExt cx="368280" cy="631800"/>
            </a:xfrm>
          </p:grpSpPr>
          <p:sp>
            <p:nvSpPr>
              <p:cNvPr id="241" name=""/>
              <p:cNvSpPr/>
              <p:nvPr/>
            </p:nvSpPr>
            <p:spPr>
              <a:xfrm>
                <a:off x="5718240" y="1665000"/>
                <a:ext cx="368280" cy="631800"/>
              </a:xfrm>
              <a:custGeom>
                <a:avLst/>
                <a:gdLst/>
                <a:ahLst/>
                <a:rect l="l" t="t" r="r" b="b"/>
                <a:pathLst>
                  <a:path w="477" h="796">
                    <a:moveTo>
                      <a:pt x="0" y="444"/>
                    </a:moveTo>
                    <a:lnTo>
                      <a:pt x="36" y="398"/>
                    </a:lnTo>
                    <a:lnTo>
                      <a:pt x="36" y="322"/>
                    </a:lnTo>
                    <a:lnTo>
                      <a:pt x="54" y="279"/>
                    </a:lnTo>
                    <a:lnTo>
                      <a:pt x="50" y="243"/>
                    </a:lnTo>
                    <a:lnTo>
                      <a:pt x="32" y="172"/>
                    </a:lnTo>
                    <a:lnTo>
                      <a:pt x="72" y="57"/>
                    </a:lnTo>
                    <a:lnTo>
                      <a:pt x="83" y="46"/>
                    </a:lnTo>
                    <a:lnTo>
                      <a:pt x="83" y="21"/>
                    </a:lnTo>
                    <a:lnTo>
                      <a:pt x="111" y="10"/>
                    </a:lnTo>
                    <a:lnTo>
                      <a:pt x="133" y="43"/>
                    </a:lnTo>
                    <a:lnTo>
                      <a:pt x="169" y="43"/>
                    </a:lnTo>
                    <a:lnTo>
                      <a:pt x="172" y="35"/>
                    </a:lnTo>
                    <a:lnTo>
                      <a:pt x="197" y="28"/>
                    </a:lnTo>
                    <a:lnTo>
                      <a:pt x="212" y="0"/>
                    </a:lnTo>
                    <a:lnTo>
                      <a:pt x="226" y="21"/>
                    </a:lnTo>
                    <a:lnTo>
                      <a:pt x="226" y="35"/>
                    </a:lnTo>
                    <a:lnTo>
                      <a:pt x="291" y="68"/>
                    </a:lnTo>
                    <a:lnTo>
                      <a:pt x="326" y="236"/>
                    </a:lnTo>
                    <a:lnTo>
                      <a:pt x="355" y="269"/>
                    </a:lnTo>
                    <a:lnTo>
                      <a:pt x="405" y="269"/>
                    </a:lnTo>
                    <a:lnTo>
                      <a:pt x="412" y="283"/>
                    </a:lnTo>
                    <a:lnTo>
                      <a:pt x="409" y="319"/>
                    </a:lnTo>
                    <a:lnTo>
                      <a:pt x="423" y="337"/>
                    </a:lnTo>
                    <a:lnTo>
                      <a:pt x="470" y="347"/>
                    </a:lnTo>
                    <a:lnTo>
                      <a:pt x="477" y="380"/>
                    </a:lnTo>
                    <a:lnTo>
                      <a:pt x="459" y="430"/>
                    </a:lnTo>
                    <a:lnTo>
                      <a:pt x="405" y="480"/>
                    </a:lnTo>
                    <a:lnTo>
                      <a:pt x="359" y="484"/>
                    </a:lnTo>
                    <a:lnTo>
                      <a:pt x="344" y="494"/>
                    </a:lnTo>
                    <a:lnTo>
                      <a:pt x="334" y="523"/>
                    </a:lnTo>
                    <a:lnTo>
                      <a:pt x="323" y="527"/>
                    </a:lnTo>
                    <a:lnTo>
                      <a:pt x="287" y="505"/>
                    </a:lnTo>
                    <a:lnTo>
                      <a:pt x="283" y="530"/>
                    </a:lnTo>
                    <a:lnTo>
                      <a:pt x="294" y="563"/>
                    </a:lnTo>
                    <a:lnTo>
                      <a:pt x="294" y="595"/>
                    </a:lnTo>
                    <a:lnTo>
                      <a:pt x="273" y="602"/>
                    </a:lnTo>
                    <a:lnTo>
                      <a:pt x="204" y="598"/>
                    </a:lnTo>
                    <a:lnTo>
                      <a:pt x="208" y="631"/>
                    </a:lnTo>
                    <a:lnTo>
                      <a:pt x="197" y="656"/>
                    </a:lnTo>
                    <a:lnTo>
                      <a:pt x="176" y="656"/>
                    </a:lnTo>
                    <a:lnTo>
                      <a:pt x="169" y="706"/>
                    </a:lnTo>
                    <a:lnTo>
                      <a:pt x="161" y="731"/>
                    </a:lnTo>
                    <a:lnTo>
                      <a:pt x="147" y="742"/>
                    </a:lnTo>
                    <a:lnTo>
                      <a:pt x="151" y="796"/>
                    </a:lnTo>
                    <a:lnTo>
                      <a:pt x="118" y="796"/>
                    </a:lnTo>
                    <a:lnTo>
                      <a:pt x="108" y="771"/>
                    </a:lnTo>
                    <a:lnTo>
                      <a:pt x="79" y="749"/>
                    </a:lnTo>
                    <a:lnTo>
                      <a:pt x="90" y="692"/>
                    </a:lnTo>
                    <a:lnTo>
                      <a:pt x="65" y="659"/>
                    </a:lnTo>
                    <a:lnTo>
                      <a:pt x="57" y="602"/>
                    </a:lnTo>
                    <a:lnTo>
                      <a:pt x="40" y="570"/>
                    </a:lnTo>
                    <a:lnTo>
                      <a:pt x="0" y="44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" name=""/>
              <p:cNvSpPr/>
              <p:nvPr/>
            </p:nvSpPr>
            <p:spPr>
              <a:xfrm>
                <a:off x="5718240" y="1665000"/>
                <a:ext cx="368280" cy="631800"/>
              </a:xfrm>
              <a:custGeom>
                <a:avLst/>
                <a:gdLst/>
                <a:ahLst/>
                <a:rect l="l" t="t" r="r" b="b"/>
                <a:pathLst>
                  <a:path w="477" h="796">
                    <a:moveTo>
                      <a:pt x="0" y="444"/>
                    </a:moveTo>
                    <a:lnTo>
                      <a:pt x="36" y="398"/>
                    </a:lnTo>
                    <a:lnTo>
                      <a:pt x="36" y="322"/>
                    </a:lnTo>
                    <a:lnTo>
                      <a:pt x="54" y="279"/>
                    </a:lnTo>
                    <a:lnTo>
                      <a:pt x="50" y="243"/>
                    </a:lnTo>
                    <a:lnTo>
                      <a:pt x="32" y="172"/>
                    </a:lnTo>
                    <a:lnTo>
                      <a:pt x="72" y="57"/>
                    </a:lnTo>
                    <a:lnTo>
                      <a:pt x="83" y="46"/>
                    </a:lnTo>
                    <a:lnTo>
                      <a:pt x="83" y="21"/>
                    </a:lnTo>
                    <a:lnTo>
                      <a:pt x="111" y="10"/>
                    </a:lnTo>
                    <a:lnTo>
                      <a:pt x="133" y="43"/>
                    </a:lnTo>
                    <a:lnTo>
                      <a:pt x="169" y="43"/>
                    </a:lnTo>
                    <a:lnTo>
                      <a:pt x="172" y="35"/>
                    </a:lnTo>
                    <a:lnTo>
                      <a:pt x="197" y="28"/>
                    </a:lnTo>
                    <a:lnTo>
                      <a:pt x="212" y="0"/>
                    </a:lnTo>
                    <a:lnTo>
                      <a:pt x="226" y="21"/>
                    </a:lnTo>
                    <a:lnTo>
                      <a:pt x="226" y="35"/>
                    </a:lnTo>
                    <a:lnTo>
                      <a:pt x="291" y="68"/>
                    </a:lnTo>
                    <a:lnTo>
                      <a:pt x="326" y="236"/>
                    </a:lnTo>
                    <a:lnTo>
                      <a:pt x="355" y="269"/>
                    </a:lnTo>
                    <a:lnTo>
                      <a:pt x="405" y="269"/>
                    </a:lnTo>
                    <a:lnTo>
                      <a:pt x="412" y="283"/>
                    </a:lnTo>
                    <a:lnTo>
                      <a:pt x="409" y="319"/>
                    </a:lnTo>
                    <a:lnTo>
                      <a:pt x="423" y="337"/>
                    </a:lnTo>
                    <a:lnTo>
                      <a:pt x="470" y="347"/>
                    </a:lnTo>
                    <a:lnTo>
                      <a:pt x="477" y="380"/>
                    </a:lnTo>
                    <a:lnTo>
                      <a:pt x="459" y="430"/>
                    </a:lnTo>
                    <a:lnTo>
                      <a:pt x="405" y="480"/>
                    </a:lnTo>
                    <a:lnTo>
                      <a:pt x="359" y="484"/>
                    </a:lnTo>
                    <a:lnTo>
                      <a:pt x="344" y="494"/>
                    </a:lnTo>
                    <a:lnTo>
                      <a:pt x="334" y="523"/>
                    </a:lnTo>
                    <a:lnTo>
                      <a:pt x="323" y="527"/>
                    </a:lnTo>
                    <a:lnTo>
                      <a:pt x="287" y="505"/>
                    </a:lnTo>
                    <a:lnTo>
                      <a:pt x="283" y="530"/>
                    </a:lnTo>
                    <a:lnTo>
                      <a:pt x="294" y="563"/>
                    </a:lnTo>
                    <a:lnTo>
                      <a:pt x="294" y="595"/>
                    </a:lnTo>
                    <a:lnTo>
                      <a:pt x="273" y="602"/>
                    </a:lnTo>
                    <a:lnTo>
                      <a:pt x="204" y="598"/>
                    </a:lnTo>
                    <a:lnTo>
                      <a:pt x="208" y="631"/>
                    </a:lnTo>
                    <a:lnTo>
                      <a:pt x="197" y="656"/>
                    </a:lnTo>
                    <a:lnTo>
                      <a:pt x="176" y="656"/>
                    </a:lnTo>
                    <a:lnTo>
                      <a:pt x="169" y="706"/>
                    </a:lnTo>
                    <a:lnTo>
                      <a:pt x="161" y="731"/>
                    </a:lnTo>
                    <a:lnTo>
                      <a:pt x="147" y="742"/>
                    </a:lnTo>
                    <a:lnTo>
                      <a:pt x="151" y="796"/>
                    </a:lnTo>
                    <a:lnTo>
                      <a:pt x="118" y="796"/>
                    </a:lnTo>
                    <a:lnTo>
                      <a:pt x="108" y="771"/>
                    </a:lnTo>
                    <a:lnTo>
                      <a:pt x="79" y="749"/>
                    </a:lnTo>
                    <a:lnTo>
                      <a:pt x="90" y="692"/>
                    </a:lnTo>
                    <a:lnTo>
                      <a:pt x="65" y="659"/>
                    </a:lnTo>
                    <a:lnTo>
                      <a:pt x="57" y="602"/>
                    </a:lnTo>
                    <a:lnTo>
                      <a:pt x="40" y="570"/>
                    </a:lnTo>
                    <a:lnTo>
                      <a:pt x="0" y="444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43" name=""/>
            <p:cNvGrpSpPr/>
            <p:nvPr/>
          </p:nvGrpSpPr>
          <p:grpSpPr>
            <a:xfrm>
              <a:off x="2627280" y="2636640"/>
              <a:ext cx="904680" cy="428400"/>
              <a:chOff x="2627280" y="2636640"/>
              <a:chExt cx="904680" cy="428400"/>
            </a:xfrm>
          </p:grpSpPr>
          <p:sp>
            <p:nvSpPr>
              <p:cNvPr id="244" name=""/>
              <p:cNvSpPr/>
              <p:nvPr/>
            </p:nvSpPr>
            <p:spPr>
              <a:xfrm>
                <a:off x="2627280" y="2636640"/>
                <a:ext cx="904680" cy="428400"/>
              </a:xfrm>
              <a:custGeom>
                <a:avLst/>
                <a:gdLst/>
                <a:ahLst/>
                <a:rect l="l" t="t" r="r" b="b"/>
                <a:pathLst>
                  <a:path w="1117" h="524">
                    <a:moveTo>
                      <a:pt x="21" y="0"/>
                    </a:moveTo>
                    <a:lnTo>
                      <a:pt x="708" y="15"/>
                    </a:lnTo>
                    <a:lnTo>
                      <a:pt x="737" y="51"/>
                    </a:lnTo>
                    <a:lnTo>
                      <a:pt x="783" y="58"/>
                    </a:lnTo>
                    <a:lnTo>
                      <a:pt x="823" y="29"/>
                    </a:lnTo>
                    <a:lnTo>
                      <a:pt x="848" y="58"/>
                    </a:lnTo>
                    <a:lnTo>
                      <a:pt x="873" y="43"/>
                    </a:lnTo>
                    <a:lnTo>
                      <a:pt x="887" y="51"/>
                    </a:lnTo>
                    <a:lnTo>
                      <a:pt x="912" y="86"/>
                    </a:lnTo>
                    <a:lnTo>
                      <a:pt x="952" y="101"/>
                    </a:lnTo>
                    <a:lnTo>
                      <a:pt x="963" y="97"/>
                    </a:lnTo>
                    <a:lnTo>
                      <a:pt x="988" y="97"/>
                    </a:lnTo>
                    <a:lnTo>
                      <a:pt x="998" y="151"/>
                    </a:lnTo>
                    <a:lnTo>
                      <a:pt x="1020" y="169"/>
                    </a:lnTo>
                    <a:lnTo>
                      <a:pt x="1024" y="219"/>
                    </a:lnTo>
                    <a:lnTo>
                      <a:pt x="1038" y="226"/>
                    </a:lnTo>
                    <a:lnTo>
                      <a:pt x="1041" y="276"/>
                    </a:lnTo>
                    <a:lnTo>
                      <a:pt x="1052" y="284"/>
                    </a:lnTo>
                    <a:lnTo>
                      <a:pt x="1056" y="359"/>
                    </a:lnTo>
                    <a:lnTo>
                      <a:pt x="1070" y="366"/>
                    </a:lnTo>
                    <a:lnTo>
                      <a:pt x="1074" y="441"/>
                    </a:lnTo>
                    <a:lnTo>
                      <a:pt x="1095" y="449"/>
                    </a:lnTo>
                    <a:lnTo>
                      <a:pt x="1117" y="467"/>
                    </a:lnTo>
                    <a:lnTo>
                      <a:pt x="1113" y="524"/>
                    </a:lnTo>
                    <a:lnTo>
                      <a:pt x="247" y="524"/>
                    </a:lnTo>
                    <a:lnTo>
                      <a:pt x="247" y="352"/>
                    </a:lnTo>
                    <a:lnTo>
                      <a:pt x="0" y="334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" name=""/>
              <p:cNvSpPr/>
              <p:nvPr/>
            </p:nvSpPr>
            <p:spPr>
              <a:xfrm>
                <a:off x="2627280" y="2636640"/>
                <a:ext cx="904680" cy="428400"/>
              </a:xfrm>
              <a:custGeom>
                <a:avLst/>
                <a:gdLst/>
                <a:ahLst/>
                <a:rect l="l" t="t" r="r" b="b"/>
                <a:pathLst>
                  <a:path w="1117" h="524">
                    <a:moveTo>
                      <a:pt x="21" y="0"/>
                    </a:moveTo>
                    <a:lnTo>
                      <a:pt x="708" y="15"/>
                    </a:lnTo>
                    <a:lnTo>
                      <a:pt x="737" y="51"/>
                    </a:lnTo>
                    <a:lnTo>
                      <a:pt x="783" y="58"/>
                    </a:lnTo>
                    <a:lnTo>
                      <a:pt x="823" y="29"/>
                    </a:lnTo>
                    <a:lnTo>
                      <a:pt x="848" y="58"/>
                    </a:lnTo>
                    <a:lnTo>
                      <a:pt x="873" y="43"/>
                    </a:lnTo>
                    <a:lnTo>
                      <a:pt x="887" y="51"/>
                    </a:lnTo>
                    <a:lnTo>
                      <a:pt x="912" y="86"/>
                    </a:lnTo>
                    <a:lnTo>
                      <a:pt x="952" y="101"/>
                    </a:lnTo>
                    <a:lnTo>
                      <a:pt x="963" y="97"/>
                    </a:lnTo>
                    <a:lnTo>
                      <a:pt x="988" y="97"/>
                    </a:lnTo>
                    <a:lnTo>
                      <a:pt x="998" y="151"/>
                    </a:lnTo>
                    <a:lnTo>
                      <a:pt x="1020" y="169"/>
                    </a:lnTo>
                    <a:lnTo>
                      <a:pt x="1024" y="219"/>
                    </a:lnTo>
                    <a:lnTo>
                      <a:pt x="1038" y="226"/>
                    </a:lnTo>
                    <a:lnTo>
                      <a:pt x="1041" y="276"/>
                    </a:lnTo>
                    <a:lnTo>
                      <a:pt x="1052" y="284"/>
                    </a:lnTo>
                    <a:lnTo>
                      <a:pt x="1056" y="359"/>
                    </a:lnTo>
                    <a:lnTo>
                      <a:pt x="1070" y="366"/>
                    </a:lnTo>
                    <a:lnTo>
                      <a:pt x="1074" y="441"/>
                    </a:lnTo>
                    <a:lnTo>
                      <a:pt x="1095" y="449"/>
                    </a:lnTo>
                    <a:lnTo>
                      <a:pt x="1117" y="467"/>
                    </a:lnTo>
                    <a:lnTo>
                      <a:pt x="1113" y="524"/>
                    </a:lnTo>
                    <a:lnTo>
                      <a:pt x="247" y="524"/>
                    </a:lnTo>
                    <a:lnTo>
                      <a:pt x="247" y="352"/>
                    </a:lnTo>
                    <a:lnTo>
                      <a:pt x="0" y="334"/>
                    </a:lnTo>
                    <a:lnTo>
                      <a:pt x="21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46" name=""/>
            <p:cNvGrpSpPr/>
            <p:nvPr/>
          </p:nvGrpSpPr>
          <p:grpSpPr>
            <a:xfrm>
              <a:off x="3303720" y="1792080"/>
              <a:ext cx="668160" cy="811080"/>
              <a:chOff x="3303720" y="1792080"/>
              <a:chExt cx="668160" cy="811080"/>
            </a:xfrm>
          </p:grpSpPr>
          <p:sp>
            <p:nvSpPr>
              <p:cNvPr id="247" name=""/>
              <p:cNvSpPr/>
              <p:nvPr/>
            </p:nvSpPr>
            <p:spPr>
              <a:xfrm>
                <a:off x="3303720" y="1792080"/>
                <a:ext cx="668160" cy="811080"/>
              </a:xfrm>
              <a:custGeom>
                <a:avLst/>
                <a:gdLst/>
                <a:ahLst/>
                <a:rect l="l" t="t" r="r" b="b"/>
                <a:pathLst>
                  <a:path w="862" h="1022">
                    <a:moveTo>
                      <a:pt x="7" y="61"/>
                    </a:moveTo>
                    <a:lnTo>
                      <a:pt x="230" y="57"/>
                    </a:lnTo>
                    <a:lnTo>
                      <a:pt x="237" y="0"/>
                    </a:lnTo>
                    <a:lnTo>
                      <a:pt x="276" y="0"/>
                    </a:lnTo>
                    <a:lnTo>
                      <a:pt x="280" y="75"/>
                    </a:lnTo>
                    <a:lnTo>
                      <a:pt x="298" y="97"/>
                    </a:lnTo>
                    <a:lnTo>
                      <a:pt x="305" y="122"/>
                    </a:lnTo>
                    <a:lnTo>
                      <a:pt x="337" y="133"/>
                    </a:lnTo>
                    <a:lnTo>
                      <a:pt x="369" y="136"/>
                    </a:lnTo>
                    <a:lnTo>
                      <a:pt x="402" y="165"/>
                    </a:lnTo>
                    <a:lnTo>
                      <a:pt x="420" y="158"/>
                    </a:lnTo>
                    <a:lnTo>
                      <a:pt x="436" y="129"/>
                    </a:lnTo>
                    <a:lnTo>
                      <a:pt x="525" y="136"/>
                    </a:lnTo>
                    <a:lnTo>
                      <a:pt x="533" y="172"/>
                    </a:lnTo>
                    <a:lnTo>
                      <a:pt x="547" y="179"/>
                    </a:lnTo>
                    <a:lnTo>
                      <a:pt x="561" y="168"/>
                    </a:lnTo>
                    <a:lnTo>
                      <a:pt x="586" y="168"/>
                    </a:lnTo>
                    <a:lnTo>
                      <a:pt x="629" y="212"/>
                    </a:lnTo>
                    <a:lnTo>
                      <a:pt x="715" y="208"/>
                    </a:lnTo>
                    <a:lnTo>
                      <a:pt x="715" y="186"/>
                    </a:lnTo>
                    <a:lnTo>
                      <a:pt x="737" y="168"/>
                    </a:lnTo>
                    <a:lnTo>
                      <a:pt x="758" y="197"/>
                    </a:lnTo>
                    <a:lnTo>
                      <a:pt x="816" y="194"/>
                    </a:lnTo>
                    <a:lnTo>
                      <a:pt x="862" y="212"/>
                    </a:lnTo>
                    <a:lnTo>
                      <a:pt x="787" y="265"/>
                    </a:lnTo>
                    <a:lnTo>
                      <a:pt x="701" y="326"/>
                    </a:lnTo>
                    <a:lnTo>
                      <a:pt x="637" y="416"/>
                    </a:lnTo>
                    <a:lnTo>
                      <a:pt x="615" y="455"/>
                    </a:lnTo>
                    <a:lnTo>
                      <a:pt x="579" y="477"/>
                    </a:lnTo>
                    <a:lnTo>
                      <a:pt x="572" y="513"/>
                    </a:lnTo>
                    <a:lnTo>
                      <a:pt x="586" y="552"/>
                    </a:lnTo>
                    <a:lnTo>
                      <a:pt x="558" y="584"/>
                    </a:lnTo>
                    <a:lnTo>
                      <a:pt x="529" y="624"/>
                    </a:lnTo>
                    <a:lnTo>
                      <a:pt x="529" y="649"/>
                    </a:lnTo>
                    <a:lnTo>
                      <a:pt x="536" y="653"/>
                    </a:lnTo>
                    <a:lnTo>
                      <a:pt x="533" y="785"/>
                    </a:lnTo>
                    <a:lnTo>
                      <a:pt x="640" y="843"/>
                    </a:lnTo>
                    <a:lnTo>
                      <a:pt x="665" y="871"/>
                    </a:lnTo>
                    <a:lnTo>
                      <a:pt x="669" y="896"/>
                    </a:lnTo>
                    <a:lnTo>
                      <a:pt x="719" y="900"/>
                    </a:lnTo>
                    <a:lnTo>
                      <a:pt x="737" y="975"/>
                    </a:lnTo>
                    <a:lnTo>
                      <a:pt x="758" y="993"/>
                    </a:lnTo>
                    <a:lnTo>
                      <a:pt x="751" y="1004"/>
                    </a:lnTo>
                    <a:lnTo>
                      <a:pt x="497" y="1004"/>
                    </a:lnTo>
                    <a:lnTo>
                      <a:pt x="248" y="1011"/>
                    </a:lnTo>
                    <a:lnTo>
                      <a:pt x="101" y="1022"/>
                    </a:lnTo>
                    <a:lnTo>
                      <a:pt x="101" y="993"/>
                    </a:lnTo>
                    <a:lnTo>
                      <a:pt x="101" y="721"/>
                    </a:lnTo>
                    <a:lnTo>
                      <a:pt x="58" y="667"/>
                    </a:lnTo>
                    <a:lnTo>
                      <a:pt x="65" y="635"/>
                    </a:lnTo>
                    <a:lnTo>
                      <a:pt x="86" y="610"/>
                    </a:lnTo>
                    <a:lnTo>
                      <a:pt x="86" y="527"/>
                    </a:lnTo>
                    <a:lnTo>
                      <a:pt x="43" y="491"/>
                    </a:lnTo>
                    <a:lnTo>
                      <a:pt x="50" y="477"/>
                    </a:lnTo>
                    <a:lnTo>
                      <a:pt x="61" y="466"/>
                    </a:lnTo>
                    <a:lnTo>
                      <a:pt x="43" y="448"/>
                    </a:lnTo>
                    <a:lnTo>
                      <a:pt x="54" y="430"/>
                    </a:lnTo>
                    <a:lnTo>
                      <a:pt x="58" y="405"/>
                    </a:lnTo>
                    <a:lnTo>
                      <a:pt x="36" y="387"/>
                    </a:lnTo>
                    <a:lnTo>
                      <a:pt x="50" y="359"/>
                    </a:lnTo>
                    <a:lnTo>
                      <a:pt x="65" y="344"/>
                    </a:lnTo>
                    <a:lnTo>
                      <a:pt x="43" y="305"/>
                    </a:lnTo>
                    <a:lnTo>
                      <a:pt x="18" y="212"/>
                    </a:lnTo>
                    <a:lnTo>
                      <a:pt x="25" y="176"/>
                    </a:lnTo>
                    <a:lnTo>
                      <a:pt x="0" y="147"/>
                    </a:lnTo>
                    <a:lnTo>
                      <a:pt x="32" y="122"/>
                    </a:lnTo>
                    <a:lnTo>
                      <a:pt x="14" y="93"/>
                    </a:lnTo>
                    <a:lnTo>
                      <a:pt x="7" y="6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" name=""/>
              <p:cNvSpPr/>
              <p:nvPr/>
            </p:nvSpPr>
            <p:spPr>
              <a:xfrm>
                <a:off x="3303720" y="1792080"/>
                <a:ext cx="668160" cy="811080"/>
              </a:xfrm>
              <a:custGeom>
                <a:avLst/>
                <a:gdLst/>
                <a:ahLst/>
                <a:rect l="l" t="t" r="r" b="b"/>
                <a:pathLst>
                  <a:path w="862" h="1022">
                    <a:moveTo>
                      <a:pt x="7" y="61"/>
                    </a:moveTo>
                    <a:lnTo>
                      <a:pt x="230" y="57"/>
                    </a:lnTo>
                    <a:lnTo>
                      <a:pt x="237" y="0"/>
                    </a:lnTo>
                    <a:lnTo>
                      <a:pt x="276" y="0"/>
                    </a:lnTo>
                    <a:lnTo>
                      <a:pt x="280" y="75"/>
                    </a:lnTo>
                    <a:lnTo>
                      <a:pt x="298" y="97"/>
                    </a:lnTo>
                    <a:lnTo>
                      <a:pt x="305" y="122"/>
                    </a:lnTo>
                    <a:lnTo>
                      <a:pt x="337" y="133"/>
                    </a:lnTo>
                    <a:lnTo>
                      <a:pt x="369" y="136"/>
                    </a:lnTo>
                    <a:lnTo>
                      <a:pt x="402" y="165"/>
                    </a:lnTo>
                    <a:lnTo>
                      <a:pt x="420" y="158"/>
                    </a:lnTo>
                    <a:lnTo>
                      <a:pt x="436" y="129"/>
                    </a:lnTo>
                    <a:lnTo>
                      <a:pt x="525" y="136"/>
                    </a:lnTo>
                    <a:lnTo>
                      <a:pt x="533" y="172"/>
                    </a:lnTo>
                    <a:lnTo>
                      <a:pt x="547" y="179"/>
                    </a:lnTo>
                    <a:lnTo>
                      <a:pt x="561" y="168"/>
                    </a:lnTo>
                    <a:lnTo>
                      <a:pt x="586" y="168"/>
                    </a:lnTo>
                    <a:lnTo>
                      <a:pt x="629" y="212"/>
                    </a:lnTo>
                    <a:lnTo>
                      <a:pt x="715" y="208"/>
                    </a:lnTo>
                    <a:lnTo>
                      <a:pt x="715" y="186"/>
                    </a:lnTo>
                    <a:lnTo>
                      <a:pt x="737" y="168"/>
                    </a:lnTo>
                    <a:lnTo>
                      <a:pt x="758" y="197"/>
                    </a:lnTo>
                    <a:lnTo>
                      <a:pt x="816" y="194"/>
                    </a:lnTo>
                    <a:lnTo>
                      <a:pt x="862" y="212"/>
                    </a:lnTo>
                    <a:lnTo>
                      <a:pt x="787" y="265"/>
                    </a:lnTo>
                    <a:lnTo>
                      <a:pt x="701" y="326"/>
                    </a:lnTo>
                    <a:lnTo>
                      <a:pt x="637" y="416"/>
                    </a:lnTo>
                    <a:lnTo>
                      <a:pt x="615" y="455"/>
                    </a:lnTo>
                    <a:lnTo>
                      <a:pt x="579" y="477"/>
                    </a:lnTo>
                    <a:lnTo>
                      <a:pt x="572" y="513"/>
                    </a:lnTo>
                    <a:lnTo>
                      <a:pt x="586" y="552"/>
                    </a:lnTo>
                    <a:lnTo>
                      <a:pt x="558" y="584"/>
                    </a:lnTo>
                    <a:lnTo>
                      <a:pt x="529" y="624"/>
                    </a:lnTo>
                    <a:lnTo>
                      <a:pt x="529" y="649"/>
                    </a:lnTo>
                    <a:lnTo>
                      <a:pt x="536" y="653"/>
                    </a:lnTo>
                    <a:lnTo>
                      <a:pt x="533" y="785"/>
                    </a:lnTo>
                    <a:lnTo>
                      <a:pt x="640" y="843"/>
                    </a:lnTo>
                    <a:lnTo>
                      <a:pt x="665" y="871"/>
                    </a:lnTo>
                    <a:lnTo>
                      <a:pt x="669" y="896"/>
                    </a:lnTo>
                    <a:lnTo>
                      <a:pt x="719" y="900"/>
                    </a:lnTo>
                    <a:lnTo>
                      <a:pt x="737" y="975"/>
                    </a:lnTo>
                    <a:lnTo>
                      <a:pt x="758" y="993"/>
                    </a:lnTo>
                    <a:lnTo>
                      <a:pt x="751" y="1004"/>
                    </a:lnTo>
                    <a:lnTo>
                      <a:pt x="497" y="1004"/>
                    </a:lnTo>
                    <a:lnTo>
                      <a:pt x="248" y="1011"/>
                    </a:lnTo>
                    <a:lnTo>
                      <a:pt x="101" y="1022"/>
                    </a:lnTo>
                    <a:lnTo>
                      <a:pt x="101" y="993"/>
                    </a:lnTo>
                    <a:lnTo>
                      <a:pt x="101" y="721"/>
                    </a:lnTo>
                    <a:lnTo>
                      <a:pt x="58" y="667"/>
                    </a:lnTo>
                    <a:lnTo>
                      <a:pt x="65" y="635"/>
                    </a:lnTo>
                    <a:lnTo>
                      <a:pt x="86" y="610"/>
                    </a:lnTo>
                    <a:lnTo>
                      <a:pt x="86" y="527"/>
                    </a:lnTo>
                    <a:lnTo>
                      <a:pt x="43" y="491"/>
                    </a:lnTo>
                    <a:lnTo>
                      <a:pt x="50" y="477"/>
                    </a:lnTo>
                    <a:lnTo>
                      <a:pt x="61" y="466"/>
                    </a:lnTo>
                    <a:lnTo>
                      <a:pt x="43" y="448"/>
                    </a:lnTo>
                    <a:lnTo>
                      <a:pt x="54" y="430"/>
                    </a:lnTo>
                    <a:lnTo>
                      <a:pt x="58" y="405"/>
                    </a:lnTo>
                    <a:lnTo>
                      <a:pt x="36" y="387"/>
                    </a:lnTo>
                    <a:lnTo>
                      <a:pt x="50" y="359"/>
                    </a:lnTo>
                    <a:lnTo>
                      <a:pt x="65" y="344"/>
                    </a:lnTo>
                    <a:lnTo>
                      <a:pt x="43" y="305"/>
                    </a:lnTo>
                    <a:lnTo>
                      <a:pt x="18" y="212"/>
                    </a:lnTo>
                    <a:lnTo>
                      <a:pt x="25" y="176"/>
                    </a:lnTo>
                    <a:lnTo>
                      <a:pt x="0" y="147"/>
                    </a:lnTo>
                    <a:lnTo>
                      <a:pt x="32" y="122"/>
                    </a:lnTo>
                    <a:lnTo>
                      <a:pt x="14" y="93"/>
                    </a:lnTo>
                    <a:lnTo>
                      <a:pt x="7" y="61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49" name=""/>
            <p:cNvSpPr/>
            <p:nvPr/>
          </p:nvSpPr>
          <p:spPr>
            <a:xfrm>
              <a:off x="1147680" y="3840120"/>
              <a:ext cx="3668760" cy="2408040"/>
            </a:xfrm>
            <a:custGeom>
              <a:avLst/>
              <a:gdLst/>
              <a:ahLst/>
              <a:rect l="l" t="t" r="r" b="b"/>
              <a:pathLst>
                <a:path w="4732" h="3036">
                  <a:moveTo>
                    <a:pt x="0" y="0"/>
                  </a:moveTo>
                  <a:lnTo>
                    <a:pt x="349" y="34"/>
                  </a:lnTo>
                  <a:lnTo>
                    <a:pt x="338" y="63"/>
                  </a:lnTo>
                  <a:lnTo>
                    <a:pt x="821" y="379"/>
                  </a:lnTo>
                  <a:lnTo>
                    <a:pt x="1222" y="407"/>
                  </a:lnTo>
                  <a:lnTo>
                    <a:pt x="1238" y="350"/>
                  </a:lnTo>
                  <a:lnTo>
                    <a:pt x="1468" y="368"/>
                  </a:lnTo>
                  <a:lnTo>
                    <a:pt x="1509" y="402"/>
                  </a:lnTo>
                  <a:lnTo>
                    <a:pt x="1502" y="449"/>
                  </a:lnTo>
                  <a:lnTo>
                    <a:pt x="1543" y="459"/>
                  </a:lnTo>
                  <a:lnTo>
                    <a:pt x="1588" y="522"/>
                  </a:lnTo>
                  <a:lnTo>
                    <a:pt x="1611" y="522"/>
                  </a:lnTo>
                  <a:lnTo>
                    <a:pt x="1635" y="574"/>
                  </a:lnTo>
                  <a:lnTo>
                    <a:pt x="1692" y="585"/>
                  </a:lnTo>
                  <a:lnTo>
                    <a:pt x="1681" y="603"/>
                  </a:lnTo>
                  <a:lnTo>
                    <a:pt x="1697" y="660"/>
                  </a:lnTo>
                  <a:lnTo>
                    <a:pt x="1710" y="741"/>
                  </a:lnTo>
                  <a:lnTo>
                    <a:pt x="1749" y="780"/>
                  </a:lnTo>
                  <a:lnTo>
                    <a:pt x="1817" y="861"/>
                  </a:lnTo>
                  <a:lnTo>
                    <a:pt x="1853" y="856"/>
                  </a:lnTo>
                  <a:lnTo>
                    <a:pt x="1864" y="879"/>
                  </a:lnTo>
                  <a:lnTo>
                    <a:pt x="1927" y="913"/>
                  </a:lnTo>
                  <a:lnTo>
                    <a:pt x="1979" y="861"/>
                  </a:lnTo>
                  <a:lnTo>
                    <a:pt x="1973" y="809"/>
                  </a:lnTo>
                  <a:lnTo>
                    <a:pt x="1979" y="780"/>
                  </a:lnTo>
                  <a:lnTo>
                    <a:pt x="2031" y="780"/>
                  </a:lnTo>
                  <a:lnTo>
                    <a:pt x="2042" y="746"/>
                  </a:lnTo>
                  <a:lnTo>
                    <a:pt x="2065" y="746"/>
                  </a:lnTo>
                  <a:lnTo>
                    <a:pt x="2065" y="770"/>
                  </a:lnTo>
                  <a:lnTo>
                    <a:pt x="2187" y="780"/>
                  </a:lnTo>
                  <a:lnTo>
                    <a:pt x="2255" y="843"/>
                  </a:lnTo>
                  <a:lnTo>
                    <a:pt x="2300" y="936"/>
                  </a:lnTo>
                  <a:lnTo>
                    <a:pt x="2305" y="970"/>
                  </a:lnTo>
                  <a:lnTo>
                    <a:pt x="2375" y="1080"/>
                  </a:lnTo>
                  <a:lnTo>
                    <a:pt x="2398" y="1125"/>
                  </a:lnTo>
                  <a:lnTo>
                    <a:pt x="2456" y="1166"/>
                  </a:lnTo>
                  <a:lnTo>
                    <a:pt x="2466" y="1223"/>
                  </a:lnTo>
                  <a:lnTo>
                    <a:pt x="2484" y="1257"/>
                  </a:lnTo>
                  <a:lnTo>
                    <a:pt x="2477" y="1297"/>
                  </a:lnTo>
                  <a:lnTo>
                    <a:pt x="2518" y="1320"/>
                  </a:lnTo>
                  <a:lnTo>
                    <a:pt x="2513" y="1383"/>
                  </a:lnTo>
                  <a:lnTo>
                    <a:pt x="2558" y="1377"/>
                  </a:lnTo>
                  <a:lnTo>
                    <a:pt x="2592" y="1417"/>
                  </a:lnTo>
                  <a:lnTo>
                    <a:pt x="2621" y="1411"/>
                  </a:lnTo>
                  <a:lnTo>
                    <a:pt x="2673" y="1440"/>
                  </a:lnTo>
                  <a:lnTo>
                    <a:pt x="2701" y="1440"/>
                  </a:lnTo>
                  <a:lnTo>
                    <a:pt x="2735" y="1435"/>
                  </a:lnTo>
                  <a:lnTo>
                    <a:pt x="2764" y="1453"/>
                  </a:lnTo>
                  <a:lnTo>
                    <a:pt x="2805" y="1458"/>
                  </a:lnTo>
                  <a:lnTo>
                    <a:pt x="2787" y="1544"/>
                  </a:lnTo>
                  <a:lnTo>
                    <a:pt x="2805" y="1584"/>
                  </a:lnTo>
                  <a:lnTo>
                    <a:pt x="2805" y="1732"/>
                  </a:lnTo>
                  <a:lnTo>
                    <a:pt x="2811" y="1790"/>
                  </a:lnTo>
                  <a:lnTo>
                    <a:pt x="2886" y="1904"/>
                  </a:lnTo>
                  <a:lnTo>
                    <a:pt x="2936" y="1962"/>
                  </a:lnTo>
                  <a:lnTo>
                    <a:pt x="2988" y="2014"/>
                  </a:lnTo>
                  <a:lnTo>
                    <a:pt x="2983" y="2032"/>
                  </a:lnTo>
                  <a:lnTo>
                    <a:pt x="2915" y="1980"/>
                  </a:lnTo>
                  <a:lnTo>
                    <a:pt x="2891" y="1969"/>
                  </a:lnTo>
                  <a:lnTo>
                    <a:pt x="2886" y="1985"/>
                  </a:lnTo>
                  <a:lnTo>
                    <a:pt x="3029" y="2123"/>
                  </a:lnTo>
                  <a:lnTo>
                    <a:pt x="3194" y="2313"/>
                  </a:lnTo>
                  <a:lnTo>
                    <a:pt x="3235" y="2347"/>
                  </a:lnTo>
                  <a:lnTo>
                    <a:pt x="3270" y="2371"/>
                  </a:lnTo>
                  <a:lnTo>
                    <a:pt x="3338" y="2381"/>
                  </a:lnTo>
                  <a:lnTo>
                    <a:pt x="3395" y="2405"/>
                  </a:lnTo>
                  <a:lnTo>
                    <a:pt x="3452" y="2433"/>
                  </a:lnTo>
                  <a:lnTo>
                    <a:pt x="3556" y="2428"/>
                  </a:lnTo>
                  <a:lnTo>
                    <a:pt x="3648" y="2329"/>
                  </a:lnTo>
                  <a:lnTo>
                    <a:pt x="3791" y="2324"/>
                  </a:lnTo>
                  <a:lnTo>
                    <a:pt x="3854" y="2290"/>
                  </a:lnTo>
                  <a:lnTo>
                    <a:pt x="3877" y="2256"/>
                  </a:lnTo>
                  <a:lnTo>
                    <a:pt x="3958" y="2243"/>
                  </a:lnTo>
                  <a:lnTo>
                    <a:pt x="4049" y="2191"/>
                  </a:lnTo>
                  <a:lnTo>
                    <a:pt x="4078" y="2112"/>
                  </a:lnTo>
                  <a:lnTo>
                    <a:pt x="4096" y="1946"/>
                  </a:lnTo>
                  <a:lnTo>
                    <a:pt x="4119" y="1870"/>
                  </a:lnTo>
                  <a:lnTo>
                    <a:pt x="4164" y="1813"/>
                  </a:lnTo>
                  <a:lnTo>
                    <a:pt x="4221" y="1779"/>
                  </a:lnTo>
                  <a:lnTo>
                    <a:pt x="4383" y="1745"/>
                  </a:lnTo>
                  <a:lnTo>
                    <a:pt x="4417" y="1722"/>
                  </a:lnTo>
                  <a:lnTo>
                    <a:pt x="4560" y="1716"/>
                  </a:lnTo>
                  <a:lnTo>
                    <a:pt x="4646" y="1704"/>
                  </a:lnTo>
                  <a:lnTo>
                    <a:pt x="4686" y="1688"/>
                  </a:lnTo>
                  <a:lnTo>
                    <a:pt x="4709" y="1688"/>
                  </a:lnTo>
                  <a:lnTo>
                    <a:pt x="4727" y="1740"/>
                  </a:lnTo>
                  <a:lnTo>
                    <a:pt x="4732" y="1790"/>
                  </a:lnTo>
                  <a:lnTo>
                    <a:pt x="4693" y="1876"/>
                  </a:lnTo>
                  <a:lnTo>
                    <a:pt x="4664" y="1912"/>
                  </a:lnTo>
                  <a:lnTo>
                    <a:pt x="4664" y="1991"/>
                  </a:lnTo>
                  <a:lnTo>
                    <a:pt x="4623" y="2014"/>
                  </a:lnTo>
                  <a:lnTo>
                    <a:pt x="4657" y="2026"/>
                  </a:lnTo>
                  <a:lnTo>
                    <a:pt x="4680" y="2089"/>
                  </a:lnTo>
                  <a:lnTo>
                    <a:pt x="4657" y="2123"/>
                  </a:lnTo>
                  <a:lnTo>
                    <a:pt x="4641" y="2170"/>
                  </a:lnTo>
                  <a:lnTo>
                    <a:pt x="4641" y="2256"/>
                  </a:lnTo>
                  <a:lnTo>
                    <a:pt x="4636" y="2285"/>
                  </a:lnTo>
                  <a:lnTo>
                    <a:pt x="4607" y="2272"/>
                  </a:lnTo>
                  <a:lnTo>
                    <a:pt x="4594" y="2227"/>
                  </a:lnTo>
                  <a:lnTo>
                    <a:pt x="4555" y="2215"/>
                  </a:lnTo>
                  <a:lnTo>
                    <a:pt x="4526" y="2277"/>
                  </a:lnTo>
                  <a:lnTo>
                    <a:pt x="4422" y="2381"/>
                  </a:lnTo>
                  <a:lnTo>
                    <a:pt x="4383" y="2405"/>
                  </a:lnTo>
                  <a:lnTo>
                    <a:pt x="4125" y="2410"/>
                  </a:lnTo>
                  <a:lnTo>
                    <a:pt x="4119" y="2530"/>
                  </a:lnTo>
                  <a:lnTo>
                    <a:pt x="4062" y="2543"/>
                  </a:lnTo>
                  <a:lnTo>
                    <a:pt x="4125" y="2593"/>
                  </a:lnTo>
                  <a:lnTo>
                    <a:pt x="4193" y="2606"/>
                  </a:lnTo>
                  <a:lnTo>
                    <a:pt x="4256" y="2645"/>
                  </a:lnTo>
                  <a:lnTo>
                    <a:pt x="4273" y="2708"/>
                  </a:lnTo>
                  <a:lnTo>
                    <a:pt x="4250" y="2760"/>
                  </a:lnTo>
                  <a:lnTo>
                    <a:pt x="3947" y="2760"/>
                  </a:lnTo>
                  <a:lnTo>
                    <a:pt x="3940" y="2846"/>
                  </a:lnTo>
                  <a:lnTo>
                    <a:pt x="3958" y="2903"/>
                  </a:lnTo>
                  <a:lnTo>
                    <a:pt x="3976" y="2955"/>
                  </a:lnTo>
                  <a:lnTo>
                    <a:pt x="3940" y="3036"/>
                  </a:lnTo>
                  <a:lnTo>
                    <a:pt x="3791" y="2887"/>
                  </a:lnTo>
                  <a:lnTo>
                    <a:pt x="3734" y="2846"/>
                  </a:lnTo>
                  <a:lnTo>
                    <a:pt x="3660" y="2812"/>
                  </a:lnTo>
                  <a:lnTo>
                    <a:pt x="3608" y="2772"/>
                  </a:lnTo>
                  <a:lnTo>
                    <a:pt x="3590" y="2726"/>
                  </a:lnTo>
                  <a:lnTo>
                    <a:pt x="3517" y="2744"/>
                  </a:lnTo>
                  <a:lnTo>
                    <a:pt x="3504" y="2765"/>
                  </a:lnTo>
                  <a:lnTo>
                    <a:pt x="3465" y="2760"/>
                  </a:lnTo>
                  <a:lnTo>
                    <a:pt x="3460" y="2720"/>
                  </a:lnTo>
                  <a:lnTo>
                    <a:pt x="3424" y="2702"/>
                  </a:lnTo>
                  <a:lnTo>
                    <a:pt x="3402" y="2708"/>
                  </a:lnTo>
                  <a:lnTo>
                    <a:pt x="3384" y="2744"/>
                  </a:lnTo>
                  <a:lnTo>
                    <a:pt x="3418" y="2765"/>
                  </a:lnTo>
                  <a:lnTo>
                    <a:pt x="3374" y="2778"/>
                  </a:lnTo>
                  <a:lnTo>
                    <a:pt x="3304" y="2794"/>
                  </a:lnTo>
                  <a:lnTo>
                    <a:pt x="3201" y="2846"/>
                  </a:lnTo>
                  <a:lnTo>
                    <a:pt x="3149" y="2864"/>
                  </a:lnTo>
                  <a:lnTo>
                    <a:pt x="3080" y="2864"/>
                  </a:lnTo>
                  <a:lnTo>
                    <a:pt x="2988" y="2835"/>
                  </a:lnTo>
                  <a:lnTo>
                    <a:pt x="2897" y="2817"/>
                  </a:lnTo>
                  <a:lnTo>
                    <a:pt x="2771" y="2788"/>
                  </a:lnTo>
                  <a:lnTo>
                    <a:pt x="2735" y="2754"/>
                  </a:lnTo>
                  <a:lnTo>
                    <a:pt x="2639" y="2720"/>
                  </a:lnTo>
                  <a:lnTo>
                    <a:pt x="2547" y="2715"/>
                  </a:lnTo>
                  <a:lnTo>
                    <a:pt x="2506" y="2679"/>
                  </a:lnTo>
                  <a:lnTo>
                    <a:pt x="2375" y="2650"/>
                  </a:lnTo>
                  <a:lnTo>
                    <a:pt x="2266" y="2600"/>
                  </a:lnTo>
                  <a:lnTo>
                    <a:pt x="2146" y="2507"/>
                  </a:lnTo>
                  <a:lnTo>
                    <a:pt x="2047" y="2485"/>
                  </a:lnTo>
                  <a:lnTo>
                    <a:pt x="2018" y="2491"/>
                  </a:lnTo>
                  <a:lnTo>
                    <a:pt x="2002" y="2507"/>
                  </a:lnTo>
                  <a:lnTo>
                    <a:pt x="1961" y="2473"/>
                  </a:lnTo>
                  <a:lnTo>
                    <a:pt x="1882" y="2462"/>
                  </a:lnTo>
                  <a:lnTo>
                    <a:pt x="1835" y="2416"/>
                  </a:lnTo>
                  <a:lnTo>
                    <a:pt x="1767" y="2376"/>
                  </a:lnTo>
                  <a:lnTo>
                    <a:pt x="1687" y="2301"/>
                  </a:lnTo>
                  <a:lnTo>
                    <a:pt x="1640" y="2267"/>
                  </a:lnTo>
                  <a:lnTo>
                    <a:pt x="1588" y="2267"/>
                  </a:lnTo>
                  <a:lnTo>
                    <a:pt x="1554" y="2199"/>
                  </a:lnTo>
                  <a:lnTo>
                    <a:pt x="1520" y="2129"/>
                  </a:lnTo>
                  <a:lnTo>
                    <a:pt x="1514" y="2077"/>
                  </a:lnTo>
                  <a:lnTo>
                    <a:pt x="1572" y="2077"/>
                  </a:lnTo>
                  <a:lnTo>
                    <a:pt x="1577" y="2037"/>
                  </a:lnTo>
                  <a:lnTo>
                    <a:pt x="1566" y="2003"/>
                  </a:lnTo>
                  <a:lnTo>
                    <a:pt x="1549" y="1969"/>
                  </a:lnTo>
                  <a:lnTo>
                    <a:pt x="1566" y="1904"/>
                  </a:lnTo>
                  <a:lnTo>
                    <a:pt x="1543" y="1831"/>
                  </a:lnTo>
                  <a:lnTo>
                    <a:pt x="1514" y="1774"/>
                  </a:lnTo>
                  <a:lnTo>
                    <a:pt x="1497" y="1722"/>
                  </a:lnTo>
                  <a:lnTo>
                    <a:pt x="1400" y="1641"/>
                  </a:lnTo>
                  <a:lnTo>
                    <a:pt x="1319" y="1560"/>
                  </a:lnTo>
                  <a:lnTo>
                    <a:pt x="1285" y="1497"/>
                  </a:lnTo>
                  <a:lnTo>
                    <a:pt x="1267" y="1453"/>
                  </a:lnTo>
                  <a:lnTo>
                    <a:pt x="1176" y="1377"/>
                  </a:lnTo>
                  <a:lnTo>
                    <a:pt x="1129" y="1320"/>
                  </a:lnTo>
                  <a:lnTo>
                    <a:pt x="1066" y="1239"/>
                  </a:lnTo>
                  <a:lnTo>
                    <a:pt x="1021" y="1200"/>
                  </a:lnTo>
                  <a:lnTo>
                    <a:pt x="980" y="1194"/>
                  </a:lnTo>
                  <a:lnTo>
                    <a:pt x="957" y="1187"/>
                  </a:lnTo>
                  <a:lnTo>
                    <a:pt x="952" y="1171"/>
                  </a:lnTo>
                  <a:lnTo>
                    <a:pt x="1004" y="1137"/>
                  </a:lnTo>
                  <a:lnTo>
                    <a:pt x="1021" y="1073"/>
                  </a:lnTo>
                  <a:lnTo>
                    <a:pt x="935" y="1010"/>
                  </a:lnTo>
                  <a:lnTo>
                    <a:pt x="894" y="999"/>
                  </a:lnTo>
                  <a:lnTo>
                    <a:pt x="831" y="924"/>
                  </a:lnTo>
                  <a:lnTo>
                    <a:pt x="769" y="879"/>
                  </a:lnTo>
                  <a:lnTo>
                    <a:pt x="735" y="884"/>
                  </a:lnTo>
                  <a:lnTo>
                    <a:pt x="745" y="798"/>
                  </a:lnTo>
                  <a:lnTo>
                    <a:pt x="699" y="770"/>
                  </a:lnTo>
                  <a:lnTo>
                    <a:pt x="654" y="718"/>
                  </a:lnTo>
                  <a:lnTo>
                    <a:pt x="641" y="660"/>
                  </a:lnTo>
                  <a:lnTo>
                    <a:pt x="602" y="631"/>
                  </a:lnTo>
                  <a:lnTo>
                    <a:pt x="573" y="540"/>
                  </a:lnTo>
                  <a:lnTo>
                    <a:pt x="568" y="483"/>
                  </a:lnTo>
                  <a:lnTo>
                    <a:pt x="516" y="368"/>
                  </a:lnTo>
                  <a:lnTo>
                    <a:pt x="464" y="219"/>
                  </a:lnTo>
                  <a:lnTo>
                    <a:pt x="407" y="201"/>
                  </a:lnTo>
                  <a:lnTo>
                    <a:pt x="344" y="172"/>
                  </a:lnTo>
                  <a:lnTo>
                    <a:pt x="304" y="120"/>
                  </a:lnTo>
                  <a:lnTo>
                    <a:pt x="269" y="97"/>
                  </a:lnTo>
                  <a:lnTo>
                    <a:pt x="252" y="178"/>
                  </a:lnTo>
                  <a:lnTo>
                    <a:pt x="240" y="327"/>
                  </a:lnTo>
                  <a:lnTo>
                    <a:pt x="258" y="407"/>
                  </a:lnTo>
                  <a:lnTo>
                    <a:pt x="297" y="470"/>
                  </a:lnTo>
                  <a:lnTo>
                    <a:pt x="362" y="545"/>
                  </a:lnTo>
                  <a:lnTo>
                    <a:pt x="407" y="649"/>
                  </a:lnTo>
                  <a:lnTo>
                    <a:pt x="464" y="718"/>
                  </a:lnTo>
                  <a:lnTo>
                    <a:pt x="482" y="809"/>
                  </a:lnTo>
                  <a:lnTo>
                    <a:pt x="505" y="890"/>
                  </a:lnTo>
                  <a:lnTo>
                    <a:pt x="545" y="913"/>
                  </a:lnTo>
                  <a:lnTo>
                    <a:pt x="555" y="970"/>
                  </a:lnTo>
                  <a:lnTo>
                    <a:pt x="613" y="994"/>
                  </a:lnTo>
                  <a:lnTo>
                    <a:pt x="649" y="1038"/>
                  </a:lnTo>
                  <a:lnTo>
                    <a:pt x="654" y="1090"/>
                  </a:lnTo>
                  <a:lnTo>
                    <a:pt x="631" y="1137"/>
                  </a:lnTo>
                  <a:lnTo>
                    <a:pt x="636" y="1187"/>
                  </a:lnTo>
                  <a:lnTo>
                    <a:pt x="693" y="1229"/>
                  </a:lnTo>
                  <a:lnTo>
                    <a:pt x="735" y="1286"/>
                  </a:lnTo>
                  <a:lnTo>
                    <a:pt x="735" y="1359"/>
                  </a:lnTo>
                  <a:lnTo>
                    <a:pt x="722" y="1406"/>
                  </a:lnTo>
                  <a:lnTo>
                    <a:pt x="735" y="1458"/>
                  </a:lnTo>
                  <a:lnTo>
                    <a:pt x="831" y="1481"/>
                  </a:lnTo>
                  <a:lnTo>
                    <a:pt x="871" y="1487"/>
                  </a:lnTo>
                  <a:lnTo>
                    <a:pt x="912" y="1612"/>
                  </a:lnTo>
                  <a:lnTo>
                    <a:pt x="878" y="1625"/>
                  </a:lnTo>
                  <a:lnTo>
                    <a:pt x="871" y="1693"/>
                  </a:lnTo>
                  <a:lnTo>
                    <a:pt x="842" y="1711"/>
                  </a:lnTo>
                  <a:lnTo>
                    <a:pt x="826" y="1688"/>
                  </a:lnTo>
                  <a:lnTo>
                    <a:pt x="826" y="1646"/>
                  </a:lnTo>
                  <a:lnTo>
                    <a:pt x="785" y="1625"/>
                  </a:lnTo>
                  <a:lnTo>
                    <a:pt x="769" y="1567"/>
                  </a:lnTo>
                  <a:lnTo>
                    <a:pt x="688" y="1474"/>
                  </a:lnTo>
                  <a:lnTo>
                    <a:pt x="545" y="1349"/>
                  </a:lnTo>
                  <a:lnTo>
                    <a:pt x="534" y="1291"/>
                  </a:lnTo>
                  <a:lnTo>
                    <a:pt x="527" y="1148"/>
                  </a:lnTo>
                  <a:lnTo>
                    <a:pt x="441" y="1056"/>
                  </a:lnTo>
                  <a:lnTo>
                    <a:pt x="412" y="994"/>
                  </a:lnTo>
                  <a:lnTo>
                    <a:pt x="390" y="958"/>
                  </a:lnTo>
                  <a:lnTo>
                    <a:pt x="321" y="958"/>
                  </a:lnTo>
                  <a:lnTo>
                    <a:pt x="224" y="872"/>
                  </a:lnTo>
                  <a:lnTo>
                    <a:pt x="182" y="838"/>
                  </a:lnTo>
                  <a:lnTo>
                    <a:pt x="148" y="793"/>
                  </a:lnTo>
                  <a:lnTo>
                    <a:pt x="234" y="786"/>
                  </a:lnTo>
                  <a:lnTo>
                    <a:pt x="247" y="809"/>
                  </a:lnTo>
                  <a:lnTo>
                    <a:pt x="276" y="798"/>
                  </a:lnTo>
                  <a:lnTo>
                    <a:pt x="263" y="746"/>
                  </a:lnTo>
                  <a:lnTo>
                    <a:pt x="286" y="735"/>
                  </a:lnTo>
                  <a:lnTo>
                    <a:pt x="297" y="671"/>
                  </a:lnTo>
                  <a:lnTo>
                    <a:pt x="240" y="574"/>
                  </a:lnTo>
                  <a:lnTo>
                    <a:pt x="114" y="477"/>
                  </a:lnTo>
                  <a:lnTo>
                    <a:pt x="68" y="384"/>
                  </a:lnTo>
                  <a:lnTo>
                    <a:pt x="52" y="293"/>
                  </a:lnTo>
                  <a:lnTo>
                    <a:pt x="52" y="207"/>
                  </a:lnTo>
                  <a:lnTo>
                    <a:pt x="23" y="167"/>
                  </a:lnTo>
                  <a:lnTo>
                    <a:pt x="0" y="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1147680" y="3840120"/>
              <a:ext cx="3668760" cy="2408040"/>
            </a:xfrm>
            <a:custGeom>
              <a:avLst/>
              <a:gdLst/>
              <a:ahLst/>
              <a:rect l="l" t="t" r="r" b="b"/>
              <a:pathLst>
                <a:path w="4732" h="3036">
                  <a:moveTo>
                    <a:pt x="0" y="0"/>
                  </a:moveTo>
                  <a:lnTo>
                    <a:pt x="349" y="34"/>
                  </a:lnTo>
                  <a:lnTo>
                    <a:pt x="338" y="63"/>
                  </a:lnTo>
                  <a:lnTo>
                    <a:pt x="821" y="379"/>
                  </a:lnTo>
                  <a:lnTo>
                    <a:pt x="1222" y="407"/>
                  </a:lnTo>
                  <a:lnTo>
                    <a:pt x="1238" y="350"/>
                  </a:lnTo>
                  <a:lnTo>
                    <a:pt x="1468" y="368"/>
                  </a:lnTo>
                  <a:lnTo>
                    <a:pt x="1509" y="402"/>
                  </a:lnTo>
                  <a:lnTo>
                    <a:pt x="1502" y="449"/>
                  </a:lnTo>
                  <a:lnTo>
                    <a:pt x="1543" y="459"/>
                  </a:lnTo>
                  <a:lnTo>
                    <a:pt x="1588" y="522"/>
                  </a:lnTo>
                  <a:lnTo>
                    <a:pt x="1611" y="522"/>
                  </a:lnTo>
                  <a:lnTo>
                    <a:pt x="1635" y="574"/>
                  </a:lnTo>
                  <a:lnTo>
                    <a:pt x="1692" y="585"/>
                  </a:lnTo>
                  <a:lnTo>
                    <a:pt x="1681" y="603"/>
                  </a:lnTo>
                  <a:lnTo>
                    <a:pt x="1697" y="660"/>
                  </a:lnTo>
                  <a:lnTo>
                    <a:pt x="1710" y="741"/>
                  </a:lnTo>
                  <a:lnTo>
                    <a:pt x="1749" y="780"/>
                  </a:lnTo>
                  <a:lnTo>
                    <a:pt x="1817" y="861"/>
                  </a:lnTo>
                  <a:lnTo>
                    <a:pt x="1853" y="856"/>
                  </a:lnTo>
                  <a:lnTo>
                    <a:pt x="1864" y="879"/>
                  </a:lnTo>
                  <a:lnTo>
                    <a:pt x="1927" y="913"/>
                  </a:lnTo>
                  <a:lnTo>
                    <a:pt x="1979" y="861"/>
                  </a:lnTo>
                  <a:lnTo>
                    <a:pt x="1973" y="809"/>
                  </a:lnTo>
                  <a:lnTo>
                    <a:pt x="1979" y="780"/>
                  </a:lnTo>
                  <a:lnTo>
                    <a:pt x="2031" y="780"/>
                  </a:lnTo>
                  <a:lnTo>
                    <a:pt x="2042" y="746"/>
                  </a:lnTo>
                  <a:lnTo>
                    <a:pt x="2065" y="746"/>
                  </a:lnTo>
                  <a:lnTo>
                    <a:pt x="2065" y="770"/>
                  </a:lnTo>
                  <a:lnTo>
                    <a:pt x="2187" y="780"/>
                  </a:lnTo>
                  <a:lnTo>
                    <a:pt x="2255" y="843"/>
                  </a:lnTo>
                  <a:lnTo>
                    <a:pt x="2300" y="936"/>
                  </a:lnTo>
                  <a:lnTo>
                    <a:pt x="2305" y="970"/>
                  </a:lnTo>
                  <a:lnTo>
                    <a:pt x="2375" y="1080"/>
                  </a:lnTo>
                  <a:lnTo>
                    <a:pt x="2398" y="1125"/>
                  </a:lnTo>
                  <a:lnTo>
                    <a:pt x="2456" y="1166"/>
                  </a:lnTo>
                  <a:lnTo>
                    <a:pt x="2466" y="1223"/>
                  </a:lnTo>
                  <a:lnTo>
                    <a:pt x="2484" y="1257"/>
                  </a:lnTo>
                  <a:lnTo>
                    <a:pt x="2477" y="1297"/>
                  </a:lnTo>
                  <a:lnTo>
                    <a:pt x="2518" y="1320"/>
                  </a:lnTo>
                  <a:lnTo>
                    <a:pt x="2513" y="1383"/>
                  </a:lnTo>
                  <a:lnTo>
                    <a:pt x="2558" y="1377"/>
                  </a:lnTo>
                  <a:lnTo>
                    <a:pt x="2592" y="1417"/>
                  </a:lnTo>
                  <a:lnTo>
                    <a:pt x="2621" y="1411"/>
                  </a:lnTo>
                  <a:lnTo>
                    <a:pt x="2673" y="1440"/>
                  </a:lnTo>
                  <a:lnTo>
                    <a:pt x="2701" y="1440"/>
                  </a:lnTo>
                  <a:lnTo>
                    <a:pt x="2735" y="1435"/>
                  </a:lnTo>
                  <a:lnTo>
                    <a:pt x="2764" y="1453"/>
                  </a:lnTo>
                  <a:lnTo>
                    <a:pt x="2805" y="1458"/>
                  </a:lnTo>
                  <a:lnTo>
                    <a:pt x="2787" y="1544"/>
                  </a:lnTo>
                  <a:lnTo>
                    <a:pt x="2805" y="1584"/>
                  </a:lnTo>
                  <a:lnTo>
                    <a:pt x="2805" y="1732"/>
                  </a:lnTo>
                  <a:lnTo>
                    <a:pt x="2811" y="1790"/>
                  </a:lnTo>
                  <a:lnTo>
                    <a:pt x="2886" y="1904"/>
                  </a:lnTo>
                  <a:lnTo>
                    <a:pt x="2936" y="1962"/>
                  </a:lnTo>
                  <a:lnTo>
                    <a:pt x="2988" y="2014"/>
                  </a:lnTo>
                  <a:lnTo>
                    <a:pt x="2983" y="2032"/>
                  </a:lnTo>
                  <a:lnTo>
                    <a:pt x="2915" y="1980"/>
                  </a:lnTo>
                  <a:lnTo>
                    <a:pt x="2891" y="1969"/>
                  </a:lnTo>
                  <a:lnTo>
                    <a:pt x="2886" y="1985"/>
                  </a:lnTo>
                  <a:lnTo>
                    <a:pt x="3029" y="2123"/>
                  </a:lnTo>
                  <a:lnTo>
                    <a:pt x="3194" y="2313"/>
                  </a:lnTo>
                  <a:lnTo>
                    <a:pt x="3235" y="2347"/>
                  </a:lnTo>
                  <a:lnTo>
                    <a:pt x="3270" y="2371"/>
                  </a:lnTo>
                  <a:lnTo>
                    <a:pt x="3338" y="2381"/>
                  </a:lnTo>
                  <a:lnTo>
                    <a:pt x="3395" y="2405"/>
                  </a:lnTo>
                  <a:lnTo>
                    <a:pt x="3452" y="2433"/>
                  </a:lnTo>
                  <a:lnTo>
                    <a:pt x="3556" y="2428"/>
                  </a:lnTo>
                  <a:lnTo>
                    <a:pt x="3648" y="2329"/>
                  </a:lnTo>
                  <a:lnTo>
                    <a:pt x="3791" y="2324"/>
                  </a:lnTo>
                  <a:lnTo>
                    <a:pt x="3854" y="2290"/>
                  </a:lnTo>
                  <a:lnTo>
                    <a:pt x="3877" y="2256"/>
                  </a:lnTo>
                  <a:lnTo>
                    <a:pt x="3958" y="2243"/>
                  </a:lnTo>
                  <a:lnTo>
                    <a:pt x="4049" y="2191"/>
                  </a:lnTo>
                  <a:lnTo>
                    <a:pt x="4078" y="2112"/>
                  </a:lnTo>
                  <a:lnTo>
                    <a:pt x="4096" y="1946"/>
                  </a:lnTo>
                  <a:lnTo>
                    <a:pt x="4119" y="1870"/>
                  </a:lnTo>
                  <a:lnTo>
                    <a:pt x="4164" y="1813"/>
                  </a:lnTo>
                  <a:lnTo>
                    <a:pt x="4221" y="1779"/>
                  </a:lnTo>
                  <a:lnTo>
                    <a:pt x="4383" y="1745"/>
                  </a:lnTo>
                  <a:lnTo>
                    <a:pt x="4417" y="1722"/>
                  </a:lnTo>
                  <a:lnTo>
                    <a:pt x="4560" y="1716"/>
                  </a:lnTo>
                  <a:lnTo>
                    <a:pt x="4646" y="1704"/>
                  </a:lnTo>
                  <a:lnTo>
                    <a:pt x="4686" y="1688"/>
                  </a:lnTo>
                  <a:lnTo>
                    <a:pt x="4709" y="1688"/>
                  </a:lnTo>
                  <a:lnTo>
                    <a:pt x="4727" y="1740"/>
                  </a:lnTo>
                  <a:lnTo>
                    <a:pt x="4732" y="1790"/>
                  </a:lnTo>
                  <a:lnTo>
                    <a:pt x="4693" y="1876"/>
                  </a:lnTo>
                  <a:lnTo>
                    <a:pt x="4664" y="1912"/>
                  </a:lnTo>
                  <a:lnTo>
                    <a:pt x="4664" y="1991"/>
                  </a:lnTo>
                  <a:lnTo>
                    <a:pt x="4623" y="2014"/>
                  </a:lnTo>
                  <a:lnTo>
                    <a:pt x="4657" y="2026"/>
                  </a:lnTo>
                  <a:lnTo>
                    <a:pt x="4680" y="2089"/>
                  </a:lnTo>
                  <a:lnTo>
                    <a:pt x="4657" y="2123"/>
                  </a:lnTo>
                  <a:lnTo>
                    <a:pt x="4641" y="2170"/>
                  </a:lnTo>
                  <a:lnTo>
                    <a:pt x="4641" y="2256"/>
                  </a:lnTo>
                  <a:lnTo>
                    <a:pt x="4636" y="2285"/>
                  </a:lnTo>
                  <a:lnTo>
                    <a:pt x="4607" y="2272"/>
                  </a:lnTo>
                  <a:lnTo>
                    <a:pt x="4594" y="2227"/>
                  </a:lnTo>
                  <a:lnTo>
                    <a:pt x="4555" y="2215"/>
                  </a:lnTo>
                  <a:lnTo>
                    <a:pt x="4526" y="2277"/>
                  </a:lnTo>
                  <a:lnTo>
                    <a:pt x="4422" y="2381"/>
                  </a:lnTo>
                  <a:lnTo>
                    <a:pt x="4383" y="2405"/>
                  </a:lnTo>
                  <a:lnTo>
                    <a:pt x="4125" y="2410"/>
                  </a:lnTo>
                  <a:lnTo>
                    <a:pt x="4119" y="2530"/>
                  </a:lnTo>
                  <a:lnTo>
                    <a:pt x="4062" y="2543"/>
                  </a:lnTo>
                  <a:lnTo>
                    <a:pt x="4125" y="2593"/>
                  </a:lnTo>
                  <a:lnTo>
                    <a:pt x="4193" y="2606"/>
                  </a:lnTo>
                  <a:lnTo>
                    <a:pt x="4256" y="2645"/>
                  </a:lnTo>
                  <a:lnTo>
                    <a:pt x="4273" y="2708"/>
                  </a:lnTo>
                  <a:lnTo>
                    <a:pt x="4250" y="2760"/>
                  </a:lnTo>
                  <a:lnTo>
                    <a:pt x="3947" y="2760"/>
                  </a:lnTo>
                  <a:lnTo>
                    <a:pt x="3940" y="2846"/>
                  </a:lnTo>
                  <a:lnTo>
                    <a:pt x="3958" y="2903"/>
                  </a:lnTo>
                  <a:lnTo>
                    <a:pt x="3976" y="2955"/>
                  </a:lnTo>
                  <a:lnTo>
                    <a:pt x="3940" y="3036"/>
                  </a:lnTo>
                  <a:lnTo>
                    <a:pt x="3791" y="2887"/>
                  </a:lnTo>
                  <a:lnTo>
                    <a:pt x="3734" y="2846"/>
                  </a:lnTo>
                  <a:lnTo>
                    <a:pt x="3660" y="2812"/>
                  </a:lnTo>
                  <a:lnTo>
                    <a:pt x="3608" y="2772"/>
                  </a:lnTo>
                  <a:lnTo>
                    <a:pt x="3590" y="2726"/>
                  </a:lnTo>
                  <a:lnTo>
                    <a:pt x="3517" y="2744"/>
                  </a:lnTo>
                  <a:lnTo>
                    <a:pt x="3504" y="2765"/>
                  </a:lnTo>
                  <a:lnTo>
                    <a:pt x="3465" y="2760"/>
                  </a:lnTo>
                  <a:lnTo>
                    <a:pt x="3460" y="2720"/>
                  </a:lnTo>
                  <a:lnTo>
                    <a:pt x="3424" y="2702"/>
                  </a:lnTo>
                  <a:lnTo>
                    <a:pt x="3402" y="2708"/>
                  </a:lnTo>
                  <a:lnTo>
                    <a:pt x="3384" y="2744"/>
                  </a:lnTo>
                  <a:lnTo>
                    <a:pt x="3418" y="2765"/>
                  </a:lnTo>
                  <a:lnTo>
                    <a:pt x="3374" y="2778"/>
                  </a:lnTo>
                  <a:lnTo>
                    <a:pt x="3304" y="2794"/>
                  </a:lnTo>
                  <a:lnTo>
                    <a:pt x="3201" y="2846"/>
                  </a:lnTo>
                  <a:lnTo>
                    <a:pt x="3149" y="2864"/>
                  </a:lnTo>
                  <a:lnTo>
                    <a:pt x="3080" y="2864"/>
                  </a:lnTo>
                  <a:lnTo>
                    <a:pt x="2988" y="2835"/>
                  </a:lnTo>
                  <a:lnTo>
                    <a:pt x="2897" y="2817"/>
                  </a:lnTo>
                  <a:lnTo>
                    <a:pt x="2771" y="2788"/>
                  </a:lnTo>
                  <a:lnTo>
                    <a:pt x="2735" y="2754"/>
                  </a:lnTo>
                  <a:lnTo>
                    <a:pt x="2639" y="2720"/>
                  </a:lnTo>
                  <a:lnTo>
                    <a:pt x="2547" y="2715"/>
                  </a:lnTo>
                  <a:lnTo>
                    <a:pt x="2506" y="2679"/>
                  </a:lnTo>
                  <a:lnTo>
                    <a:pt x="2375" y="2650"/>
                  </a:lnTo>
                  <a:lnTo>
                    <a:pt x="2266" y="2600"/>
                  </a:lnTo>
                  <a:lnTo>
                    <a:pt x="2146" y="2507"/>
                  </a:lnTo>
                  <a:lnTo>
                    <a:pt x="2047" y="2485"/>
                  </a:lnTo>
                  <a:lnTo>
                    <a:pt x="2018" y="2491"/>
                  </a:lnTo>
                  <a:lnTo>
                    <a:pt x="2002" y="2507"/>
                  </a:lnTo>
                  <a:lnTo>
                    <a:pt x="1961" y="2473"/>
                  </a:lnTo>
                  <a:lnTo>
                    <a:pt x="1882" y="2462"/>
                  </a:lnTo>
                  <a:lnTo>
                    <a:pt x="1835" y="2416"/>
                  </a:lnTo>
                  <a:lnTo>
                    <a:pt x="1767" y="2376"/>
                  </a:lnTo>
                  <a:lnTo>
                    <a:pt x="1687" y="2301"/>
                  </a:lnTo>
                  <a:lnTo>
                    <a:pt x="1640" y="2267"/>
                  </a:lnTo>
                  <a:lnTo>
                    <a:pt x="1588" y="2267"/>
                  </a:lnTo>
                  <a:lnTo>
                    <a:pt x="1554" y="2199"/>
                  </a:lnTo>
                  <a:lnTo>
                    <a:pt x="1520" y="2129"/>
                  </a:lnTo>
                  <a:lnTo>
                    <a:pt x="1514" y="2077"/>
                  </a:lnTo>
                  <a:lnTo>
                    <a:pt x="1572" y="2077"/>
                  </a:lnTo>
                  <a:lnTo>
                    <a:pt x="1577" y="2037"/>
                  </a:lnTo>
                  <a:lnTo>
                    <a:pt x="1566" y="2003"/>
                  </a:lnTo>
                  <a:lnTo>
                    <a:pt x="1549" y="1969"/>
                  </a:lnTo>
                  <a:lnTo>
                    <a:pt x="1566" y="1904"/>
                  </a:lnTo>
                  <a:lnTo>
                    <a:pt x="1543" y="1831"/>
                  </a:lnTo>
                  <a:lnTo>
                    <a:pt x="1514" y="1774"/>
                  </a:lnTo>
                  <a:lnTo>
                    <a:pt x="1497" y="1722"/>
                  </a:lnTo>
                  <a:lnTo>
                    <a:pt x="1400" y="1641"/>
                  </a:lnTo>
                  <a:lnTo>
                    <a:pt x="1319" y="1560"/>
                  </a:lnTo>
                  <a:lnTo>
                    <a:pt x="1285" y="1497"/>
                  </a:lnTo>
                  <a:lnTo>
                    <a:pt x="1267" y="1453"/>
                  </a:lnTo>
                  <a:lnTo>
                    <a:pt x="1176" y="1377"/>
                  </a:lnTo>
                  <a:lnTo>
                    <a:pt x="1129" y="1320"/>
                  </a:lnTo>
                  <a:lnTo>
                    <a:pt x="1066" y="1239"/>
                  </a:lnTo>
                  <a:lnTo>
                    <a:pt x="1021" y="1200"/>
                  </a:lnTo>
                  <a:lnTo>
                    <a:pt x="980" y="1194"/>
                  </a:lnTo>
                  <a:lnTo>
                    <a:pt x="957" y="1187"/>
                  </a:lnTo>
                  <a:lnTo>
                    <a:pt x="952" y="1171"/>
                  </a:lnTo>
                  <a:lnTo>
                    <a:pt x="1004" y="1137"/>
                  </a:lnTo>
                  <a:lnTo>
                    <a:pt x="1021" y="1073"/>
                  </a:lnTo>
                  <a:lnTo>
                    <a:pt x="935" y="1010"/>
                  </a:lnTo>
                  <a:lnTo>
                    <a:pt x="894" y="999"/>
                  </a:lnTo>
                  <a:lnTo>
                    <a:pt x="831" y="924"/>
                  </a:lnTo>
                  <a:lnTo>
                    <a:pt x="769" y="879"/>
                  </a:lnTo>
                  <a:lnTo>
                    <a:pt x="735" y="884"/>
                  </a:lnTo>
                  <a:lnTo>
                    <a:pt x="745" y="798"/>
                  </a:lnTo>
                  <a:lnTo>
                    <a:pt x="699" y="770"/>
                  </a:lnTo>
                  <a:lnTo>
                    <a:pt x="654" y="718"/>
                  </a:lnTo>
                  <a:lnTo>
                    <a:pt x="641" y="660"/>
                  </a:lnTo>
                  <a:lnTo>
                    <a:pt x="602" y="631"/>
                  </a:lnTo>
                  <a:lnTo>
                    <a:pt x="573" y="540"/>
                  </a:lnTo>
                  <a:lnTo>
                    <a:pt x="568" y="483"/>
                  </a:lnTo>
                  <a:lnTo>
                    <a:pt x="516" y="368"/>
                  </a:lnTo>
                  <a:lnTo>
                    <a:pt x="464" y="219"/>
                  </a:lnTo>
                  <a:lnTo>
                    <a:pt x="407" y="201"/>
                  </a:lnTo>
                  <a:lnTo>
                    <a:pt x="344" y="172"/>
                  </a:lnTo>
                  <a:lnTo>
                    <a:pt x="304" y="120"/>
                  </a:lnTo>
                  <a:lnTo>
                    <a:pt x="269" y="97"/>
                  </a:lnTo>
                  <a:lnTo>
                    <a:pt x="252" y="178"/>
                  </a:lnTo>
                  <a:lnTo>
                    <a:pt x="240" y="327"/>
                  </a:lnTo>
                  <a:lnTo>
                    <a:pt x="258" y="407"/>
                  </a:lnTo>
                  <a:lnTo>
                    <a:pt x="297" y="470"/>
                  </a:lnTo>
                  <a:lnTo>
                    <a:pt x="362" y="545"/>
                  </a:lnTo>
                  <a:lnTo>
                    <a:pt x="407" y="649"/>
                  </a:lnTo>
                  <a:lnTo>
                    <a:pt x="464" y="718"/>
                  </a:lnTo>
                  <a:lnTo>
                    <a:pt x="482" y="809"/>
                  </a:lnTo>
                  <a:lnTo>
                    <a:pt x="505" y="890"/>
                  </a:lnTo>
                  <a:lnTo>
                    <a:pt x="545" y="913"/>
                  </a:lnTo>
                  <a:lnTo>
                    <a:pt x="555" y="970"/>
                  </a:lnTo>
                  <a:lnTo>
                    <a:pt x="613" y="994"/>
                  </a:lnTo>
                  <a:lnTo>
                    <a:pt x="649" y="1038"/>
                  </a:lnTo>
                  <a:lnTo>
                    <a:pt x="654" y="1090"/>
                  </a:lnTo>
                  <a:lnTo>
                    <a:pt x="631" y="1137"/>
                  </a:lnTo>
                  <a:lnTo>
                    <a:pt x="636" y="1187"/>
                  </a:lnTo>
                  <a:lnTo>
                    <a:pt x="693" y="1229"/>
                  </a:lnTo>
                  <a:lnTo>
                    <a:pt x="735" y="1286"/>
                  </a:lnTo>
                  <a:lnTo>
                    <a:pt x="735" y="1359"/>
                  </a:lnTo>
                  <a:lnTo>
                    <a:pt x="722" y="1406"/>
                  </a:lnTo>
                  <a:lnTo>
                    <a:pt x="735" y="1458"/>
                  </a:lnTo>
                  <a:lnTo>
                    <a:pt x="831" y="1481"/>
                  </a:lnTo>
                  <a:lnTo>
                    <a:pt x="871" y="1487"/>
                  </a:lnTo>
                  <a:lnTo>
                    <a:pt x="912" y="1612"/>
                  </a:lnTo>
                  <a:lnTo>
                    <a:pt x="878" y="1625"/>
                  </a:lnTo>
                  <a:lnTo>
                    <a:pt x="871" y="1693"/>
                  </a:lnTo>
                  <a:lnTo>
                    <a:pt x="842" y="1711"/>
                  </a:lnTo>
                  <a:lnTo>
                    <a:pt x="826" y="1688"/>
                  </a:lnTo>
                  <a:lnTo>
                    <a:pt x="826" y="1646"/>
                  </a:lnTo>
                  <a:lnTo>
                    <a:pt x="785" y="1625"/>
                  </a:lnTo>
                  <a:lnTo>
                    <a:pt x="769" y="1567"/>
                  </a:lnTo>
                  <a:lnTo>
                    <a:pt x="688" y="1474"/>
                  </a:lnTo>
                  <a:lnTo>
                    <a:pt x="545" y="1349"/>
                  </a:lnTo>
                  <a:lnTo>
                    <a:pt x="534" y="1291"/>
                  </a:lnTo>
                  <a:lnTo>
                    <a:pt x="527" y="1148"/>
                  </a:lnTo>
                  <a:lnTo>
                    <a:pt x="441" y="1056"/>
                  </a:lnTo>
                  <a:lnTo>
                    <a:pt x="412" y="994"/>
                  </a:lnTo>
                  <a:lnTo>
                    <a:pt x="390" y="958"/>
                  </a:lnTo>
                  <a:lnTo>
                    <a:pt x="321" y="958"/>
                  </a:lnTo>
                  <a:lnTo>
                    <a:pt x="224" y="872"/>
                  </a:lnTo>
                  <a:lnTo>
                    <a:pt x="182" y="838"/>
                  </a:lnTo>
                  <a:lnTo>
                    <a:pt x="148" y="793"/>
                  </a:lnTo>
                  <a:lnTo>
                    <a:pt x="234" y="786"/>
                  </a:lnTo>
                  <a:lnTo>
                    <a:pt x="247" y="809"/>
                  </a:lnTo>
                  <a:lnTo>
                    <a:pt x="276" y="798"/>
                  </a:lnTo>
                  <a:lnTo>
                    <a:pt x="263" y="746"/>
                  </a:lnTo>
                  <a:lnTo>
                    <a:pt x="286" y="735"/>
                  </a:lnTo>
                  <a:lnTo>
                    <a:pt x="297" y="671"/>
                  </a:lnTo>
                  <a:lnTo>
                    <a:pt x="240" y="574"/>
                  </a:lnTo>
                  <a:lnTo>
                    <a:pt x="114" y="477"/>
                  </a:lnTo>
                  <a:lnTo>
                    <a:pt x="68" y="384"/>
                  </a:lnTo>
                  <a:lnTo>
                    <a:pt x="52" y="293"/>
                  </a:lnTo>
                  <a:lnTo>
                    <a:pt x="52" y="207"/>
                  </a:lnTo>
                  <a:lnTo>
                    <a:pt x="23" y="167"/>
                  </a:lnTo>
                  <a:lnTo>
                    <a:pt x="0" y="97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2814840" y="3057480"/>
              <a:ext cx="771480" cy="415800"/>
            </a:xfrm>
            <a:custGeom>
              <a:avLst/>
              <a:gdLst/>
              <a:ahLst/>
              <a:rect l="l" t="t" r="r" b="b"/>
              <a:pathLst>
                <a:path w="996" h="523">
                  <a:moveTo>
                    <a:pt x="7" y="0"/>
                  </a:moveTo>
                  <a:lnTo>
                    <a:pt x="871" y="0"/>
                  </a:lnTo>
                  <a:lnTo>
                    <a:pt x="921" y="7"/>
                  </a:lnTo>
                  <a:lnTo>
                    <a:pt x="939" y="21"/>
                  </a:lnTo>
                  <a:lnTo>
                    <a:pt x="953" y="36"/>
                  </a:lnTo>
                  <a:lnTo>
                    <a:pt x="950" y="61"/>
                  </a:lnTo>
                  <a:lnTo>
                    <a:pt x="932" y="61"/>
                  </a:lnTo>
                  <a:lnTo>
                    <a:pt x="925" y="75"/>
                  </a:lnTo>
                  <a:lnTo>
                    <a:pt x="928" y="86"/>
                  </a:lnTo>
                  <a:lnTo>
                    <a:pt x="953" y="97"/>
                  </a:lnTo>
                  <a:lnTo>
                    <a:pt x="957" y="115"/>
                  </a:lnTo>
                  <a:lnTo>
                    <a:pt x="953" y="133"/>
                  </a:lnTo>
                  <a:lnTo>
                    <a:pt x="979" y="154"/>
                  </a:lnTo>
                  <a:lnTo>
                    <a:pt x="986" y="176"/>
                  </a:lnTo>
                  <a:lnTo>
                    <a:pt x="996" y="523"/>
                  </a:lnTo>
                  <a:lnTo>
                    <a:pt x="315" y="516"/>
                  </a:lnTo>
                  <a:lnTo>
                    <a:pt x="0" y="502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2814840" y="3057480"/>
              <a:ext cx="771480" cy="415800"/>
            </a:xfrm>
            <a:custGeom>
              <a:avLst/>
              <a:gdLst/>
              <a:ahLst/>
              <a:rect l="l" t="t" r="r" b="b"/>
              <a:pathLst>
                <a:path w="996" h="523">
                  <a:moveTo>
                    <a:pt x="7" y="0"/>
                  </a:moveTo>
                  <a:lnTo>
                    <a:pt x="871" y="0"/>
                  </a:lnTo>
                  <a:lnTo>
                    <a:pt x="921" y="7"/>
                  </a:lnTo>
                  <a:lnTo>
                    <a:pt x="939" y="21"/>
                  </a:lnTo>
                  <a:lnTo>
                    <a:pt x="953" y="36"/>
                  </a:lnTo>
                  <a:lnTo>
                    <a:pt x="950" y="61"/>
                  </a:lnTo>
                  <a:lnTo>
                    <a:pt x="932" y="61"/>
                  </a:lnTo>
                  <a:lnTo>
                    <a:pt x="925" y="75"/>
                  </a:lnTo>
                  <a:lnTo>
                    <a:pt x="928" y="86"/>
                  </a:lnTo>
                  <a:lnTo>
                    <a:pt x="953" y="97"/>
                  </a:lnTo>
                  <a:lnTo>
                    <a:pt x="957" y="115"/>
                  </a:lnTo>
                  <a:lnTo>
                    <a:pt x="953" y="133"/>
                  </a:lnTo>
                  <a:lnTo>
                    <a:pt x="979" y="154"/>
                  </a:lnTo>
                  <a:lnTo>
                    <a:pt x="986" y="176"/>
                  </a:lnTo>
                  <a:lnTo>
                    <a:pt x="996" y="523"/>
                  </a:lnTo>
                  <a:lnTo>
                    <a:pt x="315" y="516"/>
                  </a:lnTo>
                  <a:lnTo>
                    <a:pt x="0" y="502"/>
                  </a:lnTo>
                  <a:lnTo>
                    <a:pt x="7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2079720" y="2854080"/>
              <a:ext cx="735120" cy="609480"/>
            </a:xfrm>
            <a:custGeom>
              <a:avLst/>
              <a:gdLst/>
              <a:ahLst/>
              <a:rect l="l" t="t" r="r" b="b"/>
              <a:pathLst>
                <a:path w="950" h="767">
                  <a:moveTo>
                    <a:pt x="71" y="0"/>
                  </a:moveTo>
                  <a:lnTo>
                    <a:pt x="581" y="60"/>
                  </a:lnTo>
                  <a:lnTo>
                    <a:pt x="763" y="82"/>
                  </a:lnTo>
                  <a:lnTo>
                    <a:pt x="950" y="89"/>
                  </a:lnTo>
                  <a:lnTo>
                    <a:pt x="943" y="767"/>
                  </a:lnTo>
                  <a:lnTo>
                    <a:pt x="520" y="742"/>
                  </a:lnTo>
                  <a:lnTo>
                    <a:pt x="287" y="717"/>
                  </a:lnTo>
                  <a:lnTo>
                    <a:pt x="0" y="684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2079720" y="2854080"/>
              <a:ext cx="735120" cy="609480"/>
            </a:xfrm>
            <a:custGeom>
              <a:avLst/>
              <a:gdLst/>
              <a:ahLst/>
              <a:rect l="l" t="t" r="r" b="b"/>
              <a:pathLst>
                <a:path w="950" h="767">
                  <a:moveTo>
                    <a:pt x="71" y="0"/>
                  </a:moveTo>
                  <a:lnTo>
                    <a:pt x="581" y="60"/>
                  </a:lnTo>
                  <a:lnTo>
                    <a:pt x="763" y="82"/>
                  </a:lnTo>
                  <a:lnTo>
                    <a:pt x="950" y="89"/>
                  </a:lnTo>
                  <a:lnTo>
                    <a:pt x="943" y="767"/>
                  </a:lnTo>
                  <a:lnTo>
                    <a:pt x="520" y="742"/>
                  </a:lnTo>
                  <a:lnTo>
                    <a:pt x="287" y="717"/>
                  </a:lnTo>
                  <a:lnTo>
                    <a:pt x="0" y="684"/>
                  </a:lnTo>
                  <a:lnTo>
                    <a:pt x="71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1998720" y="3395520"/>
              <a:ext cx="706320" cy="768240"/>
            </a:xfrm>
            <a:custGeom>
              <a:avLst/>
              <a:gdLst/>
              <a:ahLst/>
              <a:rect l="l" t="t" r="r" b="b"/>
              <a:pathLst>
                <a:path w="910" h="968">
                  <a:moveTo>
                    <a:pt x="910" y="79"/>
                  </a:moveTo>
                  <a:lnTo>
                    <a:pt x="907" y="265"/>
                  </a:lnTo>
                  <a:lnTo>
                    <a:pt x="885" y="656"/>
                  </a:lnTo>
                  <a:lnTo>
                    <a:pt x="871" y="918"/>
                  </a:lnTo>
                  <a:lnTo>
                    <a:pt x="373" y="896"/>
                  </a:lnTo>
                  <a:lnTo>
                    <a:pt x="358" y="921"/>
                  </a:lnTo>
                  <a:lnTo>
                    <a:pt x="136" y="907"/>
                  </a:lnTo>
                  <a:lnTo>
                    <a:pt x="118" y="968"/>
                  </a:lnTo>
                  <a:lnTo>
                    <a:pt x="0" y="950"/>
                  </a:lnTo>
                  <a:lnTo>
                    <a:pt x="100" y="0"/>
                  </a:lnTo>
                  <a:lnTo>
                    <a:pt x="279" y="21"/>
                  </a:lnTo>
                  <a:lnTo>
                    <a:pt x="530" y="50"/>
                  </a:lnTo>
                  <a:lnTo>
                    <a:pt x="781" y="75"/>
                  </a:lnTo>
                  <a:lnTo>
                    <a:pt x="910" y="79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1998720" y="3395520"/>
              <a:ext cx="706320" cy="768240"/>
            </a:xfrm>
            <a:custGeom>
              <a:avLst/>
              <a:gdLst/>
              <a:ahLst/>
              <a:rect l="l" t="t" r="r" b="b"/>
              <a:pathLst>
                <a:path w="910" h="968">
                  <a:moveTo>
                    <a:pt x="910" y="79"/>
                  </a:moveTo>
                  <a:lnTo>
                    <a:pt x="907" y="265"/>
                  </a:lnTo>
                  <a:lnTo>
                    <a:pt x="885" y="656"/>
                  </a:lnTo>
                  <a:lnTo>
                    <a:pt x="871" y="918"/>
                  </a:lnTo>
                  <a:lnTo>
                    <a:pt x="373" y="896"/>
                  </a:lnTo>
                  <a:lnTo>
                    <a:pt x="358" y="921"/>
                  </a:lnTo>
                  <a:lnTo>
                    <a:pt x="136" y="907"/>
                  </a:lnTo>
                  <a:lnTo>
                    <a:pt x="118" y="968"/>
                  </a:lnTo>
                  <a:lnTo>
                    <a:pt x="0" y="950"/>
                  </a:lnTo>
                  <a:lnTo>
                    <a:pt x="100" y="0"/>
                  </a:lnTo>
                  <a:lnTo>
                    <a:pt x="279" y="21"/>
                  </a:lnTo>
                  <a:lnTo>
                    <a:pt x="530" y="50"/>
                  </a:lnTo>
                  <a:lnTo>
                    <a:pt x="781" y="75"/>
                  </a:lnTo>
                  <a:lnTo>
                    <a:pt x="910" y="79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2279880" y="3524040"/>
              <a:ext cx="1450800" cy="1468440"/>
            </a:xfrm>
            <a:custGeom>
              <a:avLst/>
              <a:gdLst/>
              <a:ahLst/>
              <a:rect l="l" t="t" r="r" b="b"/>
              <a:pathLst>
                <a:path w="1874" h="1851">
                  <a:moveTo>
                    <a:pt x="11" y="732"/>
                  </a:moveTo>
                  <a:lnTo>
                    <a:pt x="0" y="760"/>
                  </a:lnTo>
                  <a:lnTo>
                    <a:pt x="22" y="771"/>
                  </a:lnTo>
                  <a:lnTo>
                    <a:pt x="50" y="804"/>
                  </a:lnTo>
                  <a:lnTo>
                    <a:pt x="54" y="843"/>
                  </a:lnTo>
                  <a:lnTo>
                    <a:pt x="86" y="850"/>
                  </a:lnTo>
                  <a:lnTo>
                    <a:pt x="108" y="875"/>
                  </a:lnTo>
                  <a:lnTo>
                    <a:pt x="126" y="908"/>
                  </a:lnTo>
                  <a:lnTo>
                    <a:pt x="147" y="915"/>
                  </a:lnTo>
                  <a:lnTo>
                    <a:pt x="183" y="972"/>
                  </a:lnTo>
                  <a:lnTo>
                    <a:pt x="233" y="976"/>
                  </a:lnTo>
                  <a:lnTo>
                    <a:pt x="226" y="1001"/>
                  </a:lnTo>
                  <a:lnTo>
                    <a:pt x="244" y="1058"/>
                  </a:lnTo>
                  <a:lnTo>
                    <a:pt x="248" y="1137"/>
                  </a:lnTo>
                  <a:lnTo>
                    <a:pt x="273" y="1162"/>
                  </a:lnTo>
                  <a:lnTo>
                    <a:pt x="287" y="1184"/>
                  </a:lnTo>
                  <a:lnTo>
                    <a:pt x="301" y="1191"/>
                  </a:lnTo>
                  <a:lnTo>
                    <a:pt x="351" y="1241"/>
                  </a:lnTo>
                  <a:lnTo>
                    <a:pt x="373" y="1252"/>
                  </a:lnTo>
                  <a:lnTo>
                    <a:pt x="387" y="1255"/>
                  </a:lnTo>
                  <a:lnTo>
                    <a:pt x="402" y="1277"/>
                  </a:lnTo>
                  <a:lnTo>
                    <a:pt x="477" y="1298"/>
                  </a:lnTo>
                  <a:lnTo>
                    <a:pt x="506" y="1263"/>
                  </a:lnTo>
                  <a:lnTo>
                    <a:pt x="524" y="1245"/>
                  </a:lnTo>
                  <a:lnTo>
                    <a:pt x="513" y="1194"/>
                  </a:lnTo>
                  <a:lnTo>
                    <a:pt x="527" y="1176"/>
                  </a:lnTo>
                  <a:lnTo>
                    <a:pt x="570" y="1173"/>
                  </a:lnTo>
                  <a:lnTo>
                    <a:pt x="581" y="1159"/>
                  </a:lnTo>
                  <a:lnTo>
                    <a:pt x="588" y="1141"/>
                  </a:lnTo>
                  <a:lnTo>
                    <a:pt x="606" y="1144"/>
                  </a:lnTo>
                  <a:lnTo>
                    <a:pt x="610" y="1162"/>
                  </a:lnTo>
                  <a:lnTo>
                    <a:pt x="656" y="1166"/>
                  </a:lnTo>
                  <a:lnTo>
                    <a:pt x="732" y="1176"/>
                  </a:lnTo>
                  <a:lnTo>
                    <a:pt x="760" y="1205"/>
                  </a:lnTo>
                  <a:lnTo>
                    <a:pt x="818" y="1280"/>
                  </a:lnTo>
                  <a:lnTo>
                    <a:pt x="846" y="1334"/>
                  </a:lnTo>
                  <a:lnTo>
                    <a:pt x="850" y="1363"/>
                  </a:lnTo>
                  <a:lnTo>
                    <a:pt x="925" y="1481"/>
                  </a:lnTo>
                  <a:lnTo>
                    <a:pt x="938" y="1517"/>
                  </a:lnTo>
                  <a:lnTo>
                    <a:pt x="995" y="1557"/>
                  </a:lnTo>
                  <a:lnTo>
                    <a:pt x="999" y="1603"/>
                  </a:lnTo>
                  <a:lnTo>
                    <a:pt x="1013" y="1635"/>
                  </a:lnTo>
                  <a:lnTo>
                    <a:pt x="1024" y="1696"/>
                  </a:lnTo>
                  <a:lnTo>
                    <a:pt x="1049" y="1707"/>
                  </a:lnTo>
                  <a:lnTo>
                    <a:pt x="1052" y="1732"/>
                  </a:lnTo>
                  <a:lnTo>
                    <a:pt x="1052" y="1779"/>
                  </a:lnTo>
                  <a:lnTo>
                    <a:pt x="1070" y="1779"/>
                  </a:lnTo>
                  <a:lnTo>
                    <a:pt x="1099" y="1768"/>
                  </a:lnTo>
                  <a:lnTo>
                    <a:pt x="1135" y="1808"/>
                  </a:lnTo>
                  <a:lnTo>
                    <a:pt x="1167" y="1808"/>
                  </a:lnTo>
                  <a:lnTo>
                    <a:pt x="1199" y="1829"/>
                  </a:lnTo>
                  <a:lnTo>
                    <a:pt x="1242" y="1836"/>
                  </a:lnTo>
                  <a:lnTo>
                    <a:pt x="1275" y="1826"/>
                  </a:lnTo>
                  <a:lnTo>
                    <a:pt x="1303" y="1851"/>
                  </a:lnTo>
                  <a:lnTo>
                    <a:pt x="1336" y="1851"/>
                  </a:lnTo>
                  <a:lnTo>
                    <a:pt x="1350" y="1836"/>
                  </a:lnTo>
                  <a:lnTo>
                    <a:pt x="1368" y="1833"/>
                  </a:lnTo>
                  <a:lnTo>
                    <a:pt x="1389" y="1797"/>
                  </a:lnTo>
                  <a:lnTo>
                    <a:pt x="1350" y="1804"/>
                  </a:lnTo>
                  <a:lnTo>
                    <a:pt x="1329" y="1761"/>
                  </a:lnTo>
                  <a:lnTo>
                    <a:pt x="1321" y="1750"/>
                  </a:lnTo>
                  <a:lnTo>
                    <a:pt x="1318" y="1686"/>
                  </a:lnTo>
                  <a:lnTo>
                    <a:pt x="1303" y="1661"/>
                  </a:lnTo>
                  <a:lnTo>
                    <a:pt x="1321" y="1628"/>
                  </a:lnTo>
                  <a:lnTo>
                    <a:pt x="1321" y="1592"/>
                  </a:lnTo>
                  <a:lnTo>
                    <a:pt x="1339" y="1567"/>
                  </a:lnTo>
                  <a:lnTo>
                    <a:pt x="1336" y="1535"/>
                  </a:lnTo>
                  <a:lnTo>
                    <a:pt x="1332" y="1514"/>
                  </a:lnTo>
                  <a:lnTo>
                    <a:pt x="1354" y="1503"/>
                  </a:lnTo>
                  <a:lnTo>
                    <a:pt x="1364" y="1471"/>
                  </a:lnTo>
                  <a:lnTo>
                    <a:pt x="1389" y="1467"/>
                  </a:lnTo>
                  <a:lnTo>
                    <a:pt x="1418" y="1449"/>
                  </a:lnTo>
                  <a:lnTo>
                    <a:pt x="1425" y="1428"/>
                  </a:lnTo>
                  <a:lnTo>
                    <a:pt x="1450" y="1435"/>
                  </a:lnTo>
                  <a:lnTo>
                    <a:pt x="1468" y="1417"/>
                  </a:lnTo>
                  <a:lnTo>
                    <a:pt x="1461" y="1384"/>
                  </a:lnTo>
                  <a:lnTo>
                    <a:pt x="1483" y="1395"/>
                  </a:lnTo>
                  <a:lnTo>
                    <a:pt x="1540" y="1395"/>
                  </a:lnTo>
                  <a:lnTo>
                    <a:pt x="1597" y="1359"/>
                  </a:lnTo>
                  <a:lnTo>
                    <a:pt x="1626" y="1327"/>
                  </a:lnTo>
                  <a:lnTo>
                    <a:pt x="1658" y="1313"/>
                  </a:lnTo>
                  <a:lnTo>
                    <a:pt x="1687" y="1280"/>
                  </a:lnTo>
                  <a:lnTo>
                    <a:pt x="1716" y="1270"/>
                  </a:lnTo>
                  <a:lnTo>
                    <a:pt x="1705" y="1230"/>
                  </a:lnTo>
                  <a:lnTo>
                    <a:pt x="1676" y="1202"/>
                  </a:lnTo>
                  <a:lnTo>
                    <a:pt x="1676" y="1162"/>
                  </a:lnTo>
                  <a:lnTo>
                    <a:pt x="1709" y="1187"/>
                  </a:lnTo>
                  <a:lnTo>
                    <a:pt x="1730" y="1230"/>
                  </a:lnTo>
                  <a:lnTo>
                    <a:pt x="1795" y="1230"/>
                  </a:lnTo>
                  <a:lnTo>
                    <a:pt x="1823" y="1187"/>
                  </a:lnTo>
                  <a:lnTo>
                    <a:pt x="1827" y="1166"/>
                  </a:lnTo>
                  <a:lnTo>
                    <a:pt x="1848" y="1141"/>
                  </a:lnTo>
                  <a:lnTo>
                    <a:pt x="1856" y="1119"/>
                  </a:lnTo>
                  <a:lnTo>
                    <a:pt x="1845" y="1094"/>
                  </a:lnTo>
                  <a:lnTo>
                    <a:pt x="1848" y="1080"/>
                  </a:lnTo>
                  <a:lnTo>
                    <a:pt x="1859" y="1069"/>
                  </a:lnTo>
                  <a:lnTo>
                    <a:pt x="1856" y="1022"/>
                  </a:lnTo>
                  <a:lnTo>
                    <a:pt x="1870" y="990"/>
                  </a:lnTo>
                  <a:lnTo>
                    <a:pt x="1874" y="933"/>
                  </a:lnTo>
                  <a:lnTo>
                    <a:pt x="1859" y="911"/>
                  </a:lnTo>
                  <a:lnTo>
                    <a:pt x="1834" y="861"/>
                  </a:lnTo>
                  <a:lnTo>
                    <a:pt x="1830" y="821"/>
                  </a:lnTo>
                  <a:lnTo>
                    <a:pt x="1791" y="793"/>
                  </a:lnTo>
                  <a:lnTo>
                    <a:pt x="1780" y="524"/>
                  </a:lnTo>
                  <a:lnTo>
                    <a:pt x="1719" y="520"/>
                  </a:lnTo>
                  <a:lnTo>
                    <a:pt x="1705" y="492"/>
                  </a:lnTo>
                  <a:lnTo>
                    <a:pt x="1680" y="502"/>
                  </a:lnTo>
                  <a:lnTo>
                    <a:pt x="1655" y="459"/>
                  </a:lnTo>
                  <a:lnTo>
                    <a:pt x="1637" y="456"/>
                  </a:lnTo>
                  <a:lnTo>
                    <a:pt x="1601" y="488"/>
                  </a:lnTo>
                  <a:lnTo>
                    <a:pt x="1572" y="463"/>
                  </a:lnTo>
                  <a:lnTo>
                    <a:pt x="1547" y="459"/>
                  </a:lnTo>
                  <a:lnTo>
                    <a:pt x="1511" y="488"/>
                  </a:lnTo>
                  <a:lnTo>
                    <a:pt x="1465" y="481"/>
                  </a:lnTo>
                  <a:lnTo>
                    <a:pt x="1429" y="466"/>
                  </a:lnTo>
                  <a:lnTo>
                    <a:pt x="1393" y="470"/>
                  </a:lnTo>
                  <a:lnTo>
                    <a:pt x="1368" y="495"/>
                  </a:lnTo>
                  <a:lnTo>
                    <a:pt x="1325" y="463"/>
                  </a:lnTo>
                  <a:lnTo>
                    <a:pt x="1264" y="470"/>
                  </a:lnTo>
                  <a:lnTo>
                    <a:pt x="1232" y="445"/>
                  </a:lnTo>
                  <a:lnTo>
                    <a:pt x="1214" y="413"/>
                  </a:lnTo>
                  <a:lnTo>
                    <a:pt x="1178" y="402"/>
                  </a:lnTo>
                  <a:lnTo>
                    <a:pt x="1156" y="420"/>
                  </a:lnTo>
                  <a:lnTo>
                    <a:pt x="1088" y="420"/>
                  </a:lnTo>
                  <a:lnTo>
                    <a:pt x="1078" y="398"/>
                  </a:lnTo>
                  <a:lnTo>
                    <a:pt x="1067" y="373"/>
                  </a:lnTo>
                  <a:lnTo>
                    <a:pt x="1052" y="359"/>
                  </a:lnTo>
                  <a:lnTo>
                    <a:pt x="1002" y="380"/>
                  </a:lnTo>
                  <a:lnTo>
                    <a:pt x="981" y="370"/>
                  </a:lnTo>
                  <a:lnTo>
                    <a:pt x="966" y="305"/>
                  </a:lnTo>
                  <a:lnTo>
                    <a:pt x="952" y="172"/>
                  </a:lnTo>
                  <a:lnTo>
                    <a:pt x="938" y="29"/>
                  </a:lnTo>
                  <a:lnTo>
                    <a:pt x="552" y="0"/>
                  </a:lnTo>
                  <a:lnTo>
                    <a:pt x="506" y="757"/>
                  </a:lnTo>
                  <a:lnTo>
                    <a:pt x="11" y="73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2279880" y="3524040"/>
              <a:ext cx="1450800" cy="1468440"/>
            </a:xfrm>
            <a:custGeom>
              <a:avLst/>
              <a:gdLst/>
              <a:ahLst/>
              <a:rect l="l" t="t" r="r" b="b"/>
              <a:pathLst>
                <a:path w="1874" h="1851">
                  <a:moveTo>
                    <a:pt x="11" y="732"/>
                  </a:moveTo>
                  <a:lnTo>
                    <a:pt x="0" y="760"/>
                  </a:lnTo>
                  <a:lnTo>
                    <a:pt x="22" y="771"/>
                  </a:lnTo>
                  <a:lnTo>
                    <a:pt x="50" y="804"/>
                  </a:lnTo>
                  <a:lnTo>
                    <a:pt x="54" y="843"/>
                  </a:lnTo>
                  <a:lnTo>
                    <a:pt x="86" y="850"/>
                  </a:lnTo>
                  <a:lnTo>
                    <a:pt x="108" y="875"/>
                  </a:lnTo>
                  <a:lnTo>
                    <a:pt x="126" y="908"/>
                  </a:lnTo>
                  <a:lnTo>
                    <a:pt x="147" y="915"/>
                  </a:lnTo>
                  <a:lnTo>
                    <a:pt x="183" y="972"/>
                  </a:lnTo>
                  <a:lnTo>
                    <a:pt x="233" y="976"/>
                  </a:lnTo>
                  <a:lnTo>
                    <a:pt x="226" y="1001"/>
                  </a:lnTo>
                  <a:lnTo>
                    <a:pt x="244" y="1058"/>
                  </a:lnTo>
                  <a:lnTo>
                    <a:pt x="248" y="1137"/>
                  </a:lnTo>
                  <a:lnTo>
                    <a:pt x="273" y="1162"/>
                  </a:lnTo>
                  <a:lnTo>
                    <a:pt x="287" y="1184"/>
                  </a:lnTo>
                  <a:lnTo>
                    <a:pt x="301" y="1191"/>
                  </a:lnTo>
                  <a:lnTo>
                    <a:pt x="351" y="1241"/>
                  </a:lnTo>
                  <a:lnTo>
                    <a:pt x="373" y="1252"/>
                  </a:lnTo>
                  <a:lnTo>
                    <a:pt x="387" y="1255"/>
                  </a:lnTo>
                  <a:lnTo>
                    <a:pt x="402" y="1277"/>
                  </a:lnTo>
                  <a:lnTo>
                    <a:pt x="477" y="1298"/>
                  </a:lnTo>
                  <a:lnTo>
                    <a:pt x="506" y="1263"/>
                  </a:lnTo>
                  <a:lnTo>
                    <a:pt x="524" y="1245"/>
                  </a:lnTo>
                  <a:lnTo>
                    <a:pt x="513" y="1194"/>
                  </a:lnTo>
                  <a:lnTo>
                    <a:pt x="527" y="1176"/>
                  </a:lnTo>
                  <a:lnTo>
                    <a:pt x="570" y="1173"/>
                  </a:lnTo>
                  <a:lnTo>
                    <a:pt x="581" y="1159"/>
                  </a:lnTo>
                  <a:lnTo>
                    <a:pt x="588" y="1141"/>
                  </a:lnTo>
                  <a:lnTo>
                    <a:pt x="606" y="1144"/>
                  </a:lnTo>
                  <a:lnTo>
                    <a:pt x="610" y="1162"/>
                  </a:lnTo>
                  <a:lnTo>
                    <a:pt x="656" y="1166"/>
                  </a:lnTo>
                  <a:lnTo>
                    <a:pt x="732" y="1176"/>
                  </a:lnTo>
                  <a:lnTo>
                    <a:pt x="760" y="1205"/>
                  </a:lnTo>
                  <a:lnTo>
                    <a:pt x="818" y="1280"/>
                  </a:lnTo>
                  <a:lnTo>
                    <a:pt x="846" y="1334"/>
                  </a:lnTo>
                  <a:lnTo>
                    <a:pt x="850" y="1363"/>
                  </a:lnTo>
                  <a:lnTo>
                    <a:pt x="925" y="1481"/>
                  </a:lnTo>
                  <a:lnTo>
                    <a:pt x="938" y="1517"/>
                  </a:lnTo>
                  <a:lnTo>
                    <a:pt x="995" y="1557"/>
                  </a:lnTo>
                  <a:lnTo>
                    <a:pt x="999" y="1603"/>
                  </a:lnTo>
                  <a:lnTo>
                    <a:pt x="1013" y="1635"/>
                  </a:lnTo>
                  <a:lnTo>
                    <a:pt x="1024" y="1696"/>
                  </a:lnTo>
                  <a:lnTo>
                    <a:pt x="1049" y="1707"/>
                  </a:lnTo>
                  <a:lnTo>
                    <a:pt x="1052" y="1732"/>
                  </a:lnTo>
                  <a:lnTo>
                    <a:pt x="1052" y="1779"/>
                  </a:lnTo>
                  <a:lnTo>
                    <a:pt x="1070" y="1779"/>
                  </a:lnTo>
                  <a:lnTo>
                    <a:pt x="1099" y="1768"/>
                  </a:lnTo>
                  <a:lnTo>
                    <a:pt x="1135" y="1808"/>
                  </a:lnTo>
                  <a:lnTo>
                    <a:pt x="1167" y="1808"/>
                  </a:lnTo>
                  <a:lnTo>
                    <a:pt x="1199" y="1829"/>
                  </a:lnTo>
                  <a:lnTo>
                    <a:pt x="1242" y="1836"/>
                  </a:lnTo>
                  <a:lnTo>
                    <a:pt x="1275" y="1826"/>
                  </a:lnTo>
                  <a:lnTo>
                    <a:pt x="1303" y="1851"/>
                  </a:lnTo>
                  <a:lnTo>
                    <a:pt x="1336" y="1851"/>
                  </a:lnTo>
                  <a:lnTo>
                    <a:pt x="1350" y="1836"/>
                  </a:lnTo>
                  <a:lnTo>
                    <a:pt x="1368" y="1833"/>
                  </a:lnTo>
                  <a:lnTo>
                    <a:pt x="1389" y="1797"/>
                  </a:lnTo>
                  <a:lnTo>
                    <a:pt x="1350" y="1804"/>
                  </a:lnTo>
                  <a:lnTo>
                    <a:pt x="1329" y="1761"/>
                  </a:lnTo>
                  <a:lnTo>
                    <a:pt x="1321" y="1750"/>
                  </a:lnTo>
                  <a:lnTo>
                    <a:pt x="1318" y="1686"/>
                  </a:lnTo>
                  <a:lnTo>
                    <a:pt x="1303" y="1661"/>
                  </a:lnTo>
                  <a:lnTo>
                    <a:pt x="1321" y="1628"/>
                  </a:lnTo>
                  <a:lnTo>
                    <a:pt x="1321" y="1592"/>
                  </a:lnTo>
                  <a:lnTo>
                    <a:pt x="1339" y="1567"/>
                  </a:lnTo>
                  <a:lnTo>
                    <a:pt x="1336" y="1535"/>
                  </a:lnTo>
                  <a:lnTo>
                    <a:pt x="1332" y="1514"/>
                  </a:lnTo>
                  <a:lnTo>
                    <a:pt x="1354" y="1503"/>
                  </a:lnTo>
                  <a:lnTo>
                    <a:pt x="1364" y="1471"/>
                  </a:lnTo>
                  <a:lnTo>
                    <a:pt x="1389" y="1467"/>
                  </a:lnTo>
                  <a:lnTo>
                    <a:pt x="1418" y="1449"/>
                  </a:lnTo>
                  <a:lnTo>
                    <a:pt x="1425" y="1428"/>
                  </a:lnTo>
                  <a:lnTo>
                    <a:pt x="1450" y="1435"/>
                  </a:lnTo>
                  <a:lnTo>
                    <a:pt x="1468" y="1417"/>
                  </a:lnTo>
                  <a:lnTo>
                    <a:pt x="1461" y="1384"/>
                  </a:lnTo>
                  <a:lnTo>
                    <a:pt x="1483" y="1395"/>
                  </a:lnTo>
                  <a:lnTo>
                    <a:pt x="1540" y="1395"/>
                  </a:lnTo>
                  <a:lnTo>
                    <a:pt x="1597" y="1359"/>
                  </a:lnTo>
                  <a:lnTo>
                    <a:pt x="1626" y="1327"/>
                  </a:lnTo>
                  <a:lnTo>
                    <a:pt x="1658" y="1313"/>
                  </a:lnTo>
                  <a:lnTo>
                    <a:pt x="1687" y="1280"/>
                  </a:lnTo>
                  <a:lnTo>
                    <a:pt x="1716" y="1270"/>
                  </a:lnTo>
                  <a:lnTo>
                    <a:pt x="1705" y="1230"/>
                  </a:lnTo>
                  <a:lnTo>
                    <a:pt x="1676" y="1202"/>
                  </a:lnTo>
                  <a:lnTo>
                    <a:pt x="1676" y="1162"/>
                  </a:lnTo>
                  <a:lnTo>
                    <a:pt x="1709" y="1187"/>
                  </a:lnTo>
                  <a:lnTo>
                    <a:pt x="1730" y="1230"/>
                  </a:lnTo>
                  <a:lnTo>
                    <a:pt x="1795" y="1230"/>
                  </a:lnTo>
                  <a:lnTo>
                    <a:pt x="1823" y="1187"/>
                  </a:lnTo>
                  <a:lnTo>
                    <a:pt x="1827" y="1166"/>
                  </a:lnTo>
                  <a:lnTo>
                    <a:pt x="1848" y="1141"/>
                  </a:lnTo>
                  <a:lnTo>
                    <a:pt x="1856" y="1119"/>
                  </a:lnTo>
                  <a:lnTo>
                    <a:pt x="1845" y="1094"/>
                  </a:lnTo>
                  <a:lnTo>
                    <a:pt x="1848" y="1080"/>
                  </a:lnTo>
                  <a:lnTo>
                    <a:pt x="1859" y="1069"/>
                  </a:lnTo>
                  <a:lnTo>
                    <a:pt x="1856" y="1022"/>
                  </a:lnTo>
                  <a:lnTo>
                    <a:pt x="1870" y="990"/>
                  </a:lnTo>
                  <a:lnTo>
                    <a:pt x="1874" y="933"/>
                  </a:lnTo>
                  <a:lnTo>
                    <a:pt x="1859" y="911"/>
                  </a:lnTo>
                  <a:lnTo>
                    <a:pt x="1834" y="861"/>
                  </a:lnTo>
                  <a:lnTo>
                    <a:pt x="1830" y="821"/>
                  </a:lnTo>
                  <a:lnTo>
                    <a:pt x="1791" y="793"/>
                  </a:lnTo>
                  <a:lnTo>
                    <a:pt x="1780" y="524"/>
                  </a:lnTo>
                  <a:lnTo>
                    <a:pt x="1719" y="520"/>
                  </a:lnTo>
                  <a:lnTo>
                    <a:pt x="1705" y="492"/>
                  </a:lnTo>
                  <a:lnTo>
                    <a:pt x="1680" y="502"/>
                  </a:lnTo>
                  <a:lnTo>
                    <a:pt x="1655" y="459"/>
                  </a:lnTo>
                  <a:lnTo>
                    <a:pt x="1637" y="456"/>
                  </a:lnTo>
                  <a:lnTo>
                    <a:pt x="1601" y="488"/>
                  </a:lnTo>
                  <a:lnTo>
                    <a:pt x="1572" y="463"/>
                  </a:lnTo>
                  <a:lnTo>
                    <a:pt x="1547" y="459"/>
                  </a:lnTo>
                  <a:lnTo>
                    <a:pt x="1511" y="488"/>
                  </a:lnTo>
                  <a:lnTo>
                    <a:pt x="1465" y="481"/>
                  </a:lnTo>
                  <a:lnTo>
                    <a:pt x="1429" y="466"/>
                  </a:lnTo>
                  <a:lnTo>
                    <a:pt x="1393" y="470"/>
                  </a:lnTo>
                  <a:lnTo>
                    <a:pt x="1368" y="495"/>
                  </a:lnTo>
                  <a:lnTo>
                    <a:pt x="1325" y="463"/>
                  </a:lnTo>
                  <a:lnTo>
                    <a:pt x="1264" y="470"/>
                  </a:lnTo>
                  <a:lnTo>
                    <a:pt x="1232" y="445"/>
                  </a:lnTo>
                  <a:lnTo>
                    <a:pt x="1214" y="413"/>
                  </a:lnTo>
                  <a:lnTo>
                    <a:pt x="1178" y="402"/>
                  </a:lnTo>
                  <a:lnTo>
                    <a:pt x="1156" y="420"/>
                  </a:lnTo>
                  <a:lnTo>
                    <a:pt x="1088" y="420"/>
                  </a:lnTo>
                  <a:lnTo>
                    <a:pt x="1078" y="398"/>
                  </a:lnTo>
                  <a:lnTo>
                    <a:pt x="1067" y="373"/>
                  </a:lnTo>
                  <a:lnTo>
                    <a:pt x="1052" y="359"/>
                  </a:lnTo>
                  <a:lnTo>
                    <a:pt x="1002" y="380"/>
                  </a:lnTo>
                  <a:lnTo>
                    <a:pt x="981" y="370"/>
                  </a:lnTo>
                  <a:lnTo>
                    <a:pt x="966" y="305"/>
                  </a:lnTo>
                  <a:lnTo>
                    <a:pt x="952" y="172"/>
                  </a:lnTo>
                  <a:lnTo>
                    <a:pt x="938" y="29"/>
                  </a:lnTo>
                  <a:lnTo>
                    <a:pt x="552" y="0"/>
                  </a:lnTo>
                  <a:lnTo>
                    <a:pt x="506" y="757"/>
                  </a:lnTo>
                  <a:lnTo>
                    <a:pt x="11" y="732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4370400" y="4186080"/>
              <a:ext cx="966960" cy="752400"/>
            </a:xfrm>
            <a:custGeom>
              <a:avLst/>
              <a:gdLst/>
              <a:ahLst/>
              <a:rect l="l" t="t" r="r" b="b"/>
              <a:pathLst>
                <a:path w="1248" h="947">
                  <a:moveTo>
                    <a:pt x="54" y="190"/>
                  </a:moveTo>
                  <a:lnTo>
                    <a:pt x="76" y="194"/>
                  </a:lnTo>
                  <a:lnTo>
                    <a:pt x="83" y="176"/>
                  </a:lnTo>
                  <a:lnTo>
                    <a:pt x="104" y="204"/>
                  </a:lnTo>
                  <a:lnTo>
                    <a:pt x="122" y="176"/>
                  </a:lnTo>
                  <a:lnTo>
                    <a:pt x="133" y="161"/>
                  </a:lnTo>
                  <a:lnTo>
                    <a:pt x="162" y="176"/>
                  </a:lnTo>
                  <a:lnTo>
                    <a:pt x="173" y="168"/>
                  </a:lnTo>
                  <a:lnTo>
                    <a:pt x="173" y="150"/>
                  </a:lnTo>
                  <a:lnTo>
                    <a:pt x="187" y="154"/>
                  </a:lnTo>
                  <a:lnTo>
                    <a:pt x="198" y="194"/>
                  </a:lnTo>
                  <a:lnTo>
                    <a:pt x="266" y="201"/>
                  </a:lnTo>
                  <a:lnTo>
                    <a:pt x="302" y="179"/>
                  </a:lnTo>
                  <a:lnTo>
                    <a:pt x="323" y="194"/>
                  </a:lnTo>
                  <a:lnTo>
                    <a:pt x="320" y="237"/>
                  </a:lnTo>
                  <a:lnTo>
                    <a:pt x="348" y="240"/>
                  </a:lnTo>
                  <a:lnTo>
                    <a:pt x="366" y="283"/>
                  </a:lnTo>
                  <a:lnTo>
                    <a:pt x="395" y="283"/>
                  </a:lnTo>
                  <a:lnTo>
                    <a:pt x="416" y="258"/>
                  </a:lnTo>
                  <a:lnTo>
                    <a:pt x="438" y="251"/>
                  </a:lnTo>
                  <a:lnTo>
                    <a:pt x="470" y="254"/>
                  </a:lnTo>
                  <a:lnTo>
                    <a:pt x="495" y="237"/>
                  </a:lnTo>
                  <a:lnTo>
                    <a:pt x="499" y="204"/>
                  </a:lnTo>
                  <a:lnTo>
                    <a:pt x="513" y="179"/>
                  </a:lnTo>
                  <a:lnTo>
                    <a:pt x="538" y="172"/>
                  </a:lnTo>
                  <a:lnTo>
                    <a:pt x="578" y="179"/>
                  </a:lnTo>
                  <a:lnTo>
                    <a:pt x="606" y="204"/>
                  </a:lnTo>
                  <a:lnTo>
                    <a:pt x="606" y="233"/>
                  </a:lnTo>
                  <a:lnTo>
                    <a:pt x="642" y="240"/>
                  </a:lnTo>
                  <a:lnTo>
                    <a:pt x="696" y="269"/>
                  </a:lnTo>
                  <a:lnTo>
                    <a:pt x="700" y="305"/>
                  </a:lnTo>
                  <a:lnTo>
                    <a:pt x="750" y="315"/>
                  </a:lnTo>
                  <a:lnTo>
                    <a:pt x="778" y="351"/>
                  </a:lnTo>
                  <a:lnTo>
                    <a:pt x="786" y="405"/>
                  </a:lnTo>
                  <a:lnTo>
                    <a:pt x="775" y="412"/>
                  </a:lnTo>
                  <a:lnTo>
                    <a:pt x="761" y="423"/>
                  </a:lnTo>
                  <a:lnTo>
                    <a:pt x="761" y="452"/>
                  </a:lnTo>
                  <a:lnTo>
                    <a:pt x="778" y="484"/>
                  </a:lnTo>
                  <a:lnTo>
                    <a:pt x="778" y="513"/>
                  </a:lnTo>
                  <a:lnTo>
                    <a:pt x="789" y="549"/>
                  </a:lnTo>
                  <a:lnTo>
                    <a:pt x="814" y="523"/>
                  </a:lnTo>
                  <a:lnTo>
                    <a:pt x="843" y="513"/>
                  </a:lnTo>
                  <a:lnTo>
                    <a:pt x="807" y="584"/>
                  </a:lnTo>
                  <a:lnTo>
                    <a:pt x="821" y="610"/>
                  </a:lnTo>
                  <a:lnTo>
                    <a:pt x="836" y="624"/>
                  </a:lnTo>
                  <a:lnTo>
                    <a:pt x="861" y="663"/>
                  </a:lnTo>
                  <a:lnTo>
                    <a:pt x="900" y="678"/>
                  </a:lnTo>
                  <a:lnTo>
                    <a:pt x="904" y="656"/>
                  </a:lnTo>
                  <a:lnTo>
                    <a:pt x="925" y="663"/>
                  </a:lnTo>
                  <a:lnTo>
                    <a:pt x="915" y="699"/>
                  </a:lnTo>
                  <a:lnTo>
                    <a:pt x="911" y="735"/>
                  </a:lnTo>
                  <a:lnTo>
                    <a:pt x="940" y="746"/>
                  </a:lnTo>
                  <a:lnTo>
                    <a:pt x="969" y="782"/>
                  </a:lnTo>
                  <a:lnTo>
                    <a:pt x="965" y="814"/>
                  </a:lnTo>
                  <a:lnTo>
                    <a:pt x="979" y="825"/>
                  </a:lnTo>
                  <a:lnTo>
                    <a:pt x="1037" y="825"/>
                  </a:lnTo>
                  <a:lnTo>
                    <a:pt x="1058" y="843"/>
                  </a:lnTo>
                  <a:lnTo>
                    <a:pt x="1055" y="861"/>
                  </a:lnTo>
                  <a:lnTo>
                    <a:pt x="1083" y="857"/>
                  </a:lnTo>
                  <a:lnTo>
                    <a:pt x="1083" y="886"/>
                  </a:lnTo>
                  <a:lnTo>
                    <a:pt x="1105" y="914"/>
                  </a:lnTo>
                  <a:lnTo>
                    <a:pt x="1098" y="943"/>
                  </a:lnTo>
                  <a:lnTo>
                    <a:pt x="1137" y="947"/>
                  </a:lnTo>
                  <a:lnTo>
                    <a:pt x="1155" y="929"/>
                  </a:lnTo>
                  <a:lnTo>
                    <a:pt x="1219" y="932"/>
                  </a:lnTo>
                  <a:lnTo>
                    <a:pt x="1248" y="904"/>
                  </a:lnTo>
                  <a:lnTo>
                    <a:pt x="1227" y="843"/>
                  </a:lnTo>
                  <a:lnTo>
                    <a:pt x="1245" y="828"/>
                  </a:lnTo>
                  <a:lnTo>
                    <a:pt x="1241" y="660"/>
                  </a:lnTo>
                  <a:lnTo>
                    <a:pt x="1234" y="627"/>
                  </a:lnTo>
                  <a:lnTo>
                    <a:pt x="1180" y="559"/>
                  </a:lnTo>
                  <a:lnTo>
                    <a:pt x="1169" y="534"/>
                  </a:lnTo>
                  <a:lnTo>
                    <a:pt x="1155" y="498"/>
                  </a:lnTo>
                  <a:lnTo>
                    <a:pt x="1105" y="419"/>
                  </a:lnTo>
                  <a:lnTo>
                    <a:pt x="1090" y="355"/>
                  </a:lnTo>
                  <a:lnTo>
                    <a:pt x="1080" y="326"/>
                  </a:lnTo>
                  <a:lnTo>
                    <a:pt x="1058" y="319"/>
                  </a:lnTo>
                  <a:lnTo>
                    <a:pt x="1033" y="258"/>
                  </a:lnTo>
                  <a:lnTo>
                    <a:pt x="994" y="204"/>
                  </a:lnTo>
                  <a:lnTo>
                    <a:pt x="951" y="147"/>
                  </a:lnTo>
                  <a:lnTo>
                    <a:pt x="929" y="97"/>
                  </a:lnTo>
                  <a:lnTo>
                    <a:pt x="897" y="93"/>
                  </a:lnTo>
                  <a:lnTo>
                    <a:pt x="918" y="64"/>
                  </a:lnTo>
                  <a:lnTo>
                    <a:pt x="897" y="21"/>
                  </a:lnTo>
                  <a:lnTo>
                    <a:pt x="865" y="14"/>
                  </a:lnTo>
                  <a:lnTo>
                    <a:pt x="839" y="0"/>
                  </a:lnTo>
                  <a:lnTo>
                    <a:pt x="814" y="32"/>
                  </a:lnTo>
                  <a:lnTo>
                    <a:pt x="832" y="57"/>
                  </a:lnTo>
                  <a:lnTo>
                    <a:pt x="832" y="93"/>
                  </a:lnTo>
                  <a:lnTo>
                    <a:pt x="789" y="61"/>
                  </a:lnTo>
                  <a:lnTo>
                    <a:pt x="606" y="68"/>
                  </a:lnTo>
                  <a:lnTo>
                    <a:pt x="398" y="75"/>
                  </a:lnTo>
                  <a:lnTo>
                    <a:pt x="377" y="29"/>
                  </a:lnTo>
                  <a:lnTo>
                    <a:pt x="147" y="61"/>
                  </a:lnTo>
                  <a:lnTo>
                    <a:pt x="43" y="75"/>
                  </a:lnTo>
                  <a:lnTo>
                    <a:pt x="11" y="86"/>
                  </a:lnTo>
                  <a:lnTo>
                    <a:pt x="0" y="111"/>
                  </a:lnTo>
                  <a:lnTo>
                    <a:pt x="22" y="133"/>
                  </a:lnTo>
                  <a:lnTo>
                    <a:pt x="58" y="133"/>
                  </a:lnTo>
                  <a:lnTo>
                    <a:pt x="36" y="154"/>
                  </a:lnTo>
                  <a:lnTo>
                    <a:pt x="54" y="19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4370400" y="4186080"/>
              <a:ext cx="966960" cy="752400"/>
            </a:xfrm>
            <a:custGeom>
              <a:avLst/>
              <a:gdLst/>
              <a:ahLst/>
              <a:rect l="l" t="t" r="r" b="b"/>
              <a:pathLst>
                <a:path w="1248" h="947">
                  <a:moveTo>
                    <a:pt x="54" y="190"/>
                  </a:moveTo>
                  <a:lnTo>
                    <a:pt x="76" y="194"/>
                  </a:lnTo>
                  <a:lnTo>
                    <a:pt x="83" y="176"/>
                  </a:lnTo>
                  <a:lnTo>
                    <a:pt x="104" y="204"/>
                  </a:lnTo>
                  <a:lnTo>
                    <a:pt x="122" y="176"/>
                  </a:lnTo>
                  <a:lnTo>
                    <a:pt x="133" y="161"/>
                  </a:lnTo>
                  <a:lnTo>
                    <a:pt x="162" y="176"/>
                  </a:lnTo>
                  <a:lnTo>
                    <a:pt x="173" y="168"/>
                  </a:lnTo>
                  <a:lnTo>
                    <a:pt x="173" y="150"/>
                  </a:lnTo>
                  <a:lnTo>
                    <a:pt x="187" y="154"/>
                  </a:lnTo>
                  <a:lnTo>
                    <a:pt x="198" y="194"/>
                  </a:lnTo>
                  <a:lnTo>
                    <a:pt x="266" y="201"/>
                  </a:lnTo>
                  <a:lnTo>
                    <a:pt x="302" y="179"/>
                  </a:lnTo>
                  <a:lnTo>
                    <a:pt x="323" y="194"/>
                  </a:lnTo>
                  <a:lnTo>
                    <a:pt x="320" y="237"/>
                  </a:lnTo>
                  <a:lnTo>
                    <a:pt x="348" y="240"/>
                  </a:lnTo>
                  <a:lnTo>
                    <a:pt x="366" y="283"/>
                  </a:lnTo>
                  <a:lnTo>
                    <a:pt x="395" y="283"/>
                  </a:lnTo>
                  <a:lnTo>
                    <a:pt x="416" y="258"/>
                  </a:lnTo>
                  <a:lnTo>
                    <a:pt x="438" y="251"/>
                  </a:lnTo>
                  <a:lnTo>
                    <a:pt x="470" y="254"/>
                  </a:lnTo>
                  <a:lnTo>
                    <a:pt x="495" y="237"/>
                  </a:lnTo>
                  <a:lnTo>
                    <a:pt x="499" y="204"/>
                  </a:lnTo>
                  <a:lnTo>
                    <a:pt x="513" y="179"/>
                  </a:lnTo>
                  <a:lnTo>
                    <a:pt x="538" y="172"/>
                  </a:lnTo>
                  <a:lnTo>
                    <a:pt x="578" y="179"/>
                  </a:lnTo>
                  <a:lnTo>
                    <a:pt x="606" y="204"/>
                  </a:lnTo>
                  <a:lnTo>
                    <a:pt x="606" y="233"/>
                  </a:lnTo>
                  <a:lnTo>
                    <a:pt x="642" y="240"/>
                  </a:lnTo>
                  <a:lnTo>
                    <a:pt x="696" y="269"/>
                  </a:lnTo>
                  <a:lnTo>
                    <a:pt x="700" y="305"/>
                  </a:lnTo>
                  <a:lnTo>
                    <a:pt x="750" y="315"/>
                  </a:lnTo>
                  <a:lnTo>
                    <a:pt x="778" y="351"/>
                  </a:lnTo>
                  <a:lnTo>
                    <a:pt x="786" y="405"/>
                  </a:lnTo>
                  <a:lnTo>
                    <a:pt x="775" y="412"/>
                  </a:lnTo>
                  <a:lnTo>
                    <a:pt x="761" y="423"/>
                  </a:lnTo>
                  <a:lnTo>
                    <a:pt x="761" y="452"/>
                  </a:lnTo>
                  <a:lnTo>
                    <a:pt x="778" y="484"/>
                  </a:lnTo>
                  <a:lnTo>
                    <a:pt x="778" y="513"/>
                  </a:lnTo>
                  <a:lnTo>
                    <a:pt x="789" y="549"/>
                  </a:lnTo>
                  <a:lnTo>
                    <a:pt x="814" y="523"/>
                  </a:lnTo>
                  <a:lnTo>
                    <a:pt x="843" y="513"/>
                  </a:lnTo>
                  <a:lnTo>
                    <a:pt x="807" y="584"/>
                  </a:lnTo>
                  <a:lnTo>
                    <a:pt x="821" y="610"/>
                  </a:lnTo>
                  <a:lnTo>
                    <a:pt x="836" y="624"/>
                  </a:lnTo>
                  <a:lnTo>
                    <a:pt x="861" y="663"/>
                  </a:lnTo>
                  <a:lnTo>
                    <a:pt x="900" y="678"/>
                  </a:lnTo>
                  <a:lnTo>
                    <a:pt x="904" y="656"/>
                  </a:lnTo>
                  <a:lnTo>
                    <a:pt x="925" y="663"/>
                  </a:lnTo>
                  <a:lnTo>
                    <a:pt x="915" y="699"/>
                  </a:lnTo>
                  <a:lnTo>
                    <a:pt x="911" y="735"/>
                  </a:lnTo>
                  <a:lnTo>
                    <a:pt x="940" y="746"/>
                  </a:lnTo>
                  <a:lnTo>
                    <a:pt x="969" y="782"/>
                  </a:lnTo>
                  <a:lnTo>
                    <a:pt x="965" y="814"/>
                  </a:lnTo>
                  <a:lnTo>
                    <a:pt x="979" y="825"/>
                  </a:lnTo>
                  <a:lnTo>
                    <a:pt x="1037" y="825"/>
                  </a:lnTo>
                  <a:lnTo>
                    <a:pt x="1058" y="843"/>
                  </a:lnTo>
                  <a:lnTo>
                    <a:pt x="1055" y="861"/>
                  </a:lnTo>
                  <a:lnTo>
                    <a:pt x="1083" y="857"/>
                  </a:lnTo>
                  <a:lnTo>
                    <a:pt x="1083" y="886"/>
                  </a:lnTo>
                  <a:lnTo>
                    <a:pt x="1105" y="914"/>
                  </a:lnTo>
                  <a:lnTo>
                    <a:pt x="1098" y="943"/>
                  </a:lnTo>
                  <a:lnTo>
                    <a:pt x="1137" y="947"/>
                  </a:lnTo>
                  <a:lnTo>
                    <a:pt x="1155" y="929"/>
                  </a:lnTo>
                  <a:lnTo>
                    <a:pt x="1219" y="932"/>
                  </a:lnTo>
                  <a:lnTo>
                    <a:pt x="1248" y="904"/>
                  </a:lnTo>
                  <a:lnTo>
                    <a:pt x="1227" y="843"/>
                  </a:lnTo>
                  <a:lnTo>
                    <a:pt x="1245" y="828"/>
                  </a:lnTo>
                  <a:lnTo>
                    <a:pt x="1241" y="660"/>
                  </a:lnTo>
                  <a:lnTo>
                    <a:pt x="1234" y="627"/>
                  </a:lnTo>
                  <a:lnTo>
                    <a:pt x="1180" y="559"/>
                  </a:lnTo>
                  <a:lnTo>
                    <a:pt x="1169" y="534"/>
                  </a:lnTo>
                  <a:lnTo>
                    <a:pt x="1155" y="498"/>
                  </a:lnTo>
                  <a:lnTo>
                    <a:pt x="1105" y="419"/>
                  </a:lnTo>
                  <a:lnTo>
                    <a:pt x="1090" y="355"/>
                  </a:lnTo>
                  <a:lnTo>
                    <a:pt x="1080" y="326"/>
                  </a:lnTo>
                  <a:lnTo>
                    <a:pt x="1058" y="319"/>
                  </a:lnTo>
                  <a:lnTo>
                    <a:pt x="1033" y="258"/>
                  </a:lnTo>
                  <a:lnTo>
                    <a:pt x="994" y="204"/>
                  </a:lnTo>
                  <a:lnTo>
                    <a:pt x="951" y="147"/>
                  </a:lnTo>
                  <a:lnTo>
                    <a:pt x="929" y="97"/>
                  </a:lnTo>
                  <a:lnTo>
                    <a:pt x="897" y="93"/>
                  </a:lnTo>
                  <a:lnTo>
                    <a:pt x="918" y="64"/>
                  </a:lnTo>
                  <a:lnTo>
                    <a:pt x="897" y="21"/>
                  </a:lnTo>
                  <a:lnTo>
                    <a:pt x="865" y="14"/>
                  </a:lnTo>
                  <a:lnTo>
                    <a:pt x="839" y="0"/>
                  </a:lnTo>
                  <a:lnTo>
                    <a:pt x="814" y="32"/>
                  </a:lnTo>
                  <a:lnTo>
                    <a:pt x="832" y="57"/>
                  </a:lnTo>
                  <a:lnTo>
                    <a:pt x="832" y="93"/>
                  </a:lnTo>
                  <a:lnTo>
                    <a:pt x="789" y="61"/>
                  </a:lnTo>
                  <a:lnTo>
                    <a:pt x="606" y="68"/>
                  </a:lnTo>
                  <a:lnTo>
                    <a:pt x="398" y="75"/>
                  </a:lnTo>
                  <a:lnTo>
                    <a:pt x="377" y="29"/>
                  </a:lnTo>
                  <a:lnTo>
                    <a:pt x="147" y="61"/>
                  </a:lnTo>
                  <a:lnTo>
                    <a:pt x="43" y="75"/>
                  </a:lnTo>
                  <a:lnTo>
                    <a:pt x="11" y="86"/>
                  </a:lnTo>
                  <a:lnTo>
                    <a:pt x="0" y="111"/>
                  </a:lnTo>
                  <a:lnTo>
                    <a:pt x="22" y="133"/>
                  </a:lnTo>
                  <a:lnTo>
                    <a:pt x="58" y="133"/>
                  </a:lnTo>
                  <a:lnTo>
                    <a:pt x="36" y="154"/>
                  </a:lnTo>
                  <a:lnTo>
                    <a:pt x="54" y="19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4664160" y="3301920"/>
              <a:ext cx="887400" cy="409320"/>
            </a:xfrm>
            <a:custGeom>
              <a:avLst/>
              <a:gdLst/>
              <a:ahLst/>
              <a:rect l="l" t="t" r="r" b="b"/>
              <a:pathLst>
                <a:path w="1144" h="516">
                  <a:moveTo>
                    <a:pt x="323" y="132"/>
                  </a:moveTo>
                  <a:lnTo>
                    <a:pt x="320" y="190"/>
                  </a:lnTo>
                  <a:lnTo>
                    <a:pt x="287" y="190"/>
                  </a:lnTo>
                  <a:lnTo>
                    <a:pt x="294" y="236"/>
                  </a:lnTo>
                  <a:lnTo>
                    <a:pt x="259" y="236"/>
                  </a:lnTo>
                  <a:lnTo>
                    <a:pt x="244" y="251"/>
                  </a:lnTo>
                  <a:lnTo>
                    <a:pt x="216" y="265"/>
                  </a:lnTo>
                  <a:lnTo>
                    <a:pt x="194" y="265"/>
                  </a:lnTo>
                  <a:lnTo>
                    <a:pt x="183" y="304"/>
                  </a:lnTo>
                  <a:lnTo>
                    <a:pt x="133" y="312"/>
                  </a:lnTo>
                  <a:lnTo>
                    <a:pt x="126" y="337"/>
                  </a:lnTo>
                  <a:lnTo>
                    <a:pt x="94" y="355"/>
                  </a:lnTo>
                  <a:lnTo>
                    <a:pt x="69" y="369"/>
                  </a:lnTo>
                  <a:lnTo>
                    <a:pt x="36" y="376"/>
                  </a:lnTo>
                  <a:lnTo>
                    <a:pt x="33" y="387"/>
                  </a:lnTo>
                  <a:lnTo>
                    <a:pt x="44" y="405"/>
                  </a:lnTo>
                  <a:lnTo>
                    <a:pt x="8" y="437"/>
                  </a:lnTo>
                  <a:lnTo>
                    <a:pt x="0" y="462"/>
                  </a:lnTo>
                  <a:lnTo>
                    <a:pt x="76" y="455"/>
                  </a:lnTo>
                  <a:lnTo>
                    <a:pt x="147" y="444"/>
                  </a:lnTo>
                  <a:lnTo>
                    <a:pt x="169" y="444"/>
                  </a:lnTo>
                  <a:lnTo>
                    <a:pt x="201" y="451"/>
                  </a:lnTo>
                  <a:lnTo>
                    <a:pt x="251" y="383"/>
                  </a:lnTo>
                  <a:lnTo>
                    <a:pt x="327" y="387"/>
                  </a:lnTo>
                  <a:lnTo>
                    <a:pt x="348" y="369"/>
                  </a:lnTo>
                  <a:lnTo>
                    <a:pt x="477" y="369"/>
                  </a:lnTo>
                  <a:lnTo>
                    <a:pt x="499" y="398"/>
                  </a:lnTo>
                  <a:lnTo>
                    <a:pt x="657" y="398"/>
                  </a:lnTo>
                  <a:lnTo>
                    <a:pt x="825" y="516"/>
                  </a:lnTo>
                  <a:lnTo>
                    <a:pt x="829" y="505"/>
                  </a:lnTo>
                  <a:lnTo>
                    <a:pt x="839" y="505"/>
                  </a:lnTo>
                  <a:lnTo>
                    <a:pt x="847" y="516"/>
                  </a:lnTo>
                  <a:lnTo>
                    <a:pt x="908" y="512"/>
                  </a:lnTo>
                  <a:lnTo>
                    <a:pt x="918" y="484"/>
                  </a:lnTo>
                  <a:lnTo>
                    <a:pt x="922" y="423"/>
                  </a:lnTo>
                  <a:lnTo>
                    <a:pt x="958" y="390"/>
                  </a:lnTo>
                  <a:lnTo>
                    <a:pt x="979" y="369"/>
                  </a:lnTo>
                  <a:lnTo>
                    <a:pt x="986" y="351"/>
                  </a:lnTo>
                  <a:lnTo>
                    <a:pt x="1001" y="355"/>
                  </a:lnTo>
                  <a:lnTo>
                    <a:pt x="1030" y="326"/>
                  </a:lnTo>
                  <a:lnTo>
                    <a:pt x="1083" y="315"/>
                  </a:lnTo>
                  <a:lnTo>
                    <a:pt x="1087" y="290"/>
                  </a:lnTo>
                  <a:lnTo>
                    <a:pt x="1123" y="261"/>
                  </a:lnTo>
                  <a:lnTo>
                    <a:pt x="1047" y="265"/>
                  </a:lnTo>
                  <a:lnTo>
                    <a:pt x="1051" y="247"/>
                  </a:lnTo>
                  <a:lnTo>
                    <a:pt x="1040" y="211"/>
                  </a:lnTo>
                  <a:lnTo>
                    <a:pt x="1069" y="208"/>
                  </a:lnTo>
                  <a:lnTo>
                    <a:pt x="1101" y="190"/>
                  </a:lnTo>
                  <a:lnTo>
                    <a:pt x="1123" y="190"/>
                  </a:lnTo>
                  <a:lnTo>
                    <a:pt x="1130" y="157"/>
                  </a:lnTo>
                  <a:lnTo>
                    <a:pt x="1144" y="143"/>
                  </a:lnTo>
                  <a:lnTo>
                    <a:pt x="1137" y="89"/>
                  </a:lnTo>
                  <a:lnTo>
                    <a:pt x="1119" y="104"/>
                  </a:lnTo>
                  <a:lnTo>
                    <a:pt x="1026" y="114"/>
                  </a:lnTo>
                  <a:lnTo>
                    <a:pt x="1012" y="104"/>
                  </a:lnTo>
                  <a:lnTo>
                    <a:pt x="1065" y="57"/>
                  </a:lnTo>
                  <a:lnTo>
                    <a:pt x="1087" y="61"/>
                  </a:lnTo>
                  <a:lnTo>
                    <a:pt x="1116" y="68"/>
                  </a:lnTo>
                  <a:lnTo>
                    <a:pt x="1137" y="57"/>
                  </a:lnTo>
                  <a:lnTo>
                    <a:pt x="1098" y="0"/>
                  </a:lnTo>
                  <a:lnTo>
                    <a:pt x="954" y="35"/>
                  </a:lnTo>
                  <a:lnTo>
                    <a:pt x="592" y="96"/>
                  </a:lnTo>
                  <a:lnTo>
                    <a:pt x="323" y="13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4664160" y="3301920"/>
              <a:ext cx="887400" cy="409320"/>
            </a:xfrm>
            <a:custGeom>
              <a:avLst/>
              <a:gdLst/>
              <a:ahLst/>
              <a:rect l="l" t="t" r="r" b="b"/>
              <a:pathLst>
                <a:path w="1144" h="516">
                  <a:moveTo>
                    <a:pt x="323" y="132"/>
                  </a:moveTo>
                  <a:lnTo>
                    <a:pt x="320" y="190"/>
                  </a:lnTo>
                  <a:lnTo>
                    <a:pt x="287" y="190"/>
                  </a:lnTo>
                  <a:lnTo>
                    <a:pt x="294" y="236"/>
                  </a:lnTo>
                  <a:lnTo>
                    <a:pt x="259" y="236"/>
                  </a:lnTo>
                  <a:lnTo>
                    <a:pt x="244" y="251"/>
                  </a:lnTo>
                  <a:lnTo>
                    <a:pt x="216" y="265"/>
                  </a:lnTo>
                  <a:lnTo>
                    <a:pt x="194" y="265"/>
                  </a:lnTo>
                  <a:lnTo>
                    <a:pt x="183" y="304"/>
                  </a:lnTo>
                  <a:lnTo>
                    <a:pt x="133" y="312"/>
                  </a:lnTo>
                  <a:lnTo>
                    <a:pt x="126" y="337"/>
                  </a:lnTo>
                  <a:lnTo>
                    <a:pt x="94" y="355"/>
                  </a:lnTo>
                  <a:lnTo>
                    <a:pt x="69" y="369"/>
                  </a:lnTo>
                  <a:lnTo>
                    <a:pt x="36" y="376"/>
                  </a:lnTo>
                  <a:lnTo>
                    <a:pt x="33" y="387"/>
                  </a:lnTo>
                  <a:lnTo>
                    <a:pt x="44" y="405"/>
                  </a:lnTo>
                  <a:lnTo>
                    <a:pt x="8" y="437"/>
                  </a:lnTo>
                  <a:lnTo>
                    <a:pt x="0" y="462"/>
                  </a:lnTo>
                  <a:lnTo>
                    <a:pt x="76" y="455"/>
                  </a:lnTo>
                  <a:lnTo>
                    <a:pt x="147" y="444"/>
                  </a:lnTo>
                  <a:lnTo>
                    <a:pt x="169" y="444"/>
                  </a:lnTo>
                  <a:lnTo>
                    <a:pt x="201" y="451"/>
                  </a:lnTo>
                  <a:lnTo>
                    <a:pt x="251" y="383"/>
                  </a:lnTo>
                  <a:lnTo>
                    <a:pt x="327" y="387"/>
                  </a:lnTo>
                  <a:lnTo>
                    <a:pt x="348" y="369"/>
                  </a:lnTo>
                  <a:lnTo>
                    <a:pt x="477" y="369"/>
                  </a:lnTo>
                  <a:lnTo>
                    <a:pt x="499" y="398"/>
                  </a:lnTo>
                  <a:lnTo>
                    <a:pt x="657" y="398"/>
                  </a:lnTo>
                  <a:lnTo>
                    <a:pt x="825" y="516"/>
                  </a:lnTo>
                  <a:lnTo>
                    <a:pt x="829" y="505"/>
                  </a:lnTo>
                  <a:lnTo>
                    <a:pt x="839" y="505"/>
                  </a:lnTo>
                  <a:lnTo>
                    <a:pt x="847" y="516"/>
                  </a:lnTo>
                  <a:lnTo>
                    <a:pt x="908" y="512"/>
                  </a:lnTo>
                  <a:lnTo>
                    <a:pt x="918" y="484"/>
                  </a:lnTo>
                  <a:lnTo>
                    <a:pt x="922" y="423"/>
                  </a:lnTo>
                  <a:lnTo>
                    <a:pt x="958" y="390"/>
                  </a:lnTo>
                  <a:lnTo>
                    <a:pt x="979" y="369"/>
                  </a:lnTo>
                  <a:lnTo>
                    <a:pt x="986" y="351"/>
                  </a:lnTo>
                  <a:lnTo>
                    <a:pt x="1001" y="355"/>
                  </a:lnTo>
                  <a:lnTo>
                    <a:pt x="1030" y="326"/>
                  </a:lnTo>
                  <a:lnTo>
                    <a:pt x="1083" y="315"/>
                  </a:lnTo>
                  <a:lnTo>
                    <a:pt x="1087" y="290"/>
                  </a:lnTo>
                  <a:lnTo>
                    <a:pt x="1123" y="261"/>
                  </a:lnTo>
                  <a:lnTo>
                    <a:pt x="1047" y="265"/>
                  </a:lnTo>
                  <a:lnTo>
                    <a:pt x="1051" y="247"/>
                  </a:lnTo>
                  <a:lnTo>
                    <a:pt x="1040" y="211"/>
                  </a:lnTo>
                  <a:lnTo>
                    <a:pt x="1069" y="208"/>
                  </a:lnTo>
                  <a:lnTo>
                    <a:pt x="1101" y="190"/>
                  </a:lnTo>
                  <a:lnTo>
                    <a:pt x="1123" y="190"/>
                  </a:lnTo>
                  <a:lnTo>
                    <a:pt x="1130" y="157"/>
                  </a:lnTo>
                  <a:lnTo>
                    <a:pt x="1144" y="143"/>
                  </a:lnTo>
                  <a:lnTo>
                    <a:pt x="1137" y="89"/>
                  </a:lnTo>
                  <a:lnTo>
                    <a:pt x="1119" y="104"/>
                  </a:lnTo>
                  <a:lnTo>
                    <a:pt x="1026" y="114"/>
                  </a:lnTo>
                  <a:lnTo>
                    <a:pt x="1012" y="104"/>
                  </a:lnTo>
                  <a:lnTo>
                    <a:pt x="1065" y="57"/>
                  </a:lnTo>
                  <a:lnTo>
                    <a:pt x="1087" y="61"/>
                  </a:lnTo>
                  <a:lnTo>
                    <a:pt x="1116" y="68"/>
                  </a:lnTo>
                  <a:lnTo>
                    <a:pt x="1137" y="57"/>
                  </a:lnTo>
                  <a:lnTo>
                    <a:pt x="1098" y="0"/>
                  </a:lnTo>
                  <a:lnTo>
                    <a:pt x="954" y="35"/>
                  </a:lnTo>
                  <a:lnTo>
                    <a:pt x="592" y="96"/>
                  </a:lnTo>
                  <a:lnTo>
                    <a:pt x="323" y="132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4775400" y="3593880"/>
              <a:ext cx="525240" cy="411120"/>
            </a:xfrm>
            <a:custGeom>
              <a:avLst/>
              <a:gdLst/>
              <a:ahLst/>
              <a:rect l="l" t="t" r="r" b="b"/>
              <a:pathLst>
                <a:path w="678" h="516">
                  <a:moveTo>
                    <a:pt x="21" y="75"/>
                  </a:moveTo>
                  <a:lnTo>
                    <a:pt x="57" y="79"/>
                  </a:lnTo>
                  <a:lnTo>
                    <a:pt x="107" y="11"/>
                  </a:lnTo>
                  <a:lnTo>
                    <a:pt x="147" y="14"/>
                  </a:lnTo>
                  <a:lnTo>
                    <a:pt x="183" y="18"/>
                  </a:lnTo>
                  <a:lnTo>
                    <a:pt x="204" y="0"/>
                  </a:lnTo>
                  <a:lnTo>
                    <a:pt x="333" y="0"/>
                  </a:lnTo>
                  <a:lnTo>
                    <a:pt x="348" y="29"/>
                  </a:lnTo>
                  <a:lnTo>
                    <a:pt x="513" y="29"/>
                  </a:lnTo>
                  <a:lnTo>
                    <a:pt x="678" y="143"/>
                  </a:lnTo>
                  <a:lnTo>
                    <a:pt x="670" y="169"/>
                  </a:lnTo>
                  <a:lnTo>
                    <a:pt x="609" y="255"/>
                  </a:lnTo>
                  <a:lnTo>
                    <a:pt x="606" y="305"/>
                  </a:lnTo>
                  <a:lnTo>
                    <a:pt x="574" y="301"/>
                  </a:lnTo>
                  <a:lnTo>
                    <a:pt x="577" y="341"/>
                  </a:lnTo>
                  <a:lnTo>
                    <a:pt x="566" y="351"/>
                  </a:lnTo>
                  <a:lnTo>
                    <a:pt x="534" y="355"/>
                  </a:lnTo>
                  <a:lnTo>
                    <a:pt x="527" y="384"/>
                  </a:lnTo>
                  <a:lnTo>
                    <a:pt x="516" y="409"/>
                  </a:lnTo>
                  <a:lnTo>
                    <a:pt x="484" y="412"/>
                  </a:lnTo>
                  <a:lnTo>
                    <a:pt x="470" y="423"/>
                  </a:lnTo>
                  <a:lnTo>
                    <a:pt x="448" y="423"/>
                  </a:lnTo>
                  <a:lnTo>
                    <a:pt x="434" y="441"/>
                  </a:lnTo>
                  <a:lnTo>
                    <a:pt x="441" y="484"/>
                  </a:lnTo>
                  <a:lnTo>
                    <a:pt x="430" y="502"/>
                  </a:lnTo>
                  <a:lnTo>
                    <a:pt x="416" y="516"/>
                  </a:lnTo>
                  <a:lnTo>
                    <a:pt x="384" y="491"/>
                  </a:lnTo>
                  <a:lnTo>
                    <a:pt x="366" y="448"/>
                  </a:lnTo>
                  <a:lnTo>
                    <a:pt x="344" y="448"/>
                  </a:lnTo>
                  <a:lnTo>
                    <a:pt x="337" y="409"/>
                  </a:lnTo>
                  <a:lnTo>
                    <a:pt x="323" y="394"/>
                  </a:lnTo>
                  <a:lnTo>
                    <a:pt x="305" y="369"/>
                  </a:lnTo>
                  <a:lnTo>
                    <a:pt x="283" y="369"/>
                  </a:lnTo>
                  <a:lnTo>
                    <a:pt x="276" y="362"/>
                  </a:lnTo>
                  <a:lnTo>
                    <a:pt x="254" y="366"/>
                  </a:lnTo>
                  <a:lnTo>
                    <a:pt x="240" y="351"/>
                  </a:lnTo>
                  <a:lnTo>
                    <a:pt x="244" y="333"/>
                  </a:lnTo>
                  <a:lnTo>
                    <a:pt x="222" y="308"/>
                  </a:lnTo>
                  <a:lnTo>
                    <a:pt x="197" y="301"/>
                  </a:lnTo>
                  <a:lnTo>
                    <a:pt x="197" y="276"/>
                  </a:lnTo>
                  <a:lnTo>
                    <a:pt x="165" y="251"/>
                  </a:lnTo>
                  <a:lnTo>
                    <a:pt x="147" y="251"/>
                  </a:lnTo>
                  <a:lnTo>
                    <a:pt x="143" y="229"/>
                  </a:lnTo>
                  <a:lnTo>
                    <a:pt x="115" y="219"/>
                  </a:lnTo>
                  <a:lnTo>
                    <a:pt x="93" y="197"/>
                  </a:lnTo>
                  <a:lnTo>
                    <a:pt x="68" y="158"/>
                  </a:lnTo>
                  <a:lnTo>
                    <a:pt x="54" y="151"/>
                  </a:lnTo>
                  <a:lnTo>
                    <a:pt x="18" y="143"/>
                  </a:lnTo>
                  <a:lnTo>
                    <a:pt x="0" y="122"/>
                  </a:lnTo>
                  <a:lnTo>
                    <a:pt x="7" y="108"/>
                  </a:lnTo>
                  <a:lnTo>
                    <a:pt x="21" y="75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4775400" y="3593880"/>
              <a:ext cx="525240" cy="411120"/>
            </a:xfrm>
            <a:custGeom>
              <a:avLst/>
              <a:gdLst/>
              <a:ahLst/>
              <a:rect l="l" t="t" r="r" b="b"/>
              <a:pathLst>
                <a:path w="678" h="516">
                  <a:moveTo>
                    <a:pt x="21" y="75"/>
                  </a:moveTo>
                  <a:lnTo>
                    <a:pt x="57" y="79"/>
                  </a:lnTo>
                  <a:lnTo>
                    <a:pt x="107" y="11"/>
                  </a:lnTo>
                  <a:lnTo>
                    <a:pt x="147" y="14"/>
                  </a:lnTo>
                  <a:lnTo>
                    <a:pt x="183" y="18"/>
                  </a:lnTo>
                  <a:lnTo>
                    <a:pt x="204" y="0"/>
                  </a:lnTo>
                  <a:lnTo>
                    <a:pt x="333" y="0"/>
                  </a:lnTo>
                  <a:lnTo>
                    <a:pt x="348" y="29"/>
                  </a:lnTo>
                  <a:lnTo>
                    <a:pt x="513" y="29"/>
                  </a:lnTo>
                  <a:lnTo>
                    <a:pt x="678" y="143"/>
                  </a:lnTo>
                  <a:lnTo>
                    <a:pt x="670" y="169"/>
                  </a:lnTo>
                  <a:lnTo>
                    <a:pt x="609" y="255"/>
                  </a:lnTo>
                  <a:lnTo>
                    <a:pt x="606" y="305"/>
                  </a:lnTo>
                  <a:lnTo>
                    <a:pt x="574" y="301"/>
                  </a:lnTo>
                  <a:lnTo>
                    <a:pt x="577" y="341"/>
                  </a:lnTo>
                  <a:lnTo>
                    <a:pt x="566" y="351"/>
                  </a:lnTo>
                  <a:lnTo>
                    <a:pt x="534" y="355"/>
                  </a:lnTo>
                  <a:lnTo>
                    <a:pt x="527" y="384"/>
                  </a:lnTo>
                  <a:lnTo>
                    <a:pt x="516" y="409"/>
                  </a:lnTo>
                  <a:lnTo>
                    <a:pt x="484" y="412"/>
                  </a:lnTo>
                  <a:lnTo>
                    <a:pt x="470" y="423"/>
                  </a:lnTo>
                  <a:lnTo>
                    <a:pt x="448" y="423"/>
                  </a:lnTo>
                  <a:lnTo>
                    <a:pt x="434" y="441"/>
                  </a:lnTo>
                  <a:lnTo>
                    <a:pt x="441" y="484"/>
                  </a:lnTo>
                  <a:lnTo>
                    <a:pt x="430" y="502"/>
                  </a:lnTo>
                  <a:lnTo>
                    <a:pt x="416" y="516"/>
                  </a:lnTo>
                  <a:lnTo>
                    <a:pt x="384" y="491"/>
                  </a:lnTo>
                  <a:lnTo>
                    <a:pt x="366" y="448"/>
                  </a:lnTo>
                  <a:lnTo>
                    <a:pt x="344" y="448"/>
                  </a:lnTo>
                  <a:lnTo>
                    <a:pt x="337" y="409"/>
                  </a:lnTo>
                  <a:lnTo>
                    <a:pt x="323" y="394"/>
                  </a:lnTo>
                  <a:lnTo>
                    <a:pt x="305" y="369"/>
                  </a:lnTo>
                  <a:lnTo>
                    <a:pt x="283" y="369"/>
                  </a:lnTo>
                  <a:lnTo>
                    <a:pt x="276" y="362"/>
                  </a:lnTo>
                  <a:lnTo>
                    <a:pt x="254" y="366"/>
                  </a:lnTo>
                  <a:lnTo>
                    <a:pt x="240" y="351"/>
                  </a:lnTo>
                  <a:lnTo>
                    <a:pt x="244" y="333"/>
                  </a:lnTo>
                  <a:lnTo>
                    <a:pt x="222" y="308"/>
                  </a:lnTo>
                  <a:lnTo>
                    <a:pt x="197" y="301"/>
                  </a:lnTo>
                  <a:lnTo>
                    <a:pt x="197" y="276"/>
                  </a:lnTo>
                  <a:lnTo>
                    <a:pt x="165" y="251"/>
                  </a:lnTo>
                  <a:lnTo>
                    <a:pt x="147" y="251"/>
                  </a:lnTo>
                  <a:lnTo>
                    <a:pt x="143" y="229"/>
                  </a:lnTo>
                  <a:lnTo>
                    <a:pt x="115" y="219"/>
                  </a:lnTo>
                  <a:lnTo>
                    <a:pt x="93" y="197"/>
                  </a:lnTo>
                  <a:lnTo>
                    <a:pt x="68" y="158"/>
                  </a:lnTo>
                  <a:lnTo>
                    <a:pt x="54" y="151"/>
                  </a:lnTo>
                  <a:lnTo>
                    <a:pt x="18" y="143"/>
                  </a:lnTo>
                  <a:lnTo>
                    <a:pt x="0" y="122"/>
                  </a:lnTo>
                  <a:lnTo>
                    <a:pt x="7" y="108"/>
                  </a:lnTo>
                  <a:lnTo>
                    <a:pt x="21" y="75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4535640" y="3651120"/>
              <a:ext cx="560160" cy="606240"/>
            </a:xfrm>
            <a:custGeom>
              <a:avLst/>
              <a:gdLst/>
              <a:ahLst/>
              <a:rect l="l" t="t" r="r" b="b"/>
              <a:pathLst>
                <a:path w="720" h="764">
                  <a:moveTo>
                    <a:pt x="0" y="43"/>
                  </a:moveTo>
                  <a:lnTo>
                    <a:pt x="157" y="21"/>
                  </a:lnTo>
                  <a:lnTo>
                    <a:pt x="319" y="0"/>
                  </a:lnTo>
                  <a:lnTo>
                    <a:pt x="308" y="43"/>
                  </a:lnTo>
                  <a:lnTo>
                    <a:pt x="322" y="75"/>
                  </a:lnTo>
                  <a:lnTo>
                    <a:pt x="376" y="82"/>
                  </a:lnTo>
                  <a:lnTo>
                    <a:pt x="405" y="132"/>
                  </a:lnTo>
                  <a:lnTo>
                    <a:pt x="448" y="154"/>
                  </a:lnTo>
                  <a:lnTo>
                    <a:pt x="451" y="175"/>
                  </a:lnTo>
                  <a:lnTo>
                    <a:pt x="473" y="179"/>
                  </a:lnTo>
                  <a:lnTo>
                    <a:pt x="498" y="197"/>
                  </a:lnTo>
                  <a:lnTo>
                    <a:pt x="498" y="226"/>
                  </a:lnTo>
                  <a:lnTo>
                    <a:pt x="545" y="247"/>
                  </a:lnTo>
                  <a:lnTo>
                    <a:pt x="548" y="279"/>
                  </a:lnTo>
                  <a:lnTo>
                    <a:pt x="552" y="294"/>
                  </a:lnTo>
                  <a:lnTo>
                    <a:pt x="588" y="290"/>
                  </a:lnTo>
                  <a:lnTo>
                    <a:pt x="620" y="301"/>
                  </a:lnTo>
                  <a:lnTo>
                    <a:pt x="638" y="340"/>
                  </a:lnTo>
                  <a:lnTo>
                    <a:pt x="649" y="376"/>
                  </a:lnTo>
                  <a:lnTo>
                    <a:pt x="681" y="380"/>
                  </a:lnTo>
                  <a:lnTo>
                    <a:pt x="688" y="423"/>
                  </a:lnTo>
                  <a:lnTo>
                    <a:pt x="720" y="444"/>
                  </a:lnTo>
                  <a:lnTo>
                    <a:pt x="720" y="487"/>
                  </a:lnTo>
                  <a:lnTo>
                    <a:pt x="692" y="491"/>
                  </a:lnTo>
                  <a:lnTo>
                    <a:pt x="695" y="509"/>
                  </a:lnTo>
                  <a:lnTo>
                    <a:pt x="681" y="523"/>
                  </a:lnTo>
                  <a:lnTo>
                    <a:pt x="695" y="545"/>
                  </a:lnTo>
                  <a:lnTo>
                    <a:pt x="702" y="573"/>
                  </a:lnTo>
                  <a:lnTo>
                    <a:pt x="681" y="584"/>
                  </a:lnTo>
                  <a:lnTo>
                    <a:pt x="677" y="631"/>
                  </a:lnTo>
                  <a:lnTo>
                    <a:pt x="666" y="634"/>
                  </a:lnTo>
                  <a:lnTo>
                    <a:pt x="681" y="652"/>
                  </a:lnTo>
                  <a:lnTo>
                    <a:pt x="677" y="699"/>
                  </a:lnTo>
                  <a:lnTo>
                    <a:pt x="649" y="692"/>
                  </a:lnTo>
                  <a:lnTo>
                    <a:pt x="634" y="677"/>
                  </a:lnTo>
                  <a:lnTo>
                    <a:pt x="613" y="681"/>
                  </a:lnTo>
                  <a:lnTo>
                    <a:pt x="602" y="699"/>
                  </a:lnTo>
                  <a:lnTo>
                    <a:pt x="605" y="724"/>
                  </a:lnTo>
                  <a:lnTo>
                    <a:pt x="616" y="731"/>
                  </a:lnTo>
                  <a:lnTo>
                    <a:pt x="616" y="764"/>
                  </a:lnTo>
                  <a:lnTo>
                    <a:pt x="595" y="760"/>
                  </a:lnTo>
                  <a:lnTo>
                    <a:pt x="577" y="738"/>
                  </a:lnTo>
                  <a:lnTo>
                    <a:pt x="415" y="742"/>
                  </a:lnTo>
                  <a:lnTo>
                    <a:pt x="186" y="749"/>
                  </a:lnTo>
                  <a:lnTo>
                    <a:pt x="161" y="703"/>
                  </a:lnTo>
                  <a:lnTo>
                    <a:pt x="161" y="688"/>
                  </a:lnTo>
                  <a:lnTo>
                    <a:pt x="150" y="674"/>
                  </a:lnTo>
                  <a:lnTo>
                    <a:pt x="129" y="677"/>
                  </a:lnTo>
                  <a:lnTo>
                    <a:pt x="136" y="656"/>
                  </a:lnTo>
                  <a:lnTo>
                    <a:pt x="150" y="581"/>
                  </a:lnTo>
                  <a:lnTo>
                    <a:pt x="136" y="573"/>
                  </a:lnTo>
                  <a:lnTo>
                    <a:pt x="139" y="530"/>
                  </a:lnTo>
                  <a:lnTo>
                    <a:pt x="164" y="495"/>
                  </a:lnTo>
                  <a:lnTo>
                    <a:pt x="143" y="487"/>
                  </a:lnTo>
                  <a:lnTo>
                    <a:pt x="129" y="469"/>
                  </a:lnTo>
                  <a:lnTo>
                    <a:pt x="107" y="462"/>
                  </a:lnTo>
                  <a:lnTo>
                    <a:pt x="104" y="441"/>
                  </a:lnTo>
                  <a:lnTo>
                    <a:pt x="125" y="419"/>
                  </a:lnTo>
                  <a:lnTo>
                    <a:pt x="121" y="409"/>
                  </a:lnTo>
                  <a:lnTo>
                    <a:pt x="104" y="394"/>
                  </a:lnTo>
                  <a:lnTo>
                    <a:pt x="64" y="24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4535640" y="3651120"/>
              <a:ext cx="560160" cy="606240"/>
            </a:xfrm>
            <a:custGeom>
              <a:avLst/>
              <a:gdLst/>
              <a:ahLst/>
              <a:rect l="l" t="t" r="r" b="b"/>
              <a:pathLst>
                <a:path w="720" h="764">
                  <a:moveTo>
                    <a:pt x="0" y="43"/>
                  </a:moveTo>
                  <a:lnTo>
                    <a:pt x="157" y="21"/>
                  </a:lnTo>
                  <a:lnTo>
                    <a:pt x="319" y="0"/>
                  </a:lnTo>
                  <a:lnTo>
                    <a:pt x="308" y="43"/>
                  </a:lnTo>
                  <a:lnTo>
                    <a:pt x="322" y="75"/>
                  </a:lnTo>
                  <a:lnTo>
                    <a:pt x="376" y="82"/>
                  </a:lnTo>
                  <a:lnTo>
                    <a:pt x="405" y="132"/>
                  </a:lnTo>
                  <a:lnTo>
                    <a:pt x="448" y="154"/>
                  </a:lnTo>
                  <a:lnTo>
                    <a:pt x="451" y="175"/>
                  </a:lnTo>
                  <a:lnTo>
                    <a:pt x="473" y="179"/>
                  </a:lnTo>
                  <a:lnTo>
                    <a:pt x="498" y="197"/>
                  </a:lnTo>
                  <a:lnTo>
                    <a:pt x="498" y="226"/>
                  </a:lnTo>
                  <a:lnTo>
                    <a:pt x="545" y="247"/>
                  </a:lnTo>
                  <a:lnTo>
                    <a:pt x="548" y="279"/>
                  </a:lnTo>
                  <a:lnTo>
                    <a:pt x="552" y="294"/>
                  </a:lnTo>
                  <a:lnTo>
                    <a:pt x="588" y="290"/>
                  </a:lnTo>
                  <a:lnTo>
                    <a:pt x="620" y="301"/>
                  </a:lnTo>
                  <a:lnTo>
                    <a:pt x="638" y="340"/>
                  </a:lnTo>
                  <a:lnTo>
                    <a:pt x="649" y="376"/>
                  </a:lnTo>
                  <a:lnTo>
                    <a:pt x="681" y="380"/>
                  </a:lnTo>
                  <a:lnTo>
                    <a:pt x="688" y="423"/>
                  </a:lnTo>
                  <a:lnTo>
                    <a:pt x="720" y="444"/>
                  </a:lnTo>
                  <a:lnTo>
                    <a:pt x="720" y="487"/>
                  </a:lnTo>
                  <a:lnTo>
                    <a:pt x="692" y="491"/>
                  </a:lnTo>
                  <a:lnTo>
                    <a:pt x="695" y="509"/>
                  </a:lnTo>
                  <a:lnTo>
                    <a:pt x="681" y="523"/>
                  </a:lnTo>
                  <a:lnTo>
                    <a:pt x="695" y="545"/>
                  </a:lnTo>
                  <a:lnTo>
                    <a:pt x="702" y="573"/>
                  </a:lnTo>
                  <a:lnTo>
                    <a:pt x="681" y="584"/>
                  </a:lnTo>
                  <a:lnTo>
                    <a:pt x="677" y="631"/>
                  </a:lnTo>
                  <a:lnTo>
                    <a:pt x="666" y="634"/>
                  </a:lnTo>
                  <a:lnTo>
                    <a:pt x="681" y="652"/>
                  </a:lnTo>
                  <a:lnTo>
                    <a:pt x="677" y="699"/>
                  </a:lnTo>
                  <a:lnTo>
                    <a:pt x="649" y="692"/>
                  </a:lnTo>
                  <a:lnTo>
                    <a:pt x="634" y="677"/>
                  </a:lnTo>
                  <a:lnTo>
                    <a:pt x="613" y="681"/>
                  </a:lnTo>
                  <a:lnTo>
                    <a:pt x="602" y="699"/>
                  </a:lnTo>
                  <a:lnTo>
                    <a:pt x="605" y="724"/>
                  </a:lnTo>
                  <a:lnTo>
                    <a:pt x="616" y="731"/>
                  </a:lnTo>
                  <a:lnTo>
                    <a:pt x="616" y="764"/>
                  </a:lnTo>
                  <a:lnTo>
                    <a:pt x="595" y="760"/>
                  </a:lnTo>
                  <a:lnTo>
                    <a:pt x="577" y="738"/>
                  </a:lnTo>
                  <a:lnTo>
                    <a:pt x="415" y="742"/>
                  </a:lnTo>
                  <a:lnTo>
                    <a:pt x="186" y="749"/>
                  </a:lnTo>
                  <a:lnTo>
                    <a:pt x="161" y="703"/>
                  </a:lnTo>
                  <a:lnTo>
                    <a:pt x="161" y="688"/>
                  </a:lnTo>
                  <a:lnTo>
                    <a:pt x="150" y="674"/>
                  </a:lnTo>
                  <a:lnTo>
                    <a:pt x="129" y="677"/>
                  </a:lnTo>
                  <a:lnTo>
                    <a:pt x="136" y="656"/>
                  </a:lnTo>
                  <a:lnTo>
                    <a:pt x="150" y="581"/>
                  </a:lnTo>
                  <a:lnTo>
                    <a:pt x="136" y="573"/>
                  </a:lnTo>
                  <a:lnTo>
                    <a:pt x="139" y="530"/>
                  </a:lnTo>
                  <a:lnTo>
                    <a:pt x="164" y="495"/>
                  </a:lnTo>
                  <a:lnTo>
                    <a:pt x="143" y="487"/>
                  </a:lnTo>
                  <a:lnTo>
                    <a:pt x="129" y="469"/>
                  </a:lnTo>
                  <a:lnTo>
                    <a:pt x="107" y="462"/>
                  </a:lnTo>
                  <a:lnTo>
                    <a:pt x="104" y="441"/>
                  </a:lnTo>
                  <a:lnTo>
                    <a:pt x="125" y="419"/>
                  </a:lnTo>
                  <a:lnTo>
                    <a:pt x="121" y="409"/>
                  </a:lnTo>
                  <a:lnTo>
                    <a:pt x="104" y="394"/>
                  </a:lnTo>
                  <a:lnTo>
                    <a:pt x="64" y="247"/>
                  </a:lnTo>
                  <a:lnTo>
                    <a:pt x="0" y="43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5646960" y="2014200"/>
              <a:ext cx="190440" cy="374760"/>
            </a:xfrm>
            <a:custGeom>
              <a:avLst/>
              <a:gdLst/>
              <a:ahLst/>
              <a:rect l="l" t="t" r="r" b="b"/>
              <a:pathLst>
                <a:path w="248" h="473">
                  <a:moveTo>
                    <a:pt x="40" y="54"/>
                  </a:moveTo>
                  <a:lnTo>
                    <a:pt x="29" y="29"/>
                  </a:lnTo>
                  <a:lnTo>
                    <a:pt x="40" y="7"/>
                  </a:lnTo>
                  <a:lnTo>
                    <a:pt x="68" y="0"/>
                  </a:lnTo>
                  <a:lnTo>
                    <a:pt x="97" y="14"/>
                  </a:lnTo>
                  <a:lnTo>
                    <a:pt x="140" y="151"/>
                  </a:lnTo>
                  <a:lnTo>
                    <a:pt x="154" y="165"/>
                  </a:lnTo>
                  <a:lnTo>
                    <a:pt x="158" y="212"/>
                  </a:lnTo>
                  <a:lnTo>
                    <a:pt x="165" y="230"/>
                  </a:lnTo>
                  <a:lnTo>
                    <a:pt x="183" y="247"/>
                  </a:lnTo>
                  <a:lnTo>
                    <a:pt x="180" y="312"/>
                  </a:lnTo>
                  <a:lnTo>
                    <a:pt x="205" y="337"/>
                  </a:lnTo>
                  <a:lnTo>
                    <a:pt x="212" y="359"/>
                  </a:lnTo>
                  <a:lnTo>
                    <a:pt x="244" y="359"/>
                  </a:lnTo>
                  <a:lnTo>
                    <a:pt x="248" y="373"/>
                  </a:lnTo>
                  <a:lnTo>
                    <a:pt x="226" y="398"/>
                  </a:lnTo>
                  <a:lnTo>
                    <a:pt x="215" y="420"/>
                  </a:lnTo>
                  <a:lnTo>
                    <a:pt x="187" y="420"/>
                  </a:lnTo>
                  <a:lnTo>
                    <a:pt x="180" y="452"/>
                  </a:lnTo>
                  <a:lnTo>
                    <a:pt x="158" y="452"/>
                  </a:lnTo>
                  <a:lnTo>
                    <a:pt x="47" y="473"/>
                  </a:lnTo>
                  <a:lnTo>
                    <a:pt x="18" y="416"/>
                  </a:lnTo>
                  <a:lnTo>
                    <a:pt x="33" y="351"/>
                  </a:lnTo>
                  <a:lnTo>
                    <a:pt x="0" y="319"/>
                  </a:lnTo>
                  <a:lnTo>
                    <a:pt x="33" y="280"/>
                  </a:lnTo>
                  <a:lnTo>
                    <a:pt x="29" y="251"/>
                  </a:lnTo>
                  <a:lnTo>
                    <a:pt x="15" y="226"/>
                  </a:lnTo>
                  <a:lnTo>
                    <a:pt x="25" y="204"/>
                  </a:lnTo>
                  <a:lnTo>
                    <a:pt x="58" y="194"/>
                  </a:lnTo>
                  <a:lnTo>
                    <a:pt x="58" y="172"/>
                  </a:lnTo>
                  <a:lnTo>
                    <a:pt x="72" y="151"/>
                  </a:lnTo>
                  <a:lnTo>
                    <a:pt x="47" y="136"/>
                  </a:lnTo>
                  <a:lnTo>
                    <a:pt x="47" y="115"/>
                  </a:lnTo>
                  <a:lnTo>
                    <a:pt x="54" y="86"/>
                  </a:lnTo>
                  <a:lnTo>
                    <a:pt x="40" y="54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5521320" y="2058840"/>
              <a:ext cx="177840" cy="353880"/>
            </a:xfrm>
            <a:custGeom>
              <a:avLst/>
              <a:gdLst/>
              <a:ahLst/>
              <a:rect l="l" t="t" r="r" b="b"/>
              <a:pathLst>
                <a:path w="229" h="445">
                  <a:moveTo>
                    <a:pt x="0" y="51"/>
                  </a:moveTo>
                  <a:lnTo>
                    <a:pt x="136" y="22"/>
                  </a:lnTo>
                  <a:lnTo>
                    <a:pt x="200" y="0"/>
                  </a:lnTo>
                  <a:lnTo>
                    <a:pt x="211" y="33"/>
                  </a:lnTo>
                  <a:lnTo>
                    <a:pt x="207" y="61"/>
                  </a:lnTo>
                  <a:lnTo>
                    <a:pt x="211" y="83"/>
                  </a:lnTo>
                  <a:lnTo>
                    <a:pt x="229" y="97"/>
                  </a:lnTo>
                  <a:lnTo>
                    <a:pt x="218" y="108"/>
                  </a:lnTo>
                  <a:lnTo>
                    <a:pt x="218" y="140"/>
                  </a:lnTo>
                  <a:lnTo>
                    <a:pt x="197" y="144"/>
                  </a:lnTo>
                  <a:lnTo>
                    <a:pt x="182" y="151"/>
                  </a:lnTo>
                  <a:lnTo>
                    <a:pt x="175" y="173"/>
                  </a:lnTo>
                  <a:lnTo>
                    <a:pt x="190" y="198"/>
                  </a:lnTo>
                  <a:lnTo>
                    <a:pt x="190" y="223"/>
                  </a:lnTo>
                  <a:lnTo>
                    <a:pt x="168" y="241"/>
                  </a:lnTo>
                  <a:lnTo>
                    <a:pt x="161" y="262"/>
                  </a:lnTo>
                  <a:lnTo>
                    <a:pt x="193" y="302"/>
                  </a:lnTo>
                  <a:lnTo>
                    <a:pt x="175" y="363"/>
                  </a:lnTo>
                  <a:lnTo>
                    <a:pt x="204" y="420"/>
                  </a:lnTo>
                  <a:lnTo>
                    <a:pt x="157" y="438"/>
                  </a:lnTo>
                  <a:lnTo>
                    <a:pt x="100" y="445"/>
                  </a:lnTo>
                  <a:lnTo>
                    <a:pt x="82" y="388"/>
                  </a:lnTo>
                  <a:lnTo>
                    <a:pt x="86" y="366"/>
                  </a:lnTo>
                  <a:lnTo>
                    <a:pt x="68" y="298"/>
                  </a:lnTo>
                  <a:lnTo>
                    <a:pt x="28" y="302"/>
                  </a:lnTo>
                  <a:lnTo>
                    <a:pt x="43" y="273"/>
                  </a:lnTo>
                  <a:lnTo>
                    <a:pt x="43" y="230"/>
                  </a:lnTo>
                  <a:lnTo>
                    <a:pt x="17" y="216"/>
                  </a:lnTo>
                  <a:lnTo>
                    <a:pt x="32" y="183"/>
                  </a:lnTo>
                  <a:lnTo>
                    <a:pt x="21" y="147"/>
                  </a:lnTo>
                  <a:lnTo>
                    <a:pt x="0" y="130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3933720" y="3719160"/>
              <a:ext cx="370080" cy="675000"/>
            </a:xfrm>
            <a:custGeom>
              <a:avLst/>
              <a:gdLst/>
              <a:ahLst/>
              <a:rect l="l" t="t" r="r" b="b"/>
              <a:pathLst>
                <a:path w="477" h="850">
                  <a:moveTo>
                    <a:pt x="169" y="18"/>
                  </a:moveTo>
                  <a:lnTo>
                    <a:pt x="162" y="32"/>
                  </a:lnTo>
                  <a:lnTo>
                    <a:pt x="147" y="28"/>
                  </a:lnTo>
                  <a:lnTo>
                    <a:pt x="108" y="64"/>
                  </a:lnTo>
                  <a:lnTo>
                    <a:pt x="108" y="129"/>
                  </a:lnTo>
                  <a:lnTo>
                    <a:pt x="93" y="118"/>
                  </a:lnTo>
                  <a:lnTo>
                    <a:pt x="68" y="150"/>
                  </a:lnTo>
                  <a:lnTo>
                    <a:pt x="43" y="158"/>
                  </a:lnTo>
                  <a:lnTo>
                    <a:pt x="47" y="186"/>
                  </a:lnTo>
                  <a:lnTo>
                    <a:pt x="54" y="211"/>
                  </a:lnTo>
                  <a:lnTo>
                    <a:pt x="65" y="240"/>
                  </a:lnTo>
                  <a:lnTo>
                    <a:pt x="36" y="258"/>
                  </a:lnTo>
                  <a:lnTo>
                    <a:pt x="54" y="315"/>
                  </a:lnTo>
                  <a:lnTo>
                    <a:pt x="43" y="326"/>
                  </a:lnTo>
                  <a:lnTo>
                    <a:pt x="43" y="369"/>
                  </a:lnTo>
                  <a:lnTo>
                    <a:pt x="72" y="391"/>
                  </a:lnTo>
                  <a:lnTo>
                    <a:pt x="75" y="416"/>
                  </a:lnTo>
                  <a:lnTo>
                    <a:pt x="61" y="434"/>
                  </a:lnTo>
                  <a:lnTo>
                    <a:pt x="75" y="448"/>
                  </a:lnTo>
                  <a:lnTo>
                    <a:pt x="93" y="495"/>
                  </a:lnTo>
                  <a:lnTo>
                    <a:pt x="75" y="513"/>
                  </a:lnTo>
                  <a:lnTo>
                    <a:pt x="61" y="566"/>
                  </a:lnTo>
                  <a:lnTo>
                    <a:pt x="32" y="591"/>
                  </a:lnTo>
                  <a:lnTo>
                    <a:pt x="32" y="634"/>
                  </a:lnTo>
                  <a:lnTo>
                    <a:pt x="0" y="685"/>
                  </a:lnTo>
                  <a:lnTo>
                    <a:pt x="36" y="728"/>
                  </a:lnTo>
                  <a:lnTo>
                    <a:pt x="126" y="724"/>
                  </a:lnTo>
                  <a:lnTo>
                    <a:pt x="237" y="710"/>
                  </a:lnTo>
                  <a:lnTo>
                    <a:pt x="283" y="713"/>
                  </a:lnTo>
                  <a:lnTo>
                    <a:pt x="273" y="749"/>
                  </a:lnTo>
                  <a:lnTo>
                    <a:pt x="330" y="850"/>
                  </a:lnTo>
                  <a:lnTo>
                    <a:pt x="391" y="807"/>
                  </a:lnTo>
                  <a:lnTo>
                    <a:pt x="477" y="810"/>
                  </a:lnTo>
                  <a:lnTo>
                    <a:pt x="456" y="516"/>
                  </a:lnTo>
                  <a:lnTo>
                    <a:pt x="434" y="0"/>
                  </a:lnTo>
                  <a:lnTo>
                    <a:pt x="169" y="18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3933720" y="3719160"/>
              <a:ext cx="370080" cy="675000"/>
            </a:xfrm>
            <a:custGeom>
              <a:avLst/>
              <a:gdLst/>
              <a:ahLst/>
              <a:rect l="l" t="t" r="r" b="b"/>
              <a:pathLst>
                <a:path w="477" h="850">
                  <a:moveTo>
                    <a:pt x="169" y="18"/>
                  </a:moveTo>
                  <a:lnTo>
                    <a:pt x="162" y="32"/>
                  </a:lnTo>
                  <a:lnTo>
                    <a:pt x="147" y="28"/>
                  </a:lnTo>
                  <a:lnTo>
                    <a:pt x="108" y="64"/>
                  </a:lnTo>
                  <a:lnTo>
                    <a:pt x="108" y="129"/>
                  </a:lnTo>
                  <a:lnTo>
                    <a:pt x="93" y="118"/>
                  </a:lnTo>
                  <a:lnTo>
                    <a:pt x="68" y="150"/>
                  </a:lnTo>
                  <a:lnTo>
                    <a:pt x="43" y="158"/>
                  </a:lnTo>
                  <a:lnTo>
                    <a:pt x="47" y="186"/>
                  </a:lnTo>
                  <a:lnTo>
                    <a:pt x="54" y="211"/>
                  </a:lnTo>
                  <a:lnTo>
                    <a:pt x="65" y="240"/>
                  </a:lnTo>
                  <a:lnTo>
                    <a:pt x="36" y="258"/>
                  </a:lnTo>
                  <a:lnTo>
                    <a:pt x="54" y="315"/>
                  </a:lnTo>
                  <a:lnTo>
                    <a:pt x="43" y="326"/>
                  </a:lnTo>
                  <a:lnTo>
                    <a:pt x="43" y="369"/>
                  </a:lnTo>
                  <a:lnTo>
                    <a:pt x="72" y="391"/>
                  </a:lnTo>
                  <a:lnTo>
                    <a:pt x="75" y="416"/>
                  </a:lnTo>
                  <a:lnTo>
                    <a:pt x="61" y="434"/>
                  </a:lnTo>
                  <a:lnTo>
                    <a:pt x="75" y="448"/>
                  </a:lnTo>
                  <a:lnTo>
                    <a:pt x="93" y="495"/>
                  </a:lnTo>
                  <a:lnTo>
                    <a:pt x="75" y="513"/>
                  </a:lnTo>
                  <a:lnTo>
                    <a:pt x="61" y="566"/>
                  </a:lnTo>
                  <a:lnTo>
                    <a:pt x="32" y="591"/>
                  </a:lnTo>
                  <a:lnTo>
                    <a:pt x="32" y="634"/>
                  </a:lnTo>
                  <a:lnTo>
                    <a:pt x="0" y="685"/>
                  </a:lnTo>
                  <a:lnTo>
                    <a:pt x="36" y="728"/>
                  </a:lnTo>
                  <a:lnTo>
                    <a:pt x="126" y="724"/>
                  </a:lnTo>
                  <a:lnTo>
                    <a:pt x="237" y="710"/>
                  </a:lnTo>
                  <a:lnTo>
                    <a:pt x="283" y="713"/>
                  </a:lnTo>
                  <a:lnTo>
                    <a:pt x="273" y="749"/>
                  </a:lnTo>
                  <a:lnTo>
                    <a:pt x="330" y="850"/>
                  </a:lnTo>
                  <a:lnTo>
                    <a:pt x="391" y="807"/>
                  </a:lnTo>
                  <a:lnTo>
                    <a:pt x="477" y="810"/>
                  </a:lnTo>
                  <a:lnTo>
                    <a:pt x="456" y="516"/>
                  </a:lnTo>
                  <a:lnTo>
                    <a:pt x="434" y="0"/>
                  </a:lnTo>
                  <a:lnTo>
                    <a:pt x="169" y="18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4032360" y="1938240"/>
              <a:ext cx="77760" cy="6516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101" y="0"/>
                  </a:moveTo>
                  <a:lnTo>
                    <a:pt x="61" y="7"/>
                  </a:lnTo>
                  <a:lnTo>
                    <a:pt x="36" y="36"/>
                  </a:lnTo>
                  <a:lnTo>
                    <a:pt x="8" y="50"/>
                  </a:lnTo>
                  <a:lnTo>
                    <a:pt x="0" y="82"/>
                  </a:lnTo>
                  <a:lnTo>
                    <a:pt x="58" y="61"/>
                  </a:lnTo>
                  <a:lnTo>
                    <a:pt x="79" y="32"/>
                  </a:lnTo>
                  <a:lnTo>
                    <a:pt x="94" y="21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4032360" y="1938240"/>
              <a:ext cx="77760" cy="6516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101" y="0"/>
                  </a:moveTo>
                  <a:lnTo>
                    <a:pt x="61" y="7"/>
                  </a:lnTo>
                  <a:lnTo>
                    <a:pt x="36" y="36"/>
                  </a:lnTo>
                  <a:lnTo>
                    <a:pt x="8" y="50"/>
                  </a:lnTo>
                  <a:lnTo>
                    <a:pt x="0" y="82"/>
                  </a:lnTo>
                  <a:lnTo>
                    <a:pt x="58" y="61"/>
                  </a:lnTo>
                  <a:lnTo>
                    <a:pt x="79" y="32"/>
                  </a:lnTo>
                  <a:lnTo>
                    <a:pt x="94" y="21"/>
                  </a:lnTo>
                  <a:lnTo>
                    <a:pt x="101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4313160" y="1969920"/>
              <a:ext cx="60480" cy="1584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4313160" y="1969920"/>
              <a:ext cx="60480" cy="1584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4506840" y="2670120"/>
              <a:ext cx="435240" cy="520560"/>
            </a:xfrm>
            <a:custGeom>
              <a:avLst/>
              <a:gdLst/>
              <a:ahLst/>
              <a:rect l="l" t="t" r="r" b="b"/>
              <a:pathLst>
                <a:path w="563" h="656">
                  <a:moveTo>
                    <a:pt x="0" y="132"/>
                  </a:moveTo>
                  <a:lnTo>
                    <a:pt x="154" y="107"/>
                  </a:lnTo>
                  <a:lnTo>
                    <a:pt x="233" y="107"/>
                  </a:lnTo>
                  <a:lnTo>
                    <a:pt x="255" y="121"/>
                  </a:lnTo>
                  <a:lnTo>
                    <a:pt x="344" y="114"/>
                  </a:lnTo>
                  <a:lnTo>
                    <a:pt x="351" y="104"/>
                  </a:lnTo>
                  <a:lnTo>
                    <a:pt x="380" y="100"/>
                  </a:lnTo>
                  <a:lnTo>
                    <a:pt x="402" y="86"/>
                  </a:lnTo>
                  <a:lnTo>
                    <a:pt x="412" y="43"/>
                  </a:lnTo>
                  <a:lnTo>
                    <a:pt x="452" y="21"/>
                  </a:lnTo>
                  <a:lnTo>
                    <a:pt x="513" y="0"/>
                  </a:lnTo>
                  <a:lnTo>
                    <a:pt x="559" y="225"/>
                  </a:lnTo>
                  <a:lnTo>
                    <a:pt x="549" y="243"/>
                  </a:lnTo>
                  <a:lnTo>
                    <a:pt x="563" y="265"/>
                  </a:lnTo>
                  <a:lnTo>
                    <a:pt x="552" y="286"/>
                  </a:lnTo>
                  <a:lnTo>
                    <a:pt x="542" y="308"/>
                  </a:lnTo>
                  <a:lnTo>
                    <a:pt x="545" y="405"/>
                  </a:lnTo>
                  <a:lnTo>
                    <a:pt x="531" y="426"/>
                  </a:lnTo>
                  <a:lnTo>
                    <a:pt x="509" y="426"/>
                  </a:lnTo>
                  <a:lnTo>
                    <a:pt x="506" y="469"/>
                  </a:lnTo>
                  <a:lnTo>
                    <a:pt x="459" y="462"/>
                  </a:lnTo>
                  <a:lnTo>
                    <a:pt x="430" y="480"/>
                  </a:lnTo>
                  <a:lnTo>
                    <a:pt x="455" y="494"/>
                  </a:lnTo>
                  <a:lnTo>
                    <a:pt x="441" y="523"/>
                  </a:lnTo>
                  <a:lnTo>
                    <a:pt x="463" y="548"/>
                  </a:lnTo>
                  <a:lnTo>
                    <a:pt x="463" y="566"/>
                  </a:lnTo>
                  <a:lnTo>
                    <a:pt x="416" y="537"/>
                  </a:lnTo>
                  <a:lnTo>
                    <a:pt x="387" y="559"/>
                  </a:lnTo>
                  <a:lnTo>
                    <a:pt x="398" y="616"/>
                  </a:lnTo>
                  <a:lnTo>
                    <a:pt x="384" y="623"/>
                  </a:lnTo>
                  <a:lnTo>
                    <a:pt x="373" y="652"/>
                  </a:lnTo>
                  <a:lnTo>
                    <a:pt x="351" y="656"/>
                  </a:lnTo>
                  <a:lnTo>
                    <a:pt x="351" y="623"/>
                  </a:lnTo>
                  <a:lnTo>
                    <a:pt x="330" y="623"/>
                  </a:lnTo>
                  <a:lnTo>
                    <a:pt x="323" y="595"/>
                  </a:lnTo>
                  <a:lnTo>
                    <a:pt x="308" y="580"/>
                  </a:lnTo>
                  <a:lnTo>
                    <a:pt x="283" y="577"/>
                  </a:lnTo>
                  <a:lnTo>
                    <a:pt x="273" y="598"/>
                  </a:lnTo>
                  <a:lnTo>
                    <a:pt x="255" y="620"/>
                  </a:lnTo>
                  <a:lnTo>
                    <a:pt x="212" y="631"/>
                  </a:lnTo>
                  <a:lnTo>
                    <a:pt x="165" y="613"/>
                  </a:lnTo>
                  <a:lnTo>
                    <a:pt x="108" y="602"/>
                  </a:lnTo>
                  <a:lnTo>
                    <a:pt x="104" y="566"/>
                  </a:lnTo>
                  <a:lnTo>
                    <a:pt x="90" y="559"/>
                  </a:lnTo>
                  <a:lnTo>
                    <a:pt x="54" y="559"/>
                  </a:lnTo>
                  <a:lnTo>
                    <a:pt x="0" y="13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4506840" y="2670120"/>
              <a:ext cx="435240" cy="520560"/>
            </a:xfrm>
            <a:custGeom>
              <a:avLst/>
              <a:gdLst/>
              <a:ahLst/>
              <a:rect l="l" t="t" r="r" b="b"/>
              <a:pathLst>
                <a:path w="563" h="656">
                  <a:moveTo>
                    <a:pt x="0" y="132"/>
                  </a:moveTo>
                  <a:lnTo>
                    <a:pt x="154" y="107"/>
                  </a:lnTo>
                  <a:lnTo>
                    <a:pt x="233" y="107"/>
                  </a:lnTo>
                  <a:lnTo>
                    <a:pt x="255" y="121"/>
                  </a:lnTo>
                  <a:lnTo>
                    <a:pt x="344" y="114"/>
                  </a:lnTo>
                  <a:lnTo>
                    <a:pt x="351" y="104"/>
                  </a:lnTo>
                  <a:lnTo>
                    <a:pt x="380" y="100"/>
                  </a:lnTo>
                  <a:lnTo>
                    <a:pt x="402" y="86"/>
                  </a:lnTo>
                  <a:lnTo>
                    <a:pt x="412" y="43"/>
                  </a:lnTo>
                  <a:lnTo>
                    <a:pt x="452" y="21"/>
                  </a:lnTo>
                  <a:lnTo>
                    <a:pt x="513" y="0"/>
                  </a:lnTo>
                  <a:lnTo>
                    <a:pt x="559" y="225"/>
                  </a:lnTo>
                  <a:lnTo>
                    <a:pt x="549" y="243"/>
                  </a:lnTo>
                  <a:lnTo>
                    <a:pt x="563" y="265"/>
                  </a:lnTo>
                  <a:lnTo>
                    <a:pt x="552" y="286"/>
                  </a:lnTo>
                  <a:lnTo>
                    <a:pt x="542" y="308"/>
                  </a:lnTo>
                  <a:lnTo>
                    <a:pt x="545" y="405"/>
                  </a:lnTo>
                  <a:lnTo>
                    <a:pt x="531" y="426"/>
                  </a:lnTo>
                  <a:lnTo>
                    <a:pt x="509" y="426"/>
                  </a:lnTo>
                  <a:lnTo>
                    <a:pt x="506" y="469"/>
                  </a:lnTo>
                  <a:lnTo>
                    <a:pt x="459" y="462"/>
                  </a:lnTo>
                  <a:lnTo>
                    <a:pt x="430" y="480"/>
                  </a:lnTo>
                  <a:lnTo>
                    <a:pt x="455" y="494"/>
                  </a:lnTo>
                  <a:lnTo>
                    <a:pt x="441" y="523"/>
                  </a:lnTo>
                  <a:lnTo>
                    <a:pt x="463" y="548"/>
                  </a:lnTo>
                  <a:lnTo>
                    <a:pt x="463" y="566"/>
                  </a:lnTo>
                  <a:lnTo>
                    <a:pt x="416" y="537"/>
                  </a:lnTo>
                  <a:lnTo>
                    <a:pt x="387" y="559"/>
                  </a:lnTo>
                  <a:lnTo>
                    <a:pt x="398" y="616"/>
                  </a:lnTo>
                  <a:lnTo>
                    <a:pt x="384" y="623"/>
                  </a:lnTo>
                  <a:lnTo>
                    <a:pt x="373" y="652"/>
                  </a:lnTo>
                  <a:lnTo>
                    <a:pt x="351" y="656"/>
                  </a:lnTo>
                  <a:lnTo>
                    <a:pt x="351" y="623"/>
                  </a:lnTo>
                  <a:lnTo>
                    <a:pt x="330" y="623"/>
                  </a:lnTo>
                  <a:lnTo>
                    <a:pt x="323" y="595"/>
                  </a:lnTo>
                  <a:lnTo>
                    <a:pt x="308" y="580"/>
                  </a:lnTo>
                  <a:lnTo>
                    <a:pt x="283" y="577"/>
                  </a:lnTo>
                  <a:lnTo>
                    <a:pt x="273" y="598"/>
                  </a:lnTo>
                  <a:lnTo>
                    <a:pt x="255" y="620"/>
                  </a:lnTo>
                  <a:lnTo>
                    <a:pt x="212" y="631"/>
                  </a:lnTo>
                  <a:lnTo>
                    <a:pt x="165" y="613"/>
                  </a:lnTo>
                  <a:lnTo>
                    <a:pt x="108" y="602"/>
                  </a:lnTo>
                  <a:lnTo>
                    <a:pt x="104" y="566"/>
                  </a:lnTo>
                  <a:lnTo>
                    <a:pt x="90" y="559"/>
                  </a:lnTo>
                  <a:lnTo>
                    <a:pt x="54" y="559"/>
                  </a:lnTo>
                  <a:lnTo>
                    <a:pt x="0" y="132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4037040" y="3406680"/>
              <a:ext cx="874800" cy="326880"/>
            </a:xfrm>
            <a:custGeom>
              <a:avLst/>
              <a:gdLst/>
              <a:ahLst/>
              <a:rect l="l" t="t" r="r" b="b"/>
              <a:pathLst>
                <a:path w="1130" h="413">
                  <a:moveTo>
                    <a:pt x="1130" y="0"/>
                  </a:moveTo>
                  <a:lnTo>
                    <a:pt x="1126" y="50"/>
                  </a:lnTo>
                  <a:lnTo>
                    <a:pt x="1097" y="54"/>
                  </a:lnTo>
                  <a:lnTo>
                    <a:pt x="1101" y="97"/>
                  </a:lnTo>
                  <a:lnTo>
                    <a:pt x="1076" y="104"/>
                  </a:lnTo>
                  <a:lnTo>
                    <a:pt x="1026" y="133"/>
                  </a:lnTo>
                  <a:lnTo>
                    <a:pt x="1004" y="129"/>
                  </a:lnTo>
                  <a:lnTo>
                    <a:pt x="993" y="172"/>
                  </a:lnTo>
                  <a:lnTo>
                    <a:pt x="950" y="176"/>
                  </a:lnTo>
                  <a:lnTo>
                    <a:pt x="936" y="201"/>
                  </a:lnTo>
                  <a:lnTo>
                    <a:pt x="879" y="233"/>
                  </a:lnTo>
                  <a:lnTo>
                    <a:pt x="843" y="244"/>
                  </a:lnTo>
                  <a:lnTo>
                    <a:pt x="854" y="266"/>
                  </a:lnTo>
                  <a:lnTo>
                    <a:pt x="807" y="305"/>
                  </a:lnTo>
                  <a:lnTo>
                    <a:pt x="803" y="327"/>
                  </a:lnTo>
                  <a:lnTo>
                    <a:pt x="538" y="362"/>
                  </a:lnTo>
                  <a:lnTo>
                    <a:pt x="380" y="388"/>
                  </a:lnTo>
                  <a:lnTo>
                    <a:pt x="226" y="398"/>
                  </a:lnTo>
                  <a:lnTo>
                    <a:pt x="18" y="413"/>
                  </a:lnTo>
                  <a:lnTo>
                    <a:pt x="15" y="388"/>
                  </a:lnTo>
                  <a:lnTo>
                    <a:pt x="25" y="380"/>
                  </a:lnTo>
                  <a:lnTo>
                    <a:pt x="0" y="359"/>
                  </a:lnTo>
                  <a:lnTo>
                    <a:pt x="18" y="323"/>
                  </a:lnTo>
                  <a:lnTo>
                    <a:pt x="40" y="309"/>
                  </a:lnTo>
                  <a:lnTo>
                    <a:pt x="43" y="284"/>
                  </a:lnTo>
                  <a:lnTo>
                    <a:pt x="61" y="262"/>
                  </a:lnTo>
                  <a:lnTo>
                    <a:pt x="61" y="233"/>
                  </a:lnTo>
                  <a:lnTo>
                    <a:pt x="75" y="172"/>
                  </a:lnTo>
                  <a:lnTo>
                    <a:pt x="86" y="162"/>
                  </a:lnTo>
                  <a:lnTo>
                    <a:pt x="111" y="151"/>
                  </a:lnTo>
                  <a:lnTo>
                    <a:pt x="172" y="154"/>
                  </a:lnTo>
                  <a:lnTo>
                    <a:pt x="201" y="154"/>
                  </a:lnTo>
                  <a:lnTo>
                    <a:pt x="291" y="97"/>
                  </a:lnTo>
                  <a:lnTo>
                    <a:pt x="309" y="111"/>
                  </a:lnTo>
                  <a:lnTo>
                    <a:pt x="348" y="115"/>
                  </a:lnTo>
                  <a:lnTo>
                    <a:pt x="369" y="86"/>
                  </a:lnTo>
                  <a:lnTo>
                    <a:pt x="531" y="86"/>
                  </a:lnTo>
                  <a:lnTo>
                    <a:pt x="767" y="61"/>
                  </a:lnTo>
                  <a:lnTo>
                    <a:pt x="997" y="22"/>
                  </a:lnTo>
                  <a:lnTo>
                    <a:pt x="113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4037040" y="3406680"/>
              <a:ext cx="874800" cy="326880"/>
            </a:xfrm>
            <a:custGeom>
              <a:avLst/>
              <a:gdLst/>
              <a:ahLst/>
              <a:rect l="l" t="t" r="r" b="b"/>
              <a:pathLst>
                <a:path w="1130" h="413">
                  <a:moveTo>
                    <a:pt x="1130" y="0"/>
                  </a:moveTo>
                  <a:lnTo>
                    <a:pt x="1126" y="50"/>
                  </a:lnTo>
                  <a:lnTo>
                    <a:pt x="1097" y="54"/>
                  </a:lnTo>
                  <a:lnTo>
                    <a:pt x="1101" y="97"/>
                  </a:lnTo>
                  <a:lnTo>
                    <a:pt x="1076" y="104"/>
                  </a:lnTo>
                  <a:lnTo>
                    <a:pt x="1026" y="133"/>
                  </a:lnTo>
                  <a:lnTo>
                    <a:pt x="1004" y="129"/>
                  </a:lnTo>
                  <a:lnTo>
                    <a:pt x="993" y="172"/>
                  </a:lnTo>
                  <a:lnTo>
                    <a:pt x="950" y="176"/>
                  </a:lnTo>
                  <a:lnTo>
                    <a:pt x="936" y="201"/>
                  </a:lnTo>
                  <a:lnTo>
                    <a:pt x="879" y="233"/>
                  </a:lnTo>
                  <a:lnTo>
                    <a:pt x="843" y="244"/>
                  </a:lnTo>
                  <a:lnTo>
                    <a:pt x="854" y="266"/>
                  </a:lnTo>
                  <a:lnTo>
                    <a:pt x="807" y="305"/>
                  </a:lnTo>
                  <a:lnTo>
                    <a:pt x="803" y="327"/>
                  </a:lnTo>
                  <a:lnTo>
                    <a:pt x="538" y="362"/>
                  </a:lnTo>
                  <a:lnTo>
                    <a:pt x="380" y="388"/>
                  </a:lnTo>
                  <a:lnTo>
                    <a:pt x="226" y="398"/>
                  </a:lnTo>
                  <a:lnTo>
                    <a:pt x="18" y="413"/>
                  </a:lnTo>
                  <a:lnTo>
                    <a:pt x="15" y="388"/>
                  </a:lnTo>
                  <a:lnTo>
                    <a:pt x="25" y="380"/>
                  </a:lnTo>
                  <a:lnTo>
                    <a:pt x="0" y="359"/>
                  </a:lnTo>
                  <a:lnTo>
                    <a:pt x="18" y="323"/>
                  </a:lnTo>
                  <a:lnTo>
                    <a:pt x="40" y="309"/>
                  </a:lnTo>
                  <a:lnTo>
                    <a:pt x="43" y="284"/>
                  </a:lnTo>
                  <a:lnTo>
                    <a:pt x="61" y="262"/>
                  </a:lnTo>
                  <a:lnTo>
                    <a:pt x="61" y="233"/>
                  </a:lnTo>
                  <a:lnTo>
                    <a:pt x="75" y="172"/>
                  </a:lnTo>
                  <a:lnTo>
                    <a:pt x="86" y="162"/>
                  </a:lnTo>
                  <a:lnTo>
                    <a:pt x="111" y="151"/>
                  </a:lnTo>
                  <a:lnTo>
                    <a:pt x="172" y="154"/>
                  </a:lnTo>
                  <a:lnTo>
                    <a:pt x="201" y="154"/>
                  </a:lnTo>
                  <a:lnTo>
                    <a:pt x="291" y="97"/>
                  </a:lnTo>
                  <a:lnTo>
                    <a:pt x="309" y="111"/>
                  </a:lnTo>
                  <a:lnTo>
                    <a:pt x="348" y="115"/>
                  </a:lnTo>
                  <a:lnTo>
                    <a:pt x="369" y="86"/>
                  </a:lnTo>
                  <a:lnTo>
                    <a:pt x="531" y="86"/>
                  </a:lnTo>
                  <a:lnTo>
                    <a:pt x="767" y="61"/>
                  </a:lnTo>
                  <a:lnTo>
                    <a:pt x="997" y="22"/>
                  </a:lnTo>
                  <a:lnTo>
                    <a:pt x="1130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3855960" y="2709720"/>
              <a:ext cx="424080" cy="739800"/>
            </a:xfrm>
            <a:custGeom>
              <a:avLst/>
              <a:gdLst/>
              <a:ahLst/>
              <a:rect l="l" t="t" r="r" b="b"/>
              <a:pathLst>
                <a:path w="549" h="932">
                  <a:moveTo>
                    <a:pt x="93" y="10"/>
                  </a:moveTo>
                  <a:lnTo>
                    <a:pt x="90" y="39"/>
                  </a:lnTo>
                  <a:lnTo>
                    <a:pt x="111" y="46"/>
                  </a:lnTo>
                  <a:lnTo>
                    <a:pt x="115" y="68"/>
                  </a:lnTo>
                  <a:lnTo>
                    <a:pt x="129" y="82"/>
                  </a:lnTo>
                  <a:lnTo>
                    <a:pt x="147" y="89"/>
                  </a:lnTo>
                  <a:lnTo>
                    <a:pt x="140" y="175"/>
                  </a:lnTo>
                  <a:lnTo>
                    <a:pt x="36" y="222"/>
                  </a:lnTo>
                  <a:lnTo>
                    <a:pt x="50" y="272"/>
                  </a:lnTo>
                  <a:lnTo>
                    <a:pt x="54" y="290"/>
                  </a:lnTo>
                  <a:lnTo>
                    <a:pt x="14" y="344"/>
                  </a:lnTo>
                  <a:lnTo>
                    <a:pt x="11" y="383"/>
                  </a:lnTo>
                  <a:lnTo>
                    <a:pt x="0" y="398"/>
                  </a:lnTo>
                  <a:lnTo>
                    <a:pt x="18" y="484"/>
                  </a:lnTo>
                  <a:lnTo>
                    <a:pt x="36" y="523"/>
                  </a:lnTo>
                  <a:lnTo>
                    <a:pt x="97" y="552"/>
                  </a:lnTo>
                  <a:lnTo>
                    <a:pt x="111" y="620"/>
                  </a:lnTo>
                  <a:lnTo>
                    <a:pt x="147" y="631"/>
                  </a:lnTo>
                  <a:lnTo>
                    <a:pt x="165" y="624"/>
                  </a:lnTo>
                  <a:lnTo>
                    <a:pt x="190" y="660"/>
                  </a:lnTo>
                  <a:lnTo>
                    <a:pt x="172" y="735"/>
                  </a:lnTo>
                  <a:lnTo>
                    <a:pt x="204" y="749"/>
                  </a:lnTo>
                  <a:lnTo>
                    <a:pt x="244" y="774"/>
                  </a:lnTo>
                  <a:lnTo>
                    <a:pt x="233" y="810"/>
                  </a:lnTo>
                  <a:lnTo>
                    <a:pt x="287" y="821"/>
                  </a:lnTo>
                  <a:lnTo>
                    <a:pt x="294" y="875"/>
                  </a:lnTo>
                  <a:lnTo>
                    <a:pt x="301" y="914"/>
                  </a:lnTo>
                  <a:lnTo>
                    <a:pt x="326" y="932"/>
                  </a:lnTo>
                  <a:lnTo>
                    <a:pt x="359" y="932"/>
                  </a:lnTo>
                  <a:lnTo>
                    <a:pt x="373" y="907"/>
                  </a:lnTo>
                  <a:lnTo>
                    <a:pt x="459" y="925"/>
                  </a:lnTo>
                  <a:lnTo>
                    <a:pt x="455" y="903"/>
                  </a:lnTo>
                  <a:lnTo>
                    <a:pt x="427" y="885"/>
                  </a:lnTo>
                  <a:lnTo>
                    <a:pt x="430" y="875"/>
                  </a:lnTo>
                  <a:lnTo>
                    <a:pt x="459" y="850"/>
                  </a:lnTo>
                  <a:lnTo>
                    <a:pt x="484" y="846"/>
                  </a:lnTo>
                  <a:lnTo>
                    <a:pt x="484" y="821"/>
                  </a:lnTo>
                  <a:lnTo>
                    <a:pt x="495" y="792"/>
                  </a:lnTo>
                  <a:lnTo>
                    <a:pt x="470" y="789"/>
                  </a:lnTo>
                  <a:lnTo>
                    <a:pt x="477" y="760"/>
                  </a:lnTo>
                  <a:lnTo>
                    <a:pt x="495" y="731"/>
                  </a:lnTo>
                  <a:lnTo>
                    <a:pt x="484" y="699"/>
                  </a:lnTo>
                  <a:lnTo>
                    <a:pt x="531" y="652"/>
                  </a:lnTo>
                  <a:lnTo>
                    <a:pt x="531" y="631"/>
                  </a:lnTo>
                  <a:lnTo>
                    <a:pt x="549" y="620"/>
                  </a:lnTo>
                  <a:lnTo>
                    <a:pt x="524" y="613"/>
                  </a:lnTo>
                  <a:lnTo>
                    <a:pt x="531" y="548"/>
                  </a:lnTo>
                  <a:lnTo>
                    <a:pt x="513" y="548"/>
                  </a:lnTo>
                  <a:lnTo>
                    <a:pt x="513" y="520"/>
                  </a:lnTo>
                  <a:lnTo>
                    <a:pt x="527" y="477"/>
                  </a:lnTo>
                  <a:lnTo>
                    <a:pt x="513" y="294"/>
                  </a:lnTo>
                  <a:lnTo>
                    <a:pt x="488" y="114"/>
                  </a:lnTo>
                  <a:lnTo>
                    <a:pt x="477" y="86"/>
                  </a:lnTo>
                  <a:lnTo>
                    <a:pt x="481" y="64"/>
                  </a:lnTo>
                  <a:lnTo>
                    <a:pt x="459" y="43"/>
                  </a:lnTo>
                  <a:lnTo>
                    <a:pt x="438" y="39"/>
                  </a:lnTo>
                  <a:lnTo>
                    <a:pt x="434" y="0"/>
                  </a:lnTo>
                  <a:lnTo>
                    <a:pt x="93" y="1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3855960" y="2709720"/>
              <a:ext cx="424080" cy="739800"/>
            </a:xfrm>
            <a:custGeom>
              <a:avLst/>
              <a:gdLst/>
              <a:ahLst/>
              <a:rect l="l" t="t" r="r" b="b"/>
              <a:pathLst>
                <a:path w="549" h="932">
                  <a:moveTo>
                    <a:pt x="93" y="10"/>
                  </a:moveTo>
                  <a:lnTo>
                    <a:pt x="90" y="39"/>
                  </a:lnTo>
                  <a:lnTo>
                    <a:pt x="111" y="46"/>
                  </a:lnTo>
                  <a:lnTo>
                    <a:pt x="115" y="68"/>
                  </a:lnTo>
                  <a:lnTo>
                    <a:pt x="129" y="82"/>
                  </a:lnTo>
                  <a:lnTo>
                    <a:pt x="147" y="89"/>
                  </a:lnTo>
                  <a:lnTo>
                    <a:pt x="140" y="175"/>
                  </a:lnTo>
                  <a:lnTo>
                    <a:pt x="36" y="222"/>
                  </a:lnTo>
                  <a:lnTo>
                    <a:pt x="50" y="272"/>
                  </a:lnTo>
                  <a:lnTo>
                    <a:pt x="54" y="290"/>
                  </a:lnTo>
                  <a:lnTo>
                    <a:pt x="14" y="344"/>
                  </a:lnTo>
                  <a:lnTo>
                    <a:pt x="11" y="383"/>
                  </a:lnTo>
                  <a:lnTo>
                    <a:pt x="0" y="398"/>
                  </a:lnTo>
                  <a:lnTo>
                    <a:pt x="18" y="484"/>
                  </a:lnTo>
                  <a:lnTo>
                    <a:pt x="36" y="523"/>
                  </a:lnTo>
                  <a:lnTo>
                    <a:pt x="97" y="552"/>
                  </a:lnTo>
                  <a:lnTo>
                    <a:pt x="111" y="620"/>
                  </a:lnTo>
                  <a:lnTo>
                    <a:pt x="147" y="631"/>
                  </a:lnTo>
                  <a:lnTo>
                    <a:pt x="165" y="624"/>
                  </a:lnTo>
                  <a:lnTo>
                    <a:pt x="190" y="660"/>
                  </a:lnTo>
                  <a:lnTo>
                    <a:pt x="172" y="735"/>
                  </a:lnTo>
                  <a:lnTo>
                    <a:pt x="204" y="749"/>
                  </a:lnTo>
                  <a:lnTo>
                    <a:pt x="244" y="774"/>
                  </a:lnTo>
                  <a:lnTo>
                    <a:pt x="233" y="810"/>
                  </a:lnTo>
                  <a:lnTo>
                    <a:pt x="287" y="821"/>
                  </a:lnTo>
                  <a:lnTo>
                    <a:pt x="294" y="875"/>
                  </a:lnTo>
                  <a:lnTo>
                    <a:pt x="301" y="914"/>
                  </a:lnTo>
                  <a:lnTo>
                    <a:pt x="326" y="932"/>
                  </a:lnTo>
                  <a:lnTo>
                    <a:pt x="359" y="932"/>
                  </a:lnTo>
                  <a:lnTo>
                    <a:pt x="373" y="907"/>
                  </a:lnTo>
                  <a:lnTo>
                    <a:pt x="459" y="925"/>
                  </a:lnTo>
                  <a:lnTo>
                    <a:pt x="455" y="903"/>
                  </a:lnTo>
                  <a:lnTo>
                    <a:pt x="427" y="885"/>
                  </a:lnTo>
                  <a:lnTo>
                    <a:pt x="430" y="875"/>
                  </a:lnTo>
                  <a:lnTo>
                    <a:pt x="459" y="850"/>
                  </a:lnTo>
                  <a:lnTo>
                    <a:pt x="484" y="846"/>
                  </a:lnTo>
                  <a:lnTo>
                    <a:pt x="484" y="821"/>
                  </a:lnTo>
                  <a:lnTo>
                    <a:pt x="495" y="792"/>
                  </a:lnTo>
                  <a:lnTo>
                    <a:pt x="470" y="789"/>
                  </a:lnTo>
                  <a:lnTo>
                    <a:pt x="477" y="760"/>
                  </a:lnTo>
                  <a:lnTo>
                    <a:pt x="495" y="731"/>
                  </a:lnTo>
                  <a:lnTo>
                    <a:pt x="484" y="699"/>
                  </a:lnTo>
                  <a:lnTo>
                    <a:pt x="531" y="652"/>
                  </a:lnTo>
                  <a:lnTo>
                    <a:pt x="531" y="631"/>
                  </a:lnTo>
                  <a:lnTo>
                    <a:pt x="549" y="620"/>
                  </a:lnTo>
                  <a:lnTo>
                    <a:pt x="524" y="613"/>
                  </a:lnTo>
                  <a:lnTo>
                    <a:pt x="531" y="548"/>
                  </a:lnTo>
                  <a:lnTo>
                    <a:pt x="513" y="548"/>
                  </a:lnTo>
                  <a:lnTo>
                    <a:pt x="513" y="520"/>
                  </a:lnTo>
                  <a:lnTo>
                    <a:pt x="527" y="477"/>
                  </a:lnTo>
                  <a:lnTo>
                    <a:pt x="513" y="294"/>
                  </a:lnTo>
                  <a:lnTo>
                    <a:pt x="488" y="114"/>
                  </a:lnTo>
                  <a:lnTo>
                    <a:pt x="477" y="86"/>
                  </a:lnTo>
                  <a:lnTo>
                    <a:pt x="481" y="64"/>
                  </a:lnTo>
                  <a:lnTo>
                    <a:pt x="459" y="43"/>
                  </a:lnTo>
                  <a:lnTo>
                    <a:pt x="438" y="39"/>
                  </a:lnTo>
                  <a:lnTo>
                    <a:pt x="434" y="0"/>
                  </a:lnTo>
                  <a:lnTo>
                    <a:pt x="93" y="1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4256280" y="2766960"/>
              <a:ext cx="330120" cy="568080"/>
            </a:xfrm>
            <a:custGeom>
              <a:avLst/>
              <a:gdLst/>
              <a:ahLst/>
              <a:rect l="l" t="t" r="r" b="b"/>
              <a:pathLst>
                <a:path w="426" h="718">
                  <a:moveTo>
                    <a:pt x="21" y="36"/>
                  </a:moveTo>
                  <a:lnTo>
                    <a:pt x="93" y="43"/>
                  </a:lnTo>
                  <a:lnTo>
                    <a:pt x="118" y="11"/>
                  </a:lnTo>
                  <a:lnTo>
                    <a:pt x="366" y="0"/>
                  </a:lnTo>
                  <a:lnTo>
                    <a:pt x="423" y="438"/>
                  </a:lnTo>
                  <a:lnTo>
                    <a:pt x="426" y="459"/>
                  </a:lnTo>
                  <a:lnTo>
                    <a:pt x="419" y="499"/>
                  </a:lnTo>
                  <a:lnTo>
                    <a:pt x="394" y="531"/>
                  </a:lnTo>
                  <a:lnTo>
                    <a:pt x="355" y="528"/>
                  </a:lnTo>
                  <a:lnTo>
                    <a:pt x="351" y="556"/>
                  </a:lnTo>
                  <a:lnTo>
                    <a:pt x="323" y="567"/>
                  </a:lnTo>
                  <a:lnTo>
                    <a:pt x="319" y="603"/>
                  </a:lnTo>
                  <a:lnTo>
                    <a:pt x="297" y="624"/>
                  </a:lnTo>
                  <a:lnTo>
                    <a:pt x="290" y="664"/>
                  </a:lnTo>
                  <a:lnTo>
                    <a:pt x="251" y="667"/>
                  </a:lnTo>
                  <a:lnTo>
                    <a:pt x="247" y="646"/>
                  </a:lnTo>
                  <a:lnTo>
                    <a:pt x="222" y="650"/>
                  </a:lnTo>
                  <a:lnTo>
                    <a:pt x="201" y="696"/>
                  </a:lnTo>
                  <a:lnTo>
                    <a:pt x="183" y="696"/>
                  </a:lnTo>
                  <a:lnTo>
                    <a:pt x="165" y="696"/>
                  </a:lnTo>
                  <a:lnTo>
                    <a:pt x="132" y="700"/>
                  </a:lnTo>
                  <a:lnTo>
                    <a:pt x="129" y="693"/>
                  </a:lnTo>
                  <a:lnTo>
                    <a:pt x="118" y="682"/>
                  </a:lnTo>
                  <a:lnTo>
                    <a:pt x="97" y="682"/>
                  </a:lnTo>
                  <a:lnTo>
                    <a:pt x="79" y="718"/>
                  </a:lnTo>
                  <a:lnTo>
                    <a:pt x="0" y="714"/>
                  </a:lnTo>
                  <a:lnTo>
                    <a:pt x="7" y="693"/>
                  </a:lnTo>
                  <a:lnTo>
                    <a:pt x="21" y="653"/>
                  </a:lnTo>
                  <a:lnTo>
                    <a:pt x="11" y="628"/>
                  </a:lnTo>
                  <a:lnTo>
                    <a:pt x="61" y="581"/>
                  </a:lnTo>
                  <a:lnTo>
                    <a:pt x="61" y="563"/>
                  </a:lnTo>
                  <a:lnTo>
                    <a:pt x="82" y="553"/>
                  </a:lnTo>
                  <a:lnTo>
                    <a:pt x="50" y="535"/>
                  </a:lnTo>
                  <a:lnTo>
                    <a:pt x="61" y="477"/>
                  </a:lnTo>
                  <a:lnTo>
                    <a:pt x="39" y="474"/>
                  </a:lnTo>
                  <a:lnTo>
                    <a:pt x="43" y="434"/>
                  </a:lnTo>
                  <a:lnTo>
                    <a:pt x="57" y="395"/>
                  </a:lnTo>
                  <a:lnTo>
                    <a:pt x="46" y="212"/>
                  </a:lnTo>
                  <a:lnTo>
                    <a:pt x="21" y="36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4256280" y="2766960"/>
              <a:ext cx="330120" cy="568080"/>
            </a:xfrm>
            <a:custGeom>
              <a:avLst/>
              <a:gdLst/>
              <a:ahLst/>
              <a:rect l="l" t="t" r="r" b="b"/>
              <a:pathLst>
                <a:path w="426" h="718">
                  <a:moveTo>
                    <a:pt x="21" y="36"/>
                  </a:moveTo>
                  <a:lnTo>
                    <a:pt x="93" y="43"/>
                  </a:lnTo>
                  <a:lnTo>
                    <a:pt x="118" y="11"/>
                  </a:lnTo>
                  <a:lnTo>
                    <a:pt x="366" y="0"/>
                  </a:lnTo>
                  <a:lnTo>
                    <a:pt x="423" y="438"/>
                  </a:lnTo>
                  <a:lnTo>
                    <a:pt x="426" y="459"/>
                  </a:lnTo>
                  <a:lnTo>
                    <a:pt x="419" y="499"/>
                  </a:lnTo>
                  <a:lnTo>
                    <a:pt x="394" y="531"/>
                  </a:lnTo>
                  <a:lnTo>
                    <a:pt x="355" y="528"/>
                  </a:lnTo>
                  <a:lnTo>
                    <a:pt x="351" y="556"/>
                  </a:lnTo>
                  <a:lnTo>
                    <a:pt x="323" y="567"/>
                  </a:lnTo>
                  <a:lnTo>
                    <a:pt x="319" y="603"/>
                  </a:lnTo>
                  <a:lnTo>
                    <a:pt x="297" y="624"/>
                  </a:lnTo>
                  <a:lnTo>
                    <a:pt x="290" y="664"/>
                  </a:lnTo>
                  <a:lnTo>
                    <a:pt x="251" y="667"/>
                  </a:lnTo>
                  <a:lnTo>
                    <a:pt x="247" y="646"/>
                  </a:lnTo>
                  <a:lnTo>
                    <a:pt x="222" y="650"/>
                  </a:lnTo>
                  <a:lnTo>
                    <a:pt x="201" y="696"/>
                  </a:lnTo>
                  <a:lnTo>
                    <a:pt x="183" y="696"/>
                  </a:lnTo>
                  <a:lnTo>
                    <a:pt x="165" y="696"/>
                  </a:lnTo>
                  <a:lnTo>
                    <a:pt x="132" y="700"/>
                  </a:lnTo>
                  <a:lnTo>
                    <a:pt x="129" y="693"/>
                  </a:lnTo>
                  <a:lnTo>
                    <a:pt x="118" y="682"/>
                  </a:lnTo>
                  <a:lnTo>
                    <a:pt x="97" y="682"/>
                  </a:lnTo>
                  <a:lnTo>
                    <a:pt x="79" y="718"/>
                  </a:lnTo>
                  <a:lnTo>
                    <a:pt x="0" y="714"/>
                  </a:lnTo>
                  <a:lnTo>
                    <a:pt x="7" y="693"/>
                  </a:lnTo>
                  <a:lnTo>
                    <a:pt x="21" y="653"/>
                  </a:lnTo>
                  <a:lnTo>
                    <a:pt x="11" y="628"/>
                  </a:lnTo>
                  <a:lnTo>
                    <a:pt x="61" y="581"/>
                  </a:lnTo>
                  <a:lnTo>
                    <a:pt x="61" y="563"/>
                  </a:lnTo>
                  <a:lnTo>
                    <a:pt x="82" y="553"/>
                  </a:lnTo>
                  <a:lnTo>
                    <a:pt x="50" y="535"/>
                  </a:lnTo>
                  <a:lnTo>
                    <a:pt x="61" y="477"/>
                  </a:lnTo>
                  <a:lnTo>
                    <a:pt x="39" y="474"/>
                  </a:lnTo>
                  <a:lnTo>
                    <a:pt x="43" y="434"/>
                  </a:lnTo>
                  <a:lnTo>
                    <a:pt x="57" y="395"/>
                  </a:lnTo>
                  <a:lnTo>
                    <a:pt x="46" y="212"/>
                  </a:lnTo>
                  <a:lnTo>
                    <a:pt x="21" y="36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4260960" y="3686040"/>
              <a:ext cx="403200" cy="691920"/>
            </a:xfrm>
            <a:custGeom>
              <a:avLst/>
              <a:gdLst/>
              <a:ahLst/>
              <a:rect l="l" t="t" r="r" b="b"/>
              <a:pathLst>
                <a:path w="519" h="871">
                  <a:moveTo>
                    <a:pt x="0" y="43"/>
                  </a:moveTo>
                  <a:lnTo>
                    <a:pt x="161" y="28"/>
                  </a:lnTo>
                  <a:lnTo>
                    <a:pt x="358" y="0"/>
                  </a:lnTo>
                  <a:lnTo>
                    <a:pt x="459" y="351"/>
                  </a:lnTo>
                  <a:lnTo>
                    <a:pt x="476" y="366"/>
                  </a:lnTo>
                  <a:lnTo>
                    <a:pt x="455" y="401"/>
                  </a:lnTo>
                  <a:lnTo>
                    <a:pt x="462" y="419"/>
                  </a:lnTo>
                  <a:lnTo>
                    <a:pt x="484" y="430"/>
                  </a:lnTo>
                  <a:lnTo>
                    <a:pt x="519" y="452"/>
                  </a:lnTo>
                  <a:lnTo>
                    <a:pt x="491" y="480"/>
                  </a:lnTo>
                  <a:lnTo>
                    <a:pt x="491" y="527"/>
                  </a:lnTo>
                  <a:lnTo>
                    <a:pt x="509" y="541"/>
                  </a:lnTo>
                  <a:lnTo>
                    <a:pt x="484" y="631"/>
                  </a:lnTo>
                  <a:lnTo>
                    <a:pt x="512" y="631"/>
                  </a:lnTo>
                  <a:lnTo>
                    <a:pt x="519" y="663"/>
                  </a:lnTo>
                  <a:lnTo>
                    <a:pt x="233" y="703"/>
                  </a:lnTo>
                  <a:lnTo>
                    <a:pt x="172" y="706"/>
                  </a:lnTo>
                  <a:lnTo>
                    <a:pt x="143" y="724"/>
                  </a:lnTo>
                  <a:lnTo>
                    <a:pt x="139" y="738"/>
                  </a:lnTo>
                  <a:lnTo>
                    <a:pt x="150" y="760"/>
                  </a:lnTo>
                  <a:lnTo>
                    <a:pt x="197" y="767"/>
                  </a:lnTo>
                  <a:lnTo>
                    <a:pt x="179" y="785"/>
                  </a:lnTo>
                  <a:lnTo>
                    <a:pt x="197" y="828"/>
                  </a:lnTo>
                  <a:lnTo>
                    <a:pt x="186" y="839"/>
                  </a:lnTo>
                  <a:lnTo>
                    <a:pt x="168" y="871"/>
                  </a:lnTo>
                  <a:lnTo>
                    <a:pt x="154" y="868"/>
                  </a:lnTo>
                  <a:lnTo>
                    <a:pt x="122" y="832"/>
                  </a:lnTo>
                  <a:lnTo>
                    <a:pt x="111" y="814"/>
                  </a:lnTo>
                  <a:lnTo>
                    <a:pt x="93" y="810"/>
                  </a:lnTo>
                  <a:lnTo>
                    <a:pt x="82" y="860"/>
                  </a:lnTo>
                  <a:lnTo>
                    <a:pt x="46" y="857"/>
                  </a:lnTo>
                  <a:lnTo>
                    <a:pt x="21" y="638"/>
                  </a:lnTo>
                  <a:lnTo>
                    <a:pt x="7" y="312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4260960" y="3686040"/>
              <a:ext cx="403200" cy="691920"/>
            </a:xfrm>
            <a:custGeom>
              <a:avLst/>
              <a:gdLst/>
              <a:ahLst/>
              <a:rect l="l" t="t" r="r" b="b"/>
              <a:pathLst>
                <a:path w="519" h="871">
                  <a:moveTo>
                    <a:pt x="0" y="43"/>
                  </a:moveTo>
                  <a:lnTo>
                    <a:pt x="161" y="28"/>
                  </a:lnTo>
                  <a:lnTo>
                    <a:pt x="358" y="0"/>
                  </a:lnTo>
                  <a:lnTo>
                    <a:pt x="459" y="351"/>
                  </a:lnTo>
                  <a:lnTo>
                    <a:pt x="476" y="366"/>
                  </a:lnTo>
                  <a:lnTo>
                    <a:pt x="455" y="401"/>
                  </a:lnTo>
                  <a:lnTo>
                    <a:pt x="462" y="419"/>
                  </a:lnTo>
                  <a:lnTo>
                    <a:pt x="484" y="430"/>
                  </a:lnTo>
                  <a:lnTo>
                    <a:pt x="519" y="452"/>
                  </a:lnTo>
                  <a:lnTo>
                    <a:pt x="491" y="480"/>
                  </a:lnTo>
                  <a:lnTo>
                    <a:pt x="491" y="527"/>
                  </a:lnTo>
                  <a:lnTo>
                    <a:pt x="509" y="541"/>
                  </a:lnTo>
                  <a:lnTo>
                    <a:pt x="484" y="631"/>
                  </a:lnTo>
                  <a:lnTo>
                    <a:pt x="512" y="631"/>
                  </a:lnTo>
                  <a:lnTo>
                    <a:pt x="519" y="663"/>
                  </a:lnTo>
                  <a:lnTo>
                    <a:pt x="233" y="703"/>
                  </a:lnTo>
                  <a:lnTo>
                    <a:pt x="172" y="706"/>
                  </a:lnTo>
                  <a:lnTo>
                    <a:pt x="143" y="724"/>
                  </a:lnTo>
                  <a:lnTo>
                    <a:pt x="139" y="738"/>
                  </a:lnTo>
                  <a:lnTo>
                    <a:pt x="150" y="760"/>
                  </a:lnTo>
                  <a:lnTo>
                    <a:pt x="197" y="767"/>
                  </a:lnTo>
                  <a:lnTo>
                    <a:pt x="179" y="785"/>
                  </a:lnTo>
                  <a:lnTo>
                    <a:pt x="197" y="828"/>
                  </a:lnTo>
                  <a:lnTo>
                    <a:pt x="186" y="839"/>
                  </a:lnTo>
                  <a:lnTo>
                    <a:pt x="168" y="871"/>
                  </a:lnTo>
                  <a:lnTo>
                    <a:pt x="154" y="868"/>
                  </a:lnTo>
                  <a:lnTo>
                    <a:pt x="122" y="832"/>
                  </a:lnTo>
                  <a:lnTo>
                    <a:pt x="111" y="814"/>
                  </a:lnTo>
                  <a:lnTo>
                    <a:pt x="93" y="810"/>
                  </a:lnTo>
                  <a:lnTo>
                    <a:pt x="82" y="860"/>
                  </a:lnTo>
                  <a:lnTo>
                    <a:pt x="46" y="857"/>
                  </a:lnTo>
                  <a:lnTo>
                    <a:pt x="21" y="638"/>
                  </a:lnTo>
                  <a:lnTo>
                    <a:pt x="7" y="312"/>
                  </a:lnTo>
                  <a:lnTo>
                    <a:pt x="0" y="43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4130640" y="3116160"/>
              <a:ext cx="750960" cy="412560"/>
            </a:xfrm>
            <a:custGeom>
              <a:avLst/>
              <a:gdLst/>
              <a:ahLst/>
              <a:rect l="l" t="t" r="r" b="b"/>
              <a:pathLst>
                <a:path w="969" h="519">
                  <a:moveTo>
                    <a:pt x="969" y="200"/>
                  </a:moveTo>
                  <a:lnTo>
                    <a:pt x="969" y="265"/>
                  </a:lnTo>
                  <a:lnTo>
                    <a:pt x="951" y="268"/>
                  </a:lnTo>
                  <a:lnTo>
                    <a:pt x="940" y="286"/>
                  </a:lnTo>
                  <a:lnTo>
                    <a:pt x="918" y="272"/>
                  </a:lnTo>
                  <a:lnTo>
                    <a:pt x="911" y="297"/>
                  </a:lnTo>
                  <a:lnTo>
                    <a:pt x="897" y="294"/>
                  </a:lnTo>
                  <a:lnTo>
                    <a:pt x="893" y="329"/>
                  </a:lnTo>
                  <a:lnTo>
                    <a:pt x="879" y="351"/>
                  </a:lnTo>
                  <a:lnTo>
                    <a:pt x="865" y="347"/>
                  </a:lnTo>
                  <a:lnTo>
                    <a:pt x="865" y="365"/>
                  </a:lnTo>
                  <a:lnTo>
                    <a:pt x="836" y="362"/>
                  </a:lnTo>
                  <a:lnTo>
                    <a:pt x="832" y="394"/>
                  </a:lnTo>
                  <a:lnTo>
                    <a:pt x="811" y="394"/>
                  </a:lnTo>
                  <a:lnTo>
                    <a:pt x="811" y="408"/>
                  </a:lnTo>
                  <a:lnTo>
                    <a:pt x="614" y="437"/>
                  </a:lnTo>
                  <a:lnTo>
                    <a:pt x="427" y="455"/>
                  </a:lnTo>
                  <a:lnTo>
                    <a:pt x="291" y="455"/>
                  </a:lnTo>
                  <a:lnTo>
                    <a:pt x="266" y="484"/>
                  </a:lnTo>
                  <a:lnTo>
                    <a:pt x="244" y="480"/>
                  </a:lnTo>
                  <a:lnTo>
                    <a:pt x="226" y="466"/>
                  </a:lnTo>
                  <a:lnTo>
                    <a:pt x="208" y="469"/>
                  </a:lnTo>
                  <a:lnTo>
                    <a:pt x="173" y="494"/>
                  </a:lnTo>
                  <a:lnTo>
                    <a:pt x="126" y="519"/>
                  </a:lnTo>
                  <a:lnTo>
                    <a:pt x="79" y="516"/>
                  </a:lnTo>
                  <a:lnTo>
                    <a:pt x="0" y="519"/>
                  </a:lnTo>
                  <a:lnTo>
                    <a:pt x="47" y="484"/>
                  </a:lnTo>
                  <a:lnTo>
                    <a:pt x="43" y="423"/>
                  </a:lnTo>
                  <a:lnTo>
                    <a:pt x="65" y="398"/>
                  </a:lnTo>
                  <a:lnTo>
                    <a:pt x="147" y="412"/>
                  </a:lnTo>
                  <a:lnTo>
                    <a:pt x="140" y="394"/>
                  </a:lnTo>
                  <a:lnTo>
                    <a:pt x="115" y="365"/>
                  </a:lnTo>
                  <a:lnTo>
                    <a:pt x="147" y="337"/>
                  </a:lnTo>
                  <a:lnTo>
                    <a:pt x="173" y="329"/>
                  </a:lnTo>
                  <a:lnTo>
                    <a:pt x="187" y="279"/>
                  </a:lnTo>
                  <a:lnTo>
                    <a:pt x="234" y="272"/>
                  </a:lnTo>
                  <a:lnTo>
                    <a:pt x="255" y="240"/>
                  </a:lnTo>
                  <a:lnTo>
                    <a:pt x="277" y="240"/>
                  </a:lnTo>
                  <a:lnTo>
                    <a:pt x="294" y="258"/>
                  </a:lnTo>
                  <a:lnTo>
                    <a:pt x="363" y="254"/>
                  </a:lnTo>
                  <a:lnTo>
                    <a:pt x="384" y="204"/>
                  </a:lnTo>
                  <a:lnTo>
                    <a:pt x="402" y="204"/>
                  </a:lnTo>
                  <a:lnTo>
                    <a:pt x="413" y="222"/>
                  </a:lnTo>
                  <a:lnTo>
                    <a:pt x="445" y="222"/>
                  </a:lnTo>
                  <a:lnTo>
                    <a:pt x="452" y="182"/>
                  </a:lnTo>
                  <a:lnTo>
                    <a:pt x="477" y="168"/>
                  </a:lnTo>
                  <a:lnTo>
                    <a:pt x="481" y="125"/>
                  </a:lnTo>
                  <a:lnTo>
                    <a:pt x="510" y="118"/>
                  </a:lnTo>
                  <a:lnTo>
                    <a:pt x="513" y="82"/>
                  </a:lnTo>
                  <a:lnTo>
                    <a:pt x="553" y="89"/>
                  </a:lnTo>
                  <a:lnTo>
                    <a:pt x="585" y="43"/>
                  </a:lnTo>
                  <a:lnTo>
                    <a:pt x="585" y="3"/>
                  </a:lnTo>
                  <a:lnTo>
                    <a:pt x="628" y="0"/>
                  </a:lnTo>
                  <a:lnTo>
                    <a:pt x="635" y="35"/>
                  </a:lnTo>
                  <a:lnTo>
                    <a:pt x="692" y="50"/>
                  </a:lnTo>
                  <a:lnTo>
                    <a:pt x="743" y="68"/>
                  </a:lnTo>
                  <a:lnTo>
                    <a:pt x="793" y="50"/>
                  </a:lnTo>
                  <a:lnTo>
                    <a:pt x="814" y="14"/>
                  </a:lnTo>
                  <a:lnTo>
                    <a:pt x="836" y="14"/>
                  </a:lnTo>
                  <a:lnTo>
                    <a:pt x="854" y="35"/>
                  </a:lnTo>
                  <a:lnTo>
                    <a:pt x="857" y="60"/>
                  </a:lnTo>
                  <a:lnTo>
                    <a:pt x="882" y="60"/>
                  </a:lnTo>
                  <a:lnTo>
                    <a:pt x="879" y="100"/>
                  </a:lnTo>
                  <a:lnTo>
                    <a:pt x="904" y="179"/>
                  </a:lnTo>
                  <a:lnTo>
                    <a:pt x="943" y="190"/>
                  </a:lnTo>
                  <a:lnTo>
                    <a:pt x="969" y="20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4130640" y="3116160"/>
              <a:ext cx="750960" cy="412560"/>
            </a:xfrm>
            <a:custGeom>
              <a:avLst/>
              <a:gdLst/>
              <a:ahLst/>
              <a:rect l="l" t="t" r="r" b="b"/>
              <a:pathLst>
                <a:path w="969" h="519">
                  <a:moveTo>
                    <a:pt x="969" y="200"/>
                  </a:moveTo>
                  <a:lnTo>
                    <a:pt x="969" y="265"/>
                  </a:lnTo>
                  <a:lnTo>
                    <a:pt x="951" y="268"/>
                  </a:lnTo>
                  <a:lnTo>
                    <a:pt x="940" y="286"/>
                  </a:lnTo>
                  <a:lnTo>
                    <a:pt x="918" y="272"/>
                  </a:lnTo>
                  <a:lnTo>
                    <a:pt x="911" y="297"/>
                  </a:lnTo>
                  <a:lnTo>
                    <a:pt x="897" y="294"/>
                  </a:lnTo>
                  <a:lnTo>
                    <a:pt x="893" y="329"/>
                  </a:lnTo>
                  <a:lnTo>
                    <a:pt x="879" y="351"/>
                  </a:lnTo>
                  <a:lnTo>
                    <a:pt x="865" y="347"/>
                  </a:lnTo>
                  <a:lnTo>
                    <a:pt x="865" y="365"/>
                  </a:lnTo>
                  <a:lnTo>
                    <a:pt x="836" y="362"/>
                  </a:lnTo>
                  <a:lnTo>
                    <a:pt x="832" y="394"/>
                  </a:lnTo>
                  <a:lnTo>
                    <a:pt x="811" y="394"/>
                  </a:lnTo>
                  <a:lnTo>
                    <a:pt x="811" y="408"/>
                  </a:lnTo>
                  <a:lnTo>
                    <a:pt x="614" y="437"/>
                  </a:lnTo>
                  <a:lnTo>
                    <a:pt x="427" y="455"/>
                  </a:lnTo>
                  <a:lnTo>
                    <a:pt x="291" y="455"/>
                  </a:lnTo>
                  <a:lnTo>
                    <a:pt x="266" y="484"/>
                  </a:lnTo>
                  <a:lnTo>
                    <a:pt x="244" y="480"/>
                  </a:lnTo>
                  <a:lnTo>
                    <a:pt x="226" y="466"/>
                  </a:lnTo>
                  <a:lnTo>
                    <a:pt x="208" y="469"/>
                  </a:lnTo>
                  <a:lnTo>
                    <a:pt x="173" y="494"/>
                  </a:lnTo>
                  <a:lnTo>
                    <a:pt x="126" y="519"/>
                  </a:lnTo>
                  <a:lnTo>
                    <a:pt x="79" y="516"/>
                  </a:lnTo>
                  <a:lnTo>
                    <a:pt x="0" y="519"/>
                  </a:lnTo>
                  <a:lnTo>
                    <a:pt x="47" y="484"/>
                  </a:lnTo>
                  <a:lnTo>
                    <a:pt x="43" y="423"/>
                  </a:lnTo>
                  <a:lnTo>
                    <a:pt x="65" y="398"/>
                  </a:lnTo>
                  <a:lnTo>
                    <a:pt x="147" y="412"/>
                  </a:lnTo>
                  <a:lnTo>
                    <a:pt x="140" y="394"/>
                  </a:lnTo>
                  <a:lnTo>
                    <a:pt x="115" y="365"/>
                  </a:lnTo>
                  <a:lnTo>
                    <a:pt x="147" y="337"/>
                  </a:lnTo>
                  <a:lnTo>
                    <a:pt x="173" y="329"/>
                  </a:lnTo>
                  <a:lnTo>
                    <a:pt x="187" y="279"/>
                  </a:lnTo>
                  <a:lnTo>
                    <a:pt x="234" y="272"/>
                  </a:lnTo>
                  <a:lnTo>
                    <a:pt x="255" y="240"/>
                  </a:lnTo>
                  <a:lnTo>
                    <a:pt x="277" y="240"/>
                  </a:lnTo>
                  <a:lnTo>
                    <a:pt x="294" y="258"/>
                  </a:lnTo>
                  <a:lnTo>
                    <a:pt x="363" y="254"/>
                  </a:lnTo>
                  <a:lnTo>
                    <a:pt x="384" y="204"/>
                  </a:lnTo>
                  <a:lnTo>
                    <a:pt x="402" y="204"/>
                  </a:lnTo>
                  <a:lnTo>
                    <a:pt x="413" y="222"/>
                  </a:lnTo>
                  <a:lnTo>
                    <a:pt x="445" y="222"/>
                  </a:lnTo>
                  <a:lnTo>
                    <a:pt x="452" y="182"/>
                  </a:lnTo>
                  <a:lnTo>
                    <a:pt x="477" y="168"/>
                  </a:lnTo>
                  <a:lnTo>
                    <a:pt x="481" y="125"/>
                  </a:lnTo>
                  <a:lnTo>
                    <a:pt x="510" y="118"/>
                  </a:lnTo>
                  <a:lnTo>
                    <a:pt x="513" y="82"/>
                  </a:lnTo>
                  <a:lnTo>
                    <a:pt x="553" y="89"/>
                  </a:lnTo>
                  <a:lnTo>
                    <a:pt x="585" y="43"/>
                  </a:lnTo>
                  <a:lnTo>
                    <a:pt x="585" y="3"/>
                  </a:lnTo>
                  <a:lnTo>
                    <a:pt x="628" y="0"/>
                  </a:lnTo>
                  <a:lnTo>
                    <a:pt x="635" y="35"/>
                  </a:lnTo>
                  <a:lnTo>
                    <a:pt x="692" y="50"/>
                  </a:lnTo>
                  <a:lnTo>
                    <a:pt x="743" y="68"/>
                  </a:lnTo>
                  <a:lnTo>
                    <a:pt x="793" y="50"/>
                  </a:lnTo>
                  <a:lnTo>
                    <a:pt x="814" y="14"/>
                  </a:lnTo>
                  <a:lnTo>
                    <a:pt x="836" y="14"/>
                  </a:lnTo>
                  <a:lnTo>
                    <a:pt x="854" y="35"/>
                  </a:lnTo>
                  <a:lnTo>
                    <a:pt x="857" y="60"/>
                  </a:lnTo>
                  <a:lnTo>
                    <a:pt x="882" y="60"/>
                  </a:lnTo>
                  <a:lnTo>
                    <a:pt x="879" y="100"/>
                  </a:lnTo>
                  <a:lnTo>
                    <a:pt x="904" y="179"/>
                  </a:lnTo>
                  <a:lnTo>
                    <a:pt x="943" y="190"/>
                  </a:lnTo>
                  <a:lnTo>
                    <a:pt x="969" y="20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4751280" y="2968560"/>
              <a:ext cx="800280" cy="469800"/>
            </a:xfrm>
            <a:custGeom>
              <a:avLst/>
              <a:gdLst/>
              <a:ahLst/>
              <a:rect l="l" t="t" r="r" b="b"/>
              <a:pathLst>
                <a:path w="1033" h="592">
                  <a:moveTo>
                    <a:pt x="0" y="592"/>
                  </a:moveTo>
                  <a:lnTo>
                    <a:pt x="7" y="574"/>
                  </a:lnTo>
                  <a:lnTo>
                    <a:pt x="25" y="577"/>
                  </a:lnTo>
                  <a:lnTo>
                    <a:pt x="29" y="549"/>
                  </a:lnTo>
                  <a:lnTo>
                    <a:pt x="61" y="559"/>
                  </a:lnTo>
                  <a:lnTo>
                    <a:pt x="61" y="538"/>
                  </a:lnTo>
                  <a:lnTo>
                    <a:pt x="93" y="520"/>
                  </a:lnTo>
                  <a:lnTo>
                    <a:pt x="93" y="484"/>
                  </a:lnTo>
                  <a:lnTo>
                    <a:pt x="118" y="466"/>
                  </a:lnTo>
                  <a:lnTo>
                    <a:pt x="133" y="470"/>
                  </a:lnTo>
                  <a:lnTo>
                    <a:pt x="147" y="459"/>
                  </a:lnTo>
                  <a:lnTo>
                    <a:pt x="165" y="455"/>
                  </a:lnTo>
                  <a:lnTo>
                    <a:pt x="169" y="416"/>
                  </a:lnTo>
                  <a:lnTo>
                    <a:pt x="204" y="434"/>
                  </a:lnTo>
                  <a:lnTo>
                    <a:pt x="212" y="459"/>
                  </a:lnTo>
                  <a:lnTo>
                    <a:pt x="255" y="448"/>
                  </a:lnTo>
                  <a:lnTo>
                    <a:pt x="255" y="434"/>
                  </a:lnTo>
                  <a:lnTo>
                    <a:pt x="280" y="434"/>
                  </a:lnTo>
                  <a:lnTo>
                    <a:pt x="316" y="438"/>
                  </a:lnTo>
                  <a:lnTo>
                    <a:pt x="316" y="423"/>
                  </a:lnTo>
                  <a:lnTo>
                    <a:pt x="341" y="420"/>
                  </a:lnTo>
                  <a:lnTo>
                    <a:pt x="351" y="391"/>
                  </a:lnTo>
                  <a:lnTo>
                    <a:pt x="391" y="395"/>
                  </a:lnTo>
                  <a:lnTo>
                    <a:pt x="394" y="359"/>
                  </a:lnTo>
                  <a:lnTo>
                    <a:pt x="409" y="344"/>
                  </a:lnTo>
                  <a:lnTo>
                    <a:pt x="420" y="308"/>
                  </a:lnTo>
                  <a:lnTo>
                    <a:pt x="437" y="287"/>
                  </a:lnTo>
                  <a:lnTo>
                    <a:pt x="430" y="251"/>
                  </a:lnTo>
                  <a:lnTo>
                    <a:pt x="452" y="226"/>
                  </a:lnTo>
                  <a:lnTo>
                    <a:pt x="463" y="187"/>
                  </a:lnTo>
                  <a:lnTo>
                    <a:pt x="495" y="187"/>
                  </a:lnTo>
                  <a:lnTo>
                    <a:pt x="506" y="201"/>
                  </a:lnTo>
                  <a:lnTo>
                    <a:pt x="538" y="140"/>
                  </a:lnTo>
                  <a:lnTo>
                    <a:pt x="577" y="136"/>
                  </a:lnTo>
                  <a:lnTo>
                    <a:pt x="584" y="111"/>
                  </a:lnTo>
                  <a:lnTo>
                    <a:pt x="574" y="90"/>
                  </a:lnTo>
                  <a:lnTo>
                    <a:pt x="610" y="83"/>
                  </a:lnTo>
                  <a:lnTo>
                    <a:pt x="602" y="43"/>
                  </a:lnTo>
                  <a:lnTo>
                    <a:pt x="599" y="7"/>
                  </a:lnTo>
                  <a:lnTo>
                    <a:pt x="645" y="39"/>
                  </a:lnTo>
                  <a:lnTo>
                    <a:pt x="688" y="32"/>
                  </a:lnTo>
                  <a:lnTo>
                    <a:pt x="696" y="4"/>
                  </a:lnTo>
                  <a:lnTo>
                    <a:pt x="721" y="0"/>
                  </a:lnTo>
                  <a:lnTo>
                    <a:pt x="728" y="32"/>
                  </a:lnTo>
                  <a:lnTo>
                    <a:pt x="800" y="39"/>
                  </a:lnTo>
                  <a:lnTo>
                    <a:pt x="803" y="68"/>
                  </a:lnTo>
                  <a:lnTo>
                    <a:pt x="774" y="86"/>
                  </a:lnTo>
                  <a:lnTo>
                    <a:pt x="785" y="161"/>
                  </a:lnTo>
                  <a:lnTo>
                    <a:pt x="839" y="161"/>
                  </a:lnTo>
                  <a:lnTo>
                    <a:pt x="861" y="183"/>
                  </a:lnTo>
                  <a:lnTo>
                    <a:pt x="889" y="201"/>
                  </a:lnTo>
                  <a:lnTo>
                    <a:pt x="921" y="194"/>
                  </a:lnTo>
                  <a:lnTo>
                    <a:pt x="936" y="219"/>
                  </a:lnTo>
                  <a:lnTo>
                    <a:pt x="921" y="237"/>
                  </a:lnTo>
                  <a:lnTo>
                    <a:pt x="925" y="280"/>
                  </a:lnTo>
                  <a:lnTo>
                    <a:pt x="921" y="308"/>
                  </a:lnTo>
                  <a:lnTo>
                    <a:pt x="936" y="341"/>
                  </a:lnTo>
                  <a:lnTo>
                    <a:pt x="936" y="366"/>
                  </a:lnTo>
                  <a:lnTo>
                    <a:pt x="997" y="366"/>
                  </a:lnTo>
                  <a:lnTo>
                    <a:pt x="1033" y="423"/>
                  </a:lnTo>
                  <a:lnTo>
                    <a:pt x="889" y="455"/>
                  </a:lnTo>
                  <a:lnTo>
                    <a:pt x="681" y="495"/>
                  </a:lnTo>
                  <a:lnTo>
                    <a:pt x="416" y="531"/>
                  </a:lnTo>
                  <a:lnTo>
                    <a:pt x="0" y="59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4751280" y="2968560"/>
              <a:ext cx="800280" cy="469800"/>
            </a:xfrm>
            <a:custGeom>
              <a:avLst/>
              <a:gdLst/>
              <a:ahLst/>
              <a:rect l="l" t="t" r="r" b="b"/>
              <a:pathLst>
                <a:path w="1033" h="592">
                  <a:moveTo>
                    <a:pt x="0" y="592"/>
                  </a:moveTo>
                  <a:lnTo>
                    <a:pt x="7" y="574"/>
                  </a:lnTo>
                  <a:lnTo>
                    <a:pt x="25" y="577"/>
                  </a:lnTo>
                  <a:lnTo>
                    <a:pt x="29" y="549"/>
                  </a:lnTo>
                  <a:lnTo>
                    <a:pt x="61" y="559"/>
                  </a:lnTo>
                  <a:lnTo>
                    <a:pt x="61" y="538"/>
                  </a:lnTo>
                  <a:lnTo>
                    <a:pt x="93" y="520"/>
                  </a:lnTo>
                  <a:lnTo>
                    <a:pt x="93" y="484"/>
                  </a:lnTo>
                  <a:lnTo>
                    <a:pt x="118" y="466"/>
                  </a:lnTo>
                  <a:lnTo>
                    <a:pt x="133" y="470"/>
                  </a:lnTo>
                  <a:lnTo>
                    <a:pt x="147" y="459"/>
                  </a:lnTo>
                  <a:lnTo>
                    <a:pt x="165" y="455"/>
                  </a:lnTo>
                  <a:lnTo>
                    <a:pt x="169" y="416"/>
                  </a:lnTo>
                  <a:lnTo>
                    <a:pt x="204" y="434"/>
                  </a:lnTo>
                  <a:lnTo>
                    <a:pt x="212" y="459"/>
                  </a:lnTo>
                  <a:lnTo>
                    <a:pt x="255" y="448"/>
                  </a:lnTo>
                  <a:lnTo>
                    <a:pt x="255" y="434"/>
                  </a:lnTo>
                  <a:lnTo>
                    <a:pt x="280" y="434"/>
                  </a:lnTo>
                  <a:lnTo>
                    <a:pt x="316" y="438"/>
                  </a:lnTo>
                  <a:lnTo>
                    <a:pt x="316" y="423"/>
                  </a:lnTo>
                  <a:lnTo>
                    <a:pt x="341" y="420"/>
                  </a:lnTo>
                  <a:lnTo>
                    <a:pt x="351" y="391"/>
                  </a:lnTo>
                  <a:lnTo>
                    <a:pt x="391" y="395"/>
                  </a:lnTo>
                  <a:lnTo>
                    <a:pt x="394" y="359"/>
                  </a:lnTo>
                  <a:lnTo>
                    <a:pt x="409" y="344"/>
                  </a:lnTo>
                  <a:lnTo>
                    <a:pt x="420" y="308"/>
                  </a:lnTo>
                  <a:lnTo>
                    <a:pt x="437" y="287"/>
                  </a:lnTo>
                  <a:lnTo>
                    <a:pt x="430" y="251"/>
                  </a:lnTo>
                  <a:lnTo>
                    <a:pt x="452" y="226"/>
                  </a:lnTo>
                  <a:lnTo>
                    <a:pt x="463" y="187"/>
                  </a:lnTo>
                  <a:lnTo>
                    <a:pt x="495" y="187"/>
                  </a:lnTo>
                  <a:lnTo>
                    <a:pt x="506" y="201"/>
                  </a:lnTo>
                  <a:lnTo>
                    <a:pt x="538" y="140"/>
                  </a:lnTo>
                  <a:lnTo>
                    <a:pt x="577" y="136"/>
                  </a:lnTo>
                  <a:lnTo>
                    <a:pt x="584" y="111"/>
                  </a:lnTo>
                  <a:lnTo>
                    <a:pt x="574" y="90"/>
                  </a:lnTo>
                  <a:lnTo>
                    <a:pt x="610" y="83"/>
                  </a:lnTo>
                  <a:lnTo>
                    <a:pt x="602" y="43"/>
                  </a:lnTo>
                  <a:lnTo>
                    <a:pt x="599" y="7"/>
                  </a:lnTo>
                  <a:lnTo>
                    <a:pt x="645" y="39"/>
                  </a:lnTo>
                  <a:lnTo>
                    <a:pt x="688" y="32"/>
                  </a:lnTo>
                  <a:lnTo>
                    <a:pt x="696" y="4"/>
                  </a:lnTo>
                  <a:lnTo>
                    <a:pt x="721" y="0"/>
                  </a:lnTo>
                  <a:lnTo>
                    <a:pt x="728" y="32"/>
                  </a:lnTo>
                  <a:lnTo>
                    <a:pt x="800" y="39"/>
                  </a:lnTo>
                  <a:lnTo>
                    <a:pt x="803" y="68"/>
                  </a:lnTo>
                  <a:lnTo>
                    <a:pt x="774" y="86"/>
                  </a:lnTo>
                  <a:lnTo>
                    <a:pt x="785" y="161"/>
                  </a:lnTo>
                  <a:lnTo>
                    <a:pt x="839" y="161"/>
                  </a:lnTo>
                  <a:lnTo>
                    <a:pt x="861" y="183"/>
                  </a:lnTo>
                  <a:lnTo>
                    <a:pt x="889" y="201"/>
                  </a:lnTo>
                  <a:lnTo>
                    <a:pt x="921" y="194"/>
                  </a:lnTo>
                  <a:lnTo>
                    <a:pt x="936" y="219"/>
                  </a:lnTo>
                  <a:lnTo>
                    <a:pt x="921" y="237"/>
                  </a:lnTo>
                  <a:lnTo>
                    <a:pt x="925" y="280"/>
                  </a:lnTo>
                  <a:lnTo>
                    <a:pt x="921" y="308"/>
                  </a:lnTo>
                  <a:lnTo>
                    <a:pt x="936" y="341"/>
                  </a:lnTo>
                  <a:lnTo>
                    <a:pt x="936" y="366"/>
                  </a:lnTo>
                  <a:lnTo>
                    <a:pt x="997" y="366"/>
                  </a:lnTo>
                  <a:lnTo>
                    <a:pt x="1033" y="423"/>
                  </a:lnTo>
                  <a:lnTo>
                    <a:pt x="889" y="455"/>
                  </a:lnTo>
                  <a:lnTo>
                    <a:pt x="681" y="495"/>
                  </a:lnTo>
                  <a:lnTo>
                    <a:pt x="416" y="531"/>
                  </a:lnTo>
                  <a:lnTo>
                    <a:pt x="0" y="592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4776840" y="2871720"/>
              <a:ext cx="457200" cy="457200"/>
            </a:xfrm>
            <a:custGeom>
              <a:avLst/>
              <a:gdLst/>
              <a:ahLst/>
              <a:rect l="l" t="t" r="r" b="b"/>
              <a:pathLst>
                <a:path w="533" h="559">
                  <a:moveTo>
                    <a:pt x="205" y="0"/>
                  </a:moveTo>
                  <a:lnTo>
                    <a:pt x="187" y="25"/>
                  </a:lnTo>
                  <a:lnTo>
                    <a:pt x="194" y="107"/>
                  </a:lnTo>
                  <a:lnTo>
                    <a:pt x="187" y="150"/>
                  </a:lnTo>
                  <a:lnTo>
                    <a:pt x="158" y="147"/>
                  </a:lnTo>
                  <a:lnTo>
                    <a:pt x="147" y="190"/>
                  </a:lnTo>
                  <a:lnTo>
                    <a:pt x="104" y="186"/>
                  </a:lnTo>
                  <a:lnTo>
                    <a:pt x="86" y="197"/>
                  </a:lnTo>
                  <a:lnTo>
                    <a:pt x="97" y="218"/>
                  </a:lnTo>
                  <a:lnTo>
                    <a:pt x="90" y="243"/>
                  </a:lnTo>
                  <a:lnTo>
                    <a:pt x="111" y="269"/>
                  </a:lnTo>
                  <a:lnTo>
                    <a:pt x="101" y="287"/>
                  </a:lnTo>
                  <a:lnTo>
                    <a:pt x="65" y="261"/>
                  </a:lnTo>
                  <a:lnTo>
                    <a:pt x="40" y="279"/>
                  </a:lnTo>
                  <a:lnTo>
                    <a:pt x="47" y="344"/>
                  </a:lnTo>
                  <a:lnTo>
                    <a:pt x="29" y="344"/>
                  </a:lnTo>
                  <a:lnTo>
                    <a:pt x="25" y="373"/>
                  </a:lnTo>
                  <a:lnTo>
                    <a:pt x="0" y="383"/>
                  </a:lnTo>
                  <a:lnTo>
                    <a:pt x="7" y="408"/>
                  </a:lnTo>
                  <a:lnTo>
                    <a:pt x="15" y="430"/>
                  </a:lnTo>
                  <a:lnTo>
                    <a:pt x="22" y="459"/>
                  </a:lnTo>
                  <a:lnTo>
                    <a:pt x="54" y="477"/>
                  </a:lnTo>
                  <a:lnTo>
                    <a:pt x="86" y="484"/>
                  </a:lnTo>
                  <a:lnTo>
                    <a:pt x="90" y="512"/>
                  </a:lnTo>
                  <a:lnTo>
                    <a:pt x="129" y="534"/>
                  </a:lnTo>
                  <a:lnTo>
                    <a:pt x="133" y="559"/>
                  </a:lnTo>
                  <a:lnTo>
                    <a:pt x="172" y="548"/>
                  </a:lnTo>
                  <a:lnTo>
                    <a:pt x="172" y="534"/>
                  </a:lnTo>
                  <a:lnTo>
                    <a:pt x="230" y="538"/>
                  </a:lnTo>
                  <a:lnTo>
                    <a:pt x="237" y="523"/>
                  </a:lnTo>
                  <a:lnTo>
                    <a:pt x="266" y="520"/>
                  </a:lnTo>
                  <a:lnTo>
                    <a:pt x="266" y="491"/>
                  </a:lnTo>
                  <a:lnTo>
                    <a:pt x="307" y="491"/>
                  </a:lnTo>
                  <a:lnTo>
                    <a:pt x="310" y="469"/>
                  </a:lnTo>
                  <a:lnTo>
                    <a:pt x="332" y="448"/>
                  </a:lnTo>
                  <a:lnTo>
                    <a:pt x="336" y="416"/>
                  </a:lnTo>
                  <a:lnTo>
                    <a:pt x="353" y="398"/>
                  </a:lnTo>
                  <a:lnTo>
                    <a:pt x="350" y="355"/>
                  </a:lnTo>
                  <a:lnTo>
                    <a:pt x="364" y="337"/>
                  </a:lnTo>
                  <a:lnTo>
                    <a:pt x="375" y="308"/>
                  </a:lnTo>
                  <a:lnTo>
                    <a:pt x="382" y="287"/>
                  </a:lnTo>
                  <a:lnTo>
                    <a:pt x="411" y="279"/>
                  </a:lnTo>
                  <a:lnTo>
                    <a:pt x="422" y="301"/>
                  </a:lnTo>
                  <a:lnTo>
                    <a:pt x="457" y="236"/>
                  </a:lnTo>
                  <a:lnTo>
                    <a:pt x="490" y="233"/>
                  </a:lnTo>
                  <a:lnTo>
                    <a:pt x="497" y="211"/>
                  </a:lnTo>
                  <a:lnTo>
                    <a:pt x="486" y="190"/>
                  </a:lnTo>
                  <a:lnTo>
                    <a:pt x="529" y="179"/>
                  </a:lnTo>
                  <a:lnTo>
                    <a:pt x="518" y="147"/>
                  </a:lnTo>
                  <a:lnTo>
                    <a:pt x="518" y="111"/>
                  </a:lnTo>
                  <a:lnTo>
                    <a:pt x="533" y="107"/>
                  </a:lnTo>
                  <a:lnTo>
                    <a:pt x="526" y="89"/>
                  </a:lnTo>
                  <a:lnTo>
                    <a:pt x="472" y="100"/>
                  </a:lnTo>
                  <a:lnTo>
                    <a:pt x="436" y="93"/>
                  </a:lnTo>
                  <a:lnTo>
                    <a:pt x="436" y="122"/>
                  </a:lnTo>
                  <a:lnTo>
                    <a:pt x="379" y="157"/>
                  </a:lnTo>
                  <a:lnTo>
                    <a:pt x="364" y="71"/>
                  </a:lnTo>
                  <a:lnTo>
                    <a:pt x="233" y="89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4776840" y="2871720"/>
              <a:ext cx="457200" cy="457200"/>
            </a:xfrm>
            <a:custGeom>
              <a:avLst/>
              <a:gdLst/>
              <a:ahLst/>
              <a:rect l="l" t="t" r="r" b="b"/>
              <a:pathLst>
                <a:path w="533" h="559">
                  <a:moveTo>
                    <a:pt x="205" y="0"/>
                  </a:moveTo>
                  <a:lnTo>
                    <a:pt x="187" y="25"/>
                  </a:lnTo>
                  <a:lnTo>
                    <a:pt x="194" y="107"/>
                  </a:lnTo>
                  <a:lnTo>
                    <a:pt x="187" y="150"/>
                  </a:lnTo>
                  <a:lnTo>
                    <a:pt x="158" y="147"/>
                  </a:lnTo>
                  <a:lnTo>
                    <a:pt x="147" y="190"/>
                  </a:lnTo>
                  <a:lnTo>
                    <a:pt x="104" y="186"/>
                  </a:lnTo>
                  <a:lnTo>
                    <a:pt x="86" y="197"/>
                  </a:lnTo>
                  <a:lnTo>
                    <a:pt x="97" y="218"/>
                  </a:lnTo>
                  <a:lnTo>
                    <a:pt x="90" y="243"/>
                  </a:lnTo>
                  <a:lnTo>
                    <a:pt x="111" y="269"/>
                  </a:lnTo>
                  <a:lnTo>
                    <a:pt x="101" y="287"/>
                  </a:lnTo>
                  <a:lnTo>
                    <a:pt x="65" y="261"/>
                  </a:lnTo>
                  <a:lnTo>
                    <a:pt x="40" y="279"/>
                  </a:lnTo>
                  <a:lnTo>
                    <a:pt x="47" y="344"/>
                  </a:lnTo>
                  <a:lnTo>
                    <a:pt x="29" y="344"/>
                  </a:lnTo>
                  <a:lnTo>
                    <a:pt x="25" y="373"/>
                  </a:lnTo>
                  <a:lnTo>
                    <a:pt x="0" y="383"/>
                  </a:lnTo>
                  <a:lnTo>
                    <a:pt x="7" y="408"/>
                  </a:lnTo>
                  <a:lnTo>
                    <a:pt x="15" y="430"/>
                  </a:lnTo>
                  <a:lnTo>
                    <a:pt x="22" y="459"/>
                  </a:lnTo>
                  <a:lnTo>
                    <a:pt x="54" y="477"/>
                  </a:lnTo>
                  <a:lnTo>
                    <a:pt x="86" y="484"/>
                  </a:lnTo>
                  <a:lnTo>
                    <a:pt x="90" y="512"/>
                  </a:lnTo>
                  <a:lnTo>
                    <a:pt x="129" y="534"/>
                  </a:lnTo>
                  <a:lnTo>
                    <a:pt x="133" y="559"/>
                  </a:lnTo>
                  <a:lnTo>
                    <a:pt x="172" y="548"/>
                  </a:lnTo>
                  <a:lnTo>
                    <a:pt x="172" y="534"/>
                  </a:lnTo>
                  <a:lnTo>
                    <a:pt x="230" y="538"/>
                  </a:lnTo>
                  <a:lnTo>
                    <a:pt x="237" y="523"/>
                  </a:lnTo>
                  <a:lnTo>
                    <a:pt x="266" y="520"/>
                  </a:lnTo>
                  <a:lnTo>
                    <a:pt x="266" y="491"/>
                  </a:lnTo>
                  <a:lnTo>
                    <a:pt x="307" y="491"/>
                  </a:lnTo>
                  <a:lnTo>
                    <a:pt x="310" y="469"/>
                  </a:lnTo>
                  <a:lnTo>
                    <a:pt x="332" y="448"/>
                  </a:lnTo>
                  <a:lnTo>
                    <a:pt x="336" y="416"/>
                  </a:lnTo>
                  <a:lnTo>
                    <a:pt x="353" y="398"/>
                  </a:lnTo>
                  <a:lnTo>
                    <a:pt x="350" y="355"/>
                  </a:lnTo>
                  <a:lnTo>
                    <a:pt x="364" y="337"/>
                  </a:lnTo>
                  <a:lnTo>
                    <a:pt x="375" y="308"/>
                  </a:lnTo>
                  <a:lnTo>
                    <a:pt x="382" y="287"/>
                  </a:lnTo>
                  <a:lnTo>
                    <a:pt x="411" y="279"/>
                  </a:lnTo>
                  <a:lnTo>
                    <a:pt x="422" y="301"/>
                  </a:lnTo>
                  <a:lnTo>
                    <a:pt x="457" y="236"/>
                  </a:lnTo>
                  <a:lnTo>
                    <a:pt x="490" y="233"/>
                  </a:lnTo>
                  <a:lnTo>
                    <a:pt x="497" y="211"/>
                  </a:lnTo>
                  <a:lnTo>
                    <a:pt x="486" y="190"/>
                  </a:lnTo>
                  <a:lnTo>
                    <a:pt x="529" y="179"/>
                  </a:lnTo>
                  <a:lnTo>
                    <a:pt x="518" y="147"/>
                  </a:lnTo>
                  <a:lnTo>
                    <a:pt x="518" y="111"/>
                  </a:lnTo>
                  <a:lnTo>
                    <a:pt x="533" y="107"/>
                  </a:lnTo>
                  <a:lnTo>
                    <a:pt x="526" y="89"/>
                  </a:lnTo>
                  <a:lnTo>
                    <a:pt x="472" y="100"/>
                  </a:lnTo>
                  <a:lnTo>
                    <a:pt x="436" y="93"/>
                  </a:lnTo>
                  <a:lnTo>
                    <a:pt x="436" y="122"/>
                  </a:lnTo>
                  <a:lnTo>
                    <a:pt x="379" y="157"/>
                  </a:lnTo>
                  <a:lnTo>
                    <a:pt x="364" y="71"/>
                  </a:lnTo>
                  <a:lnTo>
                    <a:pt x="233" y="89"/>
                  </a:lnTo>
                  <a:lnTo>
                    <a:pt x="205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" name=""/>
            <p:cNvSpPr/>
            <p:nvPr/>
          </p:nvSpPr>
          <p:spPr>
            <a:xfrm>
              <a:off x="5651640" y="2601720"/>
              <a:ext cx="129960" cy="96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5651640" y="2601720"/>
              <a:ext cx="129960" cy="96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4983120" y="2104920"/>
              <a:ext cx="658800" cy="842760"/>
            </a:xfrm>
            <a:custGeom>
              <a:avLst/>
              <a:gdLst/>
              <a:ahLst/>
              <a:rect l="l" t="t" r="r" b="b"/>
              <a:pathLst>
                <a:path w="849" h="1061">
                  <a:moveTo>
                    <a:pt x="685" y="0"/>
                  </a:moveTo>
                  <a:lnTo>
                    <a:pt x="652" y="18"/>
                  </a:lnTo>
                  <a:lnTo>
                    <a:pt x="577" y="14"/>
                  </a:lnTo>
                  <a:lnTo>
                    <a:pt x="523" y="39"/>
                  </a:lnTo>
                  <a:lnTo>
                    <a:pt x="455" y="75"/>
                  </a:lnTo>
                  <a:lnTo>
                    <a:pt x="426" y="107"/>
                  </a:lnTo>
                  <a:lnTo>
                    <a:pt x="426" y="150"/>
                  </a:lnTo>
                  <a:lnTo>
                    <a:pt x="387" y="175"/>
                  </a:lnTo>
                  <a:lnTo>
                    <a:pt x="362" y="204"/>
                  </a:lnTo>
                  <a:lnTo>
                    <a:pt x="362" y="218"/>
                  </a:lnTo>
                  <a:lnTo>
                    <a:pt x="383" y="243"/>
                  </a:lnTo>
                  <a:lnTo>
                    <a:pt x="387" y="254"/>
                  </a:lnTo>
                  <a:lnTo>
                    <a:pt x="376" y="276"/>
                  </a:lnTo>
                  <a:lnTo>
                    <a:pt x="383" y="294"/>
                  </a:lnTo>
                  <a:lnTo>
                    <a:pt x="391" y="315"/>
                  </a:lnTo>
                  <a:lnTo>
                    <a:pt x="383" y="333"/>
                  </a:lnTo>
                  <a:lnTo>
                    <a:pt x="358" y="337"/>
                  </a:lnTo>
                  <a:lnTo>
                    <a:pt x="322" y="387"/>
                  </a:lnTo>
                  <a:lnTo>
                    <a:pt x="279" y="398"/>
                  </a:lnTo>
                  <a:lnTo>
                    <a:pt x="179" y="398"/>
                  </a:lnTo>
                  <a:lnTo>
                    <a:pt x="175" y="412"/>
                  </a:lnTo>
                  <a:lnTo>
                    <a:pt x="79" y="412"/>
                  </a:lnTo>
                  <a:lnTo>
                    <a:pt x="57" y="434"/>
                  </a:lnTo>
                  <a:lnTo>
                    <a:pt x="53" y="469"/>
                  </a:lnTo>
                  <a:lnTo>
                    <a:pt x="71" y="491"/>
                  </a:lnTo>
                  <a:lnTo>
                    <a:pt x="93" y="520"/>
                  </a:lnTo>
                  <a:lnTo>
                    <a:pt x="86" y="548"/>
                  </a:lnTo>
                  <a:lnTo>
                    <a:pt x="39" y="591"/>
                  </a:lnTo>
                  <a:lnTo>
                    <a:pt x="0" y="627"/>
                  </a:lnTo>
                  <a:lnTo>
                    <a:pt x="18" y="652"/>
                  </a:lnTo>
                  <a:lnTo>
                    <a:pt x="7" y="677"/>
                  </a:lnTo>
                  <a:lnTo>
                    <a:pt x="165" y="652"/>
                  </a:lnTo>
                  <a:lnTo>
                    <a:pt x="570" y="559"/>
                  </a:lnTo>
                  <a:lnTo>
                    <a:pt x="577" y="577"/>
                  </a:lnTo>
                  <a:lnTo>
                    <a:pt x="609" y="588"/>
                  </a:lnTo>
                  <a:lnTo>
                    <a:pt x="613" y="631"/>
                  </a:lnTo>
                  <a:lnTo>
                    <a:pt x="649" y="634"/>
                  </a:lnTo>
                  <a:lnTo>
                    <a:pt x="659" y="652"/>
                  </a:lnTo>
                  <a:lnTo>
                    <a:pt x="645" y="674"/>
                  </a:lnTo>
                  <a:lnTo>
                    <a:pt x="642" y="706"/>
                  </a:lnTo>
                  <a:lnTo>
                    <a:pt x="627" y="728"/>
                  </a:lnTo>
                  <a:lnTo>
                    <a:pt x="638" y="753"/>
                  </a:lnTo>
                  <a:lnTo>
                    <a:pt x="620" y="763"/>
                  </a:lnTo>
                  <a:lnTo>
                    <a:pt x="638" y="803"/>
                  </a:lnTo>
                  <a:lnTo>
                    <a:pt x="634" y="832"/>
                  </a:lnTo>
                  <a:lnTo>
                    <a:pt x="681" y="835"/>
                  </a:lnTo>
                  <a:lnTo>
                    <a:pt x="692" y="864"/>
                  </a:lnTo>
                  <a:lnTo>
                    <a:pt x="670" y="910"/>
                  </a:lnTo>
                  <a:lnTo>
                    <a:pt x="624" y="943"/>
                  </a:lnTo>
                  <a:lnTo>
                    <a:pt x="627" y="968"/>
                  </a:lnTo>
                  <a:lnTo>
                    <a:pt x="638" y="982"/>
                  </a:lnTo>
                  <a:lnTo>
                    <a:pt x="649" y="1014"/>
                  </a:lnTo>
                  <a:lnTo>
                    <a:pt x="674" y="1011"/>
                  </a:lnTo>
                  <a:lnTo>
                    <a:pt x="699" y="1018"/>
                  </a:lnTo>
                  <a:lnTo>
                    <a:pt x="717" y="1029"/>
                  </a:lnTo>
                  <a:lnTo>
                    <a:pt x="742" y="1061"/>
                  </a:lnTo>
                  <a:lnTo>
                    <a:pt x="760" y="1043"/>
                  </a:lnTo>
                  <a:lnTo>
                    <a:pt x="756" y="1018"/>
                  </a:lnTo>
                  <a:lnTo>
                    <a:pt x="785" y="993"/>
                  </a:lnTo>
                  <a:lnTo>
                    <a:pt x="803" y="964"/>
                  </a:lnTo>
                  <a:lnTo>
                    <a:pt x="799" y="896"/>
                  </a:lnTo>
                  <a:lnTo>
                    <a:pt x="814" y="875"/>
                  </a:lnTo>
                  <a:lnTo>
                    <a:pt x="810" y="799"/>
                  </a:lnTo>
                  <a:lnTo>
                    <a:pt x="799" y="785"/>
                  </a:lnTo>
                  <a:lnTo>
                    <a:pt x="781" y="781"/>
                  </a:lnTo>
                  <a:lnTo>
                    <a:pt x="771" y="781"/>
                  </a:lnTo>
                  <a:lnTo>
                    <a:pt x="774" y="760"/>
                  </a:lnTo>
                  <a:lnTo>
                    <a:pt x="785" y="728"/>
                  </a:lnTo>
                  <a:lnTo>
                    <a:pt x="799" y="749"/>
                  </a:lnTo>
                  <a:lnTo>
                    <a:pt x="803" y="763"/>
                  </a:lnTo>
                  <a:lnTo>
                    <a:pt x="849" y="742"/>
                  </a:lnTo>
                  <a:lnTo>
                    <a:pt x="849" y="713"/>
                  </a:lnTo>
                  <a:lnTo>
                    <a:pt x="842" y="695"/>
                  </a:lnTo>
                  <a:lnTo>
                    <a:pt x="839" y="681"/>
                  </a:lnTo>
                  <a:lnTo>
                    <a:pt x="821" y="677"/>
                  </a:lnTo>
                  <a:lnTo>
                    <a:pt x="803" y="663"/>
                  </a:lnTo>
                  <a:lnTo>
                    <a:pt x="835" y="645"/>
                  </a:lnTo>
                  <a:lnTo>
                    <a:pt x="806" y="620"/>
                  </a:lnTo>
                  <a:lnTo>
                    <a:pt x="803" y="591"/>
                  </a:lnTo>
                  <a:lnTo>
                    <a:pt x="792" y="512"/>
                  </a:lnTo>
                  <a:lnTo>
                    <a:pt x="792" y="505"/>
                  </a:lnTo>
                  <a:lnTo>
                    <a:pt x="767" y="487"/>
                  </a:lnTo>
                  <a:lnTo>
                    <a:pt x="789" y="401"/>
                  </a:lnTo>
                  <a:lnTo>
                    <a:pt x="781" y="376"/>
                  </a:lnTo>
                  <a:lnTo>
                    <a:pt x="771" y="347"/>
                  </a:lnTo>
                  <a:lnTo>
                    <a:pt x="774" y="322"/>
                  </a:lnTo>
                  <a:lnTo>
                    <a:pt x="753" y="251"/>
                  </a:lnTo>
                  <a:lnTo>
                    <a:pt x="717" y="251"/>
                  </a:lnTo>
                  <a:lnTo>
                    <a:pt x="728" y="215"/>
                  </a:lnTo>
                  <a:lnTo>
                    <a:pt x="728" y="186"/>
                  </a:lnTo>
                  <a:lnTo>
                    <a:pt x="702" y="161"/>
                  </a:lnTo>
                  <a:lnTo>
                    <a:pt x="717" y="136"/>
                  </a:lnTo>
                  <a:lnTo>
                    <a:pt x="706" y="100"/>
                  </a:lnTo>
                  <a:lnTo>
                    <a:pt x="685" y="71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" name=""/>
            <p:cNvSpPr/>
            <p:nvPr/>
          </p:nvSpPr>
          <p:spPr>
            <a:xfrm>
              <a:off x="4983120" y="2104920"/>
              <a:ext cx="658800" cy="842760"/>
            </a:xfrm>
            <a:custGeom>
              <a:avLst/>
              <a:gdLst/>
              <a:ahLst/>
              <a:rect l="l" t="t" r="r" b="b"/>
              <a:pathLst>
                <a:path w="849" h="1061">
                  <a:moveTo>
                    <a:pt x="685" y="0"/>
                  </a:moveTo>
                  <a:lnTo>
                    <a:pt x="652" y="18"/>
                  </a:lnTo>
                  <a:lnTo>
                    <a:pt x="577" y="14"/>
                  </a:lnTo>
                  <a:lnTo>
                    <a:pt x="523" y="39"/>
                  </a:lnTo>
                  <a:lnTo>
                    <a:pt x="455" y="75"/>
                  </a:lnTo>
                  <a:lnTo>
                    <a:pt x="426" y="107"/>
                  </a:lnTo>
                  <a:lnTo>
                    <a:pt x="426" y="150"/>
                  </a:lnTo>
                  <a:lnTo>
                    <a:pt x="387" y="175"/>
                  </a:lnTo>
                  <a:lnTo>
                    <a:pt x="362" y="204"/>
                  </a:lnTo>
                  <a:lnTo>
                    <a:pt x="362" y="218"/>
                  </a:lnTo>
                  <a:lnTo>
                    <a:pt x="383" y="243"/>
                  </a:lnTo>
                  <a:lnTo>
                    <a:pt x="387" y="254"/>
                  </a:lnTo>
                  <a:lnTo>
                    <a:pt x="376" y="276"/>
                  </a:lnTo>
                  <a:lnTo>
                    <a:pt x="383" y="294"/>
                  </a:lnTo>
                  <a:lnTo>
                    <a:pt x="391" y="315"/>
                  </a:lnTo>
                  <a:lnTo>
                    <a:pt x="383" y="333"/>
                  </a:lnTo>
                  <a:lnTo>
                    <a:pt x="358" y="337"/>
                  </a:lnTo>
                  <a:lnTo>
                    <a:pt x="322" y="387"/>
                  </a:lnTo>
                  <a:lnTo>
                    <a:pt x="279" y="398"/>
                  </a:lnTo>
                  <a:lnTo>
                    <a:pt x="179" y="398"/>
                  </a:lnTo>
                  <a:lnTo>
                    <a:pt x="175" y="412"/>
                  </a:lnTo>
                  <a:lnTo>
                    <a:pt x="79" y="412"/>
                  </a:lnTo>
                  <a:lnTo>
                    <a:pt x="57" y="434"/>
                  </a:lnTo>
                  <a:lnTo>
                    <a:pt x="53" y="469"/>
                  </a:lnTo>
                  <a:lnTo>
                    <a:pt x="71" y="491"/>
                  </a:lnTo>
                  <a:lnTo>
                    <a:pt x="93" y="520"/>
                  </a:lnTo>
                  <a:lnTo>
                    <a:pt x="86" y="548"/>
                  </a:lnTo>
                  <a:lnTo>
                    <a:pt x="39" y="591"/>
                  </a:lnTo>
                  <a:lnTo>
                    <a:pt x="0" y="627"/>
                  </a:lnTo>
                  <a:lnTo>
                    <a:pt x="18" y="652"/>
                  </a:lnTo>
                  <a:lnTo>
                    <a:pt x="7" y="677"/>
                  </a:lnTo>
                  <a:lnTo>
                    <a:pt x="165" y="652"/>
                  </a:lnTo>
                  <a:lnTo>
                    <a:pt x="570" y="559"/>
                  </a:lnTo>
                  <a:lnTo>
                    <a:pt x="577" y="577"/>
                  </a:lnTo>
                  <a:lnTo>
                    <a:pt x="609" y="588"/>
                  </a:lnTo>
                  <a:lnTo>
                    <a:pt x="613" y="631"/>
                  </a:lnTo>
                  <a:lnTo>
                    <a:pt x="649" y="634"/>
                  </a:lnTo>
                  <a:lnTo>
                    <a:pt x="659" y="652"/>
                  </a:lnTo>
                  <a:lnTo>
                    <a:pt x="645" y="674"/>
                  </a:lnTo>
                  <a:lnTo>
                    <a:pt x="642" y="706"/>
                  </a:lnTo>
                  <a:lnTo>
                    <a:pt x="627" y="728"/>
                  </a:lnTo>
                  <a:lnTo>
                    <a:pt x="638" y="753"/>
                  </a:lnTo>
                  <a:lnTo>
                    <a:pt x="620" y="763"/>
                  </a:lnTo>
                  <a:lnTo>
                    <a:pt x="638" y="803"/>
                  </a:lnTo>
                  <a:lnTo>
                    <a:pt x="634" y="832"/>
                  </a:lnTo>
                  <a:lnTo>
                    <a:pt x="681" y="835"/>
                  </a:lnTo>
                  <a:lnTo>
                    <a:pt x="692" y="864"/>
                  </a:lnTo>
                  <a:lnTo>
                    <a:pt x="670" y="910"/>
                  </a:lnTo>
                  <a:lnTo>
                    <a:pt x="624" y="943"/>
                  </a:lnTo>
                  <a:lnTo>
                    <a:pt x="627" y="968"/>
                  </a:lnTo>
                  <a:lnTo>
                    <a:pt x="638" y="982"/>
                  </a:lnTo>
                  <a:lnTo>
                    <a:pt x="649" y="1014"/>
                  </a:lnTo>
                  <a:lnTo>
                    <a:pt x="674" y="1011"/>
                  </a:lnTo>
                  <a:lnTo>
                    <a:pt x="699" y="1018"/>
                  </a:lnTo>
                  <a:lnTo>
                    <a:pt x="717" y="1029"/>
                  </a:lnTo>
                  <a:lnTo>
                    <a:pt x="742" y="1061"/>
                  </a:lnTo>
                  <a:lnTo>
                    <a:pt x="760" y="1043"/>
                  </a:lnTo>
                  <a:lnTo>
                    <a:pt x="756" y="1018"/>
                  </a:lnTo>
                  <a:lnTo>
                    <a:pt x="785" y="993"/>
                  </a:lnTo>
                  <a:lnTo>
                    <a:pt x="803" y="964"/>
                  </a:lnTo>
                  <a:lnTo>
                    <a:pt x="799" y="896"/>
                  </a:lnTo>
                  <a:lnTo>
                    <a:pt x="814" y="875"/>
                  </a:lnTo>
                  <a:lnTo>
                    <a:pt x="810" y="799"/>
                  </a:lnTo>
                  <a:lnTo>
                    <a:pt x="799" y="785"/>
                  </a:lnTo>
                  <a:lnTo>
                    <a:pt x="781" y="781"/>
                  </a:lnTo>
                  <a:lnTo>
                    <a:pt x="771" y="781"/>
                  </a:lnTo>
                  <a:lnTo>
                    <a:pt x="774" y="760"/>
                  </a:lnTo>
                  <a:lnTo>
                    <a:pt x="785" y="728"/>
                  </a:lnTo>
                  <a:lnTo>
                    <a:pt x="799" y="749"/>
                  </a:lnTo>
                  <a:lnTo>
                    <a:pt x="803" y="763"/>
                  </a:lnTo>
                  <a:lnTo>
                    <a:pt x="849" y="742"/>
                  </a:lnTo>
                  <a:lnTo>
                    <a:pt x="849" y="713"/>
                  </a:lnTo>
                  <a:lnTo>
                    <a:pt x="842" y="695"/>
                  </a:lnTo>
                  <a:lnTo>
                    <a:pt x="839" y="681"/>
                  </a:lnTo>
                  <a:lnTo>
                    <a:pt x="821" y="677"/>
                  </a:lnTo>
                  <a:lnTo>
                    <a:pt x="803" y="663"/>
                  </a:lnTo>
                  <a:lnTo>
                    <a:pt x="835" y="645"/>
                  </a:lnTo>
                  <a:lnTo>
                    <a:pt x="806" y="620"/>
                  </a:lnTo>
                  <a:lnTo>
                    <a:pt x="803" y="591"/>
                  </a:lnTo>
                  <a:lnTo>
                    <a:pt x="792" y="512"/>
                  </a:lnTo>
                  <a:lnTo>
                    <a:pt x="792" y="505"/>
                  </a:lnTo>
                  <a:lnTo>
                    <a:pt x="767" y="487"/>
                  </a:lnTo>
                  <a:lnTo>
                    <a:pt x="789" y="401"/>
                  </a:lnTo>
                  <a:lnTo>
                    <a:pt x="781" y="376"/>
                  </a:lnTo>
                  <a:lnTo>
                    <a:pt x="771" y="347"/>
                  </a:lnTo>
                  <a:lnTo>
                    <a:pt x="774" y="322"/>
                  </a:lnTo>
                  <a:lnTo>
                    <a:pt x="753" y="251"/>
                  </a:lnTo>
                  <a:lnTo>
                    <a:pt x="717" y="251"/>
                  </a:lnTo>
                  <a:lnTo>
                    <a:pt x="728" y="215"/>
                  </a:lnTo>
                  <a:lnTo>
                    <a:pt x="728" y="186"/>
                  </a:lnTo>
                  <a:lnTo>
                    <a:pt x="702" y="161"/>
                  </a:lnTo>
                  <a:lnTo>
                    <a:pt x="717" y="136"/>
                  </a:lnTo>
                  <a:lnTo>
                    <a:pt x="706" y="100"/>
                  </a:lnTo>
                  <a:lnTo>
                    <a:pt x="685" y="71"/>
                  </a:lnTo>
                  <a:lnTo>
                    <a:pt x="685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5" name=""/>
          <p:cNvGrpSpPr/>
          <p:nvPr/>
        </p:nvGrpSpPr>
        <p:grpSpPr>
          <a:xfrm>
            <a:off x="952560" y="1204920"/>
            <a:ext cx="5056920" cy="3641760"/>
            <a:chOff x="952560" y="1204920"/>
            <a:chExt cx="5056920" cy="3641760"/>
          </a:xfrm>
        </p:grpSpPr>
        <p:grpSp>
          <p:nvGrpSpPr>
            <p:cNvPr id="296" name=""/>
            <p:cNvGrpSpPr/>
            <p:nvPr/>
          </p:nvGrpSpPr>
          <p:grpSpPr>
            <a:xfrm>
              <a:off x="2273400" y="2210040"/>
              <a:ext cx="3736080" cy="2358720"/>
              <a:chOff x="2273400" y="2210040"/>
              <a:chExt cx="3736080" cy="2358720"/>
            </a:xfrm>
          </p:grpSpPr>
          <p:sp>
            <p:nvSpPr>
              <p:cNvPr id="297" name=""/>
              <p:cNvSpPr/>
              <p:nvPr/>
            </p:nvSpPr>
            <p:spPr>
              <a:xfrm>
                <a:off x="2273400" y="2924280"/>
                <a:ext cx="82080" cy="177840"/>
              </a:xfrm>
              <a:custGeom>
                <a:avLst/>
                <a:gdLst/>
                <a:ahLst/>
                <a:rect l="l" t="t" r="r" b="b"/>
                <a:pathLst>
                  <a:path w="108" h="222">
                    <a:moveTo>
                      <a:pt x="108" y="222"/>
                    </a:moveTo>
                    <a:lnTo>
                      <a:pt x="65" y="122"/>
                    </a:lnTo>
                    <a:lnTo>
                      <a:pt x="65" y="0"/>
                    </a:lnTo>
                    <a:lnTo>
                      <a:pt x="0" y="5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" name=""/>
              <p:cNvSpPr/>
              <p:nvPr/>
            </p:nvSpPr>
            <p:spPr>
              <a:xfrm flipH="1">
                <a:off x="2722680" y="3316320"/>
                <a:ext cx="66600" cy="730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6280" bIns="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" name=""/>
              <p:cNvSpPr/>
              <p:nvPr/>
            </p:nvSpPr>
            <p:spPr>
              <a:xfrm>
                <a:off x="3381840" y="2847960"/>
                <a:ext cx="185760" cy="446040"/>
              </a:xfrm>
              <a:custGeom>
                <a:avLst/>
                <a:gdLst/>
                <a:ahLst/>
                <a:rect l="l" t="t" r="r" b="b"/>
                <a:pathLst>
                  <a:path w="240" h="561">
                    <a:moveTo>
                      <a:pt x="62" y="561"/>
                    </a:moveTo>
                    <a:lnTo>
                      <a:pt x="0" y="412"/>
                    </a:lnTo>
                    <a:lnTo>
                      <a:pt x="24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" name=""/>
              <p:cNvSpPr/>
              <p:nvPr/>
            </p:nvSpPr>
            <p:spPr>
              <a:xfrm>
                <a:off x="2958480" y="3111480"/>
                <a:ext cx="795240" cy="295200"/>
              </a:xfrm>
              <a:custGeom>
                <a:avLst/>
                <a:gdLst/>
                <a:ahLst/>
                <a:rect l="l" t="t" r="r" b="b"/>
                <a:pathLst>
                  <a:path w="1025" h="373">
                    <a:moveTo>
                      <a:pt x="0" y="373"/>
                    </a:moveTo>
                    <a:lnTo>
                      <a:pt x="509" y="166"/>
                    </a:lnTo>
                    <a:lnTo>
                      <a:pt x="1020" y="127"/>
                    </a:lnTo>
                    <a:lnTo>
                      <a:pt x="1025" y="0"/>
                    </a:lnTo>
                    <a:lnTo>
                      <a:pt x="555" y="98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" name=""/>
              <p:cNvSpPr/>
              <p:nvPr/>
            </p:nvSpPr>
            <p:spPr>
              <a:xfrm>
                <a:off x="3078000" y="2746440"/>
                <a:ext cx="1298880" cy="611280"/>
              </a:xfrm>
              <a:custGeom>
                <a:avLst/>
                <a:gdLst/>
                <a:ahLst/>
                <a:rect l="l" t="t" r="r" b="b"/>
                <a:pathLst>
                  <a:path w="1674" h="769">
                    <a:moveTo>
                      <a:pt x="1674" y="0"/>
                    </a:moveTo>
                    <a:lnTo>
                      <a:pt x="1205" y="109"/>
                    </a:lnTo>
                    <a:lnTo>
                      <a:pt x="699" y="304"/>
                    </a:lnTo>
                    <a:lnTo>
                      <a:pt x="0" y="76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" name=""/>
              <p:cNvSpPr/>
              <p:nvPr/>
            </p:nvSpPr>
            <p:spPr>
              <a:xfrm>
                <a:off x="5866920" y="2210040"/>
                <a:ext cx="43560" cy="9180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" name=""/>
              <p:cNvSpPr/>
              <p:nvPr/>
            </p:nvSpPr>
            <p:spPr>
              <a:xfrm>
                <a:off x="5884200" y="2346480"/>
                <a:ext cx="125280" cy="54000"/>
              </a:xfrm>
              <a:custGeom>
                <a:avLst/>
                <a:gdLst/>
                <a:ahLst/>
                <a:rect l="l" t="t" r="r" b="b"/>
                <a:pathLst>
                  <a:path w="162" h="68">
                    <a:moveTo>
                      <a:pt x="162" y="39"/>
                    </a:moveTo>
                    <a:lnTo>
                      <a:pt x="70" y="68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" name=""/>
              <p:cNvSpPr/>
              <p:nvPr/>
            </p:nvSpPr>
            <p:spPr>
              <a:xfrm flipH="1">
                <a:off x="5261760" y="2370240"/>
                <a:ext cx="57240" cy="1857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" name=""/>
              <p:cNvSpPr/>
              <p:nvPr/>
            </p:nvSpPr>
            <p:spPr>
              <a:xfrm>
                <a:off x="5116680" y="2370240"/>
                <a:ext cx="674280" cy="253800"/>
              </a:xfrm>
              <a:custGeom>
                <a:avLst/>
                <a:gdLst/>
                <a:ahLst/>
                <a:rect l="l" t="t" r="r" b="b"/>
                <a:pathLst>
                  <a:path w="871" h="320">
                    <a:moveTo>
                      <a:pt x="0" y="320"/>
                    </a:moveTo>
                    <a:lnTo>
                      <a:pt x="39" y="274"/>
                    </a:lnTo>
                    <a:lnTo>
                      <a:pt x="194" y="234"/>
                    </a:lnTo>
                    <a:lnTo>
                      <a:pt x="344" y="245"/>
                    </a:lnTo>
                    <a:lnTo>
                      <a:pt x="504" y="206"/>
                    </a:lnTo>
                    <a:lnTo>
                      <a:pt x="590" y="222"/>
                    </a:lnTo>
                    <a:lnTo>
                      <a:pt x="739" y="274"/>
                    </a:lnTo>
                    <a:lnTo>
                      <a:pt x="832" y="200"/>
                    </a:lnTo>
                    <a:lnTo>
                      <a:pt x="866" y="172"/>
                    </a:lnTo>
                    <a:lnTo>
                      <a:pt x="853" y="114"/>
                    </a:lnTo>
                    <a:lnTo>
                      <a:pt x="871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" name=""/>
              <p:cNvSpPr/>
              <p:nvPr/>
            </p:nvSpPr>
            <p:spPr>
              <a:xfrm>
                <a:off x="4834440" y="2951280"/>
                <a:ext cx="675720" cy="345960"/>
              </a:xfrm>
              <a:custGeom>
                <a:avLst/>
                <a:gdLst/>
                <a:ahLst/>
                <a:rect l="l" t="t" r="r" b="b"/>
                <a:pathLst>
                  <a:path w="871" h="436">
                    <a:moveTo>
                      <a:pt x="871" y="41"/>
                    </a:moveTo>
                    <a:lnTo>
                      <a:pt x="785" y="0"/>
                    </a:lnTo>
                    <a:lnTo>
                      <a:pt x="613" y="0"/>
                    </a:lnTo>
                    <a:lnTo>
                      <a:pt x="91" y="109"/>
                    </a:lnTo>
                    <a:lnTo>
                      <a:pt x="104" y="321"/>
                    </a:lnTo>
                    <a:lnTo>
                      <a:pt x="0" y="436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" name=""/>
              <p:cNvSpPr/>
              <p:nvPr/>
            </p:nvSpPr>
            <p:spPr>
              <a:xfrm>
                <a:off x="4314960" y="2760840"/>
                <a:ext cx="761040" cy="1749240"/>
              </a:xfrm>
              <a:custGeom>
                <a:avLst/>
                <a:gdLst/>
                <a:ahLst/>
                <a:rect l="l" t="t" r="r" b="b"/>
                <a:pathLst>
                  <a:path w="983" h="2203">
                    <a:moveTo>
                      <a:pt x="983" y="0"/>
                    </a:moveTo>
                    <a:lnTo>
                      <a:pt x="839" y="109"/>
                    </a:lnTo>
                    <a:lnTo>
                      <a:pt x="759" y="303"/>
                    </a:lnTo>
                    <a:lnTo>
                      <a:pt x="569" y="602"/>
                    </a:lnTo>
                    <a:lnTo>
                      <a:pt x="506" y="790"/>
                    </a:lnTo>
                    <a:lnTo>
                      <a:pt x="183" y="1142"/>
                    </a:lnTo>
                    <a:lnTo>
                      <a:pt x="86" y="1382"/>
                    </a:lnTo>
                    <a:lnTo>
                      <a:pt x="97" y="1612"/>
                    </a:lnTo>
                    <a:lnTo>
                      <a:pt x="6" y="2047"/>
                    </a:lnTo>
                    <a:lnTo>
                      <a:pt x="0" y="220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" name=""/>
              <p:cNvSpPr/>
              <p:nvPr/>
            </p:nvSpPr>
            <p:spPr>
              <a:xfrm flipH="1" flipV="1">
                <a:off x="5043600" y="3781080"/>
                <a:ext cx="160920" cy="1364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" name=""/>
              <p:cNvSpPr/>
              <p:nvPr/>
            </p:nvSpPr>
            <p:spPr>
              <a:xfrm>
                <a:off x="4079520" y="4268880"/>
                <a:ext cx="292680" cy="185760"/>
              </a:xfrm>
              <a:custGeom>
                <a:avLst/>
                <a:gdLst/>
                <a:ahLst/>
                <a:rect l="l" t="t" r="r" b="b"/>
                <a:pathLst>
                  <a:path w="378" h="235">
                    <a:moveTo>
                      <a:pt x="378" y="110"/>
                    </a:moveTo>
                    <a:lnTo>
                      <a:pt x="190" y="235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0" name=""/>
              <p:cNvSpPr/>
              <p:nvPr/>
            </p:nvSpPr>
            <p:spPr>
              <a:xfrm>
                <a:off x="4198680" y="2928960"/>
                <a:ext cx="765720" cy="792360"/>
              </a:xfrm>
              <a:custGeom>
                <a:avLst/>
                <a:gdLst/>
                <a:ahLst/>
                <a:rect l="l" t="t" r="r" b="b"/>
                <a:pathLst>
                  <a:path w="988" h="999">
                    <a:moveTo>
                      <a:pt x="988" y="0"/>
                    </a:moveTo>
                    <a:lnTo>
                      <a:pt x="884" y="167"/>
                    </a:lnTo>
                    <a:lnTo>
                      <a:pt x="803" y="350"/>
                    </a:lnTo>
                    <a:lnTo>
                      <a:pt x="443" y="678"/>
                    </a:lnTo>
                    <a:lnTo>
                      <a:pt x="156" y="981"/>
                    </a:lnTo>
                    <a:lnTo>
                      <a:pt x="0" y="99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" name=""/>
              <p:cNvSpPr/>
              <p:nvPr/>
            </p:nvSpPr>
            <p:spPr>
              <a:xfrm>
                <a:off x="3834360" y="3794040"/>
                <a:ext cx="303480" cy="774720"/>
              </a:xfrm>
              <a:custGeom>
                <a:avLst/>
                <a:gdLst/>
                <a:ahLst/>
                <a:rect l="l" t="t" r="r" b="b"/>
                <a:pathLst>
                  <a:path w="393" h="976">
                    <a:moveTo>
                      <a:pt x="0" y="976"/>
                    </a:moveTo>
                    <a:lnTo>
                      <a:pt x="138" y="861"/>
                    </a:lnTo>
                    <a:lnTo>
                      <a:pt x="161" y="666"/>
                    </a:lnTo>
                    <a:lnTo>
                      <a:pt x="249" y="219"/>
                    </a:lnTo>
                    <a:lnTo>
                      <a:pt x="393" y="70"/>
                    </a:lnTo>
                    <a:lnTo>
                      <a:pt x="393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" name=""/>
              <p:cNvSpPr/>
              <p:nvPr/>
            </p:nvSpPr>
            <p:spPr>
              <a:xfrm>
                <a:off x="4414320" y="2933640"/>
                <a:ext cx="158040" cy="378000"/>
              </a:xfrm>
              <a:custGeom>
                <a:avLst/>
                <a:gdLst/>
                <a:ahLst/>
                <a:rect l="l" t="t" r="r" b="b"/>
                <a:pathLst>
                  <a:path w="204" h="477">
                    <a:moveTo>
                      <a:pt x="204" y="0"/>
                    </a:moveTo>
                    <a:lnTo>
                      <a:pt x="0" y="28"/>
                    </a:lnTo>
                    <a:lnTo>
                      <a:pt x="23" y="47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" name=""/>
              <p:cNvSpPr/>
              <p:nvPr/>
            </p:nvSpPr>
            <p:spPr>
              <a:xfrm>
                <a:off x="4056480" y="3479760"/>
                <a:ext cx="249120" cy="451080"/>
              </a:xfrm>
              <a:custGeom>
                <a:avLst/>
                <a:gdLst/>
                <a:ahLst/>
                <a:rect l="l" t="t" r="r" b="b"/>
                <a:pathLst>
                  <a:path w="321" h="568">
                    <a:moveTo>
                      <a:pt x="0" y="568"/>
                    </a:moveTo>
                    <a:lnTo>
                      <a:pt x="11" y="466"/>
                    </a:lnTo>
                    <a:lnTo>
                      <a:pt x="177" y="352"/>
                    </a:lnTo>
                    <a:lnTo>
                      <a:pt x="321" y="41"/>
                    </a:lnTo>
                    <a:lnTo>
                      <a:pt x="315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4" name=""/>
              <p:cNvSpPr/>
              <p:nvPr/>
            </p:nvSpPr>
            <p:spPr>
              <a:xfrm>
                <a:off x="3581640" y="3849840"/>
                <a:ext cx="497520" cy="341280"/>
              </a:xfrm>
              <a:custGeom>
                <a:avLst/>
                <a:gdLst/>
                <a:ahLst/>
                <a:rect l="l" t="t" r="r" b="b"/>
                <a:pathLst>
                  <a:path w="642" h="431">
                    <a:moveTo>
                      <a:pt x="0" y="431"/>
                    </a:moveTo>
                    <a:lnTo>
                      <a:pt x="211" y="327"/>
                    </a:lnTo>
                    <a:lnTo>
                      <a:pt x="435" y="137"/>
                    </a:lnTo>
                    <a:lnTo>
                      <a:pt x="642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15" name=""/>
            <p:cNvGrpSpPr/>
            <p:nvPr/>
          </p:nvGrpSpPr>
          <p:grpSpPr>
            <a:xfrm>
              <a:off x="952560" y="1204920"/>
              <a:ext cx="4995000" cy="3641760"/>
              <a:chOff x="952560" y="1204920"/>
              <a:chExt cx="4995000" cy="3641760"/>
            </a:xfrm>
          </p:grpSpPr>
          <p:sp>
            <p:nvSpPr>
              <p:cNvPr id="316" name=""/>
              <p:cNvSpPr/>
              <p:nvPr/>
            </p:nvSpPr>
            <p:spPr>
              <a:xfrm>
                <a:off x="3389760" y="3522600"/>
                <a:ext cx="262080" cy="933480"/>
              </a:xfrm>
              <a:custGeom>
                <a:avLst/>
                <a:gdLst/>
                <a:ahLst/>
                <a:rect l="l" t="t" r="r" b="b"/>
                <a:pathLst>
                  <a:path w="338" h="1176">
                    <a:moveTo>
                      <a:pt x="0" y="0"/>
                    </a:moveTo>
                    <a:lnTo>
                      <a:pt x="122" y="667"/>
                    </a:lnTo>
                    <a:lnTo>
                      <a:pt x="302" y="925"/>
                    </a:lnTo>
                    <a:lnTo>
                      <a:pt x="287" y="1090"/>
                    </a:lnTo>
                    <a:lnTo>
                      <a:pt x="338" y="1176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7" name=""/>
              <p:cNvSpPr/>
              <p:nvPr/>
            </p:nvSpPr>
            <p:spPr>
              <a:xfrm>
                <a:off x="2206800" y="1204920"/>
                <a:ext cx="15120" cy="3254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8" name=""/>
              <p:cNvSpPr/>
              <p:nvPr/>
            </p:nvSpPr>
            <p:spPr>
              <a:xfrm>
                <a:off x="994320" y="1297080"/>
                <a:ext cx="1006200" cy="1820880"/>
              </a:xfrm>
              <a:custGeom>
                <a:avLst/>
                <a:gdLst/>
                <a:ahLst/>
                <a:rect l="l" t="t" r="r" b="b"/>
                <a:pathLst>
                  <a:path w="1298" h="2295">
                    <a:moveTo>
                      <a:pt x="1205" y="0"/>
                    </a:moveTo>
                    <a:lnTo>
                      <a:pt x="1262" y="136"/>
                    </a:lnTo>
                    <a:lnTo>
                      <a:pt x="1298" y="286"/>
                    </a:lnTo>
                    <a:lnTo>
                      <a:pt x="975" y="401"/>
                    </a:lnTo>
                    <a:lnTo>
                      <a:pt x="946" y="487"/>
                    </a:lnTo>
                    <a:lnTo>
                      <a:pt x="846" y="573"/>
                    </a:lnTo>
                    <a:lnTo>
                      <a:pt x="466" y="882"/>
                    </a:lnTo>
                    <a:lnTo>
                      <a:pt x="79" y="1219"/>
                    </a:lnTo>
                    <a:lnTo>
                      <a:pt x="136" y="1477"/>
                    </a:lnTo>
                    <a:lnTo>
                      <a:pt x="0" y="2008"/>
                    </a:lnTo>
                    <a:lnTo>
                      <a:pt x="86" y="229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9" name=""/>
              <p:cNvSpPr/>
              <p:nvPr/>
            </p:nvSpPr>
            <p:spPr>
              <a:xfrm>
                <a:off x="1099800" y="1490760"/>
                <a:ext cx="178200" cy="466560"/>
              </a:xfrm>
              <a:custGeom>
                <a:avLst/>
                <a:gdLst/>
                <a:ahLst/>
                <a:rect l="l" t="t" r="r" b="b"/>
                <a:pathLst>
                  <a:path w="230" h="589">
                    <a:moveTo>
                      <a:pt x="230" y="0"/>
                    </a:moveTo>
                    <a:lnTo>
                      <a:pt x="172" y="86"/>
                    </a:lnTo>
                    <a:lnTo>
                      <a:pt x="158" y="273"/>
                    </a:lnTo>
                    <a:lnTo>
                      <a:pt x="36" y="373"/>
                    </a:lnTo>
                    <a:lnTo>
                      <a:pt x="0" y="58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0" name=""/>
              <p:cNvSpPr/>
              <p:nvPr/>
            </p:nvSpPr>
            <p:spPr>
              <a:xfrm>
                <a:off x="1972800" y="1416240"/>
                <a:ext cx="477360" cy="301680"/>
              </a:xfrm>
              <a:custGeom>
                <a:avLst/>
                <a:gdLst/>
                <a:ahLst/>
                <a:rect l="l" t="t" r="r" b="b"/>
                <a:pathLst>
                  <a:path w="617" h="380">
                    <a:moveTo>
                      <a:pt x="617" y="380"/>
                    </a:moveTo>
                    <a:lnTo>
                      <a:pt x="430" y="194"/>
                    </a:lnTo>
                    <a:lnTo>
                      <a:pt x="315" y="179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1" name=""/>
              <p:cNvSpPr/>
              <p:nvPr/>
            </p:nvSpPr>
            <p:spPr>
              <a:xfrm>
                <a:off x="1966320" y="1387440"/>
                <a:ext cx="3214080" cy="860400"/>
              </a:xfrm>
              <a:custGeom>
                <a:avLst/>
                <a:gdLst/>
                <a:ahLst/>
                <a:rect l="l" t="t" r="r" b="b"/>
                <a:pathLst>
                  <a:path w="4145" h="1083">
                    <a:moveTo>
                      <a:pt x="0" y="0"/>
                    </a:moveTo>
                    <a:lnTo>
                      <a:pt x="322" y="180"/>
                    </a:lnTo>
                    <a:lnTo>
                      <a:pt x="1283" y="302"/>
                    </a:lnTo>
                    <a:lnTo>
                      <a:pt x="1900" y="423"/>
                    </a:lnTo>
                    <a:lnTo>
                      <a:pt x="2660" y="431"/>
                    </a:lnTo>
                    <a:lnTo>
                      <a:pt x="2825" y="495"/>
                    </a:lnTo>
                    <a:lnTo>
                      <a:pt x="2933" y="395"/>
                    </a:lnTo>
                    <a:lnTo>
                      <a:pt x="3047" y="359"/>
                    </a:lnTo>
                    <a:lnTo>
                      <a:pt x="3908" y="330"/>
                    </a:lnTo>
                    <a:lnTo>
                      <a:pt x="3958" y="345"/>
                    </a:lnTo>
                    <a:lnTo>
                      <a:pt x="4015" y="409"/>
                    </a:lnTo>
                    <a:lnTo>
                      <a:pt x="4066" y="553"/>
                    </a:lnTo>
                    <a:lnTo>
                      <a:pt x="4101" y="969"/>
                    </a:lnTo>
                    <a:lnTo>
                      <a:pt x="4145" y="108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2" name=""/>
              <p:cNvSpPr/>
              <p:nvPr/>
            </p:nvSpPr>
            <p:spPr>
              <a:xfrm>
                <a:off x="1344600" y="1741680"/>
                <a:ext cx="961200" cy="1598400"/>
              </a:xfrm>
              <a:custGeom>
                <a:avLst/>
                <a:gdLst/>
                <a:ahLst/>
                <a:rect l="l" t="t" r="r" b="b"/>
                <a:pathLst>
                  <a:path w="1240" h="2015">
                    <a:moveTo>
                      <a:pt x="71" y="0"/>
                    </a:moveTo>
                    <a:lnTo>
                      <a:pt x="0" y="108"/>
                    </a:lnTo>
                    <a:lnTo>
                      <a:pt x="50" y="287"/>
                    </a:lnTo>
                    <a:lnTo>
                      <a:pt x="272" y="574"/>
                    </a:lnTo>
                    <a:lnTo>
                      <a:pt x="294" y="681"/>
                    </a:lnTo>
                    <a:lnTo>
                      <a:pt x="537" y="1011"/>
                    </a:lnTo>
                    <a:lnTo>
                      <a:pt x="717" y="1004"/>
                    </a:lnTo>
                    <a:lnTo>
                      <a:pt x="760" y="961"/>
                    </a:lnTo>
                    <a:lnTo>
                      <a:pt x="796" y="947"/>
                    </a:lnTo>
                    <a:lnTo>
                      <a:pt x="853" y="990"/>
                    </a:lnTo>
                    <a:lnTo>
                      <a:pt x="925" y="997"/>
                    </a:lnTo>
                    <a:lnTo>
                      <a:pt x="953" y="1126"/>
                    </a:lnTo>
                    <a:lnTo>
                      <a:pt x="1147" y="1320"/>
                    </a:lnTo>
                    <a:lnTo>
                      <a:pt x="1118" y="1477"/>
                    </a:lnTo>
                    <a:lnTo>
                      <a:pt x="1204" y="1542"/>
                    </a:lnTo>
                    <a:lnTo>
                      <a:pt x="1176" y="1664"/>
                    </a:lnTo>
                    <a:lnTo>
                      <a:pt x="1118" y="1736"/>
                    </a:lnTo>
                    <a:lnTo>
                      <a:pt x="1025" y="1786"/>
                    </a:lnTo>
                    <a:lnTo>
                      <a:pt x="1118" y="1922"/>
                    </a:lnTo>
                    <a:lnTo>
                      <a:pt x="1240" y="201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3" name=""/>
              <p:cNvSpPr/>
              <p:nvPr/>
            </p:nvSpPr>
            <p:spPr>
              <a:xfrm>
                <a:off x="2127600" y="1695600"/>
                <a:ext cx="189000" cy="984240"/>
              </a:xfrm>
              <a:custGeom>
                <a:avLst/>
                <a:gdLst/>
                <a:ahLst/>
                <a:rect l="l" t="t" r="r" b="b"/>
                <a:pathLst>
                  <a:path w="243" h="1240">
                    <a:moveTo>
                      <a:pt x="129" y="0"/>
                    </a:moveTo>
                    <a:lnTo>
                      <a:pt x="243" y="789"/>
                    </a:lnTo>
                    <a:lnTo>
                      <a:pt x="0" y="124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4" name=""/>
              <p:cNvSpPr/>
              <p:nvPr/>
            </p:nvSpPr>
            <p:spPr>
              <a:xfrm>
                <a:off x="952560" y="2992680"/>
                <a:ext cx="851040" cy="793440"/>
              </a:xfrm>
              <a:custGeom>
                <a:avLst/>
                <a:gdLst/>
                <a:ahLst/>
                <a:rect l="l" t="t" r="r" b="b"/>
                <a:pathLst>
                  <a:path w="1097" h="999">
                    <a:moveTo>
                      <a:pt x="172" y="0"/>
                    </a:moveTo>
                    <a:lnTo>
                      <a:pt x="138" y="149"/>
                    </a:lnTo>
                    <a:lnTo>
                      <a:pt x="93" y="211"/>
                    </a:lnTo>
                    <a:lnTo>
                      <a:pt x="109" y="315"/>
                    </a:lnTo>
                    <a:lnTo>
                      <a:pt x="0" y="373"/>
                    </a:lnTo>
                    <a:lnTo>
                      <a:pt x="36" y="563"/>
                    </a:lnTo>
                    <a:lnTo>
                      <a:pt x="161" y="608"/>
                    </a:lnTo>
                    <a:lnTo>
                      <a:pt x="448" y="843"/>
                    </a:lnTo>
                    <a:lnTo>
                      <a:pt x="740" y="900"/>
                    </a:lnTo>
                    <a:lnTo>
                      <a:pt x="1097" y="99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5" name=""/>
              <p:cNvSpPr/>
              <p:nvPr/>
            </p:nvSpPr>
            <p:spPr>
              <a:xfrm flipV="1">
                <a:off x="1437840" y="3693960"/>
                <a:ext cx="4320" cy="1047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6" name=""/>
              <p:cNvSpPr/>
              <p:nvPr/>
            </p:nvSpPr>
            <p:spPr>
              <a:xfrm>
                <a:off x="1726200" y="3486240"/>
                <a:ext cx="1350360" cy="851040"/>
              </a:xfrm>
              <a:custGeom>
                <a:avLst/>
                <a:gdLst/>
                <a:ahLst/>
                <a:rect l="l" t="t" r="r" b="b"/>
                <a:pathLst>
                  <a:path w="1740" h="1072">
                    <a:moveTo>
                      <a:pt x="0" y="0"/>
                    </a:moveTo>
                    <a:lnTo>
                      <a:pt x="138" y="533"/>
                    </a:lnTo>
                    <a:lnTo>
                      <a:pt x="419" y="665"/>
                    </a:lnTo>
                    <a:lnTo>
                      <a:pt x="740" y="603"/>
                    </a:lnTo>
                    <a:lnTo>
                      <a:pt x="1740" y="107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7" name=""/>
              <p:cNvSpPr/>
              <p:nvPr/>
            </p:nvSpPr>
            <p:spPr>
              <a:xfrm>
                <a:off x="2354040" y="2290680"/>
                <a:ext cx="88200" cy="4143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8" name=""/>
              <p:cNvSpPr/>
              <p:nvPr/>
            </p:nvSpPr>
            <p:spPr>
              <a:xfrm>
                <a:off x="2185200" y="2648160"/>
                <a:ext cx="1187640" cy="1009440"/>
              </a:xfrm>
              <a:custGeom>
                <a:avLst/>
                <a:gdLst/>
                <a:ahLst/>
                <a:rect l="l" t="t" r="r" b="b"/>
                <a:pathLst>
                  <a:path w="1531" h="1273">
                    <a:moveTo>
                      <a:pt x="0" y="0"/>
                    </a:moveTo>
                    <a:lnTo>
                      <a:pt x="81" y="63"/>
                    </a:lnTo>
                    <a:lnTo>
                      <a:pt x="172" y="34"/>
                    </a:lnTo>
                    <a:lnTo>
                      <a:pt x="511" y="120"/>
                    </a:lnTo>
                    <a:lnTo>
                      <a:pt x="590" y="224"/>
                    </a:lnTo>
                    <a:lnTo>
                      <a:pt x="655" y="235"/>
                    </a:lnTo>
                    <a:lnTo>
                      <a:pt x="1336" y="723"/>
                    </a:lnTo>
                    <a:lnTo>
                      <a:pt x="1508" y="746"/>
                    </a:lnTo>
                    <a:lnTo>
                      <a:pt x="1531" y="127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9" name=""/>
              <p:cNvSpPr/>
              <p:nvPr/>
            </p:nvSpPr>
            <p:spPr>
              <a:xfrm>
                <a:off x="2256480" y="2697120"/>
                <a:ext cx="1578240" cy="714600"/>
              </a:xfrm>
              <a:custGeom>
                <a:avLst/>
                <a:gdLst/>
                <a:ahLst/>
                <a:rect l="l" t="t" r="r" b="b"/>
                <a:pathLst>
                  <a:path w="2036" h="900">
                    <a:moveTo>
                      <a:pt x="0" y="0"/>
                    </a:moveTo>
                    <a:lnTo>
                      <a:pt x="263" y="47"/>
                    </a:lnTo>
                    <a:lnTo>
                      <a:pt x="355" y="91"/>
                    </a:lnTo>
                    <a:lnTo>
                      <a:pt x="487" y="143"/>
                    </a:lnTo>
                    <a:lnTo>
                      <a:pt x="568" y="224"/>
                    </a:lnTo>
                    <a:lnTo>
                      <a:pt x="597" y="642"/>
                    </a:lnTo>
                    <a:lnTo>
                      <a:pt x="774" y="895"/>
                    </a:lnTo>
                    <a:lnTo>
                      <a:pt x="1497" y="900"/>
                    </a:lnTo>
                    <a:lnTo>
                      <a:pt x="1817" y="895"/>
                    </a:lnTo>
                    <a:lnTo>
                      <a:pt x="2036" y="82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0" name=""/>
              <p:cNvSpPr/>
              <p:nvPr/>
            </p:nvSpPr>
            <p:spPr>
              <a:xfrm>
                <a:off x="2715120" y="3129120"/>
                <a:ext cx="136080" cy="277560"/>
              </a:xfrm>
              <a:custGeom>
                <a:avLst/>
                <a:gdLst/>
                <a:ahLst/>
                <a:rect l="l" t="t" r="r" b="b"/>
                <a:pathLst>
                  <a:path w="178" h="350">
                    <a:moveTo>
                      <a:pt x="0" y="0"/>
                    </a:moveTo>
                    <a:lnTo>
                      <a:pt x="178" y="143"/>
                    </a:lnTo>
                    <a:lnTo>
                      <a:pt x="178" y="35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1" name=""/>
              <p:cNvSpPr/>
              <p:nvPr/>
            </p:nvSpPr>
            <p:spPr>
              <a:xfrm flipV="1">
                <a:off x="2744640" y="4013280"/>
                <a:ext cx="418680" cy="2174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2" name=""/>
              <p:cNvSpPr/>
              <p:nvPr/>
            </p:nvSpPr>
            <p:spPr>
              <a:xfrm flipH="1" flipV="1">
                <a:off x="2892240" y="4162320"/>
                <a:ext cx="235440" cy="748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080" bIns="28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3" name=""/>
              <p:cNvSpPr/>
              <p:nvPr/>
            </p:nvSpPr>
            <p:spPr>
              <a:xfrm>
                <a:off x="3368160" y="3024360"/>
                <a:ext cx="288000" cy="565200"/>
              </a:xfrm>
              <a:custGeom>
                <a:avLst/>
                <a:gdLst/>
                <a:ahLst/>
                <a:rect l="l" t="t" r="r" b="b"/>
                <a:pathLst>
                  <a:path w="373" h="712">
                    <a:moveTo>
                      <a:pt x="373" y="0"/>
                    </a:moveTo>
                    <a:lnTo>
                      <a:pt x="349" y="144"/>
                    </a:lnTo>
                    <a:lnTo>
                      <a:pt x="292" y="266"/>
                    </a:lnTo>
                    <a:lnTo>
                      <a:pt x="253" y="483"/>
                    </a:lnTo>
                    <a:lnTo>
                      <a:pt x="97" y="667"/>
                    </a:lnTo>
                    <a:lnTo>
                      <a:pt x="0" y="71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4" name=""/>
              <p:cNvSpPr/>
              <p:nvPr/>
            </p:nvSpPr>
            <p:spPr>
              <a:xfrm>
                <a:off x="3076560" y="3380040"/>
                <a:ext cx="326880" cy="287280"/>
              </a:xfrm>
              <a:custGeom>
                <a:avLst/>
                <a:gdLst/>
                <a:ahLst/>
                <a:rect l="l" t="t" r="r" b="b"/>
                <a:pathLst>
                  <a:path w="423" h="362">
                    <a:moveTo>
                      <a:pt x="68" y="362"/>
                    </a:moveTo>
                    <a:lnTo>
                      <a:pt x="423" y="86"/>
                    </a:lnTo>
                    <a:lnTo>
                      <a:pt x="416" y="28"/>
                    </a:lnTo>
                    <a:lnTo>
                      <a:pt x="377" y="0"/>
                    </a:lnTo>
                    <a:lnTo>
                      <a:pt x="0" y="5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5" name=""/>
              <p:cNvSpPr/>
              <p:nvPr/>
            </p:nvSpPr>
            <p:spPr>
              <a:xfrm>
                <a:off x="3208320" y="3557520"/>
                <a:ext cx="978120" cy="228600"/>
              </a:xfrm>
              <a:custGeom>
                <a:avLst/>
                <a:gdLst/>
                <a:ahLst/>
                <a:rect l="l" t="t" r="r" b="b"/>
                <a:pathLst>
                  <a:path w="1262" h="287">
                    <a:moveTo>
                      <a:pt x="0" y="68"/>
                    </a:moveTo>
                    <a:lnTo>
                      <a:pt x="80" y="154"/>
                    </a:lnTo>
                    <a:lnTo>
                      <a:pt x="182" y="245"/>
                    </a:lnTo>
                    <a:lnTo>
                      <a:pt x="297" y="287"/>
                    </a:lnTo>
                    <a:lnTo>
                      <a:pt x="464" y="281"/>
                    </a:lnTo>
                    <a:lnTo>
                      <a:pt x="860" y="138"/>
                    </a:lnTo>
                    <a:lnTo>
                      <a:pt x="1262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6" name=""/>
              <p:cNvSpPr/>
              <p:nvPr/>
            </p:nvSpPr>
            <p:spPr>
              <a:xfrm>
                <a:off x="3727800" y="3521160"/>
                <a:ext cx="154800" cy="146160"/>
              </a:xfrm>
              <a:custGeom>
                <a:avLst/>
                <a:gdLst/>
                <a:ahLst/>
                <a:rect l="l" t="t" r="r" b="b"/>
                <a:pathLst>
                  <a:path w="201" h="185">
                    <a:moveTo>
                      <a:pt x="0" y="0"/>
                    </a:moveTo>
                    <a:lnTo>
                      <a:pt x="75" y="99"/>
                    </a:lnTo>
                    <a:lnTo>
                      <a:pt x="201" y="18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7" name=""/>
              <p:cNvSpPr/>
              <p:nvPr/>
            </p:nvSpPr>
            <p:spPr>
              <a:xfrm>
                <a:off x="3101400" y="2660760"/>
                <a:ext cx="1213920" cy="689040"/>
              </a:xfrm>
              <a:custGeom>
                <a:avLst/>
                <a:gdLst/>
                <a:ahLst/>
                <a:rect l="l" t="t" r="r" b="b"/>
                <a:pathLst>
                  <a:path w="1566" h="868">
                    <a:moveTo>
                      <a:pt x="1566" y="0"/>
                    </a:moveTo>
                    <a:lnTo>
                      <a:pt x="1301" y="144"/>
                    </a:lnTo>
                    <a:lnTo>
                      <a:pt x="1158" y="190"/>
                    </a:lnTo>
                    <a:lnTo>
                      <a:pt x="636" y="248"/>
                    </a:lnTo>
                    <a:lnTo>
                      <a:pt x="0" y="868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8" name=""/>
              <p:cNvSpPr/>
              <p:nvPr/>
            </p:nvSpPr>
            <p:spPr>
              <a:xfrm>
                <a:off x="3426840" y="1782720"/>
                <a:ext cx="678960" cy="568440"/>
              </a:xfrm>
              <a:custGeom>
                <a:avLst/>
                <a:gdLst/>
                <a:ahLst/>
                <a:rect l="l" t="t" r="r" b="b"/>
                <a:pathLst>
                  <a:path w="877" h="717">
                    <a:moveTo>
                      <a:pt x="0" y="0"/>
                    </a:moveTo>
                    <a:lnTo>
                      <a:pt x="45" y="310"/>
                    </a:lnTo>
                    <a:lnTo>
                      <a:pt x="86" y="373"/>
                    </a:lnTo>
                    <a:lnTo>
                      <a:pt x="274" y="475"/>
                    </a:lnTo>
                    <a:lnTo>
                      <a:pt x="733" y="717"/>
                    </a:lnTo>
                    <a:lnTo>
                      <a:pt x="877" y="71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9" name=""/>
              <p:cNvSpPr/>
              <p:nvPr/>
            </p:nvSpPr>
            <p:spPr>
              <a:xfrm>
                <a:off x="3430080" y="1782720"/>
                <a:ext cx="1027800" cy="390600"/>
              </a:xfrm>
              <a:custGeom>
                <a:avLst/>
                <a:gdLst/>
                <a:ahLst/>
                <a:rect l="l" t="t" r="r" b="b"/>
                <a:pathLst>
                  <a:path w="1325" h="493">
                    <a:moveTo>
                      <a:pt x="0" y="0"/>
                    </a:moveTo>
                    <a:lnTo>
                      <a:pt x="241" y="269"/>
                    </a:lnTo>
                    <a:lnTo>
                      <a:pt x="418" y="274"/>
                    </a:lnTo>
                    <a:lnTo>
                      <a:pt x="465" y="373"/>
                    </a:lnTo>
                    <a:lnTo>
                      <a:pt x="562" y="407"/>
                    </a:lnTo>
                    <a:lnTo>
                      <a:pt x="838" y="407"/>
                    </a:lnTo>
                    <a:lnTo>
                      <a:pt x="1044" y="493"/>
                    </a:lnTo>
                    <a:lnTo>
                      <a:pt x="1325" y="38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0" name=""/>
              <p:cNvSpPr/>
              <p:nvPr/>
            </p:nvSpPr>
            <p:spPr>
              <a:xfrm>
                <a:off x="5129280" y="1908360"/>
                <a:ext cx="590400" cy="101520"/>
              </a:xfrm>
              <a:custGeom>
                <a:avLst/>
                <a:gdLst/>
                <a:ahLst/>
                <a:rect l="l" t="t" r="r" b="b"/>
                <a:pathLst>
                  <a:path w="764" h="127">
                    <a:moveTo>
                      <a:pt x="0" y="46"/>
                    </a:moveTo>
                    <a:lnTo>
                      <a:pt x="138" y="28"/>
                    </a:lnTo>
                    <a:lnTo>
                      <a:pt x="321" y="86"/>
                    </a:lnTo>
                    <a:lnTo>
                      <a:pt x="477" y="127"/>
                    </a:lnTo>
                    <a:lnTo>
                      <a:pt x="568" y="104"/>
                    </a:lnTo>
                    <a:lnTo>
                      <a:pt x="620" y="93"/>
                    </a:lnTo>
                    <a:lnTo>
                      <a:pt x="712" y="0"/>
                    </a:lnTo>
                    <a:lnTo>
                      <a:pt x="746" y="0"/>
                    </a:lnTo>
                    <a:lnTo>
                      <a:pt x="764" y="12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1" name=""/>
              <p:cNvSpPr/>
              <p:nvPr/>
            </p:nvSpPr>
            <p:spPr>
              <a:xfrm>
                <a:off x="5014800" y="1995480"/>
                <a:ext cx="531360" cy="451080"/>
              </a:xfrm>
              <a:custGeom>
                <a:avLst/>
                <a:gdLst/>
                <a:ahLst/>
                <a:rect l="l" t="t" r="r" b="b"/>
                <a:pathLst>
                  <a:path w="687" h="568">
                    <a:moveTo>
                      <a:pt x="687" y="0"/>
                    </a:moveTo>
                    <a:lnTo>
                      <a:pt x="653" y="47"/>
                    </a:lnTo>
                    <a:lnTo>
                      <a:pt x="491" y="156"/>
                    </a:lnTo>
                    <a:lnTo>
                      <a:pt x="339" y="276"/>
                    </a:lnTo>
                    <a:lnTo>
                      <a:pt x="224" y="310"/>
                    </a:lnTo>
                    <a:lnTo>
                      <a:pt x="115" y="350"/>
                    </a:lnTo>
                    <a:lnTo>
                      <a:pt x="34" y="407"/>
                    </a:lnTo>
                    <a:lnTo>
                      <a:pt x="6" y="472"/>
                    </a:lnTo>
                    <a:lnTo>
                      <a:pt x="0" y="540"/>
                    </a:lnTo>
                    <a:lnTo>
                      <a:pt x="52" y="568"/>
                    </a:lnTo>
                    <a:lnTo>
                      <a:pt x="144" y="54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2" name=""/>
              <p:cNvSpPr/>
              <p:nvPr/>
            </p:nvSpPr>
            <p:spPr>
              <a:xfrm>
                <a:off x="5079600" y="2278080"/>
                <a:ext cx="867960" cy="547920"/>
              </a:xfrm>
              <a:custGeom>
                <a:avLst/>
                <a:gdLst/>
                <a:ahLst/>
                <a:rect l="l" t="t" r="r" b="b"/>
                <a:pathLst>
                  <a:path w="1119" h="688">
                    <a:moveTo>
                      <a:pt x="1119" y="0"/>
                    </a:moveTo>
                    <a:lnTo>
                      <a:pt x="1004" y="97"/>
                    </a:lnTo>
                    <a:lnTo>
                      <a:pt x="832" y="125"/>
                    </a:lnTo>
                    <a:lnTo>
                      <a:pt x="707" y="21"/>
                    </a:lnTo>
                    <a:lnTo>
                      <a:pt x="563" y="97"/>
                    </a:lnTo>
                    <a:lnTo>
                      <a:pt x="493" y="39"/>
                    </a:lnTo>
                    <a:lnTo>
                      <a:pt x="190" y="143"/>
                    </a:lnTo>
                    <a:lnTo>
                      <a:pt x="92" y="251"/>
                    </a:lnTo>
                    <a:lnTo>
                      <a:pt x="52" y="412"/>
                    </a:lnTo>
                    <a:lnTo>
                      <a:pt x="0" y="613"/>
                    </a:lnTo>
                    <a:lnTo>
                      <a:pt x="24" y="688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3" name=""/>
              <p:cNvSpPr/>
              <p:nvPr/>
            </p:nvSpPr>
            <p:spPr>
              <a:xfrm>
                <a:off x="3614760" y="2370240"/>
                <a:ext cx="2292840" cy="1598760"/>
              </a:xfrm>
              <a:custGeom>
                <a:avLst/>
                <a:gdLst/>
                <a:ahLst/>
                <a:rect l="l" t="t" r="r" b="b"/>
                <a:pathLst>
                  <a:path w="2958" h="2013">
                    <a:moveTo>
                      <a:pt x="2958" y="0"/>
                    </a:moveTo>
                    <a:lnTo>
                      <a:pt x="2666" y="193"/>
                    </a:lnTo>
                    <a:lnTo>
                      <a:pt x="2528" y="446"/>
                    </a:lnTo>
                    <a:lnTo>
                      <a:pt x="2121" y="545"/>
                    </a:lnTo>
                    <a:lnTo>
                      <a:pt x="1816" y="681"/>
                    </a:lnTo>
                    <a:lnTo>
                      <a:pt x="1377" y="756"/>
                    </a:lnTo>
                    <a:lnTo>
                      <a:pt x="986" y="1025"/>
                    </a:lnTo>
                    <a:lnTo>
                      <a:pt x="740" y="1296"/>
                    </a:lnTo>
                    <a:lnTo>
                      <a:pt x="326" y="1807"/>
                    </a:lnTo>
                    <a:lnTo>
                      <a:pt x="86" y="1984"/>
                    </a:lnTo>
                    <a:lnTo>
                      <a:pt x="0" y="201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4" name=""/>
              <p:cNvSpPr/>
              <p:nvPr/>
            </p:nvSpPr>
            <p:spPr>
              <a:xfrm>
                <a:off x="4453200" y="2086200"/>
                <a:ext cx="373680" cy="488880"/>
              </a:xfrm>
              <a:custGeom>
                <a:avLst/>
                <a:gdLst/>
                <a:ahLst/>
                <a:rect l="l" t="t" r="r" b="b"/>
                <a:pathLst>
                  <a:path w="482" h="615">
                    <a:moveTo>
                      <a:pt x="0" y="0"/>
                    </a:moveTo>
                    <a:lnTo>
                      <a:pt x="81" y="12"/>
                    </a:lnTo>
                    <a:lnTo>
                      <a:pt x="172" y="477"/>
                    </a:lnTo>
                    <a:lnTo>
                      <a:pt x="211" y="550"/>
                    </a:lnTo>
                    <a:lnTo>
                      <a:pt x="482" y="61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5" name=""/>
              <p:cNvSpPr/>
              <p:nvPr/>
            </p:nvSpPr>
            <p:spPr>
              <a:xfrm>
                <a:off x="4093560" y="2282760"/>
                <a:ext cx="195480" cy="341280"/>
              </a:xfrm>
              <a:custGeom>
                <a:avLst/>
                <a:gdLst/>
                <a:ahLst/>
                <a:rect l="l" t="t" r="r" b="b"/>
                <a:pathLst>
                  <a:path w="252" h="430">
                    <a:moveTo>
                      <a:pt x="39" y="131"/>
                    </a:moveTo>
                    <a:lnTo>
                      <a:pt x="5" y="63"/>
                    </a:lnTo>
                    <a:lnTo>
                      <a:pt x="0" y="29"/>
                    </a:lnTo>
                    <a:lnTo>
                      <a:pt x="28" y="6"/>
                    </a:lnTo>
                    <a:lnTo>
                      <a:pt x="173" y="0"/>
                    </a:lnTo>
                    <a:lnTo>
                      <a:pt x="247" y="373"/>
                    </a:lnTo>
                    <a:lnTo>
                      <a:pt x="218" y="430"/>
                    </a:lnTo>
                    <a:lnTo>
                      <a:pt x="132" y="355"/>
                    </a:lnTo>
                    <a:lnTo>
                      <a:pt x="161" y="149"/>
                    </a:lnTo>
                    <a:lnTo>
                      <a:pt x="252" y="10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6" name=""/>
              <p:cNvSpPr/>
              <p:nvPr/>
            </p:nvSpPr>
            <p:spPr>
              <a:xfrm>
                <a:off x="4261320" y="2487600"/>
                <a:ext cx="333000" cy="292320"/>
              </a:xfrm>
              <a:custGeom>
                <a:avLst/>
                <a:gdLst/>
                <a:ahLst/>
                <a:rect l="l" t="t" r="r" b="b"/>
                <a:pathLst>
                  <a:path w="430" h="368">
                    <a:moveTo>
                      <a:pt x="0" y="172"/>
                    </a:moveTo>
                    <a:lnTo>
                      <a:pt x="0" y="368"/>
                    </a:lnTo>
                    <a:lnTo>
                      <a:pt x="195" y="332"/>
                    </a:lnTo>
                    <a:lnTo>
                      <a:pt x="320" y="224"/>
                    </a:lnTo>
                    <a:lnTo>
                      <a:pt x="328" y="110"/>
                    </a:lnTo>
                    <a:lnTo>
                      <a:pt x="43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7" name=""/>
              <p:cNvSpPr/>
              <p:nvPr/>
            </p:nvSpPr>
            <p:spPr>
              <a:xfrm>
                <a:off x="4501440" y="2678040"/>
                <a:ext cx="159480" cy="8280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00" bIns="36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8" name=""/>
              <p:cNvSpPr/>
              <p:nvPr/>
            </p:nvSpPr>
            <p:spPr>
              <a:xfrm>
                <a:off x="5253480" y="2568600"/>
                <a:ext cx="356400" cy="87480"/>
              </a:xfrm>
              <a:custGeom>
                <a:avLst/>
                <a:gdLst/>
                <a:ahLst/>
                <a:rect l="l" t="t" r="r" b="b"/>
                <a:pathLst>
                  <a:path w="458" h="109">
                    <a:moveTo>
                      <a:pt x="0" y="0"/>
                    </a:moveTo>
                    <a:lnTo>
                      <a:pt x="44" y="35"/>
                    </a:lnTo>
                    <a:lnTo>
                      <a:pt x="114" y="23"/>
                    </a:lnTo>
                    <a:lnTo>
                      <a:pt x="206" y="35"/>
                    </a:lnTo>
                    <a:lnTo>
                      <a:pt x="245" y="7"/>
                    </a:lnTo>
                    <a:lnTo>
                      <a:pt x="286" y="12"/>
                    </a:lnTo>
                    <a:lnTo>
                      <a:pt x="458" y="10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680" bIns="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9" name=""/>
              <p:cNvSpPr/>
              <p:nvPr/>
            </p:nvSpPr>
            <p:spPr>
              <a:xfrm>
                <a:off x="3501360" y="2656080"/>
                <a:ext cx="2108160" cy="1844640"/>
              </a:xfrm>
              <a:custGeom>
                <a:avLst/>
                <a:gdLst/>
                <a:ahLst/>
                <a:rect l="l" t="t" r="r" b="b"/>
                <a:pathLst>
                  <a:path w="2719" h="2324">
                    <a:moveTo>
                      <a:pt x="2719" y="0"/>
                    </a:moveTo>
                    <a:lnTo>
                      <a:pt x="2644" y="70"/>
                    </a:lnTo>
                    <a:lnTo>
                      <a:pt x="2524" y="127"/>
                    </a:lnTo>
                    <a:lnTo>
                      <a:pt x="2433" y="321"/>
                    </a:lnTo>
                    <a:lnTo>
                      <a:pt x="2409" y="402"/>
                    </a:lnTo>
                    <a:lnTo>
                      <a:pt x="2370" y="516"/>
                    </a:lnTo>
                    <a:lnTo>
                      <a:pt x="2305" y="678"/>
                    </a:lnTo>
                    <a:lnTo>
                      <a:pt x="2289" y="678"/>
                    </a:lnTo>
                    <a:lnTo>
                      <a:pt x="2226" y="861"/>
                    </a:lnTo>
                    <a:lnTo>
                      <a:pt x="2099" y="999"/>
                    </a:lnTo>
                    <a:lnTo>
                      <a:pt x="2047" y="1017"/>
                    </a:lnTo>
                    <a:lnTo>
                      <a:pt x="1755" y="1400"/>
                    </a:lnTo>
                    <a:lnTo>
                      <a:pt x="1692" y="1429"/>
                    </a:lnTo>
                    <a:lnTo>
                      <a:pt x="1301" y="1658"/>
                    </a:lnTo>
                    <a:lnTo>
                      <a:pt x="1079" y="1768"/>
                    </a:lnTo>
                    <a:lnTo>
                      <a:pt x="769" y="1992"/>
                    </a:lnTo>
                    <a:lnTo>
                      <a:pt x="717" y="1992"/>
                    </a:lnTo>
                    <a:lnTo>
                      <a:pt x="167" y="2123"/>
                    </a:lnTo>
                    <a:lnTo>
                      <a:pt x="0" y="232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0" name=""/>
              <p:cNvSpPr/>
              <p:nvPr/>
            </p:nvSpPr>
            <p:spPr>
              <a:xfrm>
                <a:off x="3189600" y="2610000"/>
                <a:ext cx="1550160" cy="1859040"/>
              </a:xfrm>
              <a:custGeom>
                <a:avLst/>
                <a:gdLst/>
                <a:ahLst/>
                <a:rect l="l" t="t" r="r" b="b"/>
                <a:pathLst>
                  <a:path w="1999" h="2341">
                    <a:moveTo>
                      <a:pt x="1999" y="0"/>
                    </a:moveTo>
                    <a:lnTo>
                      <a:pt x="1901" y="195"/>
                    </a:lnTo>
                    <a:lnTo>
                      <a:pt x="1671" y="636"/>
                    </a:lnTo>
                    <a:lnTo>
                      <a:pt x="1598" y="740"/>
                    </a:lnTo>
                    <a:lnTo>
                      <a:pt x="1460" y="1045"/>
                    </a:lnTo>
                    <a:lnTo>
                      <a:pt x="1418" y="1131"/>
                    </a:lnTo>
                    <a:lnTo>
                      <a:pt x="1236" y="1504"/>
                    </a:lnTo>
                    <a:lnTo>
                      <a:pt x="712" y="1898"/>
                    </a:lnTo>
                    <a:lnTo>
                      <a:pt x="248" y="2094"/>
                    </a:lnTo>
                    <a:lnTo>
                      <a:pt x="0" y="234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1" name=""/>
              <p:cNvSpPr/>
              <p:nvPr/>
            </p:nvSpPr>
            <p:spPr>
              <a:xfrm>
                <a:off x="3634560" y="2670120"/>
                <a:ext cx="666360" cy="1594080"/>
              </a:xfrm>
              <a:custGeom>
                <a:avLst/>
                <a:gdLst/>
                <a:ahLst/>
                <a:rect l="l" t="t" r="r" b="b"/>
                <a:pathLst>
                  <a:path w="860" h="2008">
                    <a:moveTo>
                      <a:pt x="860" y="0"/>
                    </a:moveTo>
                    <a:lnTo>
                      <a:pt x="803" y="493"/>
                    </a:lnTo>
                    <a:lnTo>
                      <a:pt x="746" y="516"/>
                    </a:lnTo>
                    <a:lnTo>
                      <a:pt x="688" y="722"/>
                    </a:lnTo>
                    <a:lnTo>
                      <a:pt x="654" y="746"/>
                    </a:lnTo>
                    <a:lnTo>
                      <a:pt x="470" y="1176"/>
                    </a:lnTo>
                    <a:lnTo>
                      <a:pt x="269" y="1434"/>
                    </a:lnTo>
                    <a:lnTo>
                      <a:pt x="34" y="1617"/>
                    </a:lnTo>
                    <a:lnTo>
                      <a:pt x="63" y="1721"/>
                    </a:lnTo>
                    <a:lnTo>
                      <a:pt x="0" y="2008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2" name=""/>
              <p:cNvSpPr/>
              <p:nvPr/>
            </p:nvSpPr>
            <p:spPr>
              <a:xfrm>
                <a:off x="5152320" y="2705040"/>
                <a:ext cx="531720" cy="174600"/>
              </a:xfrm>
              <a:custGeom>
                <a:avLst/>
                <a:gdLst/>
                <a:ahLst/>
                <a:rect l="l" t="t" r="r" b="b"/>
                <a:pathLst>
                  <a:path w="686" h="218">
                    <a:moveTo>
                      <a:pt x="686" y="7"/>
                    </a:moveTo>
                    <a:lnTo>
                      <a:pt x="624" y="93"/>
                    </a:lnTo>
                    <a:lnTo>
                      <a:pt x="376" y="46"/>
                    </a:lnTo>
                    <a:lnTo>
                      <a:pt x="184" y="0"/>
                    </a:lnTo>
                    <a:lnTo>
                      <a:pt x="57" y="18"/>
                    </a:lnTo>
                    <a:lnTo>
                      <a:pt x="0" y="166"/>
                    </a:lnTo>
                    <a:lnTo>
                      <a:pt x="34" y="218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3" name=""/>
              <p:cNvSpPr/>
              <p:nvPr/>
            </p:nvSpPr>
            <p:spPr>
              <a:xfrm>
                <a:off x="4920120" y="2951280"/>
                <a:ext cx="432360" cy="255600"/>
              </a:xfrm>
              <a:custGeom>
                <a:avLst/>
                <a:gdLst/>
                <a:ahLst/>
                <a:rect l="l" t="t" r="r" b="b"/>
                <a:pathLst>
                  <a:path w="558" h="321">
                    <a:moveTo>
                      <a:pt x="558" y="0"/>
                    </a:moveTo>
                    <a:lnTo>
                      <a:pt x="443" y="281"/>
                    </a:lnTo>
                    <a:lnTo>
                      <a:pt x="264" y="276"/>
                    </a:lnTo>
                    <a:lnTo>
                      <a:pt x="167" y="315"/>
                    </a:lnTo>
                    <a:lnTo>
                      <a:pt x="0" y="32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4" name=""/>
              <p:cNvSpPr/>
              <p:nvPr/>
            </p:nvSpPr>
            <p:spPr>
              <a:xfrm>
                <a:off x="4889160" y="2621160"/>
                <a:ext cx="83520" cy="412560"/>
              </a:xfrm>
              <a:custGeom>
                <a:avLst/>
                <a:gdLst/>
                <a:ahLst/>
                <a:rect l="l" t="t" r="r" b="b"/>
                <a:pathLst>
                  <a:path w="107" h="522">
                    <a:moveTo>
                      <a:pt x="63" y="0"/>
                    </a:moveTo>
                    <a:lnTo>
                      <a:pt x="107" y="63"/>
                    </a:lnTo>
                    <a:lnTo>
                      <a:pt x="0" y="172"/>
                    </a:lnTo>
                    <a:lnTo>
                      <a:pt x="18" y="52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5" name=""/>
              <p:cNvSpPr/>
              <p:nvPr/>
            </p:nvSpPr>
            <p:spPr>
              <a:xfrm>
                <a:off x="4764960" y="2670120"/>
                <a:ext cx="333000" cy="81000"/>
              </a:xfrm>
              <a:custGeom>
                <a:avLst/>
                <a:gdLst/>
                <a:ahLst/>
                <a:rect l="l" t="t" r="r" b="b"/>
                <a:pathLst>
                  <a:path w="431" h="102">
                    <a:moveTo>
                      <a:pt x="0" y="0"/>
                    </a:moveTo>
                    <a:lnTo>
                      <a:pt x="167" y="102"/>
                    </a:lnTo>
                    <a:lnTo>
                      <a:pt x="350" y="102"/>
                    </a:lnTo>
                    <a:lnTo>
                      <a:pt x="431" y="5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200" bIns="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6" name=""/>
              <p:cNvSpPr/>
              <p:nvPr/>
            </p:nvSpPr>
            <p:spPr>
              <a:xfrm flipV="1">
                <a:off x="4276800" y="4514760"/>
                <a:ext cx="38520" cy="446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" bIns="-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7" name=""/>
              <p:cNvSpPr/>
              <p:nvPr/>
            </p:nvSpPr>
            <p:spPr>
              <a:xfrm>
                <a:off x="4084200" y="3694320"/>
                <a:ext cx="1071000" cy="377640"/>
              </a:xfrm>
              <a:custGeom>
                <a:avLst/>
                <a:gdLst/>
                <a:ahLst/>
                <a:rect l="l" t="t" r="r" b="b"/>
                <a:pathLst>
                  <a:path w="1382" h="475">
                    <a:moveTo>
                      <a:pt x="1382" y="0"/>
                    </a:moveTo>
                    <a:lnTo>
                      <a:pt x="1153" y="154"/>
                    </a:lnTo>
                    <a:lnTo>
                      <a:pt x="975" y="195"/>
                    </a:lnTo>
                    <a:lnTo>
                      <a:pt x="522" y="281"/>
                    </a:lnTo>
                    <a:lnTo>
                      <a:pt x="230" y="470"/>
                    </a:lnTo>
                    <a:lnTo>
                      <a:pt x="0" y="47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8" name=""/>
              <p:cNvSpPr/>
              <p:nvPr/>
            </p:nvSpPr>
            <p:spPr>
              <a:xfrm>
                <a:off x="3727800" y="3721320"/>
                <a:ext cx="1182600" cy="342720"/>
              </a:xfrm>
              <a:custGeom>
                <a:avLst/>
                <a:gdLst/>
                <a:ahLst/>
                <a:rect l="l" t="t" r="r" b="b"/>
                <a:pathLst>
                  <a:path w="1526" h="430">
                    <a:moveTo>
                      <a:pt x="1492" y="219"/>
                    </a:moveTo>
                    <a:lnTo>
                      <a:pt x="1447" y="161"/>
                    </a:lnTo>
                    <a:lnTo>
                      <a:pt x="1526" y="34"/>
                    </a:lnTo>
                    <a:lnTo>
                      <a:pt x="1515" y="0"/>
                    </a:lnTo>
                    <a:lnTo>
                      <a:pt x="1275" y="29"/>
                    </a:lnTo>
                    <a:lnTo>
                      <a:pt x="866" y="138"/>
                    </a:lnTo>
                    <a:lnTo>
                      <a:pt x="602" y="298"/>
                    </a:lnTo>
                    <a:lnTo>
                      <a:pt x="362" y="310"/>
                    </a:lnTo>
                    <a:lnTo>
                      <a:pt x="0" y="43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9" name=""/>
              <p:cNvSpPr/>
              <p:nvPr/>
            </p:nvSpPr>
            <p:spPr>
              <a:xfrm>
                <a:off x="4657680" y="3567240"/>
                <a:ext cx="82080" cy="177840"/>
              </a:xfrm>
              <a:custGeom>
                <a:avLst/>
                <a:gdLst/>
                <a:ahLst/>
                <a:rect l="l" t="t" r="r" b="b"/>
                <a:pathLst>
                  <a:path w="106" h="225">
                    <a:moveTo>
                      <a:pt x="0" y="0"/>
                    </a:moveTo>
                    <a:lnTo>
                      <a:pt x="106" y="104"/>
                    </a:lnTo>
                    <a:lnTo>
                      <a:pt x="70" y="22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0" name=""/>
              <p:cNvSpPr/>
              <p:nvPr/>
            </p:nvSpPr>
            <p:spPr>
              <a:xfrm>
                <a:off x="4910400" y="3740400"/>
                <a:ext cx="61920" cy="80640"/>
              </a:xfrm>
              <a:custGeom>
                <a:avLst/>
                <a:gdLst/>
                <a:ahLst/>
                <a:rect l="l" t="t" r="r" b="b"/>
                <a:pathLst>
                  <a:path w="80" h="102">
                    <a:moveTo>
                      <a:pt x="80" y="102"/>
                    </a:moveTo>
                    <a:lnTo>
                      <a:pt x="12" y="52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840" bIns="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1" name=""/>
              <p:cNvSpPr/>
              <p:nvPr/>
            </p:nvSpPr>
            <p:spPr>
              <a:xfrm>
                <a:off x="4626720" y="3672000"/>
                <a:ext cx="21600" cy="95040"/>
              </a:xfrm>
              <a:custGeom>
                <a:avLst/>
                <a:gdLst/>
                <a:ahLst/>
                <a:rect l="l" t="t" r="r" b="b"/>
                <a:pathLst>
                  <a:path w="29" h="120">
                    <a:moveTo>
                      <a:pt x="29" y="0"/>
                    </a:moveTo>
                    <a:lnTo>
                      <a:pt x="0" y="58"/>
                    </a:lnTo>
                    <a:lnTo>
                      <a:pt x="0" y="12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2" name=""/>
              <p:cNvSpPr/>
              <p:nvPr/>
            </p:nvSpPr>
            <p:spPr>
              <a:xfrm>
                <a:off x="4186800" y="3957840"/>
                <a:ext cx="279000" cy="492120"/>
              </a:xfrm>
              <a:custGeom>
                <a:avLst/>
                <a:gdLst/>
                <a:ahLst/>
                <a:rect l="l" t="t" r="r" b="b"/>
                <a:pathLst>
                  <a:path w="360" h="620">
                    <a:moveTo>
                      <a:pt x="360" y="620"/>
                    </a:moveTo>
                    <a:lnTo>
                      <a:pt x="206" y="563"/>
                    </a:lnTo>
                    <a:lnTo>
                      <a:pt x="97" y="424"/>
                    </a:lnTo>
                    <a:lnTo>
                      <a:pt x="62" y="333"/>
                    </a:lnTo>
                    <a:lnTo>
                      <a:pt x="0" y="258"/>
                    </a:lnTo>
                    <a:lnTo>
                      <a:pt x="39" y="138"/>
                    </a:lnTo>
                    <a:lnTo>
                      <a:pt x="16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3" name=""/>
              <p:cNvSpPr/>
              <p:nvPr/>
            </p:nvSpPr>
            <p:spPr>
              <a:xfrm>
                <a:off x="3701520" y="2826000"/>
                <a:ext cx="1156320" cy="1150920"/>
              </a:xfrm>
              <a:custGeom>
                <a:avLst/>
                <a:gdLst/>
                <a:ahLst/>
                <a:rect l="l" t="t" r="r" b="b"/>
                <a:pathLst>
                  <a:path w="1492" h="1451">
                    <a:moveTo>
                      <a:pt x="1492" y="0"/>
                    </a:moveTo>
                    <a:lnTo>
                      <a:pt x="1377" y="22"/>
                    </a:lnTo>
                    <a:lnTo>
                      <a:pt x="1158" y="493"/>
                    </a:lnTo>
                    <a:lnTo>
                      <a:pt x="746" y="780"/>
                    </a:lnTo>
                    <a:lnTo>
                      <a:pt x="550" y="1164"/>
                    </a:lnTo>
                    <a:lnTo>
                      <a:pt x="287" y="1399"/>
                    </a:lnTo>
                    <a:lnTo>
                      <a:pt x="63" y="1451"/>
                    </a:lnTo>
                    <a:lnTo>
                      <a:pt x="0" y="142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4" name=""/>
              <p:cNvSpPr/>
              <p:nvPr/>
            </p:nvSpPr>
            <p:spPr>
              <a:xfrm>
                <a:off x="3301200" y="4754520"/>
                <a:ext cx="40320" cy="92160"/>
              </a:xfrm>
              <a:custGeom>
                <a:avLst/>
                <a:gdLst/>
                <a:ahLst/>
                <a:rect l="l" t="t" r="r" b="b"/>
                <a:pathLst>
                  <a:path w="52" h="114">
                    <a:moveTo>
                      <a:pt x="52" y="114"/>
                    </a:moveTo>
                    <a:lnTo>
                      <a:pt x="46" y="64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360" bIns="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5" name=""/>
              <p:cNvSpPr/>
              <p:nvPr/>
            </p:nvSpPr>
            <p:spPr>
              <a:xfrm>
                <a:off x="3234600" y="4364280"/>
                <a:ext cx="379800" cy="469800"/>
              </a:xfrm>
              <a:custGeom>
                <a:avLst/>
                <a:gdLst/>
                <a:ahLst/>
                <a:rect l="l" t="t" r="r" b="b"/>
                <a:pathLst>
                  <a:path w="489" h="591">
                    <a:moveTo>
                      <a:pt x="0" y="591"/>
                    </a:moveTo>
                    <a:lnTo>
                      <a:pt x="91" y="487"/>
                    </a:lnTo>
                    <a:lnTo>
                      <a:pt x="218" y="328"/>
                    </a:lnTo>
                    <a:lnTo>
                      <a:pt x="351" y="229"/>
                    </a:lnTo>
                    <a:lnTo>
                      <a:pt x="455" y="177"/>
                    </a:lnTo>
                    <a:lnTo>
                      <a:pt x="489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6" name=""/>
              <p:cNvSpPr/>
              <p:nvPr/>
            </p:nvSpPr>
            <p:spPr>
              <a:xfrm>
                <a:off x="3839400" y="3467160"/>
                <a:ext cx="702360" cy="1023840"/>
              </a:xfrm>
              <a:custGeom>
                <a:avLst/>
                <a:gdLst/>
                <a:ahLst/>
                <a:rect l="l" t="t" r="r" b="b"/>
                <a:pathLst>
                  <a:path w="907" h="1291">
                    <a:moveTo>
                      <a:pt x="0" y="1291"/>
                    </a:moveTo>
                    <a:lnTo>
                      <a:pt x="12" y="1119"/>
                    </a:lnTo>
                    <a:lnTo>
                      <a:pt x="12" y="1072"/>
                    </a:lnTo>
                    <a:lnTo>
                      <a:pt x="86" y="929"/>
                    </a:lnTo>
                    <a:lnTo>
                      <a:pt x="75" y="866"/>
                    </a:lnTo>
                    <a:lnTo>
                      <a:pt x="206" y="827"/>
                    </a:lnTo>
                    <a:lnTo>
                      <a:pt x="396" y="626"/>
                    </a:lnTo>
                    <a:lnTo>
                      <a:pt x="464" y="516"/>
                    </a:lnTo>
                    <a:lnTo>
                      <a:pt x="620" y="418"/>
                    </a:lnTo>
                    <a:lnTo>
                      <a:pt x="815" y="229"/>
                    </a:lnTo>
                    <a:lnTo>
                      <a:pt x="907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7" name=""/>
              <p:cNvSpPr/>
              <p:nvPr/>
            </p:nvSpPr>
            <p:spPr>
              <a:xfrm>
                <a:off x="3998880" y="3098880"/>
                <a:ext cx="266760" cy="523800"/>
              </a:xfrm>
              <a:custGeom>
                <a:avLst/>
                <a:gdLst/>
                <a:ahLst/>
                <a:rect l="l" t="t" r="r" b="b"/>
                <a:pathLst>
                  <a:path w="344" h="659">
                    <a:moveTo>
                      <a:pt x="344" y="50"/>
                    </a:moveTo>
                    <a:lnTo>
                      <a:pt x="281" y="62"/>
                    </a:lnTo>
                    <a:lnTo>
                      <a:pt x="200" y="0"/>
                    </a:lnTo>
                    <a:lnTo>
                      <a:pt x="184" y="159"/>
                    </a:lnTo>
                    <a:lnTo>
                      <a:pt x="0" y="65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8" name=""/>
              <p:cNvSpPr/>
              <p:nvPr/>
            </p:nvSpPr>
            <p:spPr>
              <a:xfrm>
                <a:off x="4420800" y="2870280"/>
                <a:ext cx="39960" cy="377640"/>
              </a:xfrm>
              <a:custGeom>
                <a:avLst/>
                <a:gdLst/>
                <a:ahLst/>
                <a:rect l="l" t="t" r="r" b="b"/>
                <a:pathLst>
                  <a:path w="52" h="475">
                    <a:moveTo>
                      <a:pt x="0" y="0"/>
                    </a:moveTo>
                    <a:lnTo>
                      <a:pt x="52" y="200"/>
                    </a:lnTo>
                    <a:lnTo>
                      <a:pt x="36" y="47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9" name=""/>
              <p:cNvSpPr/>
              <p:nvPr/>
            </p:nvSpPr>
            <p:spPr>
              <a:xfrm flipH="1" flipV="1">
                <a:off x="4498200" y="3274920"/>
                <a:ext cx="61920" cy="1288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0" name=""/>
              <p:cNvSpPr/>
              <p:nvPr/>
            </p:nvSpPr>
            <p:spPr>
              <a:xfrm>
                <a:off x="3893760" y="3019320"/>
                <a:ext cx="927000" cy="1471680"/>
              </a:xfrm>
              <a:custGeom>
                <a:avLst/>
                <a:gdLst/>
                <a:ahLst/>
                <a:rect l="l" t="t" r="r" b="b"/>
                <a:pathLst>
                  <a:path w="1198" h="1854">
                    <a:moveTo>
                      <a:pt x="1072" y="0"/>
                    </a:moveTo>
                    <a:lnTo>
                      <a:pt x="1198" y="143"/>
                    </a:lnTo>
                    <a:lnTo>
                      <a:pt x="1067" y="264"/>
                    </a:lnTo>
                    <a:lnTo>
                      <a:pt x="992" y="477"/>
                    </a:lnTo>
                    <a:lnTo>
                      <a:pt x="574" y="947"/>
                    </a:lnTo>
                    <a:lnTo>
                      <a:pt x="551" y="1137"/>
                    </a:lnTo>
                    <a:lnTo>
                      <a:pt x="418" y="1280"/>
                    </a:lnTo>
                    <a:lnTo>
                      <a:pt x="217" y="1624"/>
                    </a:lnTo>
                    <a:lnTo>
                      <a:pt x="115" y="1619"/>
                    </a:lnTo>
                    <a:lnTo>
                      <a:pt x="0" y="185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1" name=""/>
              <p:cNvSpPr/>
              <p:nvPr/>
            </p:nvSpPr>
            <p:spPr>
              <a:xfrm>
                <a:off x="3803760" y="3489480"/>
                <a:ext cx="736200" cy="850680"/>
              </a:xfrm>
              <a:custGeom>
                <a:avLst/>
                <a:gdLst/>
                <a:ahLst/>
                <a:rect l="l" t="t" r="r" b="b"/>
                <a:pathLst>
                  <a:path w="948" h="1072">
                    <a:moveTo>
                      <a:pt x="0" y="1072"/>
                    </a:moveTo>
                    <a:lnTo>
                      <a:pt x="172" y="1061"/>
                    </a:lnTo>
                    <a:lnTo>
                      <a:pt x="193" y="855"/>
                    </a:lnTo>
                    <a:lnTo>
                      <a:pt x="263" y="740"/>
                    </a:lnTo>
                    <a:lnTo>
                      <a:pt x="383" y="625"/>
                    </a:lnTo>
                    <a:lnTo>
                      <a:pt x="489" y="475"/>
                    </a:lnTo>
                    <a:lnTo>
                      <a:pt x="649" y="355"/>
                    </a:lnTo>
                    <a:lnTo>
                      <a:pt x="826" y="172"/>
                    </a:lnTo>
                    <a:lnTo>
                      <a:pt x="948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2" name=""/>
              <p:cNvSpPr/>
              <p:nvPr/>
            </p:nvSpPr>
            <p:spPr>
              <a:xfrm>
                <a:off x="2420640" y="4022640"/>
                <a:ext cx="973800" cy="390600"/>
              </a:xfrm>
              <a:custGeom>
                <a:avLst/>
                <a:gdLst/>
                <a:ahLst/>
                <a:rect l="l" t="t" r="r" b="b"/>
                <a:pathLst>
                  <a:path w="1257" h="493">
                    <a:moveTo>
                      <a:pt x="0" y="0"/>
                    </a:moveTo>
                    <a:lnTo>
                      <a:pt x="224" y="214"/>
                    </a:lnTo>
                    <a:lnTo>
                      <a:pt x="396" y="321"/>
                    </a:lnTo>
                    <a:lnTo>
                      <a:pt x="1119" y="488"/>
                    </a:lnTo>
                    <a:lnTo>
                      <a:pt x="1189" y="436"/>
                    </a:lnTo>
                    <a:lnTo>
                      <a:pt x="1257" y="49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73" name="PlaceHolder 1"/>
          <p:cNvSpPr>
            <a:spLocks noGrp="1"/>
          </p:cNvSpPr>
          <p:nvPr>
            <p:ph type="title"/>
          </p:nvPr>
        </p:nvSpPr>
        <p:spPr>
          <a:xfrm>
            <a:off x="151920" y="152280"/>
            <a:ext cx="982980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Americas</a:t>
            </a:r>
            <a:br>
              <a:rPr sz="32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Most Flexible, Reliable and Valuable Energy Network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74" name=""/>
          <p:cNvSpPr/>
          <p:nvPr/>
        </p:nvSpPr>
        <p:spPr>
          <a:xfrm>
            <a:off x="900000" y="1728720"/>
            <a:ext cx="839880" cy="552600"/>
          </a:xfrm>
          <a:custGeom>
            <a:avLst/>
            <a:gdLst/>
            <a:ahLst/>
            <a:rect l="l" t="t" r="r" b="b"/>
            <a:pathLst>
              <a:path w="1083" h="695">
                <a:moveTo>
                  <a:pt x="36" y="695"/>
                </a:moveTo>
                <a:lnTo>
                  <a:pt x="0" y="616"/>
                </a:lnTo>
                <a:lnTo>
                  <a:pt x="222" y="308"/>
                </a:lnTo>
                <a:lnTo>
                  <a:pt x="287" y="272"/>
                </a:lnTo>
                <a:lnTo>
                  <a:pt x="337" y="251"/>
                </a:lnTo>
                <a:lnTo>
                  <a:pt x="495" y="308"/>
                </a:lnTo>
                <a:lnTo>
                  <a:pt x="839" y="36"/>
                </a:lnTo>
                <a:lnTo>
                  <a:pt x="939" y="0"/>
                </a:lnTo>
                <a:lnTo>
                  <a:pt x="1083" y="71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5" name=""/>
          <p:cNvGrpSpPr/>
          <p:nvPr/>
        </p:nvGrpSpPr>
        <p:grpSpPr>
          <a:xfrm>
            <a:off x="5446800" y="2813040"/>
            <a:ext cx="115920" cy="168120"/>
            <a:chOff x="5446800" y="2813040"/>
            <a:chExt cx="115920" cy="168120"/>
          </a:xfrm>
        </p:grpSpPr>
        <p:sp>
          <p:nvSpPr>
            <p:cNvPr id="376" name=""/>
            <p:cNvSpPr/>
            <p:nvPr/>
          </p:nvSpPr>
          <p:spPr>
            <a:xfrm>
              <a:off x="5446800" y="2813040"/>
              <a:ext cx="115920" cy="168120"/>
            </a:xfrm>
            <a:custGeom>
              <a:avLst/>
              <a:gdLst/>
              <a:ahLst/>
              <a:rect l="l" t="t" r="r" b="b"/>
              <a:pathLst>
                <a:path w="151" h="212">
                  <a:moveTo>
                    <a:pt x="33" y="0"/>
                  </a:moveTo>
                  <a:lnTo>
                    <a:pt x="51" y="61"/>
                  </a:lnTo>
                  <a:lnTo>
                    <a:pt x="72" y="64"/>
                  </a:lnTo>
                  <a:lnTo>
                    <a:pt x="90" y="100"/>
                  </a:lnTo>
                  <a:lnTo>
                    <a:pt x="97" y="122"/>
                  </a:lnTo>
                  <a:lnTo>
                    <a:pt x="122" y="125"/>
                  </a:lnTo>
                  <a:lnTo>
                    <a:pt x="151" y="147"/>
                  </a:lnTo>
                  <a:lnTo>
                    <a:pt x="151" y="190"/>
                  </a:lnTo>
                  <a:lnTo>
                    <a:pt x="140" y="212"/>
                  </a:lnTo>
                  <a:lnTo>
                    <a:pt x="65" y="212"/>
                  </a:lnTo>
                  <a:lnTo>
                    <a:pt x="0" y="18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" name=""/>
            <p:cNvSpPr/>
            <p:nvPr/>
          </p:nvSpPr>
          <p:spPr>
            <a:xfrm>
              <a:off x="5446800" y="2813040"/>
              <a:ext cx="115920" cy="168120"/>
            </a:xfrm>
            <a:custGeom>
              <a:avLst/>
              <a:gdLst/>
              <a:ahLst/>
              <a:rect l="l" t="t" r="r" b="b"/>
              <a:pathLst>
                <a:path w="151" h="212">
                  <a:moveTo>
                    <a:pt x="33" y="0"/>
                  </a:moveTo>
                  <a:lnTo>
                    <a:pt x="51" y="61"/>
                  </a:lnTo>
                  <a:lnTo>
                    <a:pt x="72" y="64"/>
                  </a:lnTo>
                  <a:lnTo>
                    <a:pt x="90" y="100"/>
                  </a:lnTo>
                  <a:lnTo>
                    <a:pt x="97" y="122"/>
                  </a:lnTo>
                  <a:lnTo>
                    <a:pt x="122" y="125"/>
                  </a:lnTo>
                  <a:lnTo>
                    <a:pt x="151" y="147"/>
                  </a:lnTo>
                  <a:lnTo>
                    <a:pt x="151" y="190"/>
                  </a:lnTo>
                  <a:lnTo>
                    <a:pt x="140" y="212"/>
                  </a:lnTo>
                  <a:lnTo>
                    <a:pt x="65" y="212"/>
                  </a:lnTo>
                  <a:lnTo>
                    <a:pt x="0" y="18"/>
                  </a:lnTo>
                  <a:lnTo>
                    <a:pt x="33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78" name=""/>
          <p:cNvGrpSpPr/>
          <p:nvPr/>
        </p:nvGrpSpPr>
        <p:grpSpPr>
          <a:xfrm>
            <a:off x="5769000" y="2414520"/>
            <a:ext cx="66600" cy="96840"/>
            <a:chOff x="5769000" y="2414520"/>
            <a:chExt cx="66600" cy="96840"/>
          </a:xfrm>
        </p:grpSpPr>
        <p:sp>
          <p:nvSpPr>
            <p:cNvPr id="379" name=""/>
            <p:cNvSpPr/>
            <p:nvPr/>
          </p:nvSpPr>
          <p:spPr>
            <a:xfrm>
              <a:off x="5769000" y="2414520"/>
              <a:ext cx="66600" cy="96840"/>
            </a:xfrm>
            <a:custGeom>
              <a:avLst/>
              <a:gdLst/>
              <a:ahLst/>
              <a:rect l="l" t="t" r="r" b="b"/>
              <a:pathLst>
                <a:path w="86" h="122">
                  <a:moveTo>
                    <a:pt x="36" y="0"/>
                  </a:moveTo>
                  <a:lnTo>
                    <a:pt x="15" y="7"/>
                  </a:lnTo>
                  <a:lnTo>
                    <a:pt x="0" y="11"/>
                  </a:lnTo>
                  <a:lnTo>
                    <a:pt x="4" y="82"/>
                  </a:lnTo>
                  <a:lnTo>
                    <a:pt x="18" y="122"/>
                  </a:lnTo>
                  <a:lnTo>
                    <a:pt x="72" y="107"/>
                  </a:lnTo>
                  <a:lnTo>
                    <a:pt x="86" y="61"/>
                  </a:lnTo>
                  <a:lnTo>
                    <a:pt x="79" y="36"/>
                  </a:lnTo>
                  <a:lnTo>
                    <a:pt x="54" y="36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" name=""/>
            <p:cNvSpPr/>
            <p:nvPr/>
          </p:nvSpPr>
          <p:spPr>
            <a:xfrm>
              <a:off x="5769000" y="2414520"/>
              <a:ext cx="66600" cy="96840"/>
            </a:xfrm>
            <a:custGeom>
              <a:avLst/>
              <a:gdLst/>
              <a:ahLst/>
              <a:rect l="l" t="t" r="r" b="b"/>
              <a:pathLst>
                <a:path w="86" h="122">
                  <a:moveTo>
                    <a:pt x="36" y="0"/>
                  </a:moveTo>
                  <a:lnTo>
                    <a:pt x="15" y="7"/>
                  </a:lnTo>
                  <a:lnTo>
                    <a:pt x="0" y="11"/>
                  </a:lnTo>
                  <a:lnTo>
                    <a:pt x="4" y="82"/>
                  </a:lnTo>
                  <a:lnTo>
                    <a:pt x="18" y="122"/>
                  </a:lnTo>
                  <a:lnTo>
                    <a:pt x="72" y="107"/>
                  </a:lnTo>
                  <a:lnTo>
                    <a:pt x="86" y="61"/>
                  </a:lnTo>
                  <a:lnTo>
                    <a:pt x="79" y="36"/>
                  </a:lnTo>
                  <a:lnTo>
                    <a:pt x="54" y="36"/>
                  </a:lnTo>
                  <a:lnTo>
                    <a:pt x="36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81" name=""/>
          <p:cNvGrpSpPr/>
          <p:nvPr/>
        </p:nvGrpSpPr>
        <p:grpSpPr>
          <a:xfrm>
            <a:off x="5872320" y="2452680"/>
            <a:ext cx="36360" cy="19080"/>
            <a:chOff x="5872320" y="2452680"/>
            <a:chExt cx="36360" cy="19080"/>
          </a:xfrm>
        </p:grpSpPr>
        <p:sp>
          <p:nvSpPr>
            <p:cNvPr id="382" name=""/>
            <p:cNvSpPr/>
            <p:nvPr/>
          </p:nvSpPr>
          <p:spPr>
            <a:xfrm>
              <a:off x="5872320" y="2452680"/>
              <a:ext cx="36360" cy="19080"/>
            </a:xfrm>
            <a:custGeom>
              <a:avLst/>
              <a:gdLst/>
              <a:ahLst/>
              <a:rect l="l" t="t" r="r" b="b"/>
              <a:pathLst>
                <a:path w="47" h="25">
                  <a:moveTo>
                    <a:pt x="3" y="0"/>
                  </a:moveTo>
                  <a:lnTo>
                    <a:pt x="47" y="3"/>
                  </a:lnTo>
                  <a:lnTo>
                    <a:pt x="39" y="14"/>
                  </a:lnTo>
                  <a:lnTo>
                    <a:pt x="0" y="25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" name=""/>
            <p:cNvSpPr/>
            <p:nvPr/>
          </p:nvSpPr>
          <p:spPr>
            <a:xfrm>
              <a:off x="5872320" y="2452680"/>
              <a:ext cx="36360" cy="19080"/>
            </a:xfrm>
            <a:custGeom>
              <a:avLst/>
              <a:gdLst/>
              <a:ahLst/>
              <a:rect l="l" t="t" r="r" b="b"/>
              <a:pathLst>
                <a:path w="47" h="25">
                  <a:moveTo>
                    <a:pt x="3" y="0"/>
                  </a:moveTo>
                  <a:lnTo>
                    <a:pt x="47" y="3"/>
                  </a:lnTo>
                  <a:lnTo>
                    <a:pt x="39" y="14"/>
                  </a:lnTo>
                  <a:lnTo>
                    <a:pt x="0" y="25"/>
                  </a:lnTo>
                  <a:lnTo>
                    <a:pt x="3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84" name=""/>
          <p:cNvSpPr/>
          <p:nvPr/>
        </p:nvSpPr>
        <p:spPr>
          <a:xfrm>
            <a:off x="3598920" y="2670120"/>
            <a:ext cx="666720" cy="1594080"/>
          </a:xfrm>
          <a:custGeom>
            <a:avLst/>
            <a:gdLst/>
            <a:ahLst/>
            <a:rect l="l" t="t" r="r" b="b"/>
            <a:pathLst>
              <a:path w="860" h="2008">
                <a:moveTo>
                  <a:pt x="860" y="0"/>
                </a:moveTo>
                <a:lnTo>
                  <a:pt x="803" y="493"/>
                </a:lnTo>
                <a:lnTo>
                  <a:pt x="746" y="516"/>
                </a:lnTo>
                <a:lnTo>
                  <a:pt x="688" y="722"/>
                </a:lnTo>
                <a:lnTo>
                  <a:pt x="654" y="746"/>
                </a:lnTo>
                <a:lnTo>
                  <a:pt x="470" y="1176"/>
                </a:lnTo>
                <a:lnTo>
                  <a:pt x="269" y="1434"/>
                </a:lnTo>
                <a:lnTo>
                  <a:pt x="34" y="1617"/>
                </a:lnTo>
                <a:lnTo>
                  <a:pt x="63" y="1721"/>
                </a:lnTo>
                <a:lnTo>
                  <a:pt x="0" y="2008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900000" y="1728720"/>
            <a:ext cx="839880" cy="552600"/>
          </a:xfrm>
          <a:custGeom>
            <a:avLst/>
            <a:gdLst/>
            <a:ahLst/>
            <a:rect l="l" t="t" r="r" b="b"/>
            <a:pathLst>
              <a:path w="1083" h="695">
                <a:moveTo>
                  <a:pt x="36" y="695"/>
                </a:moveTo>
                <a:lnTo>
                  <a:pt x="0" y="616"/>
                </a:lnTo>
                <a:lnTo>
                  <a:pt x="222" y="308"/>
                </a:lnTo>
                <a:lnTo>
                  <a:pt x="287" y="272"/>
                </a:lnTo>
                <a:lnTo>
                  <a:pt x="337" y="251"/>
                </a:lnTo>
                <a:lnTo>
                  <a:pt x="495" y="308"/>
                </a:lnTo>
                <a:lnTo>
                  <a:pt x="839" y="36"/>
                </a:lnTo>
                <a:lnTo>
                  <a:pt x="939" y="0"/>
                </a:lnTo>
                <a:lnTo>
                  <a:pt x="1083" y="71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1967040" y="1387440"/>
            <a:ext cx="3214440" cy="860400"/>
          </a:xfrm>
          <a:custGeom>
            <a:avLst/>
            <a:gdLst/>
            <a:ahLst/>
            <a:rect l="l" t="t" r="r" b="b"/>
            <a:pathLst>
              <a:path w="4145" h="1083">
                <a:moveTo>
                  <a:pt x="0" y="0"/>
                </a:moveTo>
                <a:lnTo>
                  <a:pt x="322" y="180"/>
                </a:lnTo>
                <a:lnTo>
                  <a:pt x="1283" y="302"/>
                </a:lnTo>
                <a:lnTo>
                  <a:pt x="1900" y="423"/>
                </a:lnTo>
                <a:lnTo>
                  <a:pt x="2660" y="431"/>
                </a:lnTo>
                <a:lnTo>
                  <a:pt x="2825" y="495"/>
                </a:lnTo>
                <a:lnTo>
                  <a:pt x="2933" y="395"/>
                </a:lnTo>
                <a:lnTo>
                  <a:pt x="3047" y="359"/>
                </a:lnTo>
                <a:lnTo>
                  <a:pt x="3908" y="330"/>
                </a:lnTo>
                <a:lnTo>
                  <a:pt x="3958" y="345"/>
                </a:lnTo>
                <a:lnTo>
                  <a:pt x="4015" y="409"/>
                </a:lnTo>
                <a:lnTo>
                  <a:pt x="4066" y="553"/>
                </a:lnTo>
                <a:lnTo>
                  <a:pt x="4101" y="969"/>
                </a:lnTo>
                <a:lnTo>
                  <a:pt x="4145" y="1083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1344600" y="1741320"/>
            <a:ext cx="961920" cy="1598760"/>
          </a:xfrm>
          <a:custGeom>
            <a:avLst/>
            <a:gdLst/>
            <a:ahLst/>
            <a:rect l="l" t="t" r="r" b="b"/>
            <a:pathLst>
              <a:path w="1240" h="2015">
                <a:moveTo>
                  <a:pt x="71" y="0"/>
                </a:moveTo>
                <a:lnTo>
                  <a:pt x="0" y="108"/>
                </a:lnTo>
                <a:lnTo>
                  <a:pt x="50" y="287"/>
                </a:lnTo>
                <a:lnTo>
                  <a:pt x="272" y="574"/>
                </a:lnTo>
                <a:lnTo>
                  <a:pt x="294" y="681"/>
                </a:lnTo>
                <a:lnTo>
                  <a:pt x="537" y="1011"/>
                </a:lnTo>
                <a:lnTo>
                  <a:pt x="717" y="1004"/>
                </a:lnTo>
                <a:lnTo>
                  <a:pt x="760" y="961"/>
                </a:lnTo>
                <a:lnTo>
                  <a:pt x="796" y="947"/>
                </a:lnTo>
                <a:lnTo>
                  <a:pt x="853" y="990"/>
                </a:lnTo>
                <a:lnTo>
                  <a:pt x="925" y="997"/>
                </a:lnTo>
                <a:lnTo>
                  <a:pt x="953" y="1126"/>
                </a:lnTo>
                <a:lnTo>
                  <a:pt x="1147" y="1320"/>
                </a:lnTo>
                <a:lnTo>
                  <a:pt x="1118" y="1477"/>
                </a:lnTo>
                <a:lnTo>
                  <a:pt x="1204" y="1542"/>
                </a:lnTo>
                <a:lnTo>
                  <a:pt x="1176" y="1664"/>
                </a:lnTo>
                <a:lnTo>
                  <a:pt x="1118" y="1736"/>
                </a:lnTo>
                <a:lnTo>
                  <a:pt x="1025" y="1786"/>
                </a:lnTo>
                <a:lnTo>
                  <a:pt x="1118" y="1922"/>
                </a:lnTo>
                <a:lnTo>
                  <a:pt x="1240" y="2015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952560" y="2992320"/>
            <a:ext cx="852480" cy="793800"/>
          </a:xfrm>
          <a:custGeom>
            <a:avLst/>
            <a:gdLst/>
            <a:ahLst/>
            <a:rect l="l" t="t" r="r" b="b"/>
            <a:pathLst>
              <a:path w="1097" h="999">
                <a:moveTo>
                  <a:pt x="172" y="0"/>
                </a:moveTo>
                <a:lnTo>
                  <a:pt x="138" y="149"/>
                </a:lnTo>
                <a:lnTo>
                  <a:pt x="93" y="211"/>
                </a:lnTo>
                <a:lnTo>
                  <a:pt x="109" y="315"/>
                </a:lnTo>
                <a:lnTo>
                  <a:pt x="0" y="373"/>
                </a:lnTo>
                <a:lnTo>
                  <a:pt x="36" y="563"/>
                </a:lnTo>
                <a:lnTo>
                  <a:pt x="161" y="608"/>
                </a:lnTo>
                <a:lnTo>
                  <a:pt x="448" y="843"/>
                </a:lnTo>
                <a:lnTo>
                  <a:pt x="740" y="900"/>
                </a:lnTo>
                <a:lnTo>
                  <a:pt x="1097" y="999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1727280" y="3486240"/>
            <a:ext cx="1349280" cy="850680"/>
          </a:xfrm>
          <a:custGeom>
            <a:avLst/>
            <a:gdLst/>
            <a:ahLst/>
            <a:rect l="l" t="t" r="r" b="b"/>
            <a:pathLst>
              <a:path w="1740" h="1072">
                <a:moveTo>
                  <a:pt x="0" y="0"/>
                </a:moveTo>
                <a:lnTo>
                  <a:pt x="138" y="533"/>
                </a:lnTo>
                <a:lnTo>
                  <a:pt x="419" y="665"/>
                </a:lnTo>
                <a:lnTo>
                  <a:pt x="740" y="603"/>
                </a:lnTo>
                <a:lnTo>
                  <a:pt x="1740" y="1072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3502080" y="2655720"/>
            <a:ext cx="2108160" cy="1845000"/>
          </a:xfrm>
          <a:custGeom>
            <a:avLst/>
            <a:gdLst/>
            <a:ahLst/>
            <a:rect l="l" t="t" r="r" b="b"/>
            <a:pathLst>
              <a:path w="2719" h="2324">
                <a:moveTo>
                  <a:pt x="2719" y="0"/>
                </a:moveTo>
                <a:lnTo>
                  <a:pt x="2644" y="70"/>
                </a:lnTo>
                <a:lnTo>
                  <a:pt x="2524" y="127"/>
                </a:lnTo>
                <a:lnTo>
                  <a:pt x="2433" y="321"/>
                </a:lnTo>
                <a:lnTo>
                  <a:pt x="2409" y="402"/>
                </a:lnTo>
                <a:lnTo>
                  <a:pt x="2370" y="516"/>
                </a:lnTo>
                <a:lnTo>
                  <a:pt x="2305" y="678"/>
                </a:lnTo>
                <a:lnTo>
                  <a:pt x="2289" y="678"/>
                </a:lnTo>
                <a:lnTo>
                  <a:pt x="2226" y="861"/>
                </a:lnTo>
                <a:lnTo>
                  <a:pt x="2099" y="999"/>
                </a:lnTo>
                <a:lnTo>
                  <a:pt x="2047" y="1017"/>
                </a:lnTo>
                <a:lnTo>
                  <a:pt x="1755" y="1400"/>
                </a:lnTo>
                <a:lnTo>
                  <a:pt x="1692" y="1429"/>
                </a:lnTo>
                <a:lnTo>
                  <a:pt x="1301" y="1658"/>
                </a:lnTo>
                <a:lnTo>
                  <a:pt x="1079" y="1768"/>
                </a:lnTo>
                <a:lnTo>
                  <a:pt x="769" y="1992"/>
                </a:lnTo>
                <a:lnTo>
                  <a:pt x="717" y="1992"/>
                </a:lnTo>
                <a:lnTo>
                  <a:pt x="167" y="2123"/>
                </a:lnTo>
                <a:lnTo>
                  <a:pt x="0" y="2324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4921200" y="2951280"/>
            <a:ext cx="432000" cy="255600"/>
          </a:xfrm>
          <a:custGeom>
            <a:avLst/>
            <a:gdLst/>
            <a:ahLst/>
            <a:rect l="l" t="t" r="r" b="b"/>
            <a:pathLst>
              <a:path w="558" h="321">
                <a:moveTo>
                  <a:pt x="558" y="0"/>
                </a:moveTo>
                <a:lnTo>
                  <a:pt x="443" y="281"/>
                </a:lnTo>
                <a:lnTo>
                  <a:pt x="264" y="276"/>
                </a:lnTo>
                <a:lnTo>
                  <a:pt x="167" y="315"/>
                </a:lnTo>
                <a:lnTo>
                  <a:pt x="0" y="321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4084560" y="3693960"/>
            <a:ext cx="1071720" cy="378000"/>
          </a:xfrm>
          <a:custGeom>
            <a:avLst/>
            <a:gdLst/>
            <a:ahLst/>
            <a:rect l="l" t="t" r="r" b="b"/>
            <a:pathLst>
              <a:path w="1382" h="475">
                <a:moveTo>
                  <a:pt x="1382" y="0"/>
                </a:moveTo>
                <a:lnTo>
                  <a:pt x="1153" y="154"/>
                </a:lnTo>
                <a:lnTo>
                  <a:pt x="975" y="195"/>
                </a:lnTo>
                <a:lnTo>
                  <a:pt x="522" y="281"/>
                </a:lnTo>
                <a:lnTo>
                  <a:pt x="230" y="470"/>
                </a:lnTo>
                <a:lnTo>
                  <a:pt x="0" y="475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4000680" y="3098880"/>
            <a:ext cx="266400" cy="523800"/>
          </a:xfrm>
          <a:custGeom>
            <a:avLst/>
            <a:gdLst/>
            <a:ahLst/>
            <a:rect l="l" t="t" r="r" b="b"/>
            <a:pathLst>
              <a:path w="344" h="659">
                <a:moveTo>
                  <a:pt x="344" y="50"/>
                </a:moveTo>
                <a:lnTo>
                  <a:pt x="281" y="62"/>
                </a:lnTo>
                <a:lnTo>
                  <a:pt x="200" y="0"/>
                </a:lnTo>
                <a:lnTo>
                  <a:pt x="184" y="159"/>
                </a:lnTo>
                <a:lnTo>
                  <a:pt x="0" y="659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5130720" y="1908000"/>
            <a:ext cx="590760" cy="10188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4659480" y="3567240"/>
            <a:ext cx="80640" cy="17784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96" name=""/>
          <p:cNvGrpSpPr/>
          <p:nvPr/>
        </p:nvGrpSpPr>
        <p:grpSpPr>
          <a:xfrm>
            <a:off x="5738760" y="2476440"/>
            <a:ext cx="66600" cy="96840"/>
            <a:chOff x="5738760" y="2476440"/>
            <a:chExt cx="66600" cy="96840"/>
          </a:xfrm>
        </p:grpSpPr>
        <p:sp>
          <p:nvSpPr>
            <p:cNvPr id="397" name=""/>
            <p:cNvSpPr/>
            <p:nvPr/>
          </p:nvSpPr>
          <p:spPr>
            <a:xfrm>
              <a:off x="5738760" y="2476440"/>
              <a:ext cx="66600" cy="96840"/>
            </a:xfrm>
            <a:custGeom>
              <a:avLst/>
              <a:gdLst/>
              <a:ahLst/>
              <a:rect l="l" t="t" r="r" b="b"/>
              <a:pathLst>
                <a:path w="86" h="122">
                  <a:moveTo>
                    <a:pt x="36" y="0"/>
                  </a:moveTo>
                  <a:lnTo>
                    <a:pt x="15" y="7"/>
                  </a:lnTo>
                  <a:lnTo>
                    <a:pt x="0" y="11"/>
                  </a:lnTo>
                  <a:lnTo>
                    <a:pt x="4" y="82"/>
                  </a:lnTo>
                  <a:lnTo>
                    <a:pt x="18" y="122"/>
                  </a:lnTo>
                  <a:lnTo>
                    <a:pt x="72" y="107"/>
                  </a:lnTo>
                  <a:lnTo>
                    <a:pt x="86" y="61"/>
                  </a:lnTo>
                  <a:lnTo>
                    <a:pt x="79" y="36"/>
                  </a:lnTo>
                  <a:lnTo>
                    <a:pt x="54" y="36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" name=""/>
            <p:cNvSpPr/>
            <p:nvPr/>
          </p:nvSpPr>
          <p:spPr>
            <a:xfrm>
              <a:off x="5738760" y="2476440"/>
              <a:ext cx="66600" cy="96840"/>
            </a:xfrm>
            <a:custGeom>
              <a:avLst/>
              <a:gdLst/>
              <a:ahLst/>
              <a:rect l="l" t="t" r="r" b="b"/>
              <a:pathLst>
                <a:path w="86" h="122">
                  <a:moveTo>
                    <a:pt x="36" y="0"/>
                  </a:moveTo>
                  <a:lnTo>
                    <a:pt x="15" y="7"/>
                  </a:lnTo>
                  <a:lnTo>
                    <a:pt x="0" y="11"/>
                  </a:lnTo>
                  <a:lnTo>
                    <a:pt x="4" y="82"/>
                  </a:lnTo>
                  <a:lnTo>
                    <a:pt x="18" y="122"/>
                  </a:lnTo>
                  <a:lnTo>
                    <a:pt x="72" y="107"/>
                  </a:lnTo>
                  <a:lnTo>
                    <a:pt x="86" y="61"/>
                  </a:lnTo>
                  <a:lnTo>
                    <a:pt x="79" y="36"/>
                  </a:lnTo>
                  <a:lnTo>
                    <a:pt x="54" y="36"/>
                  </a:lnTo>
                  <a:lnTo>
                    <a:pt x="36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99" name=""/>
          <p:cNvGrpSpPr/>
          <p:nvPr/>
        </p:nvGrpSpPr>
        <p:grpSpPr>
          <a:xfrm>
            <a:off x="5842080" y="2514600"/>
            <a:ext cx="36360" cy="19080"/>
            <a:chOff x="5842080" y="2514600"/>
            <a:chExt cx="36360" cy="19080"/>
          </a:xfrm>
        </p:grpSpPr>
        <p:sp>
          <p:nvSpPr>
            <p:cNvPr id="400" name=""/>
            <p:cNvSpPr/>
            <p:nvPr/>
          </p:nvSpPr>
          <p:spPr>
            <a:xfrm>
              <a:off x="5842080" y="2514600"/>
              <a:ext cx="36360" cy="19080"/>
            </a:xfrm>
            <a:custGeom>
              <a:avLst/>
              <a:gdLst/>
              <a:ahLst/>
              <a:rect l="l" t="t" r="r" b="b"/>
              <a:pathLst>
                <a:path w="47" h="25">
                  <a:moveTo>
                    <a:pt x="3" y="0"/>
                  </a:moveTo>
                  <a:lnTo>
                    <a:pt x="47" y="3"/>
                  </a:lnTo>
                  <a:lnTo>
                    <a:pt x="39" y="14"/>
                  </a:lnTo>
                  <a:lnTo>
                    <a:pt x="0" y="25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" name=""/>
            <p:cNvSpPr/>
            <p:nvPr/>
          </p:nvSpPr>
          <p:spPr>
            <a:xfrm>
              <a:off x="5842080" y="2514600"/>
              <a:ext cx="36360" cy="19080"/>
            </a:xfrm>
            <a:custGeom>
              <a:avLst/>
              <a:gdLst/>
              <a:ahLst/>
              <a:rect l="l" t="t" r="r" b="b"/>
              <a:pathLst>
                <a:path w="47" h="25">
                  <a:moveTo>
                    <a:pt x="3" y="0"/>
                  </a:moveTo>
                  <a:lnTo>
                    <a:pt x="47" y="3"/>
                  </a:lnTo>
                  <a:lnTo>
                    <a:pt x="39" y="14"/>
                  </a:lnTo>
                  <a:lnTo>
                    <a:pt x="0" y="25"/>
                  </a:lnTo>
                  <a:lnTo>
                    <a:pt x="3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02" name=""/>
          <p:cNvGrpSpPr/>
          <p:nvPr/>
        </p:nvGrpSpPr>
        <p:grpSpPr>
          <a:xfrm>
            <a:off x="4803840" y="2338560"/>
            <a:ext cx="4680" cy="1440"/>
            <a:chOff x="4803840" y="2338560"/>
            <a:chExt cx="4680" cy="1440"/>
          </a:xfrm>
        </p:grpSpPr>
        <p:sp>
          <p:nvSpPr>
            <p:cNvPr id="403" name=""/>
            <p:cNvSpPr/>
            <p:nvPr/>
          </p:nvSpPr>
          <p:spPr>
            <a:xfrm>
              <a:off x="4803840" y="2338560"/>
              <a:ext cx="4680" cy="1440"/>
            </a:xfrm>
            <a:custGeom>
              <a:avLst/>
              <a:gdLst/>
              <a:ahLst/>
              <a:rect l="l" t="t" r="r" b="b"/>
              <a:pathLst>
                <a:path w="7" h="0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" name=""/>
            <p:cNvSpPr/>
            <p:nvPr/>
          </p:nvSpPr>
          <p:spPr>
            <a:xfrm>
              <a:off x="4803840" y="2338560"/>
              <a:ext cx="4680" cy="1440"/>
            </a:xfrm>
            <a:prstGeom prst="line">
              <a:avLst/>
            </a:prstGeom>
            <a:ln w="1116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05" name=""/>
          <p:cNvGrpSpPr/>
          <p:nvPr/>
        </p:nvGrpSpPr>
        <p:grpSpPr>
          <a:xfrm>
            <a:off x="4336920" y="1917720"/>
            <a:ext cx="60480" cy="15840"/>
            <a:chOff x="4336920" y="1917720"/>
            <a:chExt cx="60480" cy="15840"/>
          </a:xfrm>
        </p:grpSpPr>
        <p:sp>
          <p:nvSpPr>
            <p:cNvPr id="406" name=""/>
            <p:cNvSpPr/>
            <p:nvPr/>
          </p:nvSpPr>
          <p:spPr>
            <a:xfrm>
              <a:off x="4336920" y="1917720"/>
              <a:ext cx="60480" cy="1584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" name=""/>
            <p:cNvSpPr/>
            <p:nvPr/>
          </p:nvSpPr>
          <p:spPr>
            <a:xfrm>
              <a:off x="4336920" y="1917720"/>
              <a:ext cx="60480" cy="1584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08" name=""/>
          <p:cNvGrpSpPr/>
          <p:nvPr/>
        </p:nvGrpSpPr>
        <p:grpSpPr>
          <a:xfrm>
            <a:off x="3699000" y="3963960"/>
            <a:ext cx="617400" cy="542880"/>
            <a:chOff x="3699000" y="3963960"/>
            <a:chExt cx="617400" cy="542880"/>
          </a:xfrm>
        </p:grpSpPr>
        <p:sp>
          <p:nvSpPr>
            <p:cNvPr id="409" name=""/>
            <p:cNvSpPr/>
            <p:nvPr/>
          </p:nvSpPr>
          <p:spPr>
            <a:xfrm>
              <a:off x="3699000" y="3963960"/>
              <a:ext cx="617400" cy="542880"/>
            </a:xfrm>
            <a:custGeom>
              <a:avLst/>
              <a:gdLst/>
              <a:ahLst/>
              <a:rect l="l" t="t" r="r" b="b"/>
              <a:pathLst>
                <a:path w="796" h="685">
                  <a:moveTo>
                    <a:pt x="0" y="18"/>
                  </a:moveTo>
                  <a:lnTo>
                    <a:pt x="155" y="10"/>
                  </a:lnTo>
                  <a:lnTo>
                    <a:pt x="402" y="0"/>
                  </a:lnTo>
                  <a:lnTo>
                    <a:pt x="434" y="14"/>
                  </a:lnTo>
                  <a:lnTo>
                    <a:pt x="441" y="39"/>
                  </a:lnTo>
                  <a:lnTo>
                    <a:pt x="427" y="54"/>
                  </a:lnTo>
                  <a:lnTo>
                    <a:pt x="445" y="86"/>
                  </a:lnTo>
                  <a:lnTo>
                    <a:pt x="459" y="118"/>
                  </a:lnTo>
                  <a:lnTo>
                    <a:pt x="438" y="143"/>
                  </a:lnTo>
                  <a:lnTo>
                    <a:pt x="434" y="168"/>
                  </a:lnTo>
                  <a:lnTo>
                    <a:pt x="427" y="186"/>
                  </a:lnTo>
                  <a:lnTo>
                    <a:pt x="398" y="211"/>
                  </a:lnTo>
                  <a:lnTo>
                    <a:pt x="395" y="261"/>
                  </a:lnTo>
                  <a:lnTo>
                    <a:pt x="366" y="308"/>
                  </a:lnTo>
                  <a:lnTo>
                    <a:pt x="398" y="351"/>
                  </a:lnTo>
                  <a:lnTo>
                    <a:pt x="639" y="333"/>
                  </a:lnTo>
                  <a:lnTo>
                    <a:pt x="635" y="376"/>
                  </a:lnTo>
                  <a:lnTo>
                    <a:pt x="692" y="473"/>
                  </a:lnTo>
                  <a:lnTo>
                    <a:pt x="707" y="466"/>
                  </a:lnTo>
                  <a:lnTo>
                    <a:pt x="732" y="509"/>
                  </a:lnTo>
                  <a:lnTo>
                    <a:pt x="696" y="545"/>
                  </a:lnTo>
                  <a:lnTo>
                    <a:pt x="721" y="573"/>
                  </a:lnTo>
                  <a:lnTo>
                    <a:pt x="757" y="577"/>
                  </a:lnTo>
                  <a:lnTo>
                    <a:pt x="764" y="613"/>
                  </a:lnTo>
                  <a:lnTo>
                    <a:pt x="796" y="638"/>
                  </a:lnTo>
                  <a:lnTo>
                    <a:pt x="786" y="656"/>
                  </a:lnTo>
                  <a:lnTo>
                    <a:pt x="732" y="685"/>
                  </a:lnTo>
                  <a:lnTo>
                    <a:pt x="700" y="638"/>
                  </a:lnTo>
                  <a:lnTo>
                    <a:pt x="675" y="620"/>
                  </a:lnTo>
                  <a:lnTo>
                    <a:pt x="624" y="670"/>
                  </a:lnTo>
                  <a:lnTo>
                    <a:pt x="571" y="642"/>
                  </a:lnTo>
                  <a:lnTo>
                    <a:pt x="549" y="649"/>
                  </a:lnTo>
                  <a:lnTo>
                    <a:pt x="538" y="681"/>
                  </a:lnTo>
                  <a:lnTo>
                    <a:pt x="474" y="652"/>
                  </a:lnTo>
                  <a:lnTo>
                    <a:pt x="359" y="606"/>
                  </a:lnTo>
                  <a:lnTo>
                    <a:pt x="330" y="599"/>
                  </a:lnTo>
                  <a:lnTo>
                    <a:pt x="305" y="617"/>
                  </a:lnTo>
                  <a:lnTo>
                    <a:pt x="262" y="599"/>
                  </a:lnTo>
                  <a:lnTo>
                    <a:pt x="219" y="584"/>
                  </a:lnTo>
                  <a:lnTo>
                    <a:pt x="180" y="584"/>
                  </a:lnTo>
                  <a:lnTo>
                    <a:pt x="126" y="559"/>
                  </a:lnTo>
                  <a:lnTo>
                    <a:pt x="104" y="573"/>
                  </a:lnTo>
                  <a:lnTo>
                    <a:pt x="40" y="573"/>
                  </a:lnTo>
                  <a:lnTo>
                    <a:pt x="65" y="541"/>
                  </a:lnTo>
                  <a:lnTo>
                    <a:pt x="69" y="513"/>
                  </a:lnTo>
                  <a:lnTo>
                    <a:pt x="65" y="487"/>
                  </a:lnTo>
                  <a:lnTo>
                    <a:pt x="72" y="462"/>
                  </a:lnTo>
                  <a:lnTo>
                    <a:pt x="72" y="423"/>
                  </a:lnTo>
                  <a:lnTo>
                    <a:pt x="83" y="387"/>
                  </a:lnTo>
                  <a:lnTo>
                    <a:pt x="90" y="326"/>
                  </a:lnTo>
                  <a:lnTo>
                    <a:pt x="72" y="308"/>
                  </a:lnTo>
                  <a:lnTo>
                    <a:pt x="61" y="276"/>
                  </a:lnTo>
                  <a:lnTo>
                    <a:pt x="51" y="254"/>
                  </a:lnTo>
                  <a:lnTo>
                    <a:pt x="47" y="222"/>
                  </a:lnTo>
                  <a:lnTo>
                    <a:pt x="33" y="211"/>
                  </a:lnTo>
                  <a:lnTo>
                    <a:pt x="4" y="190"/>
                  </a:lnTo>
                  <a:lnTo>
                    <a:pt x="0" y="18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" name=""/>
            <p:cNvSpPr/>
            <p:nvPr/>
          </p:nvSpPr>
          <p:spPr>
            <a:xfrm>
              <a:off x="3699000" y="3963960"/>
              <a:ext cx="617400" cy="542880"/>
            </a:xfrm>
            <a:custGeom>
              <a:avLst/>
              <a:gdLst/>
              <a:ahLst/>
              <a:rect l="l" t="t" r="r" b="b"/>
              <a:pathLst>
                <a:path w="796" h="685">
                  <a:moveTo>
                    <a:pt x="0" y="18"/>
                  </a:moveTo>
                  <a:lnTo>
                    <a:pt x="155" y="10"/>
                  </a:lnTo>
                  <a:lnTo>
                    <a:pt x="402" y="0"/>
                  </a:lnTo>
                  <a:lnTo>
                    <a:pt x="434" y="14"/>
                  </a:lnTo>
                  <a:lnTo>
                    <a:pt x="441" y="39"/>
                  </a:lnTo>
                  <a:lnTo>
                    <a:pt x="427" y="54"/>
                  </a:lnTo>
                  <a:lnTo>
                    <a:pt x="445" y="86"/>
                  </a:lnTo>
                  <a:lnTo>
                    <a:pt x="459" y="118"/>
                  </a:lnTo>
                  <a:lnTo>
                    <a:pt x="438" y="143"/>
                  </a:lnTo>
                  <a:lnTo>
                    <a:pt x="434" y="168"/>
                  </a:lnTo>
                  <a:lnTo>
                    <a:pt x="427" y="186"/>
                  </a:lnTo>
                  <a:lnTo>
                    <a:pt x="398" y="211"/>
                  </a:lnTo>
                  <a:lnTo>
                    <a:pt x="395" y="261"/>
                  </a:lnTo>
                  <a:lnTo>
                    <a:pt x="366" y="308"/>
                  </a:lnTo>
                  <a:lnTo>
                    <a:pt x="398" y="351"/>
                  </a:lnTo>
                  <a:lnTo>
                    <a:pt x="639" y="333"/>
                  </a:lnTo>
                  <a:lnTo>
                    <a:pt x="635" y="376"/>
                  </a:lnTo>
                  <a:lnTo>
                    <a:pt x="692" y="473"/>
                  </a:lnTo>
                  <a:lnTo>
                    <a:pt x="707" y="466"/>
                  </a:lnTo>
                  <a:lnTo>
                    <a:pt x="732" y="509"/>
                  </a:lnTo>
                  <a:lnTo>
                    <a:pt x="696" y="545"/>
                  </a:lnTo>
                  <a:lnTo>
                    <a:pt x="721" y="573"/>
                  </a:lnTo>
                  <a:lnTo>
                    <a:pt x="757" y="577"/>
                  </a:lnTo>
                  <a:lnTo>
                    <a:pt x="764" y="613"/>
                  </a:lnTo>
                  <a:lnTo>
                    <a:pt x="796" y="638"/>
                  </a:lnTo>
                  <a:lnTo>
                    <a:pt x="786" y="656"/>
                  </a:lnTo>
                  <a:lnTo>
                    <a:pt x="732" y="685"/>
                  </a:lnTo>
                  <a:lnTo>
                    <a:pt x="700" y="638"/>
                  </a:lnTo>
                  <a:lnTo>
                    <a:pt x="675" y="620"/>
                  </a:lnTo>
                  <a:lnTo>
                    <a:pt x="624" y="670"/>
                  </a:lnTo>
                  <a:lnTo>
                    <a:pt x="571" y="642"/>
                  </a:lnTo>
                  <a:lnTo>
                    <a:pt x="549" y="649"/>
                  </a:lnTo>
                  <a:lnTo>
                    <a:pt x="538" y="681"/>
                  </a:lnTo>
                  <a:lnTo>
                    <a:pt x="474" y="652"/>
                  </a:lnTo>
                  <a:lnTo>
                    <a:pt x="359" y="606"/>
                  </a:lnTo>
                  <a:lnTo>
                    <a:pt x="330" y="599"/>
                  </a:lnTo>
                  <a:lnTo>
                    <a:pt x="305" y="617"/>
                  </a:lnTo>
                  <a:lnTo>
                    <a:pt x="262" y="599"/>
                  </a:lnTo>
                  <a:lnTo>
                    <a:pt x="219" y="584"/>
                  </a:lnTo>
                  <a:lnTo>
                    <a:pt x="180" y="584"/>
                  </a:lnTo>
                  <a:lnTo>
                    <a:pt x="126" y="559"/>
                  </a:lnTo>
                  <a:lnTo>
                    <a:pt x="104" y="573"/>
                  </a:lnTo>
                  <a:lnTo>
                    <a:pt x="40" y="573"/>
                  </a:lnTo>
                  <a:lnTo>
                    <a:pt x="65" y="541"/>
                  </a:lnTo>
                  <a:lnTo>
                    <a:pt x="69" y="513"/>
                  </a:lnTo>
                  <a:lnTo>
                    <a:pt x="65" y="487"/>
                  </a:lnTo>
                  <a:lnTo>
                    <a:pt x="72" y="462"/>
                  </a:lnTo>
                  <a:lnTo>
                    <a:pt x="72" y="423"/>
                  </a:lnTo>
                  <a:lnTo>
                    <a:pt x="83" y="387"/>
                  </a:lnTo>
                  <a:lnTo>
                    <a:pt x="90" y="326"/>
                  </a:lnTo>
                  <a:lnTo>
                    <a:pt x="72" y="308"/>
                  </a:lnTo>
                  <a:lnTo>
                    <a:pt x="61" y="276"/>
                  </a:lnTo>
                  <a:lnTo>
                    <a:pt x="51" y="254"/>
                  </a:lnTo>
                  <a:lnTo>
                    <a:pt x="47" y="222"/>
                  </a:lnTo>
                  <a:lnTo>
                    <a:pt x="33" y="211"/>
                  </a:lnTo>
                  <a:lnTo>
                    <a:pt x="4" y="190"/>
                  </a:lnTo>
                  <a:lnTo>
                    <a:pt x="0" y="18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11" name=""/>
          <p:cNvGrpSpPr/>
          <p:nvPr/>
        </p:nvGrpSpPr>
        <p:grpSpPr>
          <a:xfrm>
            <a:off x="814320" y="1204920"/>
            <a:ext cx="5194800" cy="3641760"/>
            <a:chOff x="814320" y="1204920"/>
            <a:chExt cx="5194800" cy="3641760"/>
          </a:xfrm>
        </p:grpSpPr>
        <p:grpSp>
          <p:nvGrpSpPr>
            <p:cNvPr id="412" name=""/>
            <p:cNvGrpSpPr/>
            <p:nvPr/>
          </p:nvGrpSpPr>
          <p:grpSpPr>
            <a:xfrm>
              <a:off x="814320" y="1204920"/>
              <a:ext cx="5194800" cy="3641760"/>
              <a:chOff x="814320" y="1204920"/>
              <a:chExt cx="5194800" cy="3641760"/>
            </a:xfrm>
          </p:grpSpPr>
          <p:grpSp>
            <p:nvGrpSpPr>
              <p:cNvPr id="413" name=""/>
              <p:cNvGrpSpPr/>
              <p:nvPr/>
            </p:nvGrpSpPr>
            <p:grpSpPr>
              <a:xfrm>
                <a:off x="814320" y="1204920"/>
                <a:ext cx="5194800" cy="3641760"/>
                <a:chOff x="814320" y="1204920"/>
                <a:chExt cx="5194800" cy="3641760"/>
              </a:xfrm>
            </p:grpSpPr>
            <p:sp>
              <p:nvSpPr>
                <p:cNvPr id="414" name=""/>
                <p:cNvSpPr/>
                <p:nvPr/>
              </p:nvSpPr>
              <p:spPr>
                <a:xfrm flipV="1">
                  <a:off x="4293360" y="4344840"/>
                  <a:ext cx="33840" cy="1364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415" name=""/>
                <p:cNvGrpSpPr/>
                <p:nvPr/>
              </p:nvGrpSpPr>
              <p:grpSpPr>
                <a:xfrm>
                  <a:off x="814320" y="1728720"/>
                  <a:ext cx="5128200" cy="3032280"/>
                  <a:chOff x="814320" y="1728720"/>
                  <a:chExt cx="5128200" cy="3032280"/>
                </a:xfrm>
              </p:grpSpPr>
              <p:sp>
                <p:nvSpPr>
                  <p:cNvPr id="416" name=""/>
                  <p:cNvSpPr/>
                  <p:nvPr/>
                </p:nvSpPr>
                <p:spPr>
                  <a:xfrm flipH="1">
                    <a:off x="5883840" y="2317680"/>
                    <a:ext cx="58680" cy="190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7720" bIns="-277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grpSp>
                <p:nvGrpSpPr>
                  <p:cNvPr id="417" name=""/>
                  <p:cNvGrpSpPr/>
                  <p:nvPr/>
                </p:nvGrpSpPr>
                <p:grpSpPr>
                  <a:xfrm>
                    <a:off x="814320" y="1728720"/>
                    <a:ext cx="3917520" cy="3032280"/>
                    <a:chOff x="814320" y="1728720"/>
                    <a:chExt cx="3917520" cy="3032280"/>
                  </a:xfrm>
                </p:grpSpPr>
                <p:sp>
                  <p:nvSpPr>
                    <p:cNvPr id="418" name=""/>
                    <p:cNvSpPr/>
                    <p:nvPr/>
                  </p:nvSpPr>
                  <p:spPr>
                    <a:xfrm flipH="1">
                      <a:off x="2712960" y="4011840"/>
                      <a:ext cx="69480" cy="34128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19" name=""/>
                    <p:cNvSpPr/>
                    <p:nvPr/>
                  </p:nvSpPr>
                  <p:spPr>
                    <a:xfrm>
                      <a:off x="899280" y="1728720"/>
                      <a:ext cx="838800" cy="552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83" h="695">
                          <a:moveTo>
                            <a:pt x="36" y="695"/>
                          </a:moveTo>
                          <a:lnTo>
                            <a:pt x="0" y="616"/>
                          </a:lnTo>
                          <a:lnTo>
                            <a:pt x="222" y="308"/>
                          </a:lnTo>
                          <a:lnTo>
                            <a:pt x="287" y="272"/>
                          </a:lnTo>
                          <a:lnTo>
                            <a:pt x="337" y="251"/>
                          </a:lnTo>
                          <a:lnTo>
                            <a:pt x="495" y="308"/>
                          </a:lnTo>
                          <a:lnTo>
                            <a:pt x="839" y="36"/>
                          </a:lnTo>
                          <a:lnTo>
                            <a:pt x="939" y="0"/>
                          </a:lnTo>
                          <a:lnTo>
                            <a:pt x="1083" y="71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20" name=""/>
                    <p:cNvSpPr/>
                    <p:nvPr/>
                  </p:nvSpPr>
                  <p:spPr>
                    <a:xfrm>
                      <a:off x="859320" y="2405160"/>
                      <a:ext cx="204480" cy="2095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63" h="264">
                          <a:moveTo>
                            <a:pt x="41" y="0"/>
                          </a:moveTo>
                          <a:lnTo>
                            <a:pt x="0" y="120"/>
                          </a:lnTo>
                          <a:lnTo>
                            <a:pt x="263" y="26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21" name=""/>
                    <p:cNvSpPr/>
                    <p:nvPr/>
                  </p:nvSpPr>
                  <p:spPr>
                    <a:xfrm>
                      <a:off x="814320" y="2643120"/>
                      <a:ext cx="178200" cy="250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29" h="315">
                          <a:moveTo>
                            <a:pt x="0" y="0"/>
                          </a:moveTo>
                          <a:lnTo>
                            <a:pt x="98" y="315"/>
                          </a:lnTo>
                          <a:lnTo>
                            <a:pt x="229" y="30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22" name=""/>
                    <p:cNvSpPr/>
                    <p:nvPr/>
                  </p:nvSpPr>
                  <p:spPr>
                    <a:xfrm>
                      <a:off x="1080720" y="2992680"/>
                      <a:ext cx="71280" cy="3729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1" h="470">
                          <a:moveTo>
                            <a:pt x="0" y="0"/>
                          </a:moveTo>
                          <a:lnTo>
                            <a:pt x="91" y="18"/>
                          </a:lnTo>
                          <a:lnTo>
                            <a:pt x="57" y="47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23" name=""/>
                    <p:cNvSpPr/>
                    <p:nvPr/>
                  </p:nvSpPr>
                  <p:spPr>
                    <a:xfrm>
                      <a:off x="1059120" y="3116160"/>
                      <a:ext cx="204480" cy="424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64" h="534">
                          <a:moveTo>
                            <a:pt x="0" y="0"/>
                          </a:moveTo>
                          <a:lnTo>
                            <a:pt x="99" y="161"/>
                          </a:lnTo>
                          <a:lnTo>
                            <a:pt x="247" y="396"/>
                          </a:lnTo>
                          <a:lnTo>
                            <a:pt x="264" y="495"/>
                          </a:lnTo>
                          <a:lnTo>
                            <a:pt x="120" y="53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24" name=""/>
                    <p:cNvSpPr/>
                    <p:nvPr/>
                  </p:nvSpPr>
                  <p:spPr>
                    <a:xfrm>
                      <a:off x="1032840" y="3243240"/>
                      <a:ext cx="199440" cy="2732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25" name=""/>
                    <p:cNvSpPr/>
                    <p:nvPr/>
                  </p:nvSpPr>
                  <p:spPr>
                    <a:xfrm>
                      <a:off x="1251000" y="3471840"/>
                      <a:ext cx="55800" cy="304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74" h="384">
                          <a:moveTo>
                            <a:pt x="17" y="0"/>
                          </a:moveTo>
                          <a:lnTo>
                            <a:pt x="74" y="76"/>
                          </a:lnTo>
                          <a:lnTo>
                            <a:pt x="63" y="253"/>
                          </a:lnTo>
                          <a:lnTo>
                            <a:pt x="29" y="384"/>
                          </a:lnTo>
                          <a:lnTo>
                            <a:pt x="0" y="287"/>
                          </a:lnTo>
                          <a:lnTo>
                            <a:pt x="63" y="26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26" name=""/>
                    <p:cNvSpPr/>
                    <p:nvPr/>
                  </p:nvSpPr>
                  <p:spPr>
                    <a:xfrm flipH="1">
                      <a:off x="3118320" y="4464000"/>
                      <a:ext cx="75600" cy="1508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27" name=""/>
                    <p:cNvSpPr/>
                    <p:nvPr/>
                  </p:nvSpPr>
                  <p:spPr>
                    <a:xfrm>
                      <a:off x="3300840" y="4500720"/>
                      <a:ext cx="204480" cy="260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63" h="328">
                          <a:moveTo>
                            <a:pt x="5" y="328"/>
                          </a:moveTo>
                          <a:lnTo>
                            <a:pt x="0" y="195"/>
                          </a:lnTo>
                          <a:lnTo>
                            <a:pt x="34" y="138"/>
                          </a:lnTo>
                          <a:lnTo>
                            <a:pt x="154" y="46"/>
                          </a:lnTo>
                          <a:lnTo>
                            <a:pt x="263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28" name=""/>
                    <p:cNvSpPr/>
                    <p:nvPr/>
                  </p:nvSpPr>
                  <p:spPr>
                    <a:xfrm>
                      <a:off x="4338360" y="3002040"/>
                      <a:ext cx="393480" cy="3967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07" h="500">
                          <a:moveTo>
                            <a:pt x="507" y="0"/>
                          </a:moveTo>
                          <a:lnTo>
                            <a:pt x="387" y="184"/>
                          </a:lnTo>
                          <a:lnTo>
                            <a:pt x="0" y="50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</p:grpSp>
            </p:grpSp>
            <p:sp>
              <p:nvSpPr>
                <p:cNvPr id="429" name=""/>
                <p:cNvSpPr/>
                <p:nvPr/>
              </p:nvSpPr>
              <p:spPr>
                <a:xfrm flipH="1" flipV="1">
                  <a:off x="4327560" y="3827520"/>
                  <a:ext cx="63360" cy="2232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4480" bIns="-244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430" name=""/>
                <p:cNvGrpSpPr/>
                <p:nvPr/>
              </p:nvGrpSpPr>
              <p:grpSpPr>
                <a:xfrm>
                  <a:off x="1280880" y="2583000"/>
                  <a:ext cx="3750120" cy="1762200"/>
                  <a:chOff x="1280880" y="2583000"/>
                  <a:chExt cx="3750120" cy="1762200"/>
                </a:xfrm>
              </p:grpSpPr>
              <p:sp>
                <p:nvSpPr>
                  <p:cNvPr id="431" name=""/>
                  <p:cNvSpPr/>
                  <p:nvPr/>
                </p:nvSpPr>
                <p:spPr>
                  <a:xfrm>
                    <a:off x="1280880" y="3489480"/>
                    <a:ext cx="285480" cy="46080"/>
                  </a:xfrm>
                  <a:custGeom>
                    <a:avLst/>
                    <a:gdLst/>
                    <a:ahLst/>
                    <a:rect l="l" t="t" r="r" b="b"/>
                    <a:pathLst>
                      <a:path w="367" h="57">
                        <a:moveTo>
                          <a:pt x="29" y="44"/>
                        </a:moveTo>
                        <a:lnTo>
                          <a:pt x="310" y="57"/>
                        </a:lnTo>
                        <a:lnTo>
                          <a:pt x="367" y="10"/>
                        </a:lnTo>
                        <a:lnTo>
                          <a:pt x="258" y="0"/>
                        </a:lnTo>
                        <a:lnTo>
                          <a:pt x="0" y="1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720" bIns="-7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32" name=""/>
                  <p:cNvSpPr/>
                  <p:nvPr/>
                </p:nvSpPr>
                <p:spPr>
                  <a:xfrm>
                    <a:off x="2448360" y="4040280"/>
                    <a:ext cx="627840" cy="304920"/>
                  </a:xfrm>
                  <a:custGeom>
                    <a:avLst/>
                    <a:gdLst/>
                    <a:ahLst/>
                    <a:rect l="l" t="t" r="r" b="b"/>
                    <a:pathLst>
                      <a:path w="810" h="383">
                        <a:moveTo>
                          <a:pt x="0" y="0"/>
                        </a:moveTo>
                        <a:lnTo>
                          <a:pt x="414" y="252"/>
                        </a:lnTo>
                        <a:lnTo>
                          <a:pt x="810" y="38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33" name=""/>
                  <p:cNvSpPr/>
                  <p:nvPr/>
                </p:nvSpPr>
                <p:spPr>
                  <a:xfrm flipH="1">
                    <a:off x="2553480" y="2583000"/>
                    <a:ext cx="27720" cy="1508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34" name=""/>
                  <p:cNvSpPr/>
                  <p:nvPr/>
                </p:nvSpPr>
                <p:spPr>
                  <a:xfrm>
                    <a:off x="2503800" y="2738520"/>
                    <a:ext cx="2015640" cy="1274760"/>
                  </a:xfrm>
                  <a:custGeom>
                    <a:avLst/>
                    <a:gdLst/>
                    <a:ahLst/>
                    <a:rect l="l" t="t" r="r" b="b"/>
                    <a:pathLst>
                      <a:path w="2599" h="1606">
                        <a:moveTo>
                          <a:pt x="0" y="1606"/>
                        </a:moveTo>
                        <a:lnTo>
                          <a:pt x="103" y="1531"/>
                        </a:lnTo>
                        <a:lnTo>
                          <a:pt x="414" y="1257"/>
                        </a:lnTo>
                        <a:lnTo>
                          <a:pt x="534" y="970"/>
                        </a:lnTo>
                        <a:lnTo>
                          <a:pt x="677" y="843"/>
                        </a:lnTo>
                        <a:lnTo>
                          <a:pt x="1405" y="109"/>
                        </a:lnTo>
                        <a:lnTo>
                          <a:pt x="2031" y="0"/>
                        </a:lnTo>
                        <a:lnTo>
                          <a:pt x="2341" y="73"/>
                        </a:lnTo>
                        <a:lnTo>
                          <a:pt x="2427" y="454"/>
                        </a:lnTo>
                        <a:lnTo>
                          <a:pt x="2500" y="498"/>
                        </a:lnTo>
                        <a:lnTo>
                          <a:pt x="2599" y="75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35" name=""/>
                  <p:cNvSpPr/>
                  <p:nvPr/>
                </p:nvSpPr>
                <p:spPr>
                  <a:xfrm>
                    <a:off x="3260520" y="3011400"/>
                    <a:ext cx="18360" cy="1587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36" name=""/>
                  <p:cNvSpPr/>
                  <p:nvPr/>
                </p:nvSpPr>
                <p:spPr>
                  <a:xfrm>
                    <a:off x="2624760" y="3625920"/>
                    <a:ext cx="697680" cy="501480"/>
                  </a:xfrm>
                  <a:custGeom>
                    <a:avLst/>
                    <a:gdLst/>
                    <a:ahLst/>
                    <a:rect l="l" t="t" r="r" b="b"/>
                    <a:pathLst>
                      <a:path w="900" h="631">
                        <a:moveTo>
                          <a:pt x="0" y="631"/>
                        </a:moveTo>
                        <a:lnTo>
                          <a:pt x="269" y="504"/>
                        </a:lnTo>
                        <a:lnTo>
                          <a:pt x="407" y="0"/>
                        </a:lnTo>
                        <a:lnTo>
                          <a:pt x="900" y="217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37" name=""/>
                  <p:cNvSpPr/>
                  <p:nvPr/>
                </p:nvSpPr>
                <p:spPr>
                  <a:xfrm flipV="1">
                    <a:off x="3682440" y="3930840"/>
                    <a:ext cx="23040" cy="950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38" name=""/>
                  <p:cNvSpPr/>
                  <p:nvPr/>
                </p:nvSpPr>
                <p:spPr>
                  <a:xfrm>
                    <a:off x="4460400" y="3821040"/>
                    <a:ext cx="28080" cy="1065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39" name=""/>
                  <p:cNvSpPr/>
                  <p:nvPr/>
                </p:nvSpPr>
                <p:spPr>
                  <a:xfrm>
                    <a:off x="4279320" y="3903840"/>
                    <a:ext cx="44640" cy="114120"/>
                  </a:xfrm>
                  <a:custGeom>
                    <a:avLst/>
                    <a:gdLst/>
                    <a:ahLst/>
                    <a:rect l="l" t="t" r="r" b="b"/>
                    <a:pathLst>
                      <a:path w="57" h="144">
                        <a:moveTo>
                          <a:pt x="57" y="144"/>
                        </a:moveTo>
                        <a:lnTo>
                          <a:pt x="46" y="8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40" name=""/>
                  <p:cNvSpPr/>
                  <p:nvPr/>
                </p:nvSpPr>
                <p:spPr>
                  <a:xfrm flipH="1" flipV="1">
                    <a:off x="4705560" y="2894040"/>
                    <a:ext cx="325440" cy="1173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41" name=""/>
                  <p:cNvSpPr/>
                  <p:nvPr/>
                </p:nvSpPr>
                <p:spPr>
                  <a:xfrm flipH="1">
                    <a:off x="3967200" y="3645000"/>
                    <a:ext cx="26280" cy="2444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42" name=""/>
                  <p:cNvSpPr/>
                  <p:nvPr/>
                </p:nvSpPr>
                <p:spPr>
                  <a:xfrm>
                    <a:off x="3879360" y="3794040"/>
                    <a:ext cx="43200" cy="1414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43" name=""/>
                  <p:cNvSpPr/>
                  <p:nvPr/>
                </p:nvSpPr>
                <p:spPr>
                  <a:xfrm flipV="1">
                    <a:off x="3775320" y="3971880"/>
                    <a:ext cx="162720" cy="50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44" name=""/>
                  <p:cNvSpPr/>
                  <p:nvPr/>
                </p:nvSpPr>
                <p:spPr>
                  <a:xfrm>
                    <a:off x="4452840" y="3257640"/>
                    <a:ext cx="178560" cy="68400"/>
                  </a:xfrm>
                  <a:custGeom>
                    <a:avLst/>
                    <a:gdLst/>
                    <a:ahLst/>
                    <a:rect l="l" t="t" r="r" b="b"/>
                    <a:pathLst>
                      <a:path w="229" h="86">
                        <a:moveTo>
                          <a:pt x="229" y="17"/>
                        </a:moveTo>
                        <a:lnTo>
                          <a:pt x="154" y="8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1600" bIns="216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45" name=""/>
                  <p:cNvSpPr/>
                  <p:nvPr/>
                </p:nvSpPr>
                <p:spPr>
                  <a:xfrm flipH="1">
                    <a:off x="4352040" y="3776760"/>
                    <a:ext cx="1080" cy="633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6560" bIns="165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46" name=""/>
                  <p:cNvSpPr/>
                  <p:nvPr/>
                </p:nvSpPr>
                <p:spPr>
                  <a:xfrm flipV="1">
                    <a:off x="4083840" y="3968640"/>
                    <a:ext cx="1080" cy="442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20" bIns="-25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447" name=""/>
                <p:cNvGrpSpPr/>
                <p:nvPr/>
              </p:nvGrpSpPr>
              <p:grpSpPr>
                <a:xfrm>
                  <a:off x="951840" y="1204920"/>
                  <a:ext cx="5057280" cy="3641760"/>
                  <a:chOff x="951840" y="1204920"/>
                  <a:chExt cx="5057280" cy="3641760"/>
                </a:xfrm>
              </p:grpSpPr>
              <p:grpSp>
                <p:nvGrpSpPr>
                  <p:cNvPr id="448" name=""/>
                  <p:cNvGrpSpPr/>
                  <p:nvPr/>
                </p:nvGrpSpPr>
                <p:grpSpPr>
                  <a:xfrm>
                    <a:off x="2272680" y="2210040"/>
                    <a:ext cx="3736440" cy="2358720"/>
                    <a:chOff x="2272680" y="2210040"/>
                    <a:chExt cx="3736440" cy="2358720"/>
                  </a:xfrm>
                </p:grpSpPr>
                <p:sp>
                  <p:nvSpPr>
                    <p:cNvPr id="449" name=""/>
                    <p:cNvSpPr/>
                    <p:nvPr/>
                  </p:nvSpPr>
                  <p:spPr>
                    <a:xfrm>
                      <a:off x="2272680" y="2924280"/>
                      <a:ext cx="82080" cy="1778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8" h="222">
                          <a:moveTo>
                            <a:pt x="108" y="222"/>
                          </a:moveTo>
                          <a:lnTo>
                            <a:pt x="65" y="122"/>
                          </a:lnTo>
                          <a:lnTo>
                            <a:pt x="65" y="0"/>
                          </a:lnTo>
                          <a:lnTo>
                            <a:pt x="0" y="5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50" name=""/>
                    <p:cNvSpPr/>
                    <p:nvPr/>
                  </p:nvSpPr>
                  <p:spPr>
                    <a:xfrm flipH="1">
                      <a:off x="2721960" y="3316320"/>
                      <a:ext cx="66600" cy="7308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26280" bIns="2628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51" name=""/>
                    <p:cNvSpPr/>
                    <p:nvPr/>
                  </p:nvSpPr>
                  <p:spPr>
                    <a:xfrm>
                      <a:off x="3381120" y="2847960"/>
                      <a:ext cx="185760" cy="446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40" h="561">
                          <a:moveTo>
                            <a:pt x="62" y="561"/>
                          </a:moveTo>
                          <a:lnTo>
                            <a:pt x="0" y="412"/>
                          </a:lnTo>
                          <a:lnTo>
                            <a:pt x="24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52" name=""/>
                    <p:cNvSpPr/>
                    <p:nvPr/>
                  </p:nvSpPr>
                  <p:spPr>
                    <a:xfrm>
                      <a:off x="2957760" y="3111480"/>
                      <a:ext cx="795600" cy="2952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25" h="373">
                          <a:moveTo>
                            <a:pt x="0" y="373"/>
                          </a:moveTo>
                          <a:lnTo>
                            <a:pt x="509" y="166"/>
                          </a:lnTo>
                          <a:lnTo>
                            <a:pt x="1020" y="127"/>
                          </a:lnTo>
                          <a:lnTo>
                            <a:pt x="1025" y="0"/>
                          </a:lnTo>
                          <a:lnTo>
                            <a:pt x="555" y="9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53" name=""/>
                    <p:cNvSpPr/>
                    <p:nvPr/>
                  </p:nvSpPr>
                  <p:spPr>
                    <a:xfrm>
                      <a:off x="3077280" y="2746440"/>
                      <a:ext cx="1298880" cy="611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674" h="769">
                          <a:moveTo>
                            <a:pt x="1674" y="0"/>
                          </a:moveTo>
                          <a:lnTo>
                            <a:pt x="1205" y="109"/>
                          </a:lnTo>
                          <a:lnTo>
                            <a:pt x="699" y="304"/>
                          </a:lnTo>
                          <a:lnTo>
                            <a:pt x="0" y="76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54" name=""/>
                    <p:cNvSpPr/>
                    <p:nvPr/>
                  </p:nvSpPr>
                  <p:spPr>
                    <a:xfrm>
                      <a:off x="5866560" y="2210040"/>
                      <a:ext cx="43560" cy="9180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55" name=""/>
                    <p:cNvSpPr/>
                    <p:nvPr/>
                  </p:nvSpPr>
                  <p:spPr>
                    <a:xfrm>
                      <a:off x="5883840" y="2346480"/>
                      <a:ext cx="125280" cy="540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62" h="68">
                          <a:moveTo>
                            <a:pt x="162" y="39"/>
                          </a:moveTo>
                          <a:lnTo>
                            <a:pt x="70" y="68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7200" bIns="72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56" name=""/>
                    <p:cNvSpPr/>
                    <p:nvPr/>
                  </p:nvSpPr>
                  <p:spPr>
                    <a:xfrm flipH="1">
                      <a:off x="5261400" y="2370240"/>
                      <a:ext cx="57240" cy="18576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57" name=""/>
                    <p:cNvSpPr/>
                    <p:nvPr/>
                  </p:nvSpPr>
                  <p:spPr>
                    <a:xfrm>
                      <a:off x="5116320" y="2370240"/>
                      <a:ext cx="674280" cy="2538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71" h="320">
                          <a:moveTo>
                            <a:pt x="0" y="320"/>
                          </a:moveTo>
                          <a:lnTo>
                            <a:pt x="39" y="274"/>
                          </a:lnTo>
                          <a:lnTo>
                            <a:pt x="194" y="234"/>
                          </a:lnTo>
                          <a:lnTo>
                            <a:pt x="344" y="245"/>
                          </a:lnTo>
                          <a:lnTo>
                            <a:pt x="504" y="206"/>
                          </a:lnTo>
                          <a:lnTo>
                            <a:pt x="590" y="222"/>
                          </a:lnTo>
                          <a:lnTo>
                            <a:pt x="739" y="274"/>
                          </a:lnTo>
                          <a:lnTo>
                            <a:pt x="832" y="200"/>
                          </a:lnTo>
                          <a:lnTo>
                            <a:pt x="866" y="172"/>
                          </a:lnTo>
                          <a:lnTo>
                            <a:pt x="853" y="114"/>
                          </a:lnTo>
                          <a:lnTo>
                            <a:pt x="871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58" name=""/>
                    <p:cNvSpPr/>
                    <p:nvPr/>
                  </p:nvSpPr>
                  <p:spPr>
                    <a:xfrm>
                      <a:off x="4834080" y="2951280"/>
                      <a:ext cx="676080" cy="3459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71" h="436">
                          <a:moveTo>
                            <a:pt x="871" y="41"/>
                          </a:moveTo>
                          <a:lnTo>
                            <a:pt x="785" y="0"/>
                          </a:lnTo>
                          <a:lnTo>
                            <a:pt x="613" y="0"/>
                          </a:lnTo>
                          <a:lnTo>
                            <a:pt x="91" y="109"/>
                          </a:lnTo>
                          <a:lnTo>
                            <a:pt x="104" y="321"/>
                          </a:lnTo>
                          <a:lnTo>
                            <a:pt x="0" y="436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59" name=""/>
                    <p:cNvSpPr/>
                    <p:nvPr/>
                  </p:nvSpPr>
                  <p:spPr>
                    <a:xfrm>
                      <a:off x="4314600" y="2760840"/>
                      <a:ext cx="761040" cy="17492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83" h="2203">
                          <a:moveTo>
                            <a:pt x="983" y="0"/>
                          </a:moveTo>
                          <a:lnTo>
                            <a:pt x="839" y="109"/>
                          </a:lnTo>
                          <a:lnTo>
                            <a:pt x="759" y="303"/>
                          </a:lnTo>
                          <a:lnTo>
                            <a:pt x="569" y="602"/>
                          </a:lnTo>
                          <a:lnTo>
                            <a:pt x="506" y="790"/>
                          </a:lnTo>
                          <a:lnTo>
                            <a:pt x="183" y="1142"/>
                          </a:lnTo>
                          <a:lnTo>
                            <a:pt x="86" y="1382"/>
                          </a:lnTo>
                          <a:lnTo>
                            <a:pt x="97" y="1612"/>
                          </a:lnTo>
                          <a:lnTo>
                            <a:pt x="6" y="2047"/>
                          </a:lnTo>
                          <a:lnTo>
                            <a:pt x="0" y="220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60" name=""/>
                    <p:cNvSpPr/>
                    <p:nvPr/>
                  </p:nvSpPr>
                  <p:spPr>
                    <a:xfrm flipH="1" flipV="1">
                      <a:off x="5043240" y="3781080"/>
                      <a:ext cx="160920" cy="1364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61" name=""/>
                    <p:cNvSpPr/>
                    <p:nvPr/>
                  </p:nvSpPr>
                  <p:spPr>
                    <a:xfrm>
                      <a:off x="4079160" y="4268880"/>
                      <a:ext cx="292680" cy="1857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78" h="235">
                          <a:moveTo>
                            <a:pt x="378" y="110"/>
                          </a:moveTo>
                          <a:lnTo>
                            <a:pt x="190" y="235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62" name=""/>
                    <p:cNvSpPr/>
                    <p:nvPr/>
                  </p:nvSpPr>
                  <p:spPr>
                    <a:xfrm>
                      <a:off x="4198320" y="2928960"/>
                      <a:ext cx="766080" cy="7923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88" h="999">
                          <a:moveTo>
                            <a:pt x="988" y="0"/>
                          </a:moveTo>
                          <a:lnTo>
                            <a:pt x="884" y="167"/>
                          </a:lnTo>
                          <a:lnTo>
                            <a:pt x="803" y="350"/>
                          </a:lnTo>
                          <a:lnTo>
                            <a:pt x="443" y="678"/>
                          </a:lnTo>
                          <a:lnTo>
                            <a:pt x="156" y="981"/>
                          </a:lnTo>
                          <a:lnTo>
                            <a:pt x="0" y="99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63" name=""/>
                    <p:cNvSpPr/>
                    <p:nvPr/>
                  </p:nvSpPr>
                  <p:spPr>
                    <a:xfrm>
                      <a:off x="3834000" y="3794040"/>
                      <a:ext cx="303480" cy="7747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93" h="976">
                          <a:moveTo>
                            <a:pt x="0" y="976"/>
                          </a:moveTo>
                          <a:lnTo>
                            <a:pt x="138" y="861"/>
                          </a:lnTo>
                          <a:lnTo>
                            <a:pt x="161" y="666"/>
                          </a:lnTo>
                          <a:lnTo>
                            <a:pt x="249" y="219"/>
                          </a:lnTo>
                          <a:lnTo>
                            <a:pt x="393" y="70"/>
                          </a:lnTo>
                          <a:lnTo>
                            <a:pt x="393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64" name=""/>
                    <p:cNvSpPr/>
                    <p:nvPr/>
                  </p:nvSpPr>
                  <p:spPr>
                    <a:xfrm>
                      <a:off x="4413600" y="2933640"/>
                      <a:ext cx="158040" cy="3780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04" h="477">
                          <a:moveTo>
                            <a:pt x="204" y="0"/>
                          </a:moveTo>
                          <a:lnTo>
                            <a:pt x="0" y="28"/>
                          </a:lnTo>
                          <a:lnTo>
                            <a:pt x="23" y="477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65" name=""/>
                    <p:cNvSpPr/>
                    <p:nvPr/>
                  </p:nvSpPr>
                  <p:spPr>
                    <a:xfrm>
                      <a:off x="4055760" y="3479760"/>
                      <a:ext cx="249120" cy="451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21" h="568">
                          <a:moveTo>
                            <a:pt x="0" y="568"/>
                          </a:moveTo>
                          <a:lnTo>
                            <a:pt x="11" y="466"/>
                          </a:lnTo>
                          <a:lnTo>
                            <a:pt x="177" y="352"/>
                          </a:lnTo>
                          <a:lnTo>
                            <a:pt x="321" y="41"/>
                          </a:lnTo>
                          <a:lnTo>
                            <a:pt x="315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66" name=""/>
                    <p:cNvSpPr/>
                    <p:nvPr/>
                  </p:nvSpPr>
                  <p:spPr>
                    <a:xfrm>
                      <a:off x="3581280" y="3849840"/>
                      <a:ext cx="497520" cy="341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42" h="431">
                          <a:moveTo>
                            <a:pt x="0" y="431"/>
                          </a:moveTo>
                          <a:lnTo>
                            <a:pt x="211" y="327"/>
                          </a:lnTo>
                          <a:lnTo>
                            <a:pt x="435" y="137"/>
                          </a:lnTo>
                          <a:lnTo>
                            <a:pt x="642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</p:grpSp>
              <p:grpSp>
                <p:nvGrpSpPr>
                  <p:cNvPr id="467" name=""/>
                  <p:cNvGrpSpPr/>
                  <p:nvPr/>
                </p:nvGrpSpPr>
                <p:grpSpPr>
                  <a:xfrm>
                    <a:off x="951840" y="1204920"/>
                    <a:ext cx="4995360" cy="3641760"/>
                    <a:chOff x="951840" y="1204920"/>
                    <a:chExt cx="4995360" cy="3641760"/>
                  </a:xfrm>
                </p:grpSpPr>
                <p:sp>
                  <p:nvSpPr>
                    <p:cNvPr id="468" name=""/>
                    <p:cNvSpPr/>
                    <p:nvPr/>
                  </p:nvSpPr>
                  <p:spPr>
                    <a:xfrm>
                      <a:off x="3389040" y="3522600"/>
                      <a:ext cx="262080" cy="9334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38" h="1176">
                          <a:moveTo>
                            <a:pt x="0" y="0"/>
                          </a:moveTo>
                          <a:lnTo>
                            <a:pt x="122" y="667"/>
                          </a:lnTo>
                          <a:lnTo>
                            <a:pt x="302" y="925"/>
                          </a:lnTo>
                          <a:lnTo>
                            <a:pt x="287" y="1090"/>
                          </a:lnTo>
                          <a:lnTo>
                            <a:pt x="338" y="1176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69" name=""/>
                    <p:cNvSpPr/>
                    <p:nvPr/>
                  </p:nvSpPr>
                  <p:spPr>
                    <a:xfrm>
                      <a:off x="2206080" y="1204920"/>
                      <a:ext cx="15120" cy="3254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70" name=""/>
                    <p:cNvSpPr/>
                    <p:nvPr/>
                  </p:nvSpPr>
                  <p:spPr>
                    <a:xfrm>
                      <a:off x="993600" y="1297080"/>
                      <a:ext cx="1006200" cy="18208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98" h="2295">
                          <a:moveTo>
                            <a:pt x="1205" y="0"/>
                          </a:moveTo>
                          <a:lnTo>
                            <a:pt x="1262" y="136"/>
                          </a:lnTo>
                          <a:lnTo>
                            <a:pt x="1298" y="286"/>
                          </a:lnTo>
                          <a:lnTo>
                            <a:pt x="975" y="401"/>
                          </a:lnTo>
                          <a:lnTo>
                            <a:pt x="946" y="487"/>
                          </a:lnTo>
                          <a:lnTo>
                            <a:pt x="846" y="573"/>
                          </a:lnTo>
                          <a:lnTo>
                            <a:pt x="466" y="882"/>
                          </a:lnTo>
                          <a:lnTo>
                            <a:pt x="79" y="1219"/>
                          </a:lnTo>
                          <a:lnTo>
                            <a:pt x="136" y="1477"/>
                          </a:lnTo>
                          <a:lnTo>
                            <a:pt x="0" y="2008"/>
                          </a:lnTo>
                          <a:lnTo>
                            <a:pt x="86" y="229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71" name=""/>
                    <p:cNvSpPr/>
                    <p:nvPr/>
                  </p:nvSpPr>
                  <p:spPr>
                    <a:xfrm>
                      <a:off x="1099080" y="1490760"/>
                      <a:ext cx="178200" cy="4665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30" h="589">
                          <a:moveTo>
                            <a:pt x="230" y="0"/>
                          </a:moveTo>
                          <a:lnTo>
                            <a:pt x="172" y="86"/>
                          </a:lnTo>
                          <a:lnTo>
                            <a:pt x="158" y="273"/>
                          </a:lnTo>
                          <a:lnTo>
                            <a:pt x="36" y="373"/>
                          </a:lnTo>
                          <a:lnTo>
                            <a:pt x="0" y="58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72" name=""/>
                    <p:cNvSpPr/>
                    <p:nvPr/>
                  </p:nvSpPr>
                  <p:spPr>
                    <a:xfrm>
                      <a:off x="1972080" y="1416240"/>
                      <a:ext cx="477360" cy="301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17" h="380">
                          <a:moveTo>
                            <a:pt x="617" y="380"/>
                          </a:moveTo>
                          <a:lnTo>
                            <a:pt x="430" y="194"/>
                          </a:lnTo>
                          <a:lnTo>
                            <a:pt x="315" y="179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73" name=""/>
                    <p:cNvSpPr/>
                    <p:nvPr/>
                  </p:nvSpPr>
                  <p:spPr>
                    <a:xfrm>
                      <a:off x="1965600" y="1387440"/>
                      <a:ext cx="3214440" cy="8604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145" h="1083">
                          <a:moveTo>
                            <a:pt x="0" y="0"/>
                          </a:moveTo>
                          <a:lnTo>
                            <a:pt x="322" y="180"/>
                          </a:lnTo>
                          <a:lnTo>
                            <a:pt x="1283" y="302"/>
                          </a:lnTo>
                          <a:lnTo>
                            <a:pt x="1900" y="423"/>
                          </a:lnTo>
                          <a:lnTo>
                            <a:pt x="2660" y="431"/>
                          </a:lnTo>
                          <a:lnTo>
                            <a:pt x="2825" y="495"/>
                          </a:lnTo>
                          <a:lnTo>
                            <a:pt x="2933" y="395"/>
                          </a:lnTo>
                          <a:lnTo>
                            <a:pt x="3047" y="359"/>
                          </a:lnTo>
                          <a:lnTo>
                            <a:pt x="3908" y="330"/>
                          </a:lnTo>
                          <a:lnTo>
                            <a:pt x="3958" y="345"/>
                          </a:lnTo>
                          <a:lnTo>
                            <a:pt x="4015" y="409"/>
                          </a:lnTo>
                          <a:lnTo>
                            <a:pt x="4066" y="553"/>
                          </a:lnTo>
                          <a:lnTo>
                            <a:pt x="4101" y="969"/>
                          </a:lnTo>
                          <a:lnTo>
                            <a:pt x="4145" y="108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74" name=""/>
                    <p:cNvSpPr/>
                    <p:nvPr/>
                  </p:nvSpPr>
                  <p:spPr>
                    <a:xfrm>
                      <a:off x="1344240" y="1741680"/>
                      <a:ext cx="961200" cy="15984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40" h="2015">
                          <a:moveTo>
                            <a:pt x="71" y="0"/>
                          </a:moveTo>
                          <a:lnTo>
                            <a:pt x="0" y="108"/>
                          </a:lnTo>
                          <a:lnTo>
                            <a:pt x="50" y="287"/>
                          </a:lnTo>
                          <a:lnTo>
                            <a:pt x="272" y="574"/>
                          </a:lnTo>
                          <a:lnTo>
                            <a:pt x="294" y="681"/>
                          </a:lnTo>
                          <a:lnTo>
                            <a:pt x="537" y="1011"/>
                          </a:lnTo>
                          <a:lnTo>
                            <a:pt x="717" y="1004"/>
                          </a:lnTo>
                          <a:lnTo>
                            <a:pt x="760" y="961"/>
                          </a:lnTo>
                          <a:lnTo>
                            <a:pt x="796" y="947"/>
                          </a:lnTo>
                          <a:lnTo>
                            <a:pt x="853" y="990"/>
                          </a:lnTo>
                          <a:lnTo>
                            <a:pt x="925" y="997"/>
                          </a:lnTo>
                          <a:lnTo>
                            <a:pt x="953" y="1126"/>
                          </a:lnTo>
                          <a:lnTo>
                            <a:pt x="1147" y="1320"/>
                          </a:lnTo>
                          <a:lnTo>
                            <a:pt x="1118" y="1477"/>
                          </a:lnTo>
                          <a:lnTo>
                            <a:pt x="1204" y="1542"/>
                          </a:lnTo>
                          <a:lnTo>
                            <a:pt x="1176" y="1664"/>
                          </a:lnTo>
                          <a:lnTo>
                            <a:pt x="1118" y="1736"/>
                          </a:lnTo>
                          <a:lnTo>
                            <a:pt x="1025" y="1786"/>
                          </a:lnTo>
                          <a:lnTo>
                            <a:pt x="1118" y="1922"/>
                          </a:lnTo>
                          <a:lnTo>
                            <a:pt x="1240" y="201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75" name=""/>
                    <p:cNvSpPr/>
                    <p:nvPr/>
                  </p:nvSpPr>
                  <p:spPr>
                    <a:xfrm>
                      <a:off x="2127240" y="1695600"/>
                      <a:ext cx="189000" cy="9842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43" h="1240">
                          <a:moveTo>
                            <a:pt x="129" y="0"/>
                          </a:moveTo>
                          <a:lnTo>
                            <a:pt x="243" y="789"/>
                          </a:lnTo>
                          <a:lnTo>
                            <a:pt x="0" y="124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76" name=""/>
                    <p:cNvSpPr/>
                    <p:nvPr/>
                  </p:nvSpPr>
                  <p:spPr>
                    <a:xfrm>
                      <a:off x="951840" y="2992680"/>
                      <a:ext cx="851040" cy="793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97" h="999">
                          <a:moveTo>
                            <a:pt x="172" y="0"/>
                          </a:moveTo>
                          <a:lnTo>
                            <a:pt x="138" y="149"/>
                          </a:lnTo>
                          <a:lnTo>
                            <a:pt x="93" y="211"/>
                          </a:lnTo>
                          <a:lnTo>
                            <a:pt x="109" y="315"/>
                          </a:lnTo>
                          <a:lnTo>
                            <a:pt x="0" y="373"/>
                          </a:lnTo>
                          <a:lnTo>
                            <a:pt x="36" y="563"/>
                          </a:lnTo>
                          <a:lnTo>
                            <a:pt x="161" y="608"/>
                          </a:lnTo>
                          <a:lnTo>
                            <a:pt x="448" y="843"/>
                          </a:lnTo>
                          <a:lnTo>
                            <a:pt x="740" y="900"/>
                          </a:lnTo>
                          <a:lnTo>
                            <a:pt x="1097" y="99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77" name=""/>
                    <p:cNvSpPr/>
                    <p:nvPr/>
                  </p:nvSpPr>
                  <p:spPr>
                    <a:xfrm flipV="1">
                      <a:off x="1437120" y="3693960"/>
                      <a:ext cx="4320" cy="10476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78" name=""/>
                    <p:cNvSpPr/>
                    <p:nvPr/>
                  </p:nvSpPr>
                  <p:spPr>
                    <a:xfrm>
                      <a:off x="1725480" y="3486240"/>
                      <a:ext cx="1350360" cy="851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740" h="1072">
                          <a:moveTo>
                            <a:pt x="0" y="0"/>
                          </a:moveTo>
                          <a:lnTo>
                            <a:pt x="138" y="533"/>
                          </a:lnTo>
                          <a:lnTo>
                            <a:pt x="419" y="665"/>
                          </a:lnTo>
                          <a:lnTo>
                            <a:pt x="740" y="603"/>
                          </a:lnTo>
                          <a:lnTo>
                            <a:pt x="1740" y="107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79" name=""/>
                    <p:cNvSpPr/>
                    <p:nvPr/>
                  </p:nvSpPr>
                  <p:spPr>
                    <a:xfrm>
                      <a:off x="2353680" y="2290680"/>
                      <a:ext cx="88200" cy="41436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80" name=""/>
                    <p:cNvSpPr/>
                    <p:nvPr/>
                  </p:nvSpPr>
                  <p:spPr>
                    <a:xfrm>
                      <a:off x="2184480" y="2648160"/>
                      <a:ext cx="1187640" cy="1009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531" h="1273">
                          <a:moveTo>
                            <a:pt x="0" y="0"/>
                          </a:moveTo>
                          <a:lnTo>
                            <a:pt x="81" y="63"/>
                          </a:lnTo>
                          <a:lnTo>
                            <a:pt x="172" y="34"/>
                          </a:lnTo>
                          <a:lnTo>
                            <a:pt x="511" y="120"/>
                          </a:lnTo>
                          <a:lnTo>
                            <a:pt x="590" y="224"/>
                          </a:lnTo>
                          <a:lnTo>
                            <a:pt x="655" y="235"/>
                          </a:lnTo>
                          <a:lnTo>
                            <a:pt x="1336" y="723"/>
                          </a:lnTo>
                          <a:lnTo>
                            <a:pt x="1508" y="746"/>
                          </a:lnTo>
                          <a:lnTo>
                            <a:pt x="1531" y="127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81" name=""/>
                    <p:cNvSpPr/>
                    <p:nvPr/>
                  </p:nvSpPr>
                  <p:spPr>
                    <a:xfrm>
                      <a:off x="2255760" y="2697120"/>
                      <a:ext cx="1578240" cy="714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036" h="900">
                          <a:moveTo>
                            <a:pt x="0" y="0"/>
                          </a:moveTo>
                          <a:lnTo>
                            <a:pt x="263" y="47"/>
                          </a:lnTo>
                          <a:lnTo>
                            <a:pt x="355" y="91"/>
                          </a:lnTo>
                          <a:lnTo>
                            <a:pt x="487" y="143"/>
                          </a:lnTo>
                          <a:lnTo>
                            <a:pt x="568" y="224"/>
                          </a:lnTo>
                          <a:lnTo>
                            <a:pt x="597" y="642"/>
                          </a:lnTo>
                          <a:lnTo>
                            <a:pt x="774" y="895"/>
                          </a:lnTo>
                          <a:lnTo>
                            <a:pt x="1497" y="900"/>
                          </a:lnTo>
                          <a:lnTo>
                            <a:pt x="1817" y="895"/>
                          </a:lnTo>
                          <a:lnTo>
                            <a:pt x="2036" y="821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82" name=""/>
                    <p:cNvSpPr/>
                    <p:nvPr/>
                  </p:nvSpPr>
                  <p:spPr>
                    <a:xfrm>
                      <a:off x="2714760" y="3129120"/>
                      <a:ext cx="136080" cy="2775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78" h="350">
                          <a:moveTo>
                            <a:pt x="0" y="0"/>
                          </a:moveTo>
                          <a:lnTo>
                            <a:pt x="178" y="143"/>
                          </a:lnTo>
                          <a:lnTo>
                            <a:pt x="178" y="35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83" name=""/>
                    <p:cNvSpPr/>
                    <p:nvPr/>
                  </p:nvSpPr>
                  <p:spPr>
                    <a:xfrm flipV="1">
                      <a:off x="2744280" y="4013280"/>
                      <a:ext cx="418680" cy="2174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84" name=""/>
                    <p:cNvSpPr/>
                    <p:nvPr/>
                  </p:nvSpPr>
                  <p:spPr>
                    <a:xfrm flipH="1" flipV="1">
                      <a:off x="2891520" y="4162320"/>
                      <a:ext cx="235440" cy="7488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28080" bIns="2808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85" name=""/>
                    <p:cNvSpPr/>
                    <p:nvPr/>
                  </p:nvSpPr>
                  <p:spPr>
                    <a:xfrm>
                      <a:off x="3367440" y="3024360"/>
                      <a:ext cx="288000" cy="5652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73" h="712">
                          <a:moveTo>
                            <a:pt x="373" y="0"/>
                          </a:moveTo>
                          <a:lnTo>
                            <a:pt x="349" y="144"/>
                          </a:lnTo>
                          <a:lnTo>
                            <a:pt x="292" y="266"/>
                          </a:lnTo>
                          <a:lnTo>
                            <a:pt x="253" y="483"/>
                          </a:lnTo>
                          <a:lnTo>
                            <a:pt x="97" y="667"/>
                          </a:lnTo>
                          <a:lnTo>
                            <a:pt x="0" y="71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86" name=""/>
                    <p:cNvSpPr/>
                    <p:nvPr/>
                  </p:nvSpPr>
                  <p:spPr>
                    <a:xfrm>
                      <a:off x="3076200" y="3380040"/>
                      <a:ext cx="326880" cy="287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23" h="362">
                          <a:moveTo>
                            <a:pt x="68" y="362"/>
                          </a:moveTo>
                          <a:lnTo>
                            <a:pt x="423" y="86"/>
                          </a:lnTo>
                          <a:lnTo>
                            <a:pt x="416" y="28"/>
                          </a:lnTo>
                          <a:lnTo>
                            <a:pt x="377" y="0"/>
                          </a:lnTo>
                          <a:lnTo>
                            <a:pt x="0" y="5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87" name=""/>
                    <p:cNvSpPr/>
                    <p:nvPr/>
                  </p:nvSpPr>
                  <p:spPr>
                    <a:xfrm>
                      <a:off x="3207600" y="3557520"/>
                      <a:ext cx="978480" cy="228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62" h="287">
                          <a:moveTo>
                            <a:pt x="0" y="68"/>
                          </a:moveTo>
                          <a:lnTo>
                            <a:pt x="80" y="154"/>
                          </a:lnTo>
                          <a:lnTo>
                            <a:pt x="182" y="245"/>
                          </a:lnTo>
                          <a:lnTo>
                            <a:pt x="297" y="287"/>
                          </a:lnTo>
                          <a:lnTo>
                            <a:pt x="464" y="281"/>
                          </a:lnTo>
                          <a:lnTo>
                            <a:pt x="860" y="138"/>
                          </a:lnTo>
                          <a:lnTo>
                            <a:pt x="1262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88" name=""/>
                    <p:cNvSpPr/>
                    <p:nvPr/>
                  </p:nvSpPr>
                  <p:spPr>
                    <a:xfrm>
                      <a:off x="3727440" y="3521160"/>
                      <a:ext cx="154800" cy="1461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01" h="185">
                          <a:moveTo>
                            <a:pt x="0" y="0"/>
                          </a:moveTo>
                          <a:lnTo>
                            <a:pt x="75" y="99"/>
                          </a:lnTo>
                          <a:lnTo>
                            <a:pt x="201" y="18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89" name=""/>
                    <p:cNvSpPr/>
                    <p:nvPr/>
                  </p:nvSpPr>
                  <p:spPr>
                    <a:xfrm>
                      <a:off x="3100680" y="2660760"/>
                      <a:ext cx="1213920" cy="689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566" h="868">
                          <a:moveTo>
                            <a:pt x="1566" y="0"/>
                          </a:moveTo>
                          <a:lnTo>
                            <a:pt x="1301" y="144"/>
                          </a:lnTo>
                          <a:lnTo>
                            <a:pt x="1158" y="190"/>
                          </a:lnTo>
                          <a:lnTo>
                            <a:pt x="636" y="248"/>
                          </a:lnTo>
                          <a:lnTo>
                            <a:pt x="0" y="86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90" name=""/>
                    <p:cNvSpPr/>
                    <p:nvPr/>
                  </p:nvSpPr>
                  <p:spPr>
                    <a:xfrm>
                      <a:off x="3426480" y="1782720"/>
                      <a:ext cx="678960" cy="568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77" h="717">
                          <a:moveTo>
                            <a:pt x="0" y="0"/>
                          </a:moveTo>
                          <a:lnTo>
                            <a:pt x="45" y="310"/>
                          </a:lnTo>
                          <a:lnTo>
                            <a:pt x="86" y="373"/>
                          </a:lnTo>
                          <a:lnTo>
                            <a:pt x="274" y="475"/>
                          </a:lnTo>
                          <a:lnTo>
                            <a:pt x="733" y="717"/>
                          </a:lnTo>
                          <a:lnTo>
                            <a:pt x="877" y="717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91" name=""/>
                    <p:cNvSpPr/>
                    <p:nvPr/>
                  </p:nvSpPr>
                  <p:spPr>
                    <a:xfrm>
                      <a:off x="3429360" y="1782720"/>
                      <a:ext cx="1027800" cy="390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325" h="493">
                          <a:moveTo>
                            <a:pt x="0" y="0"/>
                          </a:moveTo>
                          <a:lnTo>
                            <a:pt x="241" y="269"/>
                          </a:lnTo>
                          <a:lnTo>
                            <a:pt x="418" y="274"/>
                          </a:lnTo>
                          <a:lnTo>
                            <a:pt x="465" y="373"/>
                          </a:lnTo>
                          <a:lnTo>
                            <a:pt x="562" y="407"/>
                          </a:lnTo>
                          <a:lnTo>
                            <a:pt x="838" y="407"/>
                          </a:lnTo>
                          <a:lnTo>
                            <a:pt x="1044" y="493"/>
                          </a:lnTo>
                          <a:lnTo>
                            <a:pt x="1325" y="38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92" name=""/>
                    <p:cNvSpPr/>
                    <p:nvPr/>
                  </p:nvSpPr>
                  <p:spPr>
                    <a:xfrm>
                      <a:off x="5128920" y="1908360"/>
                      <a:ext cx="590400" cy="1015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764" h="127">
                          <a:moveTo>
                            <a:pt x="0" y="46"/>
                          </a:moveTo>
                          <a:lnTo>
                            <a:pt x="138" y="28"/>
                          </a:lnTo>
                          <a:lnTo>
                            <a:pt x="321" y="86"/>
                          </a:lnTo>
                          <a:lnTo>
                            <a:pt x="477" y="127"/>
                          </a:lnTo>
                          <a:lnTo>
                            <a:pt x="568" y="104"/>
                          </a:lnTo>
                          <a:lnTo>
                            <a:pt x="620" y="93"/>
                          </a:lnTo>
                          <a:lnTo>
                            <a:pt x="712" y="0"/>
                          </a:lnTo>
                          <a:lnTo>
                            <a:pt x="746" y="0"/>
                          </a:lnTo>
                          <a:lnTo>
                            <a:pt x="764" y="127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93" name=""/>
                    <p:cNvSpPr/>
                    <p:nvPr/>
                  </p:nvSpPr>
                  <p:spPr>
                    <a:xfrm>
                      <a:off x="5014080" y="1995480"/>
                      <a:ext cx="531360" cy="451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87" h="568">
                          <a:moveTo>
                            <a:pt x="687" y="0"/>
                          </a:moveTo>
                          <a:lnTo>
                            <a:pt x="653" y="47"/>
                          </a:lnTo>
                          <a:lnTo>
                            <a:pt x="491" y="156"/>
                          </a:lnTo>
                          <a:lnTo>
                            <a:pt x="339" y="276"/>
                          </a:lnTo>
                          <a:lnTo>
                            <a:pt x="224" y="310"/>
                          </a:lnTo>
                          <a:lnTo>
                            <a:pt x="115" y="350"/>
                          </a:lnTo>
                          <a:lnTo>
                            <a:pt x="34" y="407"/>
                          </a:lnTo>
                          <a:lnTo>
                            <a:pt x="6" y="472"/>
                          </a:lnTo>
                          <a:lnTo>
                            <a:pt x="0" y="540"/>
                          </a:lnTo>
                          <a:lnTo>
                            <a:pt x="52" y="568"/>
                          </a:lnTo>
                          <a:lnTo>
                            <a:pt x="144" y="54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94" name=""/>
                    <p:cNvSpPr/>
                    <p:nvPr/>
                  </p:nvSpPr>
                  <p:spPr>
                    <a:xfrm>
                      <a:off x="5079240" y="2278080"/>
                      <a:ext cx="867960" cy="547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119" h="688">
                          <a:moveTo>
                            <a:pt x="1119" y="0"/>
                          </a:moveTo>
                          <a:lnTo>
                            <a:pt x="1004" y="97"/>
                          </a:lnTo>
                          <a:lnTo>
                            <a:pt x="832" y="125"/>
                          </a:lnTo>
                          <a:lnTo>
                            <a:pt x="707" y="21"/>
                          </a:lnTo>
                          <a:lnTo>
                            <a:pt x="563" y="97"/>
                          </a:lnTo>
                          <a:lnTo>
                            <a:pt x="493" y="39"/>
                          </a:lnTo>
                          <a:lnTo>
                            <a:pt x="190" y="143"/>
                          </a:lnTo>
                          <a:lnTo>
                            <a:pt x="92" y="251"/>
                          </a:lnTo>
                          <a:lnTo>
                            <a:pt x="52" y="412"/>
                          </a:lnTo>
                          <a:lnTo>
                            <a:pt x="0" y="613"/>
                          </a:lnTo>
                          <a:lnTo>
                            <a:pt x="24" y="68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95" name=""/>
                    <p:cNvSpPr/>
                    <p:nvPr/>
                  </p:nvSpPr>
                  <p:spPr>
                    <a:xfrm>
                      <a:off x="3614040" y="2370240"/>
                      <a:ext cx="2293200" cy="15987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958" h="2013">
                          <a:moveTo>
                            <a:pt x="2958" y="0"/>
                          </a:moveTo>
                          <a:lnTo>
                            <a:pt x="2666" y="193"/>
                          </a:lnTo>
                          <a:lnTo>
                            <a:pt x="2528" y="446"/>
                          </a:lnTo>
                          <a:lnTo>
                            <a:pt x="2121" y="545"/>
                          </a:lnTo>
                          <a:lnTo>
                            <a:pt x="1816" y="681"/>
                          </a:lnTo>
                          <a:lnTo>
                            <a:pt x="1377" y="756"/>
                          </a:lnTo>
                          <a:lnTo>
                            <a:pt x="986" y="1025"/>
                          </a:lnTo>
                          <a:lnTo>
                            <a:pt x="740" y="1296"/>
                          </a:lnTo>
                          <a:lnTo>
                            <a:pt x="326" y="1807"/>
                          </a:lnTo>
                          <a:lnTo>
                            <a:pt x="86" y="1984"/>
                          </a:lnTo>
                          <a:lnTo>
                            <a:pt x="0" y="201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96" name=""/>
                    <p:cNvSpPr/>
                    <p:nvPr/>
                  </p:nvSpPr>
                  <p:spPr>
                    <a:xfrm>
                      <a:off x="4452840" y="2086200"/>
                      <a:ext cx="373680" cy="4888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82" h="615">
                          <a:moveTo>
                            <a:pt x="0" y="0"/>
                          </a:moveTo>
                          <a:lnTo>
                            <a:pt x="81" y="12"/>
                          </a:lnTo>
                          <a:lnTo>
                            <a:pt x="172" y="477"/>
                          </a:lnTo>
                          <a:lnTo>
                            <a:pt x="211" y="550"/>
                          </a:lnTo>
                          <a:lnTo>
                            <a:pt x="482" y="61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97" name=""/>
                    <p:cNvSpPr/>
                    <p:nvPr/>
                  </p:nvSpPr>
                  <p:spPr>
                    <a:xfrm>
                      <a:off x="4092840" y="2282760"/>
                      <a:ext cx="195480" cy="341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52" h="430">
                          <a:moveTo>
                            <a:pt x="39" y="131"/>
                          </a:moveTo>
                          <a:lnTo>
                            <a:pt x="5" y="63"/>
                          </a:lnTo>
                          <a:lnTo>
                            <a:pt x="0" y="29"/>
                          </a:lnTo>
                          <a:lnTo>
                            <a:pt x="28" y="6"/>
                          </a:lnTo>
                          <a:lnTo>
                            <a:pt x="173" y="0"/>
                          </a:lnTo>
                          <a:lnTo>
                            <a:pt x="247" y="373"/>
                          </a:lnTo>
                          <a:lnTo>
                            <a:pt x="218" y="430"/>
                          </a:lnTo>
                          <a:lnTo>
                            <a:pt x="132" y="355"/>
                          </a:lnTo>
                          <a:lnTo>
                            <a:pt x="161" y="149"/>
                          </a:lnTo>
                          <a:lnTo>
                            <a:pt x="252" y="10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98" name=""/>
                    <p:cNvSpPr/>
                    <p:nvPr/>
                  </p:nvSpPr>
                  <p:spPr>
                    <a:xfrm>
                      <a:off x="4260600" y="2487600"/>
                      <a:ext cx="333000" cy="2923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30" h="368">
                          <a:moveTo>
                            <a:pt x="0" y="172"/>
                          </a:moveTo>
                          <a:lnTo>
                            <a:pt x="0" y="368"/>
                          </a:lnTo>
                          <a:lnTo>
                            <a:pt x="195" y="332"/>
                          </a:lnTo>
                          <a:lnTo>
                            <a:pt x="320" y="224"/>
                          </a:lnTo>
                          <a:lnTo>
                            <a:pt x="328" y="110"/>
                          </a:lnTo>
                          <a:lnTo>
                            <a:pt x="43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99" name=""/>
                    <p:cNvSpPr/>
                    <p:nvPr/>
                  </p:nvSpPr>
                  <p:spPr>
                    <a:xfrm>
                      <a:off x="4500720" y="2678040"/>
                      <a:ext cx="159480" cy="8280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36000" bIns="36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00" name=""/>
                    <p:cNvSpPr/>
                    <p:nvPr/>
                  </p:nvSpPr>
                  <p:spPr>
                    <a:xfrm>
                      <a:off x="5253120" y="2568600"/>
                      <a:ext cx="356400" cy="874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58" h="109">
                          <a:moveTo>
                            <a:pt x="0" y="0"/>
                          </a:moveTo>
                          <a:lnTo>
                            <a:pt x="44" y="35"/>
                          </a:lnTo>
                          <a:lnTo>
                            <a:pt x="114" y="23"/>
                          </a:lnTo>
                          <a:lnTo>
                            <a:pt x="206" y="35"/>
                          </a:lnTo>
                          <a:lnTo>
                            <a:pt x="245" y="7"/>
                          </a:lnTo>
                          <a:lnTo>
                            <a:pt x="286" y="12"/>
                          </a:lnTo>
                          <a:lnTo>
                            <a:pt x="458" y="10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0680" bIns="4068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01" name=""/>
                    <p:cNvSpPr/>
                    <p:nvPr/>
                  </p:nvSpPr>
                  <p:spPr>
                    <a:xfrm>
                      <a:off x="3501000" y="2656080"/>
                      <a:ext cx="2108520" cy="1844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719" h="2324">
                          <a:moveTo>
                            <a:pt x="2719" y="0"/>
                          </a:moveTo>
                          <a:lnTo>
                            <a:pt x="2644" y="70"/>
                          </a:lnTo>
                          <a:lnTo>
                            <a:pt x="2524" y="127"/>
                          </a:lnTo>
                          <a:lnTo>
                            <a:pt x="2433" y="321"/>
                          </a:lnTo>
                          <a:lnTo>
                            <a:pt x="2409" y="402"/>
                          </a:lnTo>
                          <a:lnTo>
                            <a:pt x="2370" y="516"/>
                          </a:lnTo>
                          <a:lnTo>
                            <a:pt x="2305" y="678"/>
                          </a:lnTo>
                          <a:lnTo>
                            <a:pt x="2289" y="678"/>
                          </a:lnTo>
                          <a:lnTo>
                            <a:pt x="2226" y="861"/>
                          </a:lnTo>
                          <a:lnTo>
                            <a:pt x="2099" y="999"/>
                          </a:lnTo>
                          <a:lnTo>
                            <a:pt x="2047" y="1017"/>
                          </a:lnTo>
                          <a:lnTo>
                            <a:pt x="1755" y="1400"/>
                          </a:lnTo>
                          <a:lnTo>
                            <a:pt x="1692" y="1429"/>
                          </a:lnTo>
                          <a:lnTo>
                            <a:pt x="1301" y="1658"/>
                          </a:lnTo>
                          <a:lnTo>
                            <a:pt x="1079" y="1768"/>
                          </a:lnTo>
                          <a:lnTo>
                            <a:pt x="769" y="1992"/>
                          </a:lnTo>
                          <a:lnTo>
                            <a:pt x="717" y="1992"/>
                          </a:lnTo>
                          <a:lnTo>
                            <a:pt x="167" y="2123"/>
                          </a:lnTo>
                          <a:lnTo>
                            <a:pt x="0" y="232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02" name=""/>
                    <p:cNvSpPr/>
                    <p:nvPr/>
                  </p:nvSpPr>
                  <p:spPr>
                    <a:xfrm>
                      <a:off x="3188880" y="2610000"/>
                      <a:ext cx="1550520" cy="1859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999" h="2341">
                          <a:moveTo>
                            <a:pt x="1999" y="0"/>
                          </a:moveTo>
                          <a:lnTo>
                            <a:pt x="1901" y="195"/>
                          </a:lnTo>
                          <a:lnTo>
                            <a:pt x="1671" y="636"/>
                          </a:lnTo>
                          <a:lnTo>
                            <a:pt x="1598" y="740"/>
                          </a:lnTo>
                          <a:lnTo>
                            <a:pt x="1460" y="1045"/>
                          </a:lnTo>
                          <a:lnTo>
                            <a:pt x="1418" y="1131"/>
                          </a:lnTo>
                          <a:lnTo>
                            <a:pt x="1236" y="1504"/>
                          </a:lnTo>
                          <a:lnTo>
                            <a:pt x="712" y="1898"/>
                          </a:lnTo>
                          <a:lnTo>
                            <a:pt x="248" y="2094"/>
                          </a:lnTo>
                          <a:lnTo>
                            <a:pt x="0" y="2341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03" name=""/>
                    <p:cNvSpPr/>
                    <p:nvPr/>
                  </p:nvSpPr>
                  <p:spPr>
                    <a:xfrm>
                      <a:off x="3634200" y="2670120"/>
                      <a:ext cx="666360" cy="1594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60" h="2008">
                          <a:moveTo>
                            <a:pt x="860" y="0"/>
                          </a:moveTo>
                          <a:lnTo>
                            <a:pt x="803" y="493"/>
                          </a:lnTo>
                          <a:lnTo>
                            <a:pt x="746" y="516"/>
                          </a:lnTo>
                          <a:lnTo>
                            <a:pt x="688" y="722"/>
                          </a:lnTo>
                          <a:lnTo>
                            <a:pt x="654" y="746"/>
                          </a:lnTo>
                          <a:lnTo>
                            <a:pt x="470" y="1176"/>
                          </a:lnTo>
                          <a:lnTo>
                            <a:pt x="269" y="1434"/>
                          </a:lnTo>
                          <a:lnTo>
                            <a:pt x="34" y="1617"/>
                          </a:lnTo>
                          <a:lnTo>
                            <a:pt x="63" y="1721"/>
                          </a:lnTo>
                          <a:lnTo>
                            <a:pt x="0" y="200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04" name=""/>
                    <p:cNvSpPr/>
                    <p:nvPr/>
                  </p:nvSpPr>
                  <p:spPr>
                    <a:xfrm>
                      <a:off x="5151960" y="2705040"/>
                      <a:ext cx="531720" cy="174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86" h="218">
                          <a:moveTo>
                            <a:pt x="686" y="7"/>
                          </a:moveTo>
                          <a:lnTo>
                            <a:pt x="624" y="93"/>
                          </a:lnTo>
                          <a:lnTo>
                            <a:pt x="376" y="46"/>
                          </a:lnTo>
                          <a:lnTo>
                            <a:pt x="184" y="0"/>
                          </a:lnTo>
                          <a:lnTo>
                            <a:pt x="57" y="18"/>
                          </a:lnTo>
                          <a:lnTo>
                            <a:pt x="0" y="166"/>
                          </a:lnTo>
                          <a:lnTo>
                            <a:pt x="34" y="21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05" name=""/>
                    <p:cNvSpPr/>
                    <p:nvPr/>
                  </p:nvSpPr>
                  <p:spPr>
                    <a:xfrm>
                      <a:off x="4919760" y="2951280"/>
                      <a:ext cx="432360" cy="255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58" h="321">
                          <a:moveTo>
                            <a:pt x="558" y="0"/>
                          </a:moveTo>
                          <a:lnTo>
                            <a:pt x="443" y="281"/>
                          </a:lnTo>
                          <a:lnTo>
                            <a:pt x="264" y="276"/>
                          </a:lnTo>
                          <a:lnTo>
                            <a:pt x="167" y="315"/>
                          </a:lnTo>
                          <a:lnTo>
                            <a:pt x="0" y="321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06" name=""/>
                    <p:cNvSpPr/>
                    <p:nvPr/>
                  </p:nvSpPr>
                  <p:spPr>
                    <a:xfrm>
                      <a:off x="4888800" y="2621160"/>
                      <a:ext cx="83520" cy="4125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7" h="522">
                          <a:moveTo>
                            <a:pt x="63" y="0"/>
                          </a:moveTo>
                          <a:lnTo>
                            <a:pt x="107" y="63"/>
                          </a:lnTo>
                          <a:lnTo>
                            <a:pt x="0" y="172"/>
                          </a:lnTo>
                          <a:lnTo>
                            <a:pt x="18" y="52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07" name=""/>
                    <p:cNvSpPr/>
                    <p:nvPr/>
                  </p:nvSpPr>
                  <p:spPr>
                    <a:xfrm>
                      <a:off x="4764600" y="2670120"/>
                      <a:ext cx="333000" cy="810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31" h="102">
                          <a:moveTo>
                            <a:pt x="0" y="0"/>
                          </a:moveTo>
                          <a:lnTo>
                            <a:pt x="167" y="102"/>
                          </a:lnTo>
                          <a:lnTo>
                            <a:pt x="350" y="102"/>
                          </a:lnTo>
                          <a:lnTo>
                            <a:pt x="431" y="5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34200" bIns="342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08" name=""/>
                    <p:cNvSpPr/>
                    <p:nvPr/>
                  </p:nvSpPr>
                  <p:spPr>
                    <a:xfrm flipV="1">
                      <a:off x="4276080" y="4514760"/>
                      <a:ext cx="38520" cy="446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-2160" bIns="-216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09" name=""/>
                    <p:cNvSpPr/>
                    <p:nvPr/>
                  </p:nvSpPr>
                  <p:spPr>
                    <a:xfrm>
                      <a:off x="4083840" y="3694320"/>
                      <a:ext cx="1071360" cy="377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382" h="475">
                          <a:moveTo>
                            <a:pt x="1382" y="0"/>
                          </a:moveTo>
                          <a:lnTo>
                            <a:pt x="1153" y="154"/>
                          </a:lnTo>
                          <a:lnTo>
                            <a:pt x="975" y="195"/>
                          </a:lnTo>
                          <a:lnTo>
                            <a:pt x="522" y="281"/>
                          </a:lnTo>
                          <a:lnTo>
                            <a:pt x="230" y="470"/>
                          </a:lnTo>
                          <a:lnTo>
                            <a:pt x="0" y="47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10" name=""/>
                    <p:cNvSpPr/>
                    <p:nvPr/>
                  </p:nvSpPr>
                  <p:spPr>
                    <a:xfrm>
                      <a:off x="3727440" y="3721320"/>
                      <a:ext cx="1182600" cy="3427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526" h="430">
                          <a:moveTo>
                            <a:pt x="1492" y="219"/>
                          </a:moveTo>
                          <a:lnTo>
                            <a:pt x="1447" y="161"/>
                          </a:lnTo>
                          <a:lnTo>
                            <a:pt x="1526" y="34"/>
                          </a:lnTo>
                          <a:lnTo>
                            <a:pt x="1515" y="0"/>
                          </a:lnTo>
                          <a:lnTo>
                            <a:pt x="1275" y="29"/>
                          </a:lnTo>
                          <a:lnTo>
                            <a:pt x="866" y="138"/>
                          </a:lnTo>
                          <a:lnTo>
                            <a:pt x="602" y="298"/>
                          </a:lnTo>
                          <a:lnTo>
                            <a:pt x="362" y="310"/>
                          </a:lnTo>
                          <a:lnTo>
                            <a:pt x="0" y="43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11" name=""/>
                    <p:cNvSpPr/>
                    <p:nvPr/>
                  </p:nvSpPr>
                  <p:spPr>
                    <a:xfrm>
                      <a:off x="4657320" y="3567240"/>
                      <a:ext cx="82080" cy="1778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6" h="225">
                          <a:moveTo>
                            <a:pt x="0" y="0"/>
                          </a:moveTo>
                          <a:lnTo>
                            <a:pt x="106" y="104"/>
                          </a:lnTo>
                          <a:lnTo>
                            <a:pt x="70" y="22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12" name=""/>
                    <p:cNvSpPr/>
                    <p:nvPr/>
                  </p:nvSpPr>
                  <p:spPr>
                    <a:xfrm>
                      <a:off x="4910040" y="3740400"/>
                      <a:ext cx="61920" cy="80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0" h="102">
                          <a:moveTo>
                            <a:pt x="80" y="102"/>
                          </a:moveTo>
                          <a:lnTo>
                            <a:pt x="12" y="52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33840" bIns="3384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13" name=""/>
                    <p:cNvSpPr/>
                    <p:nvPr/>
                  </p:nvSpPr>
                  <p:spPr>
                    <a:xfrm>
                      <a:off x="4626360" y="3672000"/>
                      <a:ext cx="21600" cy="95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9" h="120">
                          <a:moveTo>
                            <a:pt x="29" y="0"/>
                          </a:moveTo>
                          <a:lnTo>
                            <a:pt x="0" y="58"/>
                          </a:lnTo>
                          <a:lnTo>
                            <a:pt x="0" y="12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14" name=""/>
                    <p:cNvSpPr/>
                    <p:nvPr/>
                  </p:nvSpPr>
                  <p:spPr>
                    <a:xfrm>
                      <a:off x="4186080" y="3957840"/>
                      <a:ext cx="279000" cy="4921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60" h="620">
                          <a:moveTo>
                            <a:pt x="360" y="620"/>
                          </a:moveTo>
                          <a:lnTo>
                            <a:pt x="206" y="563"/>
                          </a:lnTo>
                          <a:lnTo>
                            <a:pt x="97" y="424"/>
                          </a:lnTo>
                          <a:lnTo>
                            <a:pt x="62" y="333"/>
                          </a:lnTo>
                          <a:lnTo>
                            <a:pt x="0" y="258"/>
                          </a:lnTo>
                          <a:lnTo>
                            <a:pt x="39" y="138"/>
                          </a:lnTo>
                          <a:lnTo>
                            <a:pt x="16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15" name=""/>
                    <p:cNvSpPr/>
                    <p:nvPr/>
                  </p:nvSpPr>
                  <p:spPr>
                    <a:xfrm>
                      <a:off x="3700800" y="2826000"/>
                      <a:ext cx="1156320" cy="1150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492" h="1451">
                          <a:moveTo>
                            <a:pt x="1492" y="0"/>
                          </a:moveTo>
                          <a:lnTo>
                            <a:pt x="1377" y="22"/>
                          </a:lnTo>
                          <a:lnTo>
                            <a:pt x="1158" y="493"/>
                          </a:lnTo>
                          <a:lnTo>
                            <a:pt x="746" y="780"/>
                          </a:lnTo>
                          <a:lnTo>
                            <a:pt x="550" y="1164"/>
                          </a:lnTo>
                          <a:lnTo>
                            <a:pt x="287" y="1399"/>
                          </a:lnTo>
                          <a:lnTo>
                            <a:pt x="63" y="1451"/>
                          </a:lnTo>
                          <a:lnTo>
                            <a:pt x="0" y="142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16" name=""/>
                    <p:cNvSpPr/>
                    <p:nvPr/>
                  </p:nvSpPr>
                  <p:spPr>
                    <a:xfrm>
                      <a:off x="3300840" y="4754520"/>
                      <a:ext cx="40320" cy="921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2" h="114">
                          <a:moveTo>
                            <a:pt x="52" y="114"/>
                          </a:moveTo>
                          <a:lnTo>
                            <a:pt x="46" y="64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5360" bIns="4536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17" name=""/>
                    <p:cNvSpPr/>
                    <p:nvPr/>
                  </p:nvSpPr>
                  <p:spPr>
                    <a:xfrm>
                      <a:off x="3233880" y="4364280"/>
                      <a:ext cx="379800" cy="4698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89" h="591">
                          <a:moveTo>
                            <a:pt x="0" y="591"/>
                          </a:moveTo>
                          <a:lnTo>
                            <a:pt x="91" y="487"/>
                          </a:lnTo>
                          <a:lnTo>
                            <a:pt x="218" y="328"/>
                          </a:lnTo>
                          <a:lnTo>
                            <a:pt x="351" y="229"/>
                          </a:lnTo>
                          <a:lnTo>
                            <a:pt x="455" y="177"/>
                          </a:lnTo>
                          <a:lnTo>
                            <a:pt x="489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18" name=""/>
                    <p:cNvSpPr/>
                    <p:nvPr/>
                  </p:nvSpPr>
                  <p:spPr>
                    <a:xfrm>
                      <a:off x="3838680" y="3467160"/>
                      <a:ext cx="702360" cy="10238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07" h="1291">
                          <a:moveTo>
                            <a:pt x="0" y="1291"/>
                          </a:moveTo>
                          <a:lnTo>
                            <a:pt x="12" y="1119"/>
                          </a:lnTo>
                          <a:lnTo>
                            <a:pt x="12" y="1072"/>
                          </a:lnTo>
                          <a:lnTo>
                            <a:pt x="86" y="929"/>
                          </a:lnTo>
                          <a:lnTo>
                            <a:pt x="75" y="866"/>
                          </a:lnTo>
                          <a:lnTo>
                            <a:pt x="206" y="827"/>
                          </a:lnTo>
                          <a:lnTo>
                            <a:pt x="396" y="626"/>
                          </a:lnTo>
                          <a:lnTo>
                            <a:pt x="464" y="516"/>
                          </a:lnTo>
                          <a:lnTo>
                            <a:pt x="620" y="418"/>
                          </a:lnTo>
                          <a:lnTo>
                            <a:pt x="815" y="229"/>
                          </a:lnTo>
                          <a:lnTo>
                            <a:pt x="907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19" name=""/>
                    <p:cNvSpPr/>
                    <p:nvPr/>
                  </p:nvSpPr>
                  <p:spPr>
                    <a:xfrm>
                      <a:off x="3998520" y="3098880"/>
                      <a:ext cx="266760" cy="5238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44" h="659">
                          <a:moveTo>
                            <a:pt x="344" y="50"/>
                          </a:moveTo>
                          <a:lnTo>
                            <a:pt x="281" y="62"/>
                          </a:lnTo>
                          <a:lnTo>
                            <a:pt x="200" y="0"/>
                          </a:lnTo>
                          <a:lnTo>
                            <a:pt x="184" y="159"/>
                          </a:lnTo>
                          <a:lnTo>
                            <a:pt x="0" y="65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20" name=""/>
                    <p:cNvSpPr/>
                    <p:nvPr/>
                  </p:nvSpPr>
                  <p:spPr>
                    <a:xfrm>
                      <a:off x="4420440" y="2870280"/>
                      <a:ext cx="39960" cy="377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2" h="475">
                          <a:moveTo>
                            <a:pt x="0" y="0"/>
                          </a:moveTo>
                          <a:lnTo>
                            <a:pt x="52" y="200"/>
                          </a:lnTo>
                          <a:lnTo>
                            <a:pt x="36" y="47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21" name=""/>
                    <p:cNvSpPr/>
                    <p:nvPr/>
                  </p:nvSpPr>
                  <p:spPr>
                    <a:xfrm flipH="1" flipV="1">
                      <a:off x="4497840" y="3274920"/>
                      <a:ext cx="61920" cy="12888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22" name=""/>
                    <p:cNvSpPr/>
                    <p:nvPr/>
                  </p:nvSpPr>
                  <p:spPr>
                    <a:xfrm>
                      <a:off x="3893400" y="3019320"/>
                      <a:ext cx="927000" cy="1471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198" h="1854">
                          <a:moveTo>
                            <a:pt x="1072" y="0"/>
                          </a:moveTo>
                          <a:lnTo>
                            <a:pt x="1198" y="143"/>
                          </a:lnTo>
                          <a:lnTo>
                            <a:pt x="1067" y="264"/>
                          </a:lnTo>
                          <a:lnTo>
                            <a:pt x="992" y="477"/>
                          </a:lnTo>
                          <a:lnTo>
                            <a:pt x="574" y="947"/>
                          </a:lnTo>
                          <a:lnTo>
                            <a:pt x="551" y="1137"/>
                          </a:lnTo>
                          <a:lnTo>
                            <a:pt x="418" y="1280"/>
                          </a:lnTo>
                          <a:lnTo>
                            <a:pt x="217" y="1624"/>
                          </a:lnTo>
                          <a:lnTo>
                            <a:pt x="115" y="1619"/>
                          </a:lnTo>
                          <a:lnTo>
                            <a:pt x="0" y="185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23" name=""/>
                    <p:cNvSpPr/>
                    <p:nvPr/>
                  </p:nvSpPr>
                  <p:spPr>
                    <a:xfrm>
                      <a:off x="3803400" y="3489480"/>
                      <a:ext cx="736200" cy="850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48" h="1072">
                          <a:moveTo>
                            <a:pt x="0" y="1072"/>
                          </a:moveTo>
                          <a:lnTo>
                            <a:pt x="172" y="1061"/>
                          </a:lnTo>
                          <a:lnTo>
                            <a:pt x="193" y="855"/>
                          </a:lnTo>
                          <a:lnTo>
                            <a:pt x="263" y="740"/>
                          </a:lnTo>
                          <a:lnTo>
                            <a:pt x="383" y="625"/>
                          </a:lnTo>
                          <a:lnTo>
                            <a:pt x="489" y="475"/>
                          </a:lnTo>
                          <a:lnTo>
                            <a:pt x="649" y="355"/>
                          </a:lnTo>
                          <a:lnTo>
                            <a:pt x="826" y="172"/>
                          </a:lnTo>
                          <a:lnTo>
                            <a:pt x="948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524" name=""/>
                    <p:cNvSpPr/>
                    <p:nvPr/>
                  </p:nvSpPr>
                  <p:spPr>
                    <a:xfrm>
                      <a:off x="2419920" y="4022640"/>
                      <a:ext cx="973800" cy="390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57" h="493">
                          <a:moveTo>
                            <a:pt x="0" y="0"/>
                          </a:moveTo>
                          <a:lnTo>
                            <a:pt x="224" y="214"/>
                          </a:lnTo>
                          <a:lnTo>
                            <a:pt x="396" y="321"/>
                          </a:lnTo>
                          <a:lnTo>
                            <a:pt x="1119" y="488"/>
                          </a:lnTo>
                          <a:lnTo>
                            <a:pt x="1189" y="436"/>
                          </a:lnTo>
                          <a:lnTo>
                            <a:pt x="1257" y="49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</p:grpSp>
            </p:grpSp>
          </p:grpSp>
          <p:sp>
            <p:nvSpPr>
              <p:cNvPr id="525" name=""/>
              <p:cNvSpPr/>
              <p:nvPr/>
            </p:nvSpPr>
            <p:spPr>
              <a:xfrm flipH="1">
                <a:off x="3456000" y="2068560"/>
                <a:ext cx="37080" cy="2232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6" name=""/>
              <p:cNvSpPr/>
              <p:nvPr/>
            </p:nvSpPr>
            <p:spPr>
              <a:xfrm>
                <a:off x="2273040" y="2924280"/>
                <a:ext cx="82080" cy="177840"/>
              </a:xfrm>
              <a:custGeom>
                <a:avLst/>
                <a:gdLst/>
                <a:ahLst/>
                <a:rect l="l" t="t" r="r" b="b"/>
                <a:pathLst>
                  <a:path w="108" h="222">
                    <a:moveTo>
                      <a:pt x="108" y="222"/>
                    </a:moveTo>
                    <a:lnTo>
                      <a:pt x="65" y="122"/>
                    </a:lnTo>
                    <a:lnTo>
                      <a:pt x="65" y="0"/>
                    </a:lnTo>
                    <a:lnTo>
                      <a:pt x="0" y="5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7" name=""/>
              <p:cNvSpPr/>
              <p:nvPr/>
            </p:nvSpPr>
            <p:spPr>
              <a:xfrm flipV="1">
                <a:off x="1437480" y="3693960"/>
                <a:ext cx="4320" cy="1047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8" name=""/>
              <p:cNvSpPr/>
              <p:nvPr/>
            </p:nvSpPr>
            <p:spPr>
              <a:xfrm>
                <a:off x="2715120" y="3129120"/>
                <a:ext cx="136080" cy="277560"/>
              </a:xfrm>
              <a:custGeom>
                <a:avLst/>
                <a:gdLst/>
                <a:ahLst/>
                <a:rect l="l" t="t" r="r" b="b"/>
                <a:pathLst>
                  <a:path w="178" h="350">
                    <a:moveTo>
                      <a:pt x="0" y="0"/>
                    </a:moveTo>
                    <a:lnTo>
                      <a:pt x="178" y="143"/>
                    </a:lnTo>
                    <a:lnTo>
                      <a:pt x="178" y="35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9" name=""/>
              <p:cNvSpPr/>
              <p:nvPr/>
            </p:nvSpPr>
            <p:spPr>
              <a:xfrm flipH="1">
                <a:off x="2722320" y="3316320"/>
                <a:ext cx="66600" cy="730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6280" bIns="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0" name=""/>
              <p:cNvSpPr/>
              <p:nvPr/>
            </p:nvSpPr>
            <p:spPr>
              <a:xfrm>
                <a:off x="3381840" y="2847960"/>
                <a:ext cx="185760" cy="446040"/>
              </a:xfrm>
              <a:custGeom>
                <a:avLst/>
                <a:gdLst/>
                <a:ahLst/>
                <a:rect l="l" t="t" r="r" b="b"/>
                <a:pathLst>
                  <a:path w="240" h="561">
                    <a:moveTo>
                      <a:pt x="62" y="561"/>
                    </a:moveTo>
                    <a:lnTo>
                      <a:pt x="0" y="412"/>
                    </a:lnTo>
                    <a:lnTo>
                      <a:pt x="24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1" name=""/>
              <p:cNvSpPr/>
              <p:nvPr/>
            </p:nvSpPr>
            <p:spPr>
              <a:xfrm>
                <a:off x="5129280" y="1908360"/>
                <a:ext cx="590400" cy="101520"/>
              </a:xfrm>
              <a:custGeom>
                <a:avLst/>
                <a:gdLst/>
                <a:ahLst/>
                <a:rect l="l" t="t" r="r" b="b"/>
                <a:pathLst>
                  <a:path w="764" h="127">
                    <a:moveTo>
                      <a:pt x="0" y="46"/>
                    </a:moveTo>
                    <a:lnTo>
                      <a:pt x="138" y="28"/>
                    </a:lnTo>
                    <a:lnTo>
                      <a:pt x="321" y="86"/>
                    </a:lnTo>
                    <a:lnTo>
                      <a:pt x="477" y="127"/>
                    </a:lnTo>
                    <a:lnTo>
                      <a:pt x="568" y="104"/>
                    </a:lnTo>
                    <a:lnTo>
                      <a:pt x="620" y="93"/>
                    </a:lnTo>
                    <a:lnTo>
                      <a:pt x="712" y="0"/>
                    </a:lnTo>
                    <a:lnTo>
                      <a:pt x="746" y="0"/>
                    </a:lnTo>
                    <a:lnTo>
                      <a:pt x="764" y="12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2" name=""/>
              <p:cNvSpPr/>
              <p:nvPr/>
            </p:nvSpPr>
            <p:spPr>
              <a:xfrm>
                <a:off x="4260960" y="2487600"/>
                <a:ext cx="333000" cy="292320"/>
              </a:xfrm>
              <a:custGeom>
                <a:avLst/>
                <a:gdLst/>
                <a:ahLst/>
                <a:rect l="l" t="t" r="r" b="b"/>
                <a:pathLst>
                  <a:path w="430" h="368">
                    <a:moveTo>
                      <a:pt x="0" y="172"/>
                    </a:moveTo>
                    <a:lnTo>
                      <a:pt x="0" y="368"/>
                    </a:lnTo>
                    <a:lnTo>
                      <a:pt x="195" y="332"/>
                    </a:lnTo>
                    <a:lnTo>
                      <a:pt x="320" y="224"/>
                    </a:lnTo>
                    <a:lnTo>
                      <a:pt x="328" y="110"/>
                    </a:lnTo>
                    <a:lnTo>
                      <a:pt x="43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3" name=""/>
              <p:cNvSpPr/>
              <p:nvPr/>
            </p:nvSpPr>
            <p:spPr>
              <a:xfrm flipH="1">
                <a:off x="5262120" y="2370240"/>
                <a:ext cx="57240" cy="1857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4" name=""/>
              <p:cNvSpPr/>
              <p:nvPr/>
            </p:nvSpPr>
            <p:spPr>
              <a:xfrm>
                <a:off x="5253480" y="2568600"/>
                <a:ext cx="356400" cy="87480"/>
              </a:xfrm>
              <a:custGeom>
                <a:avLst/>
                <a:gdLst/>
                <a:ahLst/>
                <a:rect l="l" t="t" r="r" b="b"/>
                <a:pathLst>
                  <a:path w="458" h="109">
                    <a:moveTo>
                      <a:pt x="0" y="0"/>
                    </a:moveTo>
                    <a:lnTo>
                      <a:pt x="44" y="35"/>
                    </a:lnTo>
                    <a:lnTo>
                      <a:pt x="114" y="23"/>
                    </a:lnTo>
                    <a:lnTo>
                      <a:pt x="206" y="35"/>
                    </a:lnTo>
                    <a:lnTo>
                      <a:pt x="245" y="7"/>
                    </a:lnTo>
                    <a:lnTo>
                      <a:pt x="286" y="12"/>
                    </a:lnTo>
                    <a:lnTo>
                      <a:pt x="458" y="10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680" bIns="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5" name=""/>
              <p:cNvSpPr/>
              <p:nvPr/>
            </p:nvSpPr>
            <p:spPr>
              <a:xfrm flipV="1">
                <a:off x="3682800" y="3930840"/>
                <a:ext cx="23040" cy="950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6" name=""/>
              <p:cNvSpPr/>
              <p:nvPr/>
            </p:nvSpPr>
            <p:spPr>
              <a:xfrm>
                <a:off x="4764960" y="2670120"/>
                <a:ext cx="333000" cy="81000"/>
              </a:xfrm>
              <a:custGeom>
                <a:avLst/>
                <a:gdLst/>
                <a:ahLst/>
                <a:rect l="l" t="t" r="r" b="b"/>
                <a:pathLst>
                  <a:path w="431" h="102">
                    <a:moveTo>
                      <a:pt x="0" y="0"/>
                    </a:moveTo>
                    <a:lnTo>
                      <a:pt x="167" y="102"/>
                    </a:lnTo>
                    <a:lnTo>
                      <a:pt x="350" y="102"/>
                    </a:lnTo>
                    <a:lnTo>
                      <a:pt x="431" y="5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200" bIns="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7" name=""/>
              <p:cNvSpPr/>
              <p:nvPr/>
            </p:nvSpPr>
            <p:spPr>
              <a:xfrm>
                <a:off x="4657680" y="3567240"/>
                <a:ext cx="82080" cy="177840"/>
              </a:xfrm>
              <a:custGeom>
                <a:avLst/>
                <a:gdLst/>
                <a:ahLst/>
                <a:rect l="l" t="t" r="r" b="b"/>
                <a:pathLst>
                  <a:path w="106" h="225">
                    <a:moveTo>
                      <a:pt x="0" y="0"/>
                    </a:moveTo>
                    <a:lnTo>
                      <a:pt x="106" y="104"/>
                    </a:lnTo>
                    <a:lnTo>
                      <a:pt x="70" y="22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8" name=""/>
              <p:cNvSpPr/>
              <p:nvPr/>
            </p:nvSpPr>
            <p:spPr>
              <a:xfrm>
                <a:off x="4626720" y="3672000"/>
                <a:ext cx="21600" cy="95040"/>
              </a:xfrm>
              <a:custGeom>
                <a:avLst/>
                <a:gdLst/>
                <a:ahLst/>
                <a:rect l="l" t="t" r="r" b="b"/>
                <a:pathLst>
                  <a:path w="29" h="120">
                    <a:moveTo>
                      <a:pt x="29" y="0"/>
                    </a:moveTo>
                    <a:lnTo>
                      <a:pt x="0" y="58"/>
                    </a:lnTo>
                    <a:lnTo>
                      <a:pt x="0" y="12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9" name=""/>
              <p:cNvSpPr/>
              <p:nvPr/>
            </p:nvSpPr>
            <p:spPr>
              <a:xfrm flipV="1">
                <a:off x="3775320" y="3971880"/>
                <a:ext cx="162720" cy="50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0" name=""/>
              <p:cNvSpPr/>
              <p:nvPr/>
            </p:nvSpPr>
            <p:spPr>
              <a:xfrm flipH="1" flipV="1">
                <a:off x="4498200" y="3274920"/>
                <a:ext cx="61920" cy="1288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1" name=""/>
              <p:cNvSpPr/>
              <p:nvPr/>
            </p:nvSpPr>
            <p:spPr>
              <a:xfrm flipH="1">
                <a:off x="4352040" y="3776760"/>
                <a:ext cx="1080" cy="633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6560" bIns="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2" name=""/>
              <p:cNvSpPr/>
              <p:nvPr/>
            </p:nvSpPr>
            <p:spPr>
              <a:xfrm>
                <a:off x="3581640" y="3849840"/>
                <a:ext cx="497880" cy="341280"/>
              </a:xfrm>
              <a:custGeom>
                <a:avLst/>
                <a:gdLst/>
                <a:ahLst/>
                <a:rect l="l" t="t" r="r" b="b"/>
                <a:pathLst>
                  <a:path w="642" h="431">
                    <a:moveTo>
                      <a:pt x="0" y="431"/>
                    </a:moveTo>
                    <a:lnTo>
                      <a:pt x="211" y="327"/>
                    </a:lnTo>
                    <a:lnTo>
                      <a:pt x="435" y="137"/>
                    </a:lnTo>
                    <a:lnTo>
                      <a:pt x="642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543" name=""/>
            <p:cNvSpPr/>
            <p:nvPr/>
          </p:nvSpPr>
          <p:spPr>
            <a:xfrm>
              <a:off x="4501080" y="2678040"/>
              <a:ext cx="159480" cy="82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4" name=""/>
            <p:cNvSpPr/>
            <p:nvPr/>
          </p:nvSpPr>
          <p:spPr>
            <a:xfrm flipH="1" flipV="1">
              <a:off x="4327560" y="3827520"/>
              <a:ext cx="63360" cy="223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5" name=""/>
            <p:cNvSpPr/>
            <p:nvPr/>
          </p:nvSpPr>
          <p:spPr>
            <a:xfrm flipV="1">
              <a:off x="4084200" y="3968640"/>
              <a:ext cx="1080" cy="442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46" name=""/>
          <p:cNvSpPr/>
          <p:nvPr/>
        </p:nvSpPr>
        <p:spPr>
          <a:xfrm flipH="1">
            <a:off x="2714760" y="4011480"/>
            <a:ext cx="69840" cy="34128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"/>
          <p:cNvSpPr/>
          <p:nvPr/>
        </p:nvSpPr>
        <p:spPr>
          <a:xfrm flipH="1">
            <a:off x="3119400" y="4464000"/>
            <a:ext cx="76320" cy="15084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48" name=""/>
          <p:cNvGrpSpPr/>
          <p:nvPr/>
        </p:nvGrpSpPr>
        <p:grpSpPr>
          <a:xfrm>
            <a:off x="3301920" y="4500720"/>
            <a:ext cx="204840" cy="345960"/>
            <a:chOff x="3301920" y="4500720"/>
            <a:chExt cx="204840" cy="345960"/>
          </a:xfrm>
        </p:grpSpPr>
        <p:sp>
          <p:nvSpPr>
            <p:cNvPr id="549" name=""/>
            <p:cNvSpPr/>
            <p:nvPr/>
          </p:nvSpPr>
          <p:spPr>
            <a:xfrm>
              <a:off x="3301920" y="4754520"/>
              <a:ext cx="40320" cy="92160"/>
            </a:xfrm>
            <a:custGeom>
              <a:avLst/>
              <a:gdLst/>
              <a:ahLst/>
              <a:rect l="l" t="t" r="r" b="b"/>
              <a:pathLst>
                <a:path w="52" h="114">
                  <a:moveTo>
                    <a:pt x="52" y="114"/>
                  </a:moveTo>
                  <a:lnTo>
                    <a:pt x="46" y="64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" name=""/>
            <p:cNvSpPr/>
            <p:nvPr/>
          </p:nvSpPr>
          <p:spPr>
            <a:xfrm>
              <a:off x="3301920" y="4500720"/>
              <a:ext cx="204840" cy="260280"/>
            </a:xfrm>
            <a:custGeom>
              <a:avLst/>
              <a:gdLst/>
              <a:ahLst/>
              <a:rect l="l" t="t" r="r" b="b"/>
              <a:pathLst>
                <a:path w="263" h="328">
                  <a:moveTo>
                    <a:pt x="5" y="328"/>
                  </a:moveTo>
                  <a:lnTo>
                    <a:pt x="0" y="195"/>
                  </a:lnTo>
                  <a:lnTo>
                    <a:pt x="34" y="138"/>
                  </a:lnTo>
                  <a:lnTo>
                    <a:pt x="154" y="46"/>
                  </a:lnTo>
                  <a:lnTo>
                    <a:pt x="263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51" name=""/>
          <p:cNvGrpSpPr/>
          <p:nvPr/>
        </p:nvGrpSpPr>
        <p:grpSpPr>
          <a:xfrm>
            <a:off x="1492200" y="1603440"/>
            <a:ext cx="3946320" cy="3332160"/>
            <a:chOff x="1492200" y="1603440"/>
            <a:chExt cx="3946320" cy="3332160"/>
          </a:xfrm>
        </p:grpSpPr>
        <p:sp>
          <p:nvSpPr>
            <p:cNvPr id="552" name=""/>
            <p:cNvSpPr/>
            <p:nvPr/>
          </p:nvSpPr>
          <p:spPr>
            <a:xfrm>
              <a:off x="3684600" y="2000160"/>
              <a:ext cx="519120" cy="86040"/>
            </a:xfrm>
            <a:custGeom>
              <a:avLst/>
              <a:gdLst/>
              <a:ahLst/>
              <a:rect l="l" t="t" r="r" b="b"/>
              <a:pathLst>
                <a:path w="668" h="110">
                  <a:moveTo>
                    <a:pt x="5" y="0"/>
                  </a:moveTo>
                  <a:lnTo>
                    <a:pt x="0" y="20"/>
                  </a:lnTo>
                  <a:lnTo>
                    <a:pt x="172" y="72"/>
                  </a:lnTo>
                  <a:lnTo>
                    <a:pt x="173" y="72"/>
                  </a:lnTo>
                  <a:lnTo>
                    <a:pt x="666" y="110"/>
                  </a:lnTo>
                  <a:lnTo>
                    <a:pt x="668" y="88"/>
                  </a:lnTo>
                  <a:lnTo>
                    <a:pt x="175" y="51"/>
                  </a:lnTo>
                  <a:lnTo>
                    <a:pt x="173" y="61"/>
                  </a:lnTo>
                  <a:lnTo>
                    <a:pt x="177" y="52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240" bIns="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3" name=""/>
            <p:cNvSpPr/>
            <p:nvPr/>
          </p:nvSpPr>
          <p:spPr>
            <a:xfrm>
              <a:off x="3715560" y="1922400"/>
              <a:ext cx="234000" cy="765360"/>
            </a:xfrm>
            <a:custGeom>
              <a:avLst/>
              <a:gdLst/>
              <a:ahLst/>
              <a:rect l="l" t="t" r="r" b="b"/>
              <a:pathLst>
                <a:path w="303" h="962">
                  <a:moveTo>
                    <a:pt x="303" y="19"/>
                  </a:moveTo>
                  <a:lnTo>
                    <a:pt x="294" y="0"/>
                  </a:lnTo>
                  <a:lnTo>
                    <a:pt x="151" y="71"/>
                  </a:lnTo>
                  <a:lnTo>
                    <a:pt x="147" y="73"/>
                  </a:lnTo>
                  <a:lnTo>
                    <a:pt x="145" y="77"/>
                  </a:lnTo>
                  <a:lnTo>
                    <a:pt x="39" y="378"/>
                  </a:lnTo>
                  <a:lnTo>
                    <a:pt x="38" y="381"/>
                  </a:lnTo>
                  <a:lnTo>
                    <a:pt x="0" y="961"/>
                  </a:lnTo>
                  <a:lnTo>
                    <a:pt x="21" y="962"/>
                  </a:lnTo>
                  <a:lnTo>
                    <a:pt x="59" y="383"/>
                  </a:lnTo>
                  <a:lnTo>
                    <a:pt x="48" y="381"/>
                  </a:lnTo>
                  <a:lnTo>
                    <a:pt x="57" y="385"/>
                  </a:lnTo>
                  <a:lnTo>
                    <a:pt x="163" y="84"/>
                  </a:lnTo>
                  <a:lnTo>
                    <a:pt x="161" y="87"/>
                  </a:lnTo>
                  <a:lnTo>
                    <a:pt x="165" y="80"/>
                  </a:lnTo>
                  <a:lnTo>
                    <a:pt x="154" y="80"/>
                  </a:lnTo>
                  <a:lnTo>
                    <a:pt x="160" y="91"/>
                  </a:lnTo>
                  <a:lnTo>
                    <a:pt x="303" y="1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4" name=""/>
            <p:cNvSpPr/>
            <p:nvPr/>
          </p:nvSpPr>
          <p:spPr>
            <a:xfrm>
              <a:off x="3568320" y="2124000"/>
              <a:ext cx="182880" cy="108000"/>
            </a:xfrm>
            <a:custGeom>
              <a:avLst/>
              <a:gdLst/>
              <a:ahLst/>
              <a:rect l="l" t="t" r="r" b="b"/>
              <a:pathLst>
                <a:path w="237" h="137">
                  <a:moveTo>
                    <a:pt x="0" y="0"/>
                  </a:moveTo>
                  <a:lnTo>
                    <a:pt x="0" y="22"/>
                  </a:lnTo>
                  <a:lnTo>
                    <a:pt x="136" y="22"/>
                  </a:lnTo>
                  <a:lnTo>
                    <a:pt x="136" y="11"/>
                  </a:lnTo>
                  <a:lnTo>
                    <a:pt x="125" y="11"/>
                  </a:lnTo>
                  <a:lnTo>
                    <a:pt x="129" y="18"/>
                  </a:lnTo>
                  <a:lnTo>
                    <a:pt x="133" y="20"/>
                  </a:lnTo>
                  <a:lnTo>
                    <a:pt x="125" y="11"/>
                  </a:lnTo>
                  <a:lnTo>
                    <a:pt x="125" y="126"/>
                  </a:lnTo>
                  <a:lnTo>
                    <a:pt x="125" y="126"/>
                  </a:lnTo>
                  <a:lnTo>
                    <a:pt x="129" y="133"/>
                  </a:lnTo>
                  <a:lnTo>
                    <a:pt x="133" y="135"/>
                  </a:lnTo>
                  <a:lnTo>
                    <a:pt x="136" y="137"/>
                  </a:lnTo>
                  <a:lnTo>
                    <a:pt x="237" y="137"/>
                  </a:lnTo>
                  <a:lnTo>
                    <a:pt x="237" y="115"/>
                  </a:lnTo>
                  <a:lnTo>
                    <a:pt x="136" y="115"/>
                  </a:lnTo>
                  <a:lnTo>
                    <a:pt x="147" y="126"/>
                  </a:lnTo>
                  <a:lnTo>
                    <a:pt x="143" y="119"/>
                  </a:lnTo>
                  <a:lnTo>
                    <a:pt x="140" y="117"/>
                  </a:lnTo>
                  <a:lnTo>
                    <a:pt x="136" y="126"/>
                  </a:lnTo>
                  <a:lnTo>
                    <a:pt x="147" y="126"/>
                  </a:lnTo>
                  <a:lnTo>
                    <a:pt x="147" y="11"/>
                  </a:lnTo>
                  <a:lnTo>
                    <a:pt x="147" y="11"/>
                  </a:lnTo>
                  <a:lnTo>
                    <a:pt x="143" y="4"/>
                  </a:lnTo>
                  <a:lnTo>
                    <a:pt x="140" y="2"/>
                  </a:lnTo>
                  <a:lnTo>
                    <a:pt x="1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5" name=""/>
            <p:cNvSpPr/>
            <p:nvPr/>
          </p:nvSpPr>
          <p:spPr>
            <a:xfrm>
              <a:off x="3602160" y="2286000"/>
              <a:ext cx="100800" cy="122400"/>
            </a:xfrm>
            <a:custGeom>
              <a:avLst/>
              <a:gdLst/>
              <a:ahLst/>
              <a:rect l="l" t="t" r="r" b="b"/>
              <a:pathLst>
                <a:path w="129" h="154">
                  <a:moveTo>
                    <a:pt x="14" y="0"/>
                  </a:moveTo>
                  <a:lnTo>
                    <a:pt x="0" y="16"/>
                  </a:lnTo>
                  <a:lnTo>
                    <a:pt x="114" y="154"/>
                  </a:lnTo>
                  <a:lnTo>
                    <a:pt x="129" y="138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6" name=""/>
            <p:cNvSpPr/>
            <p:nvPr/>
          </p:nvSpPr>
          <p:spPr>
            <a:xfrm>
              <a:off x="3180600" y="2247840"/>
              <a:ext cx="812520" cy="400320"/>
            </a:xfrm>
            <a:custGeom>
              <a:avLst/>
              <a:gdLst/>
              <a:ahLst/>
              <a:rect l="l" t="t" r="r" b="b"/>
              <a:pathLst>
                <a:path w="1049" h="506">
                  <a:moveTo>
                    <a:pt x="1049" y="33"/>
                  </a:moveTo>
                  <a:lnTo>
                    <a:pt x="1041" y="13"/>
                  </a:lnTo>
                  <a:lnTo>
                    <a:pt x="726" y="128"/>
                  </a:lnTo>
                  <a:lnTo>
                    <a:pt x="726" y="128"/>
                  </a:lnTo>
                  <a:lnTo>
                    <a:pt x="724" y="128"/>
                  </a:lnTo>
                  <a:lnTo>
                    <a:pt x="299" y="486"/>
                  </a:lnTo>
                  <a:lnTo>
                    <a:pt x="305" y="495"/>
                  </a:lnTo>
                  <a:lnTo>
                    <a:pt x="312" y="488"/>
                  </a:lnTo>
                  <a:lnTo>
                    <a:pt x="308" y="486"/>
                  </a:lnTo>
                  <a:lnTo>
                    <a:pt x="305" y="484"/>
                  </a:lnTo>
                  <a:lnTo>
                    <a:pt x="301" y="486"/>
                  </a:lnTo>
                  <a:lnTo>
                    <a:pt x="313" y="488"/>
                  </a:lnTo>
                  <a:lnTo>
                    <a:pt x="16" y="0"/>
                  </a:lnTo>
                  <a:lnTo>
                    <a:pt x="0" y="15"/>
                  </a:lnTo>
                  <a:lnTo>
                    <a:pt x="297" y="502"/>
                  </a:lnTo>
                  <a:lnTo>
                    <a:pt x="297" y="502"/>
                  </a:lnTo>
                  <a:lnTo>
                    <a:pt x="301" y="504"/>
                  </a:lnTo>
                  <a:lnTo>
                    <a:pt x="305" y="506"/>
                  </a:lnTo>
                  <a:lnTo>
                    <a:pt x="308" y="504"/>
                  </a:lnTo>
                  <a:lnTo>
                    <a:pt x="312" y="504"/>
                  </a:lnTo>
                  <a:lnTo>
                    <a:pt x="737" y="146"/>
                  </a:lnTo>
                  <a:lnTo>
                    <a:pt x="729" y="137"/>
                  </a:lnTo>
                  <a:lnTo>
                    <a:pt x="733" y="147"/>
                  </a:lnTo>
                  <a:lnTo>
                    <a:pt x="1049" y="3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7" name=""/>
            <p:cNvSpPr/>
            <p:nvPr/>
          </p:nvSpPr>
          <p:spPr>
            <a:xfrm>
              <a:off x="3393000" y="2644920"/>
              <a:ext cx="32400" cy="434880"/>
            </a:xfrm>
            <a:custGeom>
              <a:avLst/>
              <a:gdLst/>
              <a:ahLst/>
              <a:rect l="l" t="t" r="r" b="b"/>
              <a:pathLst>
                <a:path w="41" h="548">
                  <a:moveTo>
                    <a:pt x="41" y="0"/>
                  </a:moveTo>
                  <a:lnTo>
                    <a:pt x="20" y="0"/>
                  </a:lnTo>
                  <a:lnTo>
                    <a:pt x="0" y="548"/>
                  </a:lnTo>
                  <a:lnTo>
                    <a:pt x="22" y="548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8" name=""/>
            <p:cNvSpPr/>
            <p:nvPr/>
          </p:nvSpPr>
          <p:spPr>
            <a:xfrm>
              <a:off x="2775960" y="2486160"/>
              <a:ext cx="1482480" cy="1535040"/>
            </a:xfrm>
            <a:custGeom>
              <a:avLst/>
              <a:gdLst/>
              <a:ahLst/>
              <a:rect l="l" t="t" r="r" b="b"/>
              <a:pathLst>
                <a:path w="1913" h="1932">
                  <a:moveTo>
                    <a:pt x="1913" y="16"/>
                  </a:moveTo>
                  <a:lnTo>
                    <a:pt x="1900" y="0"/>
                  </a:lnTo>
                  <a:lnTo>
                    <a:pt x="1782" y="114"/>
                  </a:lnTo>
                  <a:lnTo>
                    <a:pt x="1787" y="121"/>
                  </a:lnTo>
                  <a:lnTo>
                    <a:pt x="1784" y="113"/>
                  </a:lnTo>
                  <a:lnTo>
                    <a:pt x="1787" y="111"/>
                  </a:lnTo>
                  <a:lnTo>
                    <a:pt x="1567" y="125"/>
                  </a:lnTo>
                  <a:lnTo>
                    <a:pt x="1563" y="127"/>
                  </a:lnTo>
                  <a:lnTo>
                    <a:pt x="1219" y="242"/>
                  </a:lnTo>
                  <a:lnTo>
                    <a:pt x="1219" y="242"/>
                  </a:lnTo>
                  <a:lnTo>
                    <a:pt x="1216" y="243"/>
                  </a:lnTo>
                  <a:lnTo>
                    <a:pt x="805" y="745"/>
                  </a:lnTo>
                  <a:lnTo>
                    <a:pt x="812" y="753"/>
                  </a:lnTo>
                  <a:lnTo>
                    <a:pt x="807" y="745"/>
                  </a:lnTo>
                  <a:lnTo>
                    <a:pt x="601" y="966"/>
                  </a:lnTo>
                  <a:lnTo>
                    <a:pt x="342" y="1199"/>
                  </a:lnTo>
                  <a:lnTo>
                    <a:pt x="341" y="1199"/>
                  </a:lnTo>
                  <a:lnTo>
                    <a:pt x="190" y="1411"/>
                  </a:lnTo>
                  <a:lnTo>
                    <a:pt x="190" y="1411"/>
                  </a:lnTo>
                  <a:lnTo>
                    <a:pt x="188" y="1414"/>
                  </a:lnTo>
                  <a:lnTo>
                    <a:pt x="0" y="1925"/>
                  </a:lnTo>
                  <a:lnTo>
                    <a:pt x="18" y="1932"/>
                  </a:lnTo>
                  <a:lnTo>
                    <a:pt x="206" y="1421"/>
                  </a:lnTo>
                  <a:lnTo>
                    <a:pt x="197" y="1418"/>
                  </a:lnTo>
                  <a:lnTo>
                    <a:pt x="204" y="1427"/>
                  </a:lnTo>
                  <a:lnTo>
                    <a:pt x="355" y="1215"/>
                  </a:lnTo>
                  <a:lnTo>
                    <a:pt x="348" y="1206"/>
                  </a:lnTo>
                  <a:lnTo>
                    <a:pt x="355" y="1215"/>
                  </a:lnTo>
                  <a:lnTo>
                    <a:pt x="613" y="982"/>
                  </a:lnTo>
                  <a:lnTo>
                    <a:pt x="819" y="762"/>
                  </a:lnTo>
                  <a:lnTo>
                    <a:pt x="819" y="762"/>
                  </a:lnTo>
                  <a:lnTo>
                    <a:pt x="1230" y="260"/>
                  </a:lnTo>
                  <a:lnTo>
                    <a:pt x="1223" y="251"/>
                  </a:lnTo>
                  <a:lnTo>
                    <a:pt x="1226" y="261"/>
                  </a:lnTo>
                  <a:lnTo>
                    <a:pt x="1571" y="147"/>
                  </a:lnTo>
                  <a:lnTo>
                    <a:pt x="1567" y="136"/>
                  </a:lnTo>
                  <a:lnTo>
                    <a:pt x="1569" y="147"/>
                  </a:lnTo>
                  <a:lnTo>
                    <a:pt x="1789" y="132"/>
                  </a:lnTo>
                  <a:lnTo>
                    <a:pt x="1791" y="130"/>
                  </a:lnTo>
                  <a:lnTo>
                    <a:pt x="1795" y="130"/>
                  </a:lnTo>
                  <a:lnTo>
                    <a:pt x="1913" y="1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9" name=""/>
            <p:cNvSpPr/>
            <p:nvPr/>
          </p:nvSpPr>
          <p:spPr>
            <a:xfrm>
              <a:off x="3245760" y="3245040"/>
              <a:ext cx="105480" cy="118800"/>
            </a:xfrm>
            <a:custGeom>
              <a:avLst/>
              <a:gdLst/>
              <a:ahLst/>
              <a:rect l="l" t="t" r="r" b="b"/>
              <a:pathLst>
                <a:path w="136" h="151">
                  <a:moveTo>
                    <a:pt x="14" y="0"/>
                  </a:moveTo>
                  <a:lnTo>
                    <a:pt x="0" y="16"/>
                  </a:lnTo>
                  <a:lnTo>
                    <a:pt x="122" y="151"/>
                  </a:lnTo>
                  <a:lnTo>
                    <a:pt x="136" y="13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" name=""/>
            <p:cNvSpPr/>
            <p:nvPr/>
          </p:nvSpPr>
          <p:spPr>
            <a:xfrm>
              <a:off x="2921760" y="3259080"/>
              <a:ext cx="128520" cy="192240"/>
            </a:xfrm>
            <a:custGeom>
              <a:avLst/>
              <a:gdLst/>
              <a:ahLst/>
              <a:rect l="l" t="t" r="r" b="b"/>
              <a:pathLst>
                <a:path w="165" h="242">
                  <a:moveTo>
                    <a:pt x="22" y="0"/>
                  </a:moveTo>
                  <a:lnTo>
                    <a:pt x="0" y="2"/>
                  </a:lnTo>
                  <a:lnTo>
                    <a:pt x="11" y="149"/>
                  </a:lnTo>
                  <a:lnTo>
                    <a:pt x="15" y="154"/>
                  </a:lnTo>
                  <a:lnTo>
                    <a:pt x="16" y="156"/>
                  </a:lnTo>
                  <a:lnTo>
                    <a:pt x="154" y="242"/>
                  </a:lnTo>
                  <a:lnTo>
                    <a:pt x="165" y="224"/>
                  </a:lnTo>
                  <a:lnTo>
                    <a:pt x="27" y="138"/>
                  </a:lnTo>
                  <a:lnTo>
                    <a:pt x="29" y="140"/>
                  </a:lnTo>
                  <a:lnTo>
                    <a:pt x="22" y="147"/>
                  </a:lnTo>
                  <a:lnTo>
                    <a:pt x="33" y="147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1" name=""/>
            <p:cNvSpPr/>
            <p:nvPr/>
          </p:nvSpPr>
          <p:spPr>
            <a:xfrm>
              <a:off x="2993040" y="3506760"/>
              <a:ext cx="266760" cy="177840"/>
            </a:xfrm>
            <a:custGeom>
              <a:avLst/>
              <a:gdLst/>
              <a:ahLst/>
              <a:rect l="l" t="t" r="r" b="b"/>
              <a:pathLst>
                <a:path w="344" h="224">
                  <a:moveTo>
                    <a:pt x="12" y="0"/>
                  </a:moveTo>
                  <a:lnTo>
                    <a:pt x="0" y="16"/>
                  </a:lnTo>
                  <a:lnTo>
                    <a:pt x="120" y="142"/>
                  </a:lnTo>
                  <a:lnTo>
                    <a:pt x="122" y="142"/>
                  </a:lnTo>
                  <a:lnTo>
                    <a:pt x="122" y="144"/>
                  </a:lnTo>
                  <a:lnTo>
                    <a:pt x="337" y="224"/>
                  </a:lnTo>
                  <a:lnTo>
                    <a:pt x="344" y="205"/>
                  </a:lnTo>
                  <a:lnTo>
                    <a:pt x="129" y="124"/>
                  </a:lnTo>
                  <a:lnTo>
                    <a:pt x="125" y="133"/>
                  </a:lnTo>
                  <a:lnTo>
                    <a:pt x="132" y="12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" name=""/>
            <p:cNvSpPr/>
            <p:nvPr/>
          </p:nvSpPr>
          <p:spPr>
            <a:xfrm>
              <a:off x="2759040" y="3578400"/>
              <a:ext cx="185760" cy="190440"/>
            </a:xfrm>
            <a:custGeom>
              <a:avLst/>
              <a:gdLst/>
              <a:ahLst/>
              <a:rect l="l" t="t" r="r" b="b"/>
              <a:pathLst>
                <a:path w="240" h="240">
                  <a:moveTo>
                    <a:pt x="240" y="20"/>
                  </a:moveTo>
                  <a:lnTo>
                    <a:pt x="231" y="0"/>
                  </a:lnTo>
                  <a:lnTo>
                    <a:pt x="7" y="115"/>
                  </a:lnTo>
                  <a:lnTo>
                    <a:pt x="3" y="116"/>
                  </a:lnTo>
                  <a:lnTo>
                    <a:pt x="0" y="124"/>
                  </a:lnTo>
                  <a:lnTo>
                    <a:pt x="1" y="125"/>
                  </a:lnTo>
                  <a:lnTo>
                    <a:pt x="25" y="240"/>
                  </a:lnTo>
                  <a:lnTo>
                    <a:pt x="44" y="236"/>
                  </a:lnTo>
                  <a:lnTo>
                    <a:pt x="21" y="122"/>
                  </a:lnTo>
                  <a:lnTo>
                    <a:pt x="18" y="131"/>
                  </a:lnTo>
                  <a:lnTo>
                    <a:pt x="21" y="124"/>
                  </a:lnTo>
                  <a:lnTo>
                    <a:pt x="21" y="124"/>
                  </a:lnTo>
                  <a:lnTo>
                    <a:pt x="10" y="124"/>
                  </a:lnTo>
                  <a:lnTo>
                    <a:pt x="16" y="134"/>
                  </a:lnTo>
                  <a:lnTo>
                    <a:pt x="24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" name=""/>
            <p:cNvSpPr/>
            <p:nvPr/>
          </p:nvSpPr>
          <p:spPr>
            <a:xfrm>
              <a:off x="2900160" y="3665520"/>
              <a:ext cx="77040" cy="109800"/>
            </a:xfrm>
            <a:custGeom>
              <a:avLst/>
              <a:gdLst/>
              <a:ahLst/>
              <a:rect l="l" t="t" r="r" b="b"/>
              <a:pathLst>
                <a:path w="100" h="136">
                  <a:moveTo>
                    <a:pt x="14" y="0"/>
                  </a:moveTo>
                  <a:lnTo>
                    <a:pt x="0" y="16"/>
                  </a:lnTo>
                  <a:lnTo>
                    <a:pt x="86" y="136"/>
                  </a:lnTo>
                  <a:lnTo>
                    <a:pt x="100" y="12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4" name=""/>
            <p:cNvSpPr/>
            <p:nvPr/>
          </p:nvSpPr>
          <p:spPr>
            <a:xfrm>
              <a:off x="2419200" y="1704960"/>
              <a:ext cx="1303920" cy="982800"/>
            </a:xfrm>
            <a:custGeom>
              <a:avLst/>
              <a:gdLst/>
              <a:ahLst/>
              <a:rect l="l" t="t" r="r" b="b"/>
              <a:pathLst>
                <a:path w="1684" h="1237">
                  <a:moveTo>
                    <a:pt x="11" y="0"/>
                  </a:moveTo>
                  <a:lnTo>
                    <a:pt x="0" y="18"/>
                  </a:lnTo>
                  <a:lnTo>
                    <a:pt x="529" y="355"/>
                  </a:lnTo>
                  <a:lnTo>
                    <a:pt x="535" y="346"/>
                  </a:lnTo>
                  <a:lnTo>
                    <a:pt x="529" y="355"/>
                  </a:lnTo>
                  <a:lnTo>
                    <a:pt x="1040" y="735"/>
                  </a:lnTo>
                  <a:lnTo>
                    <a:pt x="1671" y="1237"/>
                  </a:lnTo>
                  <a:lnTo>
                    <a:pt x="1684" y="1219"/>
                  </a:lnTo>
                  <a:lnTo>
                    <a:pt x="1053" y="717"/>
                  </a:lnTo>
                  <a:lnTo>
                    <a:pt x="542" y="337"/>
                  </a:lnTo>
                  <a:lnTo>
                    <a:pt x="540" y="337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" name=""/>
            <p:cNvSpPr/>
            <p:nvPr/>
          </p:nvSpPr>
          <p:spPr>
            <a:xfrm>
              <a:off x="2071800" y="2689200"/>
              <a:ext cx="1328760" cy="284400"/>
            </a:xfrm>
            <a:custGeom>
              <a:avLst/>
              <a:gdLst/>
              <a:ahLst/>
              <a:rect l="l" t="t" r="r" b="b"/>
              <a:pathLst>
                <a:path w="1714" h="359">
                  <a:moveTo>
                    <a:pt x="2" y="0"/>
                  </a:moveTo>
                  <a:lnTo>
                    <a:pt x="0" y="22"/>
                  </a:lnTo>
                  <a:lnTo>
                    <a:pt x="566" y="93"/>
                  </a:lnTo>
                  <a:lnTo>
                    <a:pt x="566" y="83"/>
                  </a:lnTo>
                  <a:lnTo>
                    <a:pt x="559" y="90"/>
                  </a:lnTo>
                  <a:lnTo>
                    <a:pt x="563" y="92"/>
                  </a:lnTo>
                  <a:lnTo>
                    <a:pt x="559" y="90"/>
                  </a:lnTo>
                  <a:lnTo>
                    <a:pt x="724" y="348"/>
                  </a:lnTo>
                  <a:lnTo>
                    <a:pt x="724" y="348"/>
                  </a:lnTo>
                  <a:lnTo>
                    <a:pt x="728" y="350"/>
                  </a:lnTo>
                  <a:lnTo>
                    <a:pt x="731" y="352"/>
                  </a:lnTo>
                  <a:lnTo>
                    <a:pt x="1714" y="359"/>
                  </a:lnTo>
                  <a:lnTo>
                    <a:pt x="1714" y="337"/>
                  </a:lnTo>
                  <a:lnTo>
                    <a:pt x="731" y="330"/>
                  </a:lnTo>
                  <a:lnTo>
                    <a:pt x="739" y="334"/>
                  </a:lnTo>
                  <a:lnTo>
                    <a:pt x="735" y="332"/>
                  </a:lnTo>
                  <a:lnTo>
                    <a:pt x="731" y="341"/>
                  </a:lnTo>
                  <a:lnTo>
                    <a:pt x="740" y="334"/>
                  </a:lnTo>
                  <a:lnTo>
                    <a:pt x="575" y="75"/>
                  </a:lnTo>
                  <a:lnTo>
                    <a:pt x="574" y="75"/>
                  </a:lnTo>
                  <a:lnTo>
                    <a:pt x="570" y="74"/>
                  </a:lnTo>
                  <a:lnTo>
                    <a:pt x="568" y="7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" name=""/>
            <p:cNvSpPr/>
            <p:nvPr/>
          </p:nvSpPr>
          <p:spPr>
            <a:xfrm>
              <a:off x="1848600" y="1603440"/>
              <a:ext cx="37080" cy="166680"/>
            </a:xfrm>
            <a:custGeom>
              <a:avLst/>
              <a:gdLst/>
              <a:ahLst/>
              <a:rect l="l" t="t" r="r" b="b"/>
              <a:pathLst>
                <a:path w="49" h="210">
                  <a:moveTo>
                    <a:pt x="49" y="2"/>
                  </a:moveTo>
                  <a:lnTo>
                    <a:pt x="29" y="0"/>
                  </a:lnTo>
                  <a:lnTo>
                    <a:pt x="0" y="208"/>
                  </a:lnTo>
                  <a:lnTo>
                    <a:pt x="20" y="210"/>
                  </a:lnTo>
                  <a:lnTo>
                    <a:pt x="49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" name=""/>
            <p:cNvSpPr/>
            <p:nvPr/>
          </p:nvSpPr>
          <p:spPr>
            <a:xfrm>
              <a:off x="1779120" y="1636920"/>
              <a:ext cx="89640" cy="71280"/>
            </a:xfrm>
            <a:custGeom>
              <a:avLst/>
              <a:gdLst/>
              <a:ahLst/>
              <a:rect l="l" t="t" r="r" b="b"/>
              <a:pathLst>
                <a:path w="114" h="90">
                  <a:moveTo>
                    <a:pt x="12" y="0"/>
                  </a:moveTo>
                  <a:lnTo>
                    <a:pt x="0" y="18"/>
                  </a:lnTo>
                  <a:lnTo>
                    <a:pt x="102" y="90"/>
                  </a:lnTo>
                  <a:lnTo>
                    <a:pt x="114" y="72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8" name=""/>
            <p:cNvSpPr/>
            <p:nvPr/>
          </p:nvSpPr>
          <p:spPr>
            <a:xfrm>
              <a:off x="2220840" y="3326040"/>
              <a:ext cx="77400" cy="218880"/>
            </a:xfrm>
            <a:custGeom>
              <a:avLst/>
              <a:gdLst/>
              <a:ahLst/>
              <a:rect l="l" t="t" r="r" b="b"/>
              <a:pathLst>
                <a:path w="98" h="277">
                  <a:moveTo>
                    <a:pt x="18" y="0"/>
                  </a:moveTo>
                  <a:lnTo>
                    <a:pt x="0" y="9"/>
                  </a:lnTo>
                  <a:lnTo>
                    <a:pt x="79" y="182"/>
                  </a:lnTo>
                  <a:lnTo>
                    <a:pt x="88" y="176"/>
                  </a:lnTo>
                  <a:lnTo>
                    <a:pt x="77" y="176"/>
                  </a:lnTo>
                  <a:lnTo>
                    <a:pt x="80" y="169"/>
                  </a:lnTo>
                  <a:lnTo>
                    <a:pt x="23" y="262"/>
                  </a:lnTo>
                  <a:lnTo>
                    <a:pt x="39" y="277"/>
                  </a:lnTo>
                  <a:lnTo>
                    <a:pt x="97" y="183"/>
                  </a:lnTo>
                  <a:lnTo>
                    <a:pt x="98" y="176"/>
                  </a:lnTo>
                  <a:lnTo>
                    <a:pt x="97" y="173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9" name=""/>
            <p:cNvSpPr/>
            <p:nvPr/>
          </p:nvSpPr>
          <p:spPr>
            <a:xfrm>
              <a:off x="2631600" y="4003920"/>
              <a:ext cx="240120" cy="363240"/>
            </a:xfrm>
            <a:custGeom>
              <a:avLst/>
              <a:gdLst/>
              <a:ahLst/>
              <a:rect l="l" t="t" r="r" b="b"/>
              <a:pathLst>
                <a:path w="310" h="459">
                  <a:moveTo>
                    <a:pt x="132" y="258"/>
                  </a:moveTo>
                  <a:lnTo>
                    <a:pt x="148" y="246"/>
                  </a:lnTo>
                  <a:lnTo>
                    <a:pt x="19" y="20"/>
                  </a:lnTo>
                  <a:lnTo>
                    <a:pt x="10" y="25"/>
                  </a:lnTo>
                  <a:lnTo>
                    <a:pt x="14" y="34"/>
                  </a:lnTo>
                  <a:lnTo>
                    <a:pt x="18" y="32"/>
                  </a:lnTo>
                  <a:lnTo>
                    <a:pt x="21" y="25"/>
                  </a:lnTo>
                  <a:lnTo>
                    <a:pt x="12" y="36"/>
                  </a:lnTo>
                  <a:lnTo>
                    <a:pt x="208" y="21"/>
                  </a:lnTo>
                  <a:lnTo>
                    <a:pt x="206" y="11"/>
                  </a:lnTo>
                  <a:lnTo>
                    <a:pt x="199" y="18"/>
                  </a:lnTo>
                  <a:lnTo>
                    <a:pt x="202" y="20"/>
                  </a:lnTo>
                  <a:lnTo>
                    <a:pt x="206" y="21"/>
                  </a:lnTo>
                  <a:lnTo>
                    <a:pt x="199" y="18"/>
                  </a:lnTo>
                  <a:lnTo>
                    <a:pt x="292" y="170"/>
                  </a:lnTo>
                  <a:lnTo>
                    <a:pt x="299" y="163"/>
                  </a:lnTo>
                  <a:lnTo>
                    <a:pt x="290" y="161"/>
                  </a:lnTo>
                  <a:lnTo>
                    <a:pt x="247" y="446"/>
                  </a:lnTo>
                  <a:lnTo>
                    <a:pt x="256" y="448"/>
                  </a:lnTo>
                  <a:lnTo>
                    <a:pt x="256" y="437"/>
                  </a:lnTo>
                  <a:lnTo>
                    <a:pt x="252" y="439"/>
                  </a:lnTo>
                  <a:lnTo>
                    <a:pt x="249" y="441"/>
                  </a:lnTo>
                  <a:lnTo>
                    <a:pt x="256" y="437"/>
                  </a:lnTo>
                  <a:lnTo>
                    <a:pt x="104" y="430"/>
                  </a:lnTo>
                  <a:lnTo>
                    <a:pt x="104" y="452"/>
                  </a:lnTo>
                  <a:lnTo>
                    <a:pt x="256" y="459"/>
                  </a:lnTo>
                  <a:lnTo>
                    <a:pt x="256" y="459"/>
                  </a:lnTo>
                  <a:lnTo>
                    <a:pt x="260" y="457"/>
                  </a:lnTo>
                  <a:lnTo>
                    <a:pt x="263" y="455"/>
                  </a:lnTo>
                  <a:lnTo>
                    <a:pt x="267" y="448"/>
                  </a:lnTo>
                  <a:lnTo>
                    <a:pt x="267" y="450"/>
                  </a:lnTo>
                  <a:lnTo>
                    <a:pt x="310" y="165"/>
                  </a:lnTo>
                  <a:lnTo>
                    <a:pt x="310" y="163"/>
                  </a:lnTo>
                  <a:lnTo>
                    <a:pt x="308" y="156"/>
                  </a:lnTo>
                  <a:lnTo>
                    <a:pt x="215" y="4"/>
                  </a:lnTo>
                  <a:lnTo>
                    <a:pt x="213" y="4"/>
                  </a:lnTo>
                  <a:lnTo>
                    <a:pt x="209" y="2"/>
                  </a:lnTo>
                  <a:lnTo>
                    <a:pt x="206" y="0"/>
                  </a:lnTo>
                  <a:lnTo>
                    <a:pt x="206" y="0"/>
                  </a:lnTo>
                  <a:lnTo>
                    <a:pt x="10" y="14"/>
                  </a:lnTo>
                  <a:lnTo>
                    <a:pt x="7" y="16"/>
                  </a:lnTo>
                  <a:lnTo>
                    <a:pt x="3" y="18"/>
                  </a:lnTo>
                  <a:lnTo>
                    <a:pt x="0" y="25"/>
                  </a:lnTo>
                  <a:lnTo>
                    <a:pt x="3" y="32"/>
                  </a:lnTo>
                  <a:lnTo>
                    <a:pt x="132" y="25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0" name=""/>
            <p:cNvSpPr/>
            <p:nvPr/>
          </p:nvSpPr>
          <p:spPr>
            <a:xfrm>
              <a:off x="2526120" y="3708360"/>
              <a:ext cx="367200" cy="192240"/>
            </a:xfrm>
            <a:custGeom>
              <a:avLst/>
              <a:gdLst/>
              <a:ahLst/>
              <a:rect l="l" t="t" r="r" b="b"/>
              <a:pathLst>
                <a:path w="475" h="242">
                  <a:moveTo>
                    <a:pt x="475" y="19"/>
                  </a:moveTo>
                  <a:lnTo>
                    <a:pt x="467" y="0"/>
                  </a:lnTo>
                  <a:lnTo>
                    <a:pt x="0" y="222"/>
                  </a:lnTo>
                  <a:lnTo>
                    <a:pt x="9" y="242"/>
                  </a:lnTo>
                  <a:lnTo>
                    <a:pt x="475" y="1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" name=""/>
            <p:cNvSpPr/>
            <p:nvPr/>
          </p:nvSpPr>
          <p:spPr>
            <a:xfrm>
              <a:off x="1492200" y="3514680"/>
              <a:ext cx="1187640" cy="762120"/>
            </a:xfrm>
            <a:custGeom>
              <a:avLst/>
              <a:gdLst/>
              <a:ahLst/>
              <a:rect l="l" t="t" r="r" b="b"/>
              <a:pathLst>
                <a:path w="1532" h="961">
                  <a:moveTo>
                    <a:pt x="16" y="2"/>
                  </a:moveTo>
                  <a:lnTo>
                    <a:pt x="0" y="13"/>
                  </a:lnTo>
                  <a:lnTo>
                    <a:pt x="1" y="16"/>
                  </a:lnTo>
                  <a:lnTo>
                    <a:pt x="1" y="18"/>
                  </a:lnTo>
                  <a:lnTo>
                    <a:pt x="5" y="20"/>
                  </a:lnTo>
                  <a:lnTo>
                    <a:pt x="9" y="22"/>
                  </a:lnTo>
                  <a:lnTo>
                    <a:pt x="928" y="22"/>
                  </a:lnTo>
                  <a:lnTo>
                    <a:pt x="928" y="11"/>
                  </a:lnTo>
                  <a:lnTo>
                    <a:pt x="923" y="22"/>
                  </a:lnTo>
                  <a:lnTo>
                    <a:pt x="1145" y="136"/>
                  </a:lnTo>
                  <a:lnTo>
                    <a:pt x="1151" y="126"/>
                  </a:lnTo>
                  <a:lnTo>
                    <a:pt x="1143" y="131"/>
                  </a:lnTo>
                  <a:lnTo>
                    <a:pt x="1323" y="482"/>
                  </a:lnTo>
                  <a:lnTo>
                    <a:pt x="1330" y="477"/>
                  </a:lnTo>
                  <a:lnTo>
                    <a:pt x="1321" y="481"/>
                  </a:lnTo>
                  <a:lnTo>
                    <a:pt x="1514" y="961"/>
                  </a:lnTo>
                  <a:lnTo>
                    <a:pt x="1532" y="954"/>
                  </a:lnTo>
                  <a:lnTo>
                    <a:pt x="1339" y="473"/>
                  </a:lnTo>
                  <a:lnTo>
                    <a:pt x="1339" y="472"/>
                  </a:lnTo>
                  <a:lnTo>
                    <a:pt x="1160" y="120"/>
                  </a:lnTo>
                  <a:lnTo>
                    <a:pt x="1158" y="118"/>
                  </a:lnTo>
                  <a:lnTo>
                    <a:pt x="1156" y="117"/>
                  </a:lnTo>
                  <a:lnTo>
                    <a:pt x="934" y="2"/>
                  </a:lnTo>
                  <a:lnTo>
                    <a:pt x="932" y="2"/>
                  </a:lnTo>
                  <a:lnTo>
                    <a:pt x="928" y="0"/>
                  </a:lnTo>
                  <a:lnTo>
                    <a:pt x="9" y="0"/>
                  </a:lnTo>
                  <a:lnTo>
                    <a:pt x="16" y="4"/>
                  </a:lnTo>
                  <a:lnTo>
                    <a:pt x="12" y="2"/>
                  </a:lnTo>
                  <a:lnTo>
                    <a:pt x="9" y="11"/>
                  </a:lnTo>
                  <a:lnTo>
                    <a:pt x="18" y="5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2" name=""/>
            <p:cNvSpPr/>
            <p:nvPr/>
          </p:nvSpPr>
          <p:spPr>
            <a:xfrm>
              <a:off x="3237840" y="4254480"/>
              <a:ext cx="2200680" cy="601920"/>
            </a:xfrm>
            <a:custGeom>
              <a:avLst/>
              <a:gdLst/>
              <a:ahLst/>
              <a:rect l="l" t="t" r="r" b="b"/>
              <a:pathLst>
                <a:path w="2840" h="759">
                  <a:moveTo>
                    <a:pt x="2804" y="750"/>
                  </a:moveTo>
                  <a:lnTo>
                    <a:pt x="2826" y="752"/>
                  </a:lnTo>
                  <a:lnTo>
                    <a:pt x="2840" y="508"/>
                  </a:lnTo>
                  <a:lnTo>
                    <a:pt x="2840" y="506"/>
                  </a:lnTo>
                  <a:lnTo>
                    <a:pt x="2836" y="499"/>
                  </a:lnTo>
                  <a:lnTo>
                    <a:pt x="2835" y="497"/>
                  </a:lnTo>
                  <a:lnTo>
                    <a:pt x="2670" y="425"/>
                  </a:lnTo>
                  <a:lnTo>
                    <a:pt x="2664" y="434"/>
                  </a:lnTo>
                  <a:lnTo>
                    <a:pt x="2673" y="429"/>
                  </a:lnTo>
                  <a:lnTo>
                    <a:pt x="2487" y="92"/>
                  </a:lnTo>
                  <a:lnTo>
                    <a:pt x="2485" y="90"/>
                  </a:lnTo>
                  <a:lnTo>
                    <a:pt x="2481" y="88"/>
                  </a:lnTo>
                  <a:lnTo>
                    <a:pt x="2481" y="88"/>
                  </a:lnTo>
                  <a:lnTo>
                    <a:pt x="2230" y="2"/>
                  </a:lnTo>
                  <a:lnTo>
                    <a:pt x="2227" y="0"/>
                  </a:lnTo>
                  <a:lnTo>
                    <a:pt x="2227" y="0"/>
                  </a:lnTo>
                  <a:lnTo>
                    <a:pt x="1345" y="15"/>
                  </a:lnTo>
                  <a:lnTo>
                    <a:pt x="1341" y="17"/>
                  </a:lnTo>
                  <a:lnTo>
                    <a:pt x="1054" y="110"/>
                  </a:lnTo>
                  <a:lnTo>
                    <a:pt x="1058" y="119"/>
                  </a:lnTo>
                  <a:lnTo>
                    <a:pt x="1058" y="108"/>
                  </a:lnTo>
                  <a:lnTo>
                    <a:pt x="484" y="151"/>
                  </a:lnTo>
                  <a:lnTo>
                    <a:pt x="481" y="153"/>
                  </a:lnTo>
                  <a:lnTo>
                    <a:pt x="481" y="153"/>
                  </a:lnTo>
                  <a:lnTo>
                    <a:pt x="223" y="260"/>
                  </a:lnTo>
                  <a:lnTo>
                    <a:pt x="219" y="262"/>
                  </a:lnTo>
                  <a:lnTo>
                    <a:pt x="68" y="427"/>
                  </a:lnTo>
                  <a:lnTo>
                    <a:pt x="68" y="429"/>
                  </a:lnTo>
                  <a:lnTo>
                    <a:pt x="4" y="544"/>
                  </a:lnTo>
                  <a:lnTo>
                    <a:pt x="0" y="549"/>
                  </a:lnTo>
                  <a:lnTo>
                    <a:pt x="2" y="551"/>
                  </a:lnTo>
                  <a:lnTo>
                    <a:pt x="31" y="759"/>
                  </a:lnTo>
                  <a:lnTo>
                    <a:pt x="50" y="757"/>
                  </a:lnTo>
                  <a:lnTo>
                    <a:pt x="22" y="549"/>
                  </a:lnTo>
                  <a:lnTo>
                    <a:pt x="11" y="549"/>
                  </a:lnTo>
                  <a:lnTo>
                    <a:pt x="20" y="556"/>
                  </a:lnTo>
                  <a:lnTo>
                    <a:pt x="85" y="442"/>
                  </a:lnTo>
                  <a:lnTo>
                    <a:pt x="76" y="434"/>
                  </a:lnTo>
                  <a:lnTo>
                    <a:pt x="83" y="443"/>
                  </a:lnTo>
                  <a:lnTo>
                    <a:pt x="233" y="278"/>
                  </a:lnTo>
                  <a:lnTo>
                    <a:pt x="226" y="269"/>
                  </a:lnTo>
                  <a:lnTo>
                    <a:pt x="232" y="280"/>
                  </a:lnTo>
                  <a:lnTo>
                    <a:pt x="490" y="173"/>
                  </a:lnTo>
                  <a:lnTo>
                    <a:pt x="484" y="162"/>
                  </a:lnTo>
                  <a:lnTo>
                    <a:pt x="486" y="173"/>
                  </a:lnTo>
                  <a:lnTo>
                    <a:pt x="1060" y="130"/>
                  </a:lnTo>
                  <a:lnTo>
                    <a:pt x="1062" y="130"/>
                  </a:lnTo>
                  <a:lnTo>
                    <a:pt x="1348" y="36"/>
                  </a:lnTo>
                  <a:lnTo>
                    <a:pt x="1345" y="26"/>
                  </a:lnTo>
                  <a:lnTo>
                    <a:pt x="1345" y="36"/>
                  </a:lnTo>
                  <a:lnTo>
                    <a:pt x="2227" y="22"/>
                  </a:lnTo>
                  <a:lnTo>
                    <a:pt x="2227" y="11"/>
                  </a:lnTo>
                  <a:lnTo>
                    <a:pt x="2223" y="22"/>
                  </a:lnTo>
                  <a:lnTo>
                    <a:pt x="2474" y="108"/>
                  </a:lnTo>
                  <a:lnTo>
                    <a:pt x="2478" y="97"/>
                  </a:lnTo>
                  <a:lnTo>
                    <a:pt x="2471" y="104"/>
                  </a:lnTo>
                  <a:lnTo>
                    <a:pt x="2657" y="442"/>
                  </a:lnTo>
                  <a:lnTo>
                    <a:pt x="2657" y="442"/>
                  </a:lnTo>
                  <a:lnTo>
                    <a:pt x="2661" y="445"/>
                  </a:lnTo>
                  <a:lnTo>
                    <a:pt x="2826" y="517"/>
                  </a:lnTo>
                  <a:lnTo>
                    <a:pt x="2818" y="506"/>
                  </a:lnTo>
                  <a:lnTo>
                    <a:pt x="2822" y="513"/>
                  </a:lnTo>
                  <a:lnTo>
                    <a:pt x="2829" y="506"/>
                  </a:lnTo>
                  <a:lnTo>
                    <a:pt x="2818" y="506"/>
                  </a:lnTo>
                  <a:lnTo>
                    <a:pt x="2804" y="75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3" name=""/>
            <p:cNvSpPr/>
            <p:nvPr/>
          </p:nvSpPr>
          <p:spPr>
            <a:xfrm>
              <a:off x="5120640" y="4487760"/>
              <a:ext cx="129960" cy="84240"/>
            </a:xfrm>
            <a:custGeom>
              <a:avLst/>
              <a:gdLst/>
              <a:ahLst/>
              <a:rect l="l" t="t" r="r" b="b"/>
              <a:pathLst>
                <a:path w="167" h="105">
                  <a:moveTo>
                    <a:pt x="167" y="21"/>
                  </a:moveTo>
                  <a:lnTo>
                    <a:pt x="162" y="0"/>
                  </a:lnTo>
                  <a:lnTo>
                    <a:pt x="69" y="21"/>
                  </a:lnTo>
                  <a:lnTo>
                    <a:pt x="67" y="23"/>
                  </a:lnTo>
                  <a:lnTo>
                    <a:pt x="65" y="25"/>
                  </a:lnTo>
                  <a:lnTo>
                    <a:pt x="0" y="89"/>
                  </a:lnTo>
                  <a:lnTo>
                    <a:pt x="13" y="105"/>
                  </a:lnTo>
                  <a:lnTo>
                    <a:pt x="78" y="41"/>
                  </a:lnTo>
                  <a:lnTo>
                    <a:pt x="70" y="32"/>
                  </a:lnTo>
                  <a:lnTo>
                    <a:pt x="74" y="43"/>
                  </a:lnTo>
                  <a:lnTo>
                    <a:pt x="167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4" name=""/>
            <p:cNvSpPr/>
            <p:nvPr/>
          </p:nvSpPr>
          <p:spPr>
            <a:xfrm>
              <a:off x="5171760" y="4506840"/>
              <a:ext cx="63360" cy="88920"/>
            </a:xfrm>
            <a:custGeom>
              <a:avLst/>
              <a:gdLst/>
              <a:ahLst/>
              <a:rect l="l" t="t" r="r" b="b"/>
              <a:pathLst>
                <a:path w="80" h="111">
                  <a:moveTo>
                    <a:pt x="71" y="111"/>
                  </a:moveTo>
                  <a:lnTo>
                    <a:pt x="80" y="91"/>
                  </a:lnTo>
                  <a:lnTo>
                    <a:pt x="23" y="62"/>
                  </a:lnTo>
                  <a:lnTo>
                    <a:pt x="18" y="71"/>
                  </a:lnTo>
                  <a:lnTo>
                    <a:pt x="25" y="64"/>
                  </a:lnTo>
                  <a:lnTo>
                    <a:pt x="28" y="71"/>
                  </a:lnTo>
                  <a:lnTo>
                    <a:pt x="21" y="0"/>
                  </a:lnTo>
                  <a:lnTo>
                    <a:pt x="0" y="1"/>
                  </a:lnTo>
                  <a:lnTo>
                    <a:pt x="7" y="73"/>
                  </a:lnTo>
                  <a:lnTo>
                    <a:pt x="11" y="79"/>
                  </a:lnTo>
                  <a:lnTo>
                    <a:pt x="14" y="82"/>
                  </a:lnTo>
                  <a:lnTo>
                    <a:pt x="71" y="11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" name=""/>
            <p:cNvSpPr/>
            <p:nvPr/>
          </p:nvSpPr>
          <p:spPr>
            <a:xfrm>
              <a:off x="5159520" y="4554720"/>
              <a:ext cx="33840" cy="48960"/>
            </a:xfrm>
            <a:custGeom>
              <a:avLst/>
              <a:gdLst/>
              <a:ahLst/>
              <a:rect l="l" t="t" r="r" b="b"/>
              <a:pathLst>
                <a:path w="43" h="63">
                  <a:moveTo>
                    <a:pt x="0" y="50"/>
                  </a:moveTo>
                  <a:lnTo>
                    <a:pt x="16" y="63"/>
                  </a:lnTo>
                  <a:lnTo>
                    <a:pt x="43" y="12"/>
                  </a:lnTo>
                  <a:lnTo>
                    <a:pt x="27" y="0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" name=""/>
            <p:cNvSpPr/>
            <p:nvPr/>
          </p:nvSpPr>
          <p:spPr>
            <a:xfrm>
              <a:off x="3449160" y="4794480"/>
              <a:ext cx="109800" cy="141120"/>
            </a:xfrm>
            <a:custGeom>
              <a:avLst/>
              <a:gdLst/>
              <a:ahLst/>
              <a:rect l="l" t="t" r="r" b="b"/>
              <a:pathLst>
                <a:path w="141" h="177">
                  <a:moveTo>
                    <a:pt x="141" y="21"/>
                  </a:moveTo>
                  <a:lnTo>
                    <a:pt x="140" y="0"/>
                  </a:lnTo>
                  <a:lnTo>
                    <a:pt x="18" y="14"/>
                  </a:lnTo>
                  <a:lnTo>
                    <a:pt x="14" y="16"/>
                  </a:lnTo>
                  <a:lnTo>
                    <a:pt x="11" y="18"/>
                  </a:lnTo>
                  <a:lnTo>
                    <a:pt x="7" y="25"/>
                  </a:lnTo>
                  <a:lnTo>
                    <a:pt x="0" y="176"/>
                  </a:lnTo>
                  <a:lnTo>
                    <a:pt x="21" y="177"/>
                  </a:lnTo>
                  <a:lnTo>
                    <a:pt x="28" y="27"/>
                  </a:lnTo>
                  <a:lnTo>
                    <a:pt x="21" y="34"/>
                  </a:lnTo>
                  <a:lnTo>
                    <a:pt x="25" y="32"/>
                  </a:lnTo>
                  <a:lnTo>
                    <a:pt x="28" y="25"/>
                  </a:lnTo>
                  <a:lnTo>
                    <a:pt x="18" y="25"/>
                  </a:lnTo>
                  <a:lnTo>
                    <a:pt x="19" y="36"/>
                  </a:lnTo>
                  <a:lnTo>
                    <a:pt x="141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" name=""/>
            <p:cNvSpPr/>
            <p:nvPr/>
          </p:nvSpPr>
          <p:spPr>
            <a:xfrm>
              <a:off x="3324960" y="4667400"/>
              <a:ext cx="144000" cy="154080"/>
            </a:xfrm>
            <a:custGeom>
              <a:avLst/>
              <a:gdLst/>
              <a:ahLst/>
              <a:rect l="l" t="t" r="r" b="b"/>
              <a:pathLst>
                <a:path w="187" h="196">
                  <a:moveTo>
                    <a:pt x="13" y="0"/>
                  </a:moveTo>
                  <a:lnTo>
                    <a:pt x="0" y="17"/>
                  </a:lnTo>
                  <a:lnTo>
                    <a:pt x="174" y="196"/>
                  </a:lnTo>
                  <a:lnTo>
                    <a:pt x="187" y="18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8" name=""/>
            <p:cNvSpPr/>
            <p:nvPr/>
          </p:nvSpPr>
          <p:spPr>
            <a:xfrm>
              <a:off x="3143520" y="4399200"/>
              <a:ext cx="489960" cy="384120"/>
            </a:xfrm>
            <a:custGeom>
              <a:avLst/>
              <a:gdLst/>
              <a:ahLst/>
              <a:rect l="l" t="t" r="r" b="b"/>
              <a:pathLst>
                <a:path w="633" h="484">
                  <a:moveTo>
                    <a:pt x="633" y="45"/>
                  </a:moveTo>
                  <a:lnTo>
                    <a:pt x="622" y="27"/>
                  </a:lnTo>
                  <a:lnTo>
                    <a:pt x="278" y="235"/>
                  </a:lnTo>
                  <a:lnTo>
                    <a:pt x="276" y="237"/>
                  </a:lnTo>
                  <a:lnTo>
                    <a:pt x="276" y="239"/>
                  </a:lnTo>
                  <a:lnTo>
                    <a:pt x="147" y="468"/>
                  </a:lnTo>
                  <a:lnTo>
                    <a:pt x="155" y="474"/>
                  </a:lnTo>
                  <a:lnTo>
                    <a:pt x="155" y="463"/>
                  </a:lnTo>
                  <a:lnTo>
                    <a:pt x="151" y="465"/>
                  </a:lnTo>
                  <a:lnTo>
                    <a:pt x="147" y="467"/>
                  </a:lnTo>
                  <a:lnTo>
                    <a:pt x="156" y="463"/>
                  </a:lnTo>
                  <a:lnTo>
                    <a:pt x="13" y="449"/>
                  </a:lnTo>
                  <a:lnTo>
                    <a:pt x="11" y="459"/>
                  </a:lnTo>
                  <a:lnTo>
                    <a:pt x="22" y="459"/>
                  </a:lnTo>
                  <a:lnTo>
                    <a:pt x="18" y="452"/>
                  </a:lnTo>
                  <a:lnTo>
                    <a:pt x="15" y="450"/>
                  </a:lnTo>
                  <a:lnTo>
                    <a:pt x="22" y="459"/>
                  </a:lnTo>
                  <a:lnTo>
                    <a:pt x="29" y="273"/>
                  </a:lnTo>
                  <a:lnTo>
                    <a:pt x="18" y="273"/>
                  </a:lnTo>
                  <a:lnTo>
                    <a:pt x="27" y="280"/>
                  </a:lnTo>
                  <a:lnTo>
                    <a:pt x="192" y="15"/>
                  </a:lnTo>
                  <a:lnTo>
                    <a:pt x="176" y="0"/>
                  </a:lnTo>
                  <a:lnTo>
                    <a:pt x="11" y="266"/>
                  </a:lnTo>
                  <a:lnTo>
                    <a:pt x="8" y="273"/>
                  </a:lnTo>
                  <a:lnTo>
                    <a:pt x="8" y="273"/>
                  </a:lnTo>
                  <a:lnTo>
                    <a:pt x="0" y="459"/>
                  </a:lnTo>
                  <a:lnTo>
                    <a:pt x="0" y="459"/>
                  </a:lnTo>
                  <a:lnTo>
                    <a:pt x="4" y="467"/>
                  </a:lnTo>
                  <a:lnTo>
                    <a:pt x="8" y="468"/>
                  </a:lnTo>
                  <a:lnTo>
                    <a:pt x="11" y="470"/>
                  </a:lnTo>
                  <a:lnTo>
                    <a:pt x="155" y="484"/>
                  </a:lnTo>
                  <a:lnTo>
                    <a:pt x="155" y="484"/>
                  </a:lnTo>
                  <a:lnTo>
                    <a:pt x="158" y="483"/>
                  </a:lnTo>
                  <a:lnTo>
                    <a:pt x="162" y="481"/>
                  </a:lnTo>
                  <a:lnTo>
                    <a:pt x="164" y="481"/>
                  </a:lnTo>
                  <a:lnTo>
                    <a:pt x="293" y="251"/>
                  </a:lnTo>
                  <a:lnTo>
                    <a:pt x="284" y="244"/>
                  </a:lnTo>
                  <a:lnTo>
                    <a:pt x="289" y="253"/>
                  </a:lnTo>
                  <a:lnTo>
                    <a:pt x="633" y="4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" name=""/>
            <p:cNvSpPr/>
            <p:nvPr/>
          </p:nvSpPr>
          <p:spPr>
            <a:xfrm>
              <a:off x="3100320" y="4311720"/>
              <a:ext cx="840240" cy="277920"/>
            </a:xfrm>
            <a:custGeom>
              <a:avLst/>
              <a:gdLst/>
              <a:ahLst/>
              <a:rect l="l" t="t" r="r" b="b"/>
              <a:pathLst>
                <a:path w="1084" h="352">
                  <a:moveTo>
                    <a:pt x="0" y="330"/>
                  </a:moveTo>
                  <a:lnTo>
                    <a:pt x="3" y="352"/>
                  </a:lnTo>
                  <a:lnTo>
                    <a:pt x="204" y="323"/>
                  </a:lnTo>
                  <a:lnTo>
                    <a:pt x="206" y="321"/>
                  </a:lnTo>
                  <a:lnTo>
                    <a:pt x="210" y="321"/>
                  </a:lnTo>
                  <a:lnTo>
                    <a:pt x="367" y="156"/>
                  </a:lnTo>
                  <a:lnTo>
                    <a:pt x="360" y="147"/>
                  </a:lnTo>
                  <a:lnTo>
                    <a:pt x="366" y="158"/>
                  </a:lnTo>
                  <a:lnTo>
                    <a:pt x="674" y="36"/>
                  </a:lnTo>
                  <a:lnTo>
                    <a:pt x="668" y="25"/>
                  </a:lnTo>
                  <a:lnTo>
                    <a:pt x="668" y="36"/>
                  </a:lnTo>
                  <a:lnTo>
                    <a:pt x="1084" y="22"/>
                  </a:lnTo>
                  <a:lnTo>
                    <a:pt x="1084" y="0"/>
                  </a:lnTo>
                  <a:lnTo>
                    <a:pt x="668" y="15"/>
                  </a:lnTo>
                  <a:lnTo>
                    <a:pt x="665" y="16"/>
                  </a:lnTo>
                  <a:lnTo>
                    <a:pt x="357" y="138"/>
                  </a:lnTo>
                  <a:lnTo>
                    <a:pt x="357" y="138"/>
                  </a:lnTo>
                  <a:lnTo>
                    <a:pt x="355" y="140"/>
                  </a:lnTo>
                  <a:lnTo>
                    <a:pt x="197" y="305"/>
                  </a:lnTo>
                  <a:lnTo>
                    <a:pt x="199" y="303"/>
                  </a:lnTo>
                  <a:lnTo>
                    <a:pt x="202" y="312"/>
                  </a:lnTo>
                  <a:lnTo>
                    <a:pt x="201" y="301"/>
                  </a:lnTo>
                  <a:lnTo>
                    <a:pt x="0" y="33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" name=""/>
            <p:cNvSpPr/>
            <p:nvPr/>
          </p:nvSpPr>
          <p:spPr>
            <a:xfrm>
              <a:off x="4406040" y="4280040"/>
              <a:ext cx="21240" cy="74520"/>
            </a:xfrm>
            <a:custGeom>
              <a:avLst/>
              <a:gdLst/>
              <a:ahLst/>
              <a:rect l="l" t="t" r="r" b="b"/>
              <a:pathLst>
                <a:path w="27" h="95">
                  <a:moveTo>
                    <a:pt x="27" y="2"/>
                  </a:moveTo>
                  <a:lnTo>
                    <a:pt x="5" y="0"/>
                  </a:lnTo>
                  <a:lnTo>
                    <a:pt x="0" y="93"/>
                  </a:lnTo>
                  <a:lnTo>
                    <a:pt x="21" y="95"/>
                  </a:lnTo>
                  <a:lnTo>
                    <a:pt x="27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" name=""/>
            <p:cNvSpPr/>
            <p:nvPr/>
          </p:nvSpPr>
          <p:spPr>
            <a:xfrm>
              <a:off x="5134680" y="4278240"/>
              <a:ext cx="100800" cy="117720"/>
            </a:xfrm>
            <a:custGeom>
              <a:avLst/>
              <a:gdLst/>
              <a:ahLst/>
              <a:rect l="l" t="t" r="r" b="b"/>
              <a:pathLst>
                <a:path w="129" h="149">
                  <a:moveTo>
                    <a:pt x="129" y="18"/>
                  </a:moveTo>
                  <a:lnTo>
                    <a:pt x="119" y="0"/>
                  </a:lnTo>
                  <a:lnTo>
                    <a:pt x="25" y="50"/>
                  </a:lnTo>
                  <a:lnTo>
                    <a:pt x="24" y="52"/>
                  </a:lnTo>
                  <a:lnTo>
                    <a:pt x="22" y="57"/>
                  </a:lnTo>
                  <a:lnTo>
                    <a:pt x="0" y="143"/>
                  </a:lnTo>
                  <a:lnTo>
                    <a:pt x="20" y="149"/>
                  </a:lnTo>
                  <a:lnTo>
                    <a:pt x="42" y="63"/>
                  </a:lnTo>
                  <a:lnTo>
                    <a:pt x="38" y="66"/>
                  </a:lnTo>
                  <a:lnTo>
                    <a:pt x="42" y="59"/>
                  </a:lnTo>
                  <a:lnTo>
                    <a:pt x="31" y="59"/>
                  </a:lnTo>
                  <a:lnTo>
                    <a:pt x="36" y="68"/>
                  </a:lnTo>
                  <a:lnTo>
                    <a:pt x="129" y="1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2" name=""/>
            <p:cNvSpPr/>
            <p:nvPr/>
          </p:nvSpPr>
          <p:spPr>
            <a:xfrm>
              <a:off x="3465720" y="4541760"/>
              <a:ext cx="161280" cy="217800"/>
            </a:xfrm>
            <a:custGeom>
              <a:avLst/>
              <a:gdLst/>
              <a:ahLst/>
              <a:rect l="l" t="t" r="r" b="b"/>
              <a:pathLst>
                <a:path w="208" h="274">
                  <a:moveTo>
                    <a:pt x="154" y="0"/>
                  </a:moveTo>
                  <a:lnTo>
                    <a:pt x="140" y="16"/>
                  </a:lnTo>
                  <a:lnTo>
                    <a:pt x="190" y="88"/>
                  </a:lnTo>
                  <a:lnTo>
                    <a:pt x="197" y="79"/>
                  </a:lnTo>
                  <a:lnTo>
                    <a:pt x="190" y="71"/>
                  </a:lnTo>
                  <a:lnTo>
                    <a:pt x="187" y="79"/>
                  </a:lnTo>
                  <a:lnTo>
                    <a:pt x="190" y="86"/>
                  </a:lnTo>
                  <a:lnTo>
                    <a:pt x="192" y="71"/>
                  </a:lnTo>
                  <a:lnTo>
                    <a:pt x="142" y="122"/>
                  </a:lnTo>
                  <a:lnTo>
                    <a:pt x="147" y="129"/>
                  </a:lnTo>
                  <a:lnTo>
                    <a:pt x="142" y="120"/>
                  </a:lnTo>
                  <a:lnTo>
                    <a:pt x="6" y="192"/>
                  </a:lnTo>
                  <a:lnTo>
                    <a:pt x="4" y="193"/>
                  </a:lnTo>
                  <a:lnTo>
                    <a:pt x="0" y="200"/>
                  </a:lnTo>
                  <a:lnTo>
                    <a:pt x="0" y="202"/>
                  </a:lnTo>
                  <a:lnTo>
                    <a:pt x="7" y="274"/>
                  </a:lnTo>
                  <a:lnTo>
                    <a:pt x="29" y="272"/>
                  </a:lnTo>
                  <a:lnTo>
                    <a:pt x="22" y="200"/>
                  </a:lnTo>
                  <a:lnTo>
                    <a:pt x="18" y="208"/>
                  </a:lnTo>
                  <a:lnTo>
                    <a:pt x="22" y="200"/>
                  </a:lnTo>
                  <a:lnTo>
                    <a:pt x="22" y="200"/>
                  </a:lnTo>
                  <a:lnTo>
                    <a:pt x="11" y="200"/>
                  </a:lnTo>
                  <a:lnTo>
                    <a:pt x="16" y="209"/>
                  </a:lnTo>
                  <a:lnTo>
                    <a:pt x="153" y="138"/>
                  </a:lnTo>
                  <a:lnTo>
                    <a:pt x="154" y="138"/>
                  </a:lnTo>
                  <a:lnTo>
                    <a:pt x="205" y="88"/>
                  </a:lnTo>
                  <a:lnTo>
                    <a:pt x="205" y="86"/>
                  </a:lnTo>
                  <a:lnTo>
                    <a:pt x="208" y="79"/>
                  </a:lnTo>
                  <a:lnTo>
                    <a:pt x="205" y="71"/>
                  </a:lnTo>
                  <a:lnTo>
                    <a:pt x="205" y="71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83" name=""/>
          <p:cNvGrpSpPr/>
          <p:nvPr/>
        </p:nvGrpSpPr>
        <p:grpSpPr>
          <a:xfrm>
            <a:off x="3792600" y="3990960"/>
            <a:ext cx="176040" cy="187200"/>
            <a:chOff x="3792600" y="3990960"/>
            <a:chExt cx="176040" cy="187200"/>
          </a:xfrm>
        </p:grpSpPr>
        <p:sp>
          <p:nvSpPr>
            <p:cNvPr id="584" name=""/>
            <p:cNvSpPr/>
            <p:nvPr/>
          </p:nvSpPr>
          <p:spPr>
            <a:xfrm>
              <a:off x="3792600" y="3990960"/>
              <a:ext cx="1760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5" name=""/>
            <p:cNvSpPr/>
            <p:nvPr/>
          </p:nvSpPr>
          <p:spPr>
            <a:xfrm>
              <a:off x="3792600" y="3990960"/>
              <a:ext cx="176040" cy="457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" name=""/>
            <p:cNvSpPr/>
            <p:nvPr/>
          </p:nvSpPr>
          <p:spPr>
            <a:xfrm>
              <a:off x="3792600" y="3990960"/>
              <a:ext cx="1760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7" name=""/>
            <p:cNvSpPr/>
            <p:nvPr/>
          </p:nvSpPr>
          <p:spPr>
            <a:xfrm>
              <a:off x="3792600" y="4012920"/>
              <a:ext cx="176040" cy="2340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6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88" name=""/>
          <p:cNvGrpSpPr/>
          <p:nvPr/>
        </p:nvGrpSpPr>
        <p:grpSpPr>
          <a:xfrm>
            <a:off x="4281480" y="4005360"/>
            <a:ext cx="177840" cy="187200"/>
            <a:chOff x="4281480" y="4005360"/>
            <a:chExt cx="177840" cy="187200"/>
          </a:xfrm>
        </p:grpSpPr>
        <p:sp>
          <p:nvSpPr>
            <p:cNvPr id="589" name=""/>
            <p:cNvSpPr/>
            <p:nvPr/>
          </p:nvSpPr>
          <p:spPr>
            <a:xfrm>
              <a:off x="4281480" y="4005360"/>
              <a:ext cx="1778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0" name=""/>
            <p:cNvSpPr/>
            <p:nvPr/>
          </p:nvSpPr>
          <p:spPr>
            <a:xfrm>
              <a:off x="4281480" y="4005360"/>
              <a:ext cx="177840" cy="460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" name=""/>
            <p:cNvSpPr/>
            <p:nvPr/>
          </p:nvSpPr>
          <p:spPr>
            <a:xfrm>
              <a:off x="4281480" y="4005360"/>
              <a:ext cx="1778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2" name=""/>
            <p:cNvSpPr/>
            <p:nvPr/>
          </p:nvSpPr>
          <p:spPr>
            <a:xfrm>
              <a:off x="4281480" y="4027680"/>
              <a:ext cx="17784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93" name=""/>
          <p:cNvSpPr/>
          <p:nvPr/>
        </p:nvSpPr>
        <p:spPr>
          <a:xfrm>
            <a:off x="3924360" y="4048200"/>
            <a:ext cx="52236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4" name=""/>
          <p:cNvSpPr/>
          <p:nvPr/>
        </p:nvSpPr>
        <p:spPr>
          <a:xfrm>
            <a:off x="4106880" y="2668680"/>
            <a:ext cx="52380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5" name=""/>
          <p:cNvSpPr/>
          <p:nvPr/>
        </p:nvSpPr>
        <p:spPr>
          <a:xfrm>
            <a:off x="4016520" y="4282920"/>
            <a:ext cx="222120" cy="17496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6" name=""/>
          <p:cNvSpPr/>
          <p:nvPr/>
        </p:nvSpPr>
        <p:spPr>
          <a:xfrm>
            <a:off x="3870360" y="4253040"/>
            <a:ext cx="52380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7" name=""/>
          <p:cNvSpPr/>
          <p:nvPr/>
        </p:nvSpPr>
        <p:spPr>
          <a:xfrm>
            <a:off x="4032360" y="4294080"/>
            <a:ext cx="182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Henry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8" name=""/>
          <p:cNvSpPr/>
          <p:nvPr/>
        </p:nvSpPr>
        <p:spPr>
          <a:xfrm>
            <a:off x="4064040" y="43768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99" name=""/>
          <p:cNvGrpSpPr/>
          <p:nvPr/>
        </p:nvGrpSpPr>
        <p:grpSpPr>
          <a:xfrm>
            <a:off x="2543040" y="4054320"/>
            <a:ext cx="138240" cy="144360"/>
            <a:chOff x="2543040" y="4054320"/>
            <a:chExt cx="138240" cy="144360"/>
          </a:xfrm>
        </p:grpSpPr>
        <p:grpSp>
          <p:nvGrpSpPr>
            <p:cNvPr id="600" name=""/>
            <p:cNvGrpSpPr/>
            <p:nvPr/>
          </p:nvGrpSpPr>
          <p:grpSpPr>
            <a:xfrm>
              <a:off x="2543040" y="4054320"/>
              <a:ext cx="138240" cy="144360"/>
              <a:chOff x="2543040" y="4054320"/>
              <a:chExt cx="138240" cy="144360"/>
            </a:xfrm>
          </p:grpSpPr>
          <p:sp>
            <p:nvSpPr>
              <p:cNvPr id="601" name=""/>
              <p:cNvSpPr/>
              <p:nvPr/>
            </p:nvSpPr>
            <p:spPr>
              <a:xfrm>
                <a:off x="2543040" y="4054320"/>
                <a:ext cx="13824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2" name=""/>
              <p:cNvSpPr/>
              <p:nvPr/>
            </p:nvSpPr>
            <p:spPr>
              <a:xfrm>
                <a:off x="2543040" y="4054320"/>
                <a:ext cx="135000" cy="14112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3" y="8"/>
                    </a:lnTo>
                    <a:lnTo>
                      <a:pt x="37" y="15"/>
                    </a:lnTo>
                    <a:lnTo>
                      <a:pt x="25" y="26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1" y="70"/>
                    </a:lnTo>
                    <a:lnTo>
                      <a:pt x="0" y="88"/>
                    </a:lnTo>
                    <a:lnTo>
                      <a:pt x="1" y="106"/>
                    </a:lnTo>
                    <a:lnTo>
                      <a:pt x="7" y="124"/>
                    </a:lnTo>
                    <a:lnTo>
                      <a:pt x="14" y="139"/>
                    </a:lnTo>
                    <a:lnTo>
                      <a:pt x="25" y="153"/>
                    </a:lnTo>
                    <a:lnTo>
                      <a:pt x="37" y="164"/>
                    </a:lnTo>
                    <a:lnTo>
                      <a:pt x="53" y="171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1"/>
                    </a:lnTo>
                    <a:lnTo>
                      <a:pt x="134" y="164"/>
                    </a:lnTo>
                    <a:lnTo>
                      <a:pt x="148" y="153"/>
                    </a:lnTo>
                    <a:lnTo>
                      <a:pt x="159" y="139"/>
                    </a:lnTo>
                    <a:lnTo>
                      <a:pt x="166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6" y="54"/>
                    </a:lnTo>
                    <a:lnTo>
                      <a:pt x="159" y="40"/>
                    </a:lnTo>
                    <a:lnTo>
                      <a:pt x="148" y="26"/>
                    </a:lnTo>
                    <a:lnTo>
                      <a:pt x="134" y="15"/>
                    </a:lnTo>
                    <a:lnTo>
                      <a:pt x="120" y="8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3" name=""/>
              <p:cNvSpPr/>
              <p:nvPr/>
            </p:nvSpPr>
            <p:spPr>
              <a:xfrm>
                <a:off x="2543040" y="4054320"/>
                <a:ext cx="136800" cy="142920"/>
              </a:xfrm>
              <a:prstGeom prst="ellipse">
                <a:avLst/>
              </a:prstGeom>
              <a:blipFill rotWithShape="0">
                <a:blip r:embed="rId1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4" name=""/>
              <p:cNvSpPr/>
              <p:nvPr/>
            </p:nvSpPr>
            <p:spPr>
              <a:xfrm>
                <a:off x="2543040" y="4054320"/>
                <a:ext cx="13824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605" name=""/>
            <p:cNvGrpSpPr/>
            <p:nvPr/>
          </p:nvGrpSpPr>
          <p:grpSpPr>
            <a:xfrm>
              <a:off x="2544120" y="4057200"/>
              <a:ext cx="135360" cy="138240"/>
              <a:chOff x="2544120" y="4057200"/>
              <a:chExt cx="135360" cy="138240"/>
            </a:xfrm>
          </p:grpSpPr>
          <p:sp>
            <p:nvSpPr>
              <p:cNvPr id="606" name=""/>
              <p:cNvSpPr/>
              <p:nvPr/>
            </p:nvSpPr>
            <p:spPr>
              <a:xfrm>
                <a:off x="2577960" y="4092120"/>
                <a:ext cx="66960" cy="684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7" name=""/>
              <p:cNvSpPr/>
              <p:nvPr/>
            </p:nvSpPr>
            <p:spPr>
              <a:xfrm>
                <a:off x="2544120" y="4057200"/>
                <a:ext cx="135360" cy="1382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608" name=""/>
          <p:cNvSpPr/>
          <p:nvPr/>
        </p:nvSpPr>
        <p:spPr>
          <a:xfrm>
            <a:off x="4300560" y="4024440"/>
            <a:ext cx="112680" cy="13788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9" name=""/>
          <p:cNvSpPr/>
          <p:nvPr/>
        </p:nvSpPr>
        <p:spPr>
          <a:xfrm>
            <a:off x="3833640" y="4262400"/>
            <a:ext cx="113040" cy="139680"/>
          </a:xfrm>
          <a:custGeom>
            <a:avLst/>
            <a:gdLst/>
            <a:ahLst/>
            <a:rect l="l" t="t" r="r" b="b"/>
            <a:pathLst>
              <a:path w="146" h="176">
                <a:moveTo>
                  <a:pt x="74" y="176"/>
                </a:moveTo>
                <a:lnTo>
                  <a:pt x="146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0" name=""/>
          <p:cNvSpPr/>
          <p:nvPr/>
        </p:nvSpPr>
        <p:spPr>
          <a:xfrm>
            <a:off x="4800600" y="2335320"/>
            <a:ext cx="11160" cy="12600"/>
          </a:xfrm>
          <a:prstGeom prst="rect">
            <a:avLst/>
          </a:prstGeom>
          <a:solidFill>
            <a:srgbClr val="00f008"/>
          </a:solidFill>
          <a:ln w="11160">
            <a:solidFill>
              <a:srgbClr val="91919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11" name=""/>
          <p:cNvGrpSpPr/>
          <p:nvPr/>
        </p:nvGrpSpPr>
        <p:grpSpPr>
          <a:xfrm>
            <a:off x="814320" y="1204920"/>
            <a:ext cx="5194800" cy="3641760"/>
            <a:chOff x="814320" y="1204920"/>
            <a:chExt cx="5194800" cy="3641760"/>
          </a:xfrm>
        </p:grpSpPr>
        <p:grpSp>
          <p:nvGrpSpPr>
            <p:cNvPr id="612" name=""/>
            <p:cNvGrpSpPr/>
            <p:nvPr/>
          </p:nvGrpSpPr>
          <p:grpSpPr>
            <a:xfrm>
              <a:off x="814320" y="1204920"/>
              <a:ext cx="5194800" cy="3641760"/>
              <a:chOff x="814320" y="1204920"/>
              <a:chExt cx="5194800" cy="3641760"/>
            </a:xfrm>
          </p:grpSpPr>
          <p:sp>
            <p:nvSpPr>
              <p:cNvPr id="613" name=""/>
              <p:cNvSpPr/>
              <p:nvPr/>
            </p:nvSpPr>
            <p:spPr>
              <a:xfrm flipV="1">
                <a:off x="4293360" y="4344840"/>
                <a:ext cx="33840" cy="1364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614" name=""/>
              <p:cNvGrpSpPr/>
              <p:nvPr/>
            </p:nvGrpSpPr>
            <p:grpSpPr>
              <a:xfrm>
                <a:off x="814320" y="1728720"/>
                <a:ext cx="5128200" cy="3032280"/>
                <a:chOff x="814320" y="1728720"/>
                <a:chExt cx="5128200" cy="3032280"/>
              </a:xfrm>
            </p:grpSpPr>
            <p:sp>
              <p:nvSpPr>
                <p:cNvPr id="615" name=""/>
                <p:cNvSpPr/>
                <p:nvPr/>
              </p:nvSpPr>
              <p:spPr>
                <a:xfrm flipH="1">
                  <a:off x="5883840" y="2317680"/>
                  <a:ext cx="58680" cy="190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616" name=""/>
                <p:cNvGrpSpPr/>
                <p:nvPr/>
              </p:nvGrpSpPr>
              <p:grpSpPr>
                <a:xfrm>
                  <a:off x="814320" y="1728720"/>
                  <a:ext cx="3917520" cy="3032280"/>
                  <a:chOff x="814320" y="1728720"/>
                  <a:chExt cx="3917520" cy="3032280"/>
                </a:xfrm>
              </p:grpSpPr>
              <p:sp>
                <p:nvSpPr>
                  <p:cNvPr id="617" name=""/>
                  <p:cNvSpPr/>
                  <p:nvPr/>
                </p:nvSpPr>
                <p:spPr>
                  <a:xfrm flipH="1">
                    <a:off x="2712960" y="4011840"/>
                    <a:ext cx="69480" cy="3412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18" name=""/>
                  <p:cNvSpPr/>
                  <p:nvPr/>
                </p:nvSpPr>
                <p:spPr>
                  <a:xfrm>
                    <a:off x="899280" y="1728720"/>
                    <a:ext cx="838800" cy="552600"/>
                  </a:xfrm>
                  <a:custGeom>
                    <a:avLst/>
                    <a:gdLst/>
                    <a:ahLst/>
                    <a:rect l="l" t="t" r="r" b="b"/>
                    <a:pathLst>
                      <a:path w="1083" h="695">
                        <a:moveTo>
                          <a:pt x="36" y="695"/>
                        </a:moveTo>
                        <a:lnTo>
                          <a:pt x="0" y="616"/>
                        </a:lnTo>
                        <a:lnTo>
                          <a:pt x="222" y="308"/>
                        </a:lnTo>
                        <a:lnTo>
                          <a:pt x="287" y="272"/>
                        </a:lnTo>
                        <a:lnTo>
                          <a:pt x="337" y="251"/>
                        </a:lnTo>
                        <a:lnTo>
                          <a:pt x="495" y="308"/>
                        </a:lnTo>
                        <a:lnTo>
                          <a:pt x="839" y="36"/>
                        </a:lnTo>
                        <a:lnTo>
                          <a:pt x="939" y="0"/>
                        </a:lnTo>
                        <a:lnTo>
                          <a:pt x="1083" y="7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19" name=""/>
                  <p:cNvSpPr/>
                  <p:nvPr/>
                </p:nvSpPr>
                <p:spPr>
                  <a:xfrm>
                    <a:off x="859320" y="2405160"/>
                    <a:ext cx="204480" cy="209520"/>
                  </a:xfrm>
                  <a:custGeom>
                    <a:avLst/>
                    <a:gdLst/>
                    <a:ahLst/>
                    <a:rect l="l" t="t" r="r" b="b"/>
                    <a:pathLst>
                      <a:path w="263" h="264">
                        <a:moveTo>
                          <a:pt x="41" y="0"/>
                        </a:moveTo>
                        <a:lnTo>
                          <a:pt x="0" y="120"/>
                        </a:lnTo>
                        <a:lnTo>
                          <a:pt x="263" y="26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20" name=""/>
                  <p:cNvSpPr/>
                  <p:nvPr/>
                </p:nvSpPr>
                <p:spPr>
                  <a:xfrm>
                    <a:off x="814320" y="2643120"/>
                    <a:ext cx="178200" cy="250920"/>
                  </a:xfrm>
                  <a:custGeom>
                    <a:avLst/>
                    <a:gdLst/>
                    <a:ahLst/>
                    <a:rect l="l" t="t" r="r" b="b"/>
                    <a:pathLst>
                      <a:path w="229" h="315">
                        <a:moveTo>
                          <a:pt x="0" y="0"/>
                        </a:moveTo>
                        <a:lnTo>
                          <a:pt x="98" y="315"/>
                        </a:lnTo>
                        <a:lnTo>
                          <a:pt x="229" y="30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21" name=""/>
                  <p:cNvSpPr/>
                  <p:nvPr/>
                </p:nvSpPr>
                <p:spPr>
                  <a:xfrm>
                    <a:off x="1080720" y="2992680"/>
                    <a:ext cx="71280" cy="372960"/>
                  </a:xfrm>
                  <a:custGeom>
                    <a:avLst/>
                    <a:gdLst/>
                    <a:ahLst/>
                    <a:rect l="l" t="t" r="r" b="b"/>
                    <a:pathLst>
                      <a:path w="91" h="470">
                        <a:moveTo>
                          <a:pt x="0" y="0"/>
                        </a:moveTo>
                        <a:lnTo>
                          <a:pt x="91" y="18"/>
                        </a:lnTo>
                        <a:lnTo>
                          <a:pt x="57" y="47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22" name=""/>
                  <p:cNvSpPr/>
                  <p:nvPr/>
                </p:nvSpPr>
                <p:spPr>
                  <a:xfrm>
                    <a:off x="1059120" y="3116160"/>
                    <a:ext cx="204480" cy="424080"/>
                  </a:xfrm>
                  <a:custGeom>
                    <a:avLst/>
                    <a:gdLst/>
                    <a:ahLst/>
                    <a:rect l="l" t="t" r="r" b="b"/>
                    <a:pathLst>
                      <a:path w="264" h="534">
                        <a:moveTo>
                          <a:pt x="0" y="0"/>
                        </a:moveTo>
                        <a:lnTo>
                          <a:pt x="99" y="161"/>
                        </a:lnTo>
                        <a:lnTo>
                          <a:pt x="247" y="396"/>
                        </a:lnTo>
                        <a:lnTo>
                          <a:pt x="264" y="495"/>
                        </a:lnTo>
                        <a:lnTo>
                          <a:pt x="120" y="53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23" name=""/>
                  <p:cNvSpPr/>
                  <p:nvPr/>
                </p:nvSpPr>
                <p:spPr>
                  <a:xfrm>
                    <a:off x="1032840" y="3243240"/>
                    <a:ext cx="199440" cy="2732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24" name=""/>
                  <p:cNvSpPr/>
                  <p:nvPr/>
                </p:nvSpPr>
                <p:spPr>
                  <a:xfrm>
                    <a:off x="1251000" y="3471840"/>
                    <a:ext cx="55800" cy="304920"/>
                  </a:xfrm>
                  <a:custGeom>
                    <a:avLst/>
                    <a:gdLst/>
                    <a:ahLst/>
                    <a:rect l="l" t="t" r="r" b="b"/>
                    <a:pathLst>
                      <a:path w="74" h="384">
                        <a:moveTo>
                          <a:pt x="17" y="0"/>
                        </a:moveTo>
                        <a:lnTo>
                          <a:pt x="74" y="76"/>
                        </a:lnTo>
                        <a:lnTo>
                          <a:pt x="63" y="253"/>
                        </a:lnTo>
                        <a:lnTo>
                          <a:pt x="29" y="384"/>
                        </a:lnTo>
                        <a:lnTo>
                          <a:pt x="0" y="287"/>
                        </a:lnTo>
                        <a:lnTo>
                          <a:pt x="63" y="26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25" name=""/>
                  <p:cNvSpPr/>
                  <p:nvPr/>
                </p:nvSpPr>
                <p:spPr>
                  <a:xfrm flipH="1">
                    <a:off x="3118320" y="4464000"/>
                    <a:ext cx="75600" cy="1508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26" name=""/>
                  <p:cNvSpPr/>
                  <p:nvPr/>
                </p:nvSpPr>
                <p:spPr>
                  <a:xfrm>
                    <a:off x="3300840" y="4500720"/>
                    <a:ext cx="204480" cy="260280"/>
                  </a:xfrm>
                  <a:custGeom>
                    <a:avLst/>
                    <a:gdLst/>
                    <a:ahLst/>
                    <a:rect l="l" t="t" r="r" b="b"/>
                    <a:pathLst>
                      <a:path w="263" h="328">
                        <a:moveTo>
                          <a:pt x="5" y="328"/>
                        </a:moveTo>
                        <a:lnTo>
                          <a:pt x="0" y="195"/>
                        </a:lnTo>
                        <a:lnTo>
                          <a:pt x="34" y="138"/>
                        </a:lnTo>
                        <a:lnTo>
                          <a:pt x="154" y="46"/>
                        </a:lnTo>
                        <a:lnTo>
                          <a:pt x="263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27" name=""/>
                  <p:cNvSpPr/>
                  <p:nvPr/>
                </p:nvSpPr>
                <p:spPr>
                  <a:xfrm>
                    <a:off x="4338360" y="3002040"/>
                    <a:ext cx="393480" cy="396720"/>
                  </a:xfrm>
                  <a:custGeom>
                    <a:avLst/>
                    <a:gdLst/>
                    <a:ahLst/>
                    <a:rect l="l" t="t" r="r" b="b"/>
                    <a:pathLst>
                      <a:path w="507" h="500">
                        <a:moveTo>
                          <a:pt x="507" y="0"/>
                        </a:moveTo>
                        <a:lnTo>
                          <a:pt x="387" y="184"/>
                        </a:lnTo>
                        <a:lnTo>
                          <a:pt x="0" y="50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sp>
            <p:nvSpPr>
              <p:cNvPr id="628" name=""/>
              <p:cNvSpPr/>
              <p:nvPr/>
            </p:nvSpPr>
            <p:spPr>
              <a:xfrm flipH="1" flipV="1">
                <a:off x="4327560" y="3827520"/>
                <a:ext cx="63360" cy="2232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629" name=""/>
              <p:cNvGrpSpPr/>
              <p:nvPr/>
            </p:nvGrpSpPr>
            <p:grpSpPr>
              <a:xfrm>
                <a:off x="1280880" y="2583000"/>
                <a:ext cx="3750120" cy="1762200"/>
                <a:chOff x="1280880" y="2583000"/>
                <a:chExt cx="3750120" cy="1762200"/>
              </a:xfrm>
            </p:grpSpPr>
            <p:sp>
              <p:nvSpPr>
                <p:cNvPr id="630" name=""/>
                <p:cNvSpPr/>
                <p:nvPr/>
              </p:nvSpPr>
              <p:spPr>
                <a:xfrm>
                  <a:off x="1280880" y="3489480"/>
                  <a:ext cx="285480" cy="46080"/>
                </a:xfrm>
                <a:custGeom>
                  <a:avLst/>
                  <a:gdLst/>
                  <a:ahLst/>
                  <a:rect l="l" t="t" r="r" b="b"/>
                  <a:pathLst>
                    <a:path w="367" h="57">
                      <a:moveTo>
                        <a:pt x="29" y="44"/>
                      </a:moveTo>
                      <a:lnTo>
                        <a:pt x="310" y="57"/>
                      </a:lnTo>
                      <a:lnTo>
                        <a:pt x="367" y="10"/>
                      </a:lnTo>
                      <a:lnTo>
                        <a:pt x="258" y="0"/>
                      </a:lnTo>
                      <a:lnTo>
                        <a:pt x="0" y="1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720" bIns="-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31" name=""/>
                <p:cNvSpPr/>
                <p:nvPr/>
              </p:nvSpPr>
              <p:spPr>
                <a:xfrm>
                  <a:off x="2448360" y="4040280"/>
                  <a:ext cx="627840" cy="304920"/>
                </a:xfrm>
                <a:custGeom>
                  <a:avLst/>
                  <a:gdLst/>
                  <a:ahLst/>
                  <a:rect l="l" t="t" r="r" b="b"/>
                  <a:pathLst>
                    <a:path w="810" h="383">
                      <a:moveTo>
                        <a:pt x="0" y="0"/>
                      </a:moveTo>
                      <a:lnTo>
                        <a:pt x="414" y="252"/>
                      </a:lnTo>
                      <a:lnTo>
                        <a:pt x="810" y="38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32" name=""/>
                <p:cNvSpPr/>
                <p:nvPr/>
              </p:nvSpPr>
              <p:spPr>
                <a:xfrm flipH="1">
                  <a:off x="2553480" y="2583000"/>
                  <a:ext cx="27720" cy="1508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33" name=""/>
                <p:cNvSpPr/>
                <p:nvPr/>
              </p:nvSpPr>
              <p:spPr>
                <a:xfrm>
                  <a:off x="2503800" y="2738520"/>
                  <a:ext cx="2015640" cy="1274760"/>
                </a:xfrm>
                <a:custGeom>
                  <a:avLst/>
                  <a:gdLst/>
                  <a:ahLst/>
                  <a:rect l="l" t="t" r="r" b="b"/>
                  <a:pathLst>
                    <a:path w="2599" h="1606">
                      <a:moveTo>
                        <a:pt x="0" y="1606"/>
                      </a:moveTo>
                      <a:lnTo>
                        <a:pt x="103" y="1531"/>
                      </a:lnTo>
                      <a:lnTo>
                        <a:pt x="414" y="1257"/>
                      </a:lnTo>
                      <a:lnTo>
                        <a:pt x="534" y="970"/>
                      </a:lnTo>
                      <a:lnTo>
                        <a:pt x="677" y="843"/>
                      </a:lnTo>
                      <a:lnTo>
                        <a:pt x="1405" y="109"/>
                      </a:lnTo>
                      <a:lnTo>
                        <a:pt x="2031" y="0"/>
                      </a:lnTo>
                      <a:lnTo>
                        <a:pt x="2341" y="73"/>
                      </a:lnTo>
                      <a:lnTo>
                        <a:pt x="2427" y="454"/>
                      </a:lnTo>
                      <a:lnTo>
                        <a:pt x="2500" y="498"/>
                      </a:lnTo>
                      <a:lnTo>
                        <a:pt x="2599" y="75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34" name=""/>
                <p:cNvSpPr/>
                <p:nvPr/>
              </p:nvSpPr>
              <p:spPr>
                <a:xfrm>
                  <a:off x="3260520" y="3011400"/>
                  <a:ext cx="18360" cy="1587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35" name=""/>
                <p:cNvSpPr/>
                <p:nvPr/>
              </p:nvSpPr>
              <p:spPr>
                <a:xfrm>
                  <a:off x="2624760" y="3625920"/>
                  <a:ext cx="697680" cy="501480"/>
                </a:xfrm>
                <a:custGeom>
                  <a:avLst/>
                  <a:gdLst/>
                  <a:ahLst/>
                  <a:rect l="l" t="t" r="r" b="b"/>
                  <a:pathLst>
                    <a:path w="900" h="631">
                      <a:moveTo>
                        <a:pt x="0" y="631"/>
                      </a:moveTo>
                      <a:lnTo>
                        <a:pt x="269" y="504"/>
                      </a:lnTo>
                      <a:lnTo>
                        <a:pt x="407" y="0"/>
                      </a:lnTo>
                      <a:lnTo>
                        <a:pt x="900" y="217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36" name=""/>
                <p:cNvSpPr/>
                <p:nvPr/>
              </p:nvSpPr>
              <p:spPr>
                <a:xfrm flipV="1">
                  <a:off x="3682440" y="3930840"/>
                  <a:ext cx="23040" cy="950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37" name=""/>
                <p:cNvSpPr/>
                <p:nvPr/>
              </p:nvSpPr>
              <p:spPr>
                <a:xfrm>
                  <a:off x="4460400" y="3821040"/>
                  <a:ext cx="28080" cy="1065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38" name=""/>
                <p:cNvSpPr/>
                <p:nvPr/>
              </p:nvSpPr>
              <p:spPr>
                <a:xfrm>
                  <a:off x="4279320" y="3903840"/>
                  <a:ext cx="44640" cy="114120"/>
                </a:xfrm>
                <a:custGeom>
                  <a:avLst/>
                  <a:gdLst/>
                  <a:ahLst/>
                  <a:rect l="l" t="t" r="r" b="b"/>
                  <a:pathLst>
                    <a:path w="57" h="144">
                      <a:moveTo>
                        <a:pt x="57" y="144"/>
                      </a:moveTo>
                      <a:lnTo>
                        <a:pt x="46" y="8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39" name=""/>
                <p:cNvSpPr/>
                <p:nvPr/>
              </p:nvSpPr>
              <p:spPr>
                <a:xfrm flipH="1" flipV="1">
                  <a:off x="4705560" y="2894040"/>
                  <a:ext cx="325440" cy="1173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40" name=""/>
                <p:cNvSpPr/>
                <p:nvPr/>
              </p:nvSpPr>
              <p:spPr>
                <a:xfrm flipH="1">
                  <a:off x="3967200" y="3645000"/>
                  <a:ext cx="26280" cy="2444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41" name=""/>
                <p:cNvSpPr/>
                <p:nvPr/>
              </p:nvSpPr>
              <p:spPr>
                <a:xfrm>
                  <a:off x="3879360" y="3794040"/>
                  <a:ext cx="43200" cy="1414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42" name=""/>
                <p:cNvSpPr/>
                <p:nvPr/>
              </p:nvSpPr>
              <p:spPr>
                <a:xfrm flipV="1">
                  <a:off x="3775320" y="3971880"/>
                  <a:ext cx="162720" cy="50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1760" bIns="-417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43" name=""/>
                <p:cNvSpPr/>
                <p:nvPr/>
              </p:nvSpPr>
              <p:spPr>
                <a:xfrm>
                  <a:off x="4452840" y="3257640"/>
                  <a:ext cx="178560" cy="68400"/>
                </a:xfrm>
                <a:custGeom>
                  <a:avLst/>
                  <a:gdLst/>
                  <a:ahLst/>
                  <a:rect l="l" t="t" r="r" b="b"/>
                  <a:pathLst>
                    <a:path w="229" h="86">
                      <a:moveTo>
                        <a:pt x="229" y="17"/>
                      </a:moveTo>
                      <a:lnTo>
                        <a:pt x="154" y="8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1600" bIns="216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44" name=""/>
                <p:cNvSpPr/>
                <p:nvPr/>
              </p:nvSpPr>
              <p:spPr>
                <a:xfrm flipH="1">
                  <a:off x="4352040" y="3776760"/>
                  <a:ext cx="1080" cy="633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6560" bIns="16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45" name=""/>
                <p:cNvSpPr/>
                <p:nvPr/>
              </p:nvSpPr>
              <p:spPr>
                <a:xfrm flipV="1">
                  <a:off x="4083840" y="3968640"/>
                  <a:ext cx="1080" cy="442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520" bIns="-25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646" name=""/>
              <p:cNvGrpSpPr/>
              <p:nvPr/>
            </p:nvGrpSpPr>
            <p:grpSpPr>
              <a:xfrm>
                <a:off x="951840" y="1204920"/>
                <a:ext cx="5057280" cy="3641760"/>
                <a:chOff x="951840" y="1204920"/>
                <a:chExt cx="5057280" cy="3641760"/>
              </a:xfrm>
            </p:grpSpPr>
            <p:grpSp>
              <p:nvGrpSpPr>
                <p:cNvPr id="647" name=""/>
                <p:cNvGrpSpPr/>
                <p:nvPr/>
              </p:nvGrpSpPr>
              <p:grpSpPr>
                <a:xfrm>
                  <a:off x="2272680" y="2210040"/>
                  <a:ext cx="3736440" cy="2358720"/>
                  <a:chOff x="2272680" y="2210040"/>
                  <a:chExt cx="3736440" cy="2358720"/>
                </a:xfrm>
              </p:grpSpPr>
              <p:sp>
                <p:nvSpPr>
                  <p:cNvPr id="648" name=""/>
                  <p:cNvSpPr/>
                  <p:nvPr/>
                </p:nvSpPr>
                <p:spPr>
                  <a:xfrm>
                    <a:off x="2272680" y="2924280"/>
                    <a:ext cx="82080" cy="177840"/>
                  </a:xfrm>
                  <a:custGeom>
                    <a:avLst/>
                    <a:gdLst/>
                    <a:ahLst/>
                    <a:rect l="l" t="t" r="r" b="b"/>
                    <a:pathLst>
                      <a:path w="108" h="222">
                        <a:moveTo>
                          <a:pt x="108" y="222"/>
                        </a:moveTo>
                        <a:lnTo>
                          <a:pt x="65" y="122"/>
                        </a:lnTo>
                        <a:lnTo>
                          <a:pt x="65" y="0"/>
                        </a:lnTo>
                        <a:lnTo>
                          <a:pt x="0" y="5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49" name=""/>
                  <p:cNvSpPr/>
                  <p:nvPr/>
                </p:nvSpPr>
                <p:spPr>
                  <a:xfrm flipH="1">
                    <a:off x="2721960" y="3316320"/>
                    <a:ext cx="66600" cy="730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6280" bIns="2628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50" name=""/>
                  <p:cNvSpPr/>
                  <p:nvPr/>
                </p:nvSpPr>
                <p:spPr>
                  <a:xfrm>
                    <a:off x="3381120" y="2847960"/>
                    <a:ext cx="185760" cy="446040"/>
                  </a:xfrm>
                  <a:custGeom>
                    <a:avLst/>
                    <a:gdLst/>
                    <a:ahLst/>
                    <a:rect l="l" t="t" r="r" b="b"/>
                    <a:pathLst>
                      <a:path w="240" h="561">
                        <a:moveTo>
                          <a:pt x="62" y="561"/>
                        </a:moveTo>
                        <a:lnTo>
                          <a:pt x="0" y="412"/>
                        </a:lnTo>
                        <a:lnTo>
                          <a:pt x="24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51" name=""/>
                  <p:cNvSpPr/>
                  <p:nvPr/>
                </p:nvSpPr>
                <p:spPr>
                  <a:xfrm>
                    <a:off x="2957760" y="3111480"/>
                    <a:ext cx="795600" cy="295200"/>
                  </a:xfrm>
                  <a:custGeom>
                    <a:avLst/>
                    <a:gdLst/>
                    <a:ahLst/>
                    <a:rect l="l" t="t" r="r" b="b"/>
                    <a:pathLst>
                      <a:path w="1025" h="373">
                        <a:moveTo>
                          <a:pt x="0" y="373"/>
                        </a:moveTo>
                        <a:lnTo>
                          <a:pt x="509" y="166"/>
                        </a:lnTo>
                        <a:lnTo>
                          <a:pt x="1020" y="127"/>
                        </a:lnTo>
                        <a:lnTo>
                          <a:pt x="1025" y="0"/>
                        </a:lnTo>
                        <a:lnTo>
                          <a:pt x="555" y="9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52" name=""/>
                  <p:cNvSpPr/>
                  <p:nvPr/>
                </p:nvSpPr>
                <p:spPr>
                  <a:xfrm>
                    <a:off x="3077280" y="2746440"/>
                    <a:ext cx="1298880" cy="611280"/>
                  </a:xfrm>
                  <a:custGeom>
                    <a:avLst/>
                    <a:gdLst/>
                    <a:ahLst/>
                    <a:rect l="l" t="t" r="r" b="b"/>
                    <a:pathLst>
                      <a:path w="1674" h="769">
                        <a:moveTo>
                          <a:pt x="1674" y="0"/>
                        </a:moveTo>
                        <a:lnTo>
                          <a:pt x="1205" y="109"/>
                        </a:lnTo>
                        <a:lnTo>
                          <a:pt x="699" y="304"/>
                        </a:lnTo>
                        <a:lnTo>
                          <a:pt x="0" y="76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53" name=""/>
                  <p:cNvSpPr/>
                  <p:nvPr/>
                </p:nvSpPr>
                <p:spPr>
                  <a:xfrm>
                    <a:off x="5866560" y="2210040"/>
                    <a:ext cx="43560" cy="9180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5000" bIns="450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54" name=""/>
                  <p:cNvSpPr/>
                  <p:nvPr/>
                </p:nvSpPr>
                <p:spPr>
                  <a:xfrm>
                    <a:off x="5883840" y="2346480"/>
                    <a:ext cx="125280" cy="54000"/>
                  </a:xfrm>
                  <a:custGeom>
                    <a:avLst/>
                    <a:gdLst/>
                    <a:ahLst/>
                    <a:rect l="l" t="t" r="r" b="b"/>
                    <a:pathLst>
                      <a:path w="162" h="68">
                        <a:moveTo>
                          <a:pt x="162" y="39"/>
                        </a:moveTo>
                        <a:lnTo>
                          <a:pt x="70" y="68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7200" bIns="72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55" name=""/>
                  <p:cNvSpPr/>
                  <p:nvPr/>
                </p:nvSpPr>
                <p:spPr>
                  <a:xfrm flipH="1">
                    <a:off x="5261400" y="2370240"/>
                    <a:ext cx="57240" cy="1857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56" name=""/>
                  <p:cNvSpPr/>
                  <p:nvPr/>
                </p:nvSpPr>
                <p:spPr>
                  <a:xfrm>
                    <a:off x="5116320" y="2370240"/>
                    <a:ext cx="674280" cy="253800"/>
                  </a:xfrm>
                  <a:custGeom>
                    <a:avLst/>
                    <a:gdLst/>
                    <a:ahLst/>
                    <a:rect l="l" t="t" r="r" b="b"/>
                    <a:pathLst>
                      <a:path w="871" h="320">
                        <a:moveTo>
                          <a:pt x="0" y="320"/>
                        </a:moveTo>
                        <a:lnTo>
                          <a:pt x="39" y="274"/>
                        </a:lnTo>
                        <a:lnTo>
                          <a:pt x="194" y="234"/>
                        </a:lnTo>
                        <a:lnTo>
                          <a:pt x="344" y="245"/>
                        </a:lnTo>
                        <a:lnTo>
                          <a:pt x="504" y="206"/>
                        </a:lnTo>
                        <a:lnTo>
                          <a:pt x="590" y="222"/>
                        </a:lnTo>
                        <a:lnTo>
                          <a:pt x="739" y="274"/>
                        </a:lnTo>
                        <a:lnTo>
                          <a:pt x="832" y="200"/>
                        </a:lnTo>
                        <a:lnTo>
                          <a:pt x="866" y="172"/>
                        </a:lnTo>
                        <a:lnTo>
                          <a:pt x="853" y="114"/>
                        </a:lnTo>
                        <a:lnTo>
                          <a:pt x="871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57" name=""/>
                  <p:cNvSpPr/>
                  <p:nvPr/>
                </p:nvSpPr>
                <p:spPr>
                  <a:xfrm>
                    <a:off x="4834080" y="2951280"/>
                    <a:ext cx="676080" cy="345960"/>
                  </a:xfrm>
                  <a:custGeom>
                    <a:avLst/>
                    <a:gdLst/>
                    <a:ahLst/>
                    <a:rect l="l" t="t" r="r" b="b"/>
                    <a:pathLst>
                      <a:path w="871" h="436">
                        <a:moveTo>
                          <a:pt x="871" y="41"/>
                        </a:moveTo>
                        <a:lnTo>
                          <a:pt x="785" y="0"/>
                        </a:lnTo>
                        <a:lnTo>
                          <a:pt x="613" y="0"/>
                        </a:lnTo>
                        <a:lnTo>
                          <a:pt x="91" y="109"/>
                        </a:lnTo>
                        <a:lnTo>
                          <a:pt x="104" y="321"/>
                        </a:lnTo>
                        <a:lnTo>
                          <a:pt x="0" y="436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58" name=""/>
                  <p:cNvSpPr/>
                  <p:nvPr/>
                </p:nvSpPr>
                <p:spPr>
                  <a:xfrm>
                    <a:off x="4314600" y="2760840"/>
                    <a:ext cx="761040" cy="1749240"/>
                  </a:xfrm>
                  <a:custGeom>
                    <a:avLst/>
                    <a:gdLst/>
                    <a:ahLst/>
                    <a:rect l="l" t="t" r="r" b="b"/>
                    <a:pathLst>
                      <a:path w="983" h="2203">
                        <a:moveTo>
                          <a:pt x="983" y="0"/>
                        </a:moveTo>
                        <a:lnTo>
                          <a:pt x="839" y="109"/>
                        </a:lnTo>
                        <a:lnTo>
                          <a:pt x="759" y="303"/>
                        </a:lnTo>
                        <a:lnTo>
                          <a:pt x="569" y="602"/>
                        </a:lnTo>
                        <a:lnTo>
                          <a:pt x="506" y="790"/>
                        </a:lnTo>
                        <a:lnTo>
                          <a:pt x="183" y="1142"/>
                        </a:lnTo>
                        <a:lnTo>
                          <a:pt x="86" y="1382"/>
                        </a:lnTo>
                        <a:lnTo>
                          <a:pt x="97" y="1612"/>
                        </a:lnTo>
                        <a:lnTo>
                          <a:pt x="6" y="2047"/>
                        </a:lnTo>
                        <a:lnTo>
                          <a:pt x="0" y="220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59" name=""/>
                  <p:cNvSpPr/>
                  <p:nvPr/>
                </p:nvSpPr>
                <p:spPr>
                  <a:xfrm flipH="1" flipV="1">
                    <a:off x="5043240" y="3781080"/>
                    <a:ext cx="160920" cy="1364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60" name=""/>
                  <p:cNvSpPr/>
                  <p:nvPr/>
                </p:nvSpPr>
                <p:spPr>
                  <a:xfrm>
                    <a:off x="4079160" y="4268880"/>
                    <a:ext cx="292680" cy="185760"/>
                  </a:xfrm>
                  <a:custGeom>
                    <a:avLst/>
                    <a:gdLst/>
                    <a:ahLst/>
                    <a:rect l="l" t="t" r="r" b="b"/>
                    <a:pathLst>
                      <a:path w="378" h="235">
                        <a:moveTo>
                          <a:pt x="378" y="110"/>
                        </a:moveTo>
                        <a:lnTo>
                          <a:pt x="190" y="235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61" name=""/>
                  <p:cNvSpPr/>
                  <p:nvPr/>
                </p:nvSpPr>
                <p:spPr>
                  <a:xfrm>
                    <a:off x="4198320" y="2928960"/>
                    <a:ext cx="766080" cy="792360"/>
                  </a:xfrm>
                  <a:custGeom>
                    <a:avLst/>
                    <a:gdLst/>
                    <a:ahLst/>
                    <a:rect l="l" t="t" r="r" b="b"/>
                    <a:pathLst>
                      <a:path w="988" h="999">
                        <a:moveTo>
                          <a:pt x="988" y="0"/>
                        </a:moveTo>
                        <a:lnTo>
                          <a:pt x="884" y="167"/>
                        </a:lnTo>
                        <a:lnTo>
                          <a:pt x="803" y="350"/>
                        </a:lnTo>
                        <a:lnTo>
                          <a:pt x="443" y="678"/>
                        </a:lnTo>
                        <a:lnTo>
                          <a:pt x="156" y="981"/>
                        </a:lnTo>
                        <a:lnTo>
                          <a:pt x="0" y="99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62" name=""/>
                  <p:cNvSpPr/>
                  <p:nvPr/>
                </p:nvSpPr>
                <p:spPr>
                  <a:xfrm>
                    <a:off x="3834000" y="3794040"/>
                    <a:ext cx="303480" cy="774720"/>
                  </a:xfrm>
                  <a:custGeom>
                    <a:avLst/>
                    <a:gdLst/>
                    <a:ahLst/>
                    <a:rect l="l" t="t" r="r" b="b"/>
                    <a:pathLst>
                      <a:path w="393" h="976">
                        <a:moveTo>
                          <a:pt x="0" y="976"/>
                        </a:moveTo>
                        <a:lnTo>
                          <a:pt x="138" y="861"/>
                        </a:lnTo>
                        <a:lnTo>
                          <a:pt x="161" y="666"/>
                        </a:lnTo>
                        <a:lnTo>
                          <a:pt x="249" y="219"/>
                        </a:lnTo>
                        <a:lnTo>
                          <a:pt x="393" y="70"/>
                        </a:lnTo>
                        <a:lnTo>
                          <a:pt x="393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63" name=""/>
                  <p:cNvSpPr/>
                  <p:nvPr/>
                </p:nvSpPr>
                <p:spPr>
                  <a:xfrm>
                    <a:off x="4413600" y="2933640"/>
                    <a:ext cx="158040" cy="378000"/>
                  </a:xfrm>
                  <a:custGeom>
                    <a:avLst/>
                    <a:gdLst/>
                    <a:ahLst/>
                    <a:rect l="l" t="t" r="r" b="b"/>
                    <a:pathLst>
                      <a:path w="204" h="477">
                        <a:moveTo>
                          <a:pt x="204" y="0"/>
                        </a:moveTo>
                        <a:lnTo>
                          <a:pt x="0" y="28"/>
                        </a:lnTo>
                        <a:lnTo>
                          <a:pt x="23" y="477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64" name=""/>
                  <p:cNvSpPr/>
                  <p:nvPr/>
                </p:nvSpPr>
                <p:spPr>
                  <a:xfrm>
                    <a:off x="4055760" y="3479760"/>
                    <a:ext cx="249120" cy="451080"/>
                  </a:xfrm>
                  <a:custGeom>
                    <a:avLst/>
                    <a:gdLst/>
                    <a:ahLst/>
                    <a:rect l="l" t="t" r="r" b="b"/>
                    <a:pathLst>
                      <a:path w="321" h="568">
                        <a:moveTo>
                          <a:pt x="0" y="568"/>
                        </a:moveTo>
                        <a:lnTo>
                          <a:pt x="11" y="466"/>
                        </a:lnTo>
                        <a:lnTo>
                          <a:pt x="177" y="352"/>
                        </a:lnTo>
                        <a:lnTo>
                          <a:pt x="321" y="41"/>
                        </a:lnTo>
                        <a:lnTo>
                          <a:pt x="315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65" name=""/>
                  <p:cNvSpPr/>
                  <p:nvPr/>
                </p:nvSpPr>
                <p:spPr>
                  <a:xfrm>
                    <a:off x="3581280" y="3849840"/>
                    <a:ext cx="497520" cy="341280"/>
                  </a:xfrm>
                  <a:custGeom>
                    <a:avLst/>
                    <a:gdLst/>
                    <a:ahLst/>
                    <a:rect l="l" t="t" r="r" b="b"/>
                    <a:pathLst>
                      <a:path w="642" h="431">
                        <a:moveTo>
                          <a:pt x="0" y="431"/>
                        </a:moveTo>
                        <a:lnTo>
                          <a:pt x="211" y="327"/>
                        </a:lnTo>
                        <a:lnTo>
                          <a:pt x="435" y="137"/>
                        </a:lnTo>
                        <a:lnTo>
                          <a:pt x="642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666" name=""/>
                <p:cNvGrpSpPr/>
                <p:nvPr/>
              </p:nvGrpSpPr>
              <p:grpSpPr>
                <a:xfrm>
                  <a:off x="951840" y="1204920"/>
                  <a:ext cx="4995360" cy="3641760"/>
                  <a:chOff x="951840" y="1204920"/>
                  <a:chExt cx="4995360" cy="3641760"/>
                </a:xfrm>
              </p:grpSpPr>
              <p:sp>
                <p:nvSpPr>
                  <p:cNvPr id="667" name=""/>
                  <p:cNvSpPr/>
                  <p:nvPr/>
                </p:nvSpPr>
                <p:spPr>
                  <a:xfrm>
                    <a:off x="3389040" y="3522600"/>
                    <a:ext cx="262080" cy="9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338" h="1176">
                        <a:moveTo>
                          <a:pt x="0" y="0"/>
                        </a:moveTo>
                        <a:lnTo>
                          <a:pt x="122" y="667"/>
                        </a:lnTo>
                        <a:lnTo>
                          <a:pt x="302" y="925"/>
                        </a:lnTo>
                        <a:lnTo>
                          <a:pt x="287" y="1090"/>
                        </a:lnTo>
                        <a:lnTo>
                          <a:pt x="338" y="1176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68" name=""/>
                  <p:cNvSpPr/>
                  <p:nvPr/>
                </p:nvSpPr>
                <p:spPr>
                  <a:xfrm>
                    <a:off x="2206080" y="1204920"/>
                    <a:ext cx="15120" cy="3254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69" name=""/>
                  <p:cNvSpPr/>
                  <p:nvPr/>
                </p:nvSpPr>
                <p:spPr>
                  <a:xfrm>
                    <a:off x="993600" y="1297080"/>
                    <a:ext cx="1006200" cy="1820880"/>
                  </a:xfrm>
                  <a:custGeom>
                    <a:avLst/>
                    <a:gdLst/>
                    <a:ahLst/>
                    <a:rect l="l" t="t" r="r" b="b"/>
                    <a:pathLst>
                      <a:path w="1298" h="2295">
                        <a:moveTo>
                          <a:pt x="1205" y="0"/>
                        </a:moveTo>
                        <a:lnTo>
                          <a:pt x="1262" y="136"/>
                        </a:lnTo>
                        <a:lnTo>
                          <a:pt x="1298" y="286"/>
                        </a:lnTo>
                        <a:lnTo>
                          <a:pt x="975" y="401"/>
                        </a:lnTo>
                        <a:lnTo>
                          <a:pt x="946" y="487"/>
                        </a:lnTo>
                        <a:lnTo>
                          <a:pt x="846" y="573"/>
                        </a:lnTo>
                        <a:lnTo>
                          <a:pt x="466" y="882"/>
                        </a:lnTo>
                        <a:lnTo>
                          <a:pt x="79" y="1219"/>
                        </a:lnTo>
                        <a:lnTo>
                          <a:pt x="136" y="1477"/>
                        </a:lnTo>
                        <a:lnTo>
                          <a:pt x="0" y="2008"/>
                        </a:lnTo>
                        <a:lnTo>
                          <a:pt x="86" y="229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70" name=""/>
                  <p:cNvSpPr/>
                  <p:nvPr/>
                </p:nvSpPr>
                <p:spPr>
                  <a:xfrm>
                    <a:off x="1099080" y="1490760"/>
                    <a:ext cx="178200" cy="466560"/>
                  </a:xfrm>
                  <a:custGeom>
                    <a:avLst/>
                    <a:gdLst/>
                    <a:ahLst/>
                    <a:rect l="l" t="t" r="r" b="b"/>
                    <a:pathLst>
                      <a:path w="230" h="589">
                        <a:moveTo>
                          <a:pt x="230" y="0"/>
                        </a:moveTo>
                        <a:lnTo>
                          <a:pt x="172" y="86"/>
                        </a:lnTo>
                        <a:lnTo>
                          <a:pt x="158" y="273"/>
                        </a:lnTo>
                        <a:lnTo>
                          <a:pt x="36" y="373"/>
                        </a:lnTo>
                        <a:lnTo>
                          <a:pt x="0" y="58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71" name=""/>
                  <p:cNvSpPr/>
                  <p:nvPr/>
                </p:nvSpPr>
                <p:spPr>
                  <a:xfrm>
                    <a:off x="1972080" y="1416240"/>
                    <a:ext cx="477360" cy="301680"/>
                  </a:xfrm>
                  <a:custGeom>
                    <a:avLst/>
                    <a:gdLst/>
                    <a:ahLst/>
                    <a:rect l="l" t="t" r="r" b="b"/>
                    <a:pathLst>
                      <a:path w="617" h="380">
                        <a:moveTo>
                          <a:pt x="617" y="380"/>
                        </a:moveTo>
                        <a:lnTo>
                          <a:pt x="430" y="194"/>
                        </a:lnTo>
                        <a:lnTo>
                          <a:pt x="315" y="179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72" name=""/>
                  <p:cNvSpPr/>
                  <p:nvPr/>
                </p:nvSpPr>
                <p:spPr>
                  <a:xfrm>
                    <a:off x="1965600" y="1387440"/>
                    <a:ext cx="3214440" cy="860400"/>
                  </a:xfrm>
                  <a:custGeom>
                    <a:avLst/>
                    <a:gdLst/>
                    <a:ahLst/>
                    <a:rect l="l" t="t" r="r" b="b"/>
                    <a:pathLst>
                      <a:path w="4145" h="1083">
                        <a:moveTo>
                          <a:pt x="0" y="0"/>
                        </a:moveTo>
                        <a:lnTo>
                          <a:pt x="322" y="180"/>
                        </a:lnTo>
                        <a:lnTo>
                          <a:pt x="1283" y="302"/>
                        </a:lnTo>
                        <a:lnTo>
                          <a:pt x="1900" y="423"/>
                        </a:lnTo>
                        <a:lnTo>
                          <a:pt x="2660" y="431"/>
                        </a:lnTo>
                        <a:lnTo>
                          <a:pt x="2825" y="495"/>
                        </a:lnTo>
                        <a:lnTo>
                          <a:pt x="2933" y="395"/>
                        </a:lnTo>
                        <a:lnTo>
                          <a:pt x="3047" y="359"/>
                        </a:lnTo>
                        <a:lnTo>
                          <a:pt x="3908" y="330"/>
                        </a:lnTo>
                        <a:lnTo>
                          <a:pt x="3958" y="345"/>
                        </a:lnTo>
                        <a:lnTo>
                          <a:pt x="4015" y="409"/>
                        </a:lnTo>
                        <a:lnTo>
                          <a:pt x="4066" y="553"/>
                        </a:lnTo>
                        <a:lnTo>
                          <a:pt x="4101" y="969"/>
                        </a:lnTo>
                        <a:lnTo>
                          <a:pt x="4145" y="108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73" name=""/>
                  <p:cNvSpPr/>
                  <p:nvPr/>
                </p:nvSpPr>
                <p:spPr>
                  <a:xfrm>
                    <a:off x="1344240" y="1741680"/>
                    <a:ext cx="961200" cy="1598400"/>
                  </a:xfrm>
                  <a:custGeom>
                    <a:avLst/>
                    <a:gdLst/>
                    <a:ahLst/>
                    <a:rect l="l" t="t" r="r" b="b"/>
                    <a:pathLst>
                      <a:path w="1240" h="2015">
                        <a:moveTo>
                          <a:pt x="71" y="0"/>
                        </a:moveTo>
                        <a:lnTo>
                          <a:pt x="0" y="108"/>
                        </a:lnTo>
                        <a:lnTo>
                          <a:pt x="50" y="287"/>
                        </a:lnTo>
                        <a:lnTo>
                          <a:pt x="272" y="574"/>
                        </a:lnTo>
                        <a:lnTo>
                          <a:pt x="294" y="681"/>
                        </a:lnTo>
                        <a:lnTo>
                          <a:pt x="537" y="1011"/>
                        </a:lnTo>
                        <a:lnTo>
                          <a:pt x="717" y="1004"/>
                        </a:lnTo>
                        <a:lnTo>
                          <a:pt x="760" y="961"/>
                        </a:lnTo>
                        <a:lnTo>
                          <a:pt x="796" y="947"/>
                        </a:lnTo>
                        <a:lnTo>
                          <a:pt x="853" y="990"/>
                        </a:lnTo>
                        <a:lnTo>
                          <a:pt x="925" y="997"/>
                        </a:lnTo>
                        <a:lnTo>
                          <a:pt x="953" y="1126"/>
                        </a:lnTo>
                        <a:lnTo>
                          <a:pt x="1147" y="1320"/>
                        </a:lnTo>
                        <a:lnTo>
                          <a:pt x="1118" y="1477"/>
                        </a:lnTo>
                        <a:lnTo>
                          <a:pt x="1204" y="1542"/>
                        </a:lnTo>
                        <a:lnTo>
                          <a:pt x="1176" y="1664"/>
                        </a:lnTo>
                        <a:lnTo>
                          <a:pt x="1118" y="1736"/>
                        </a:lnTo>
                        <a:lnTo>
                          <a:pt x="1025" y="1786"/>
                        </a:lnTo>
                        <a:lnTo>
                          <a:pt x="1118" y="1922"/>
                        </a:lnTo>
                        <a:lnTo>
                          <a:pt x="1240" y="201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74" name=""/>
                  <p:cNvSpPr/>
                  <p:nvPr/>
                </p:nvSpPr>
                <p:spPr>
                  <a:xfrm>
                    <a:off x="2127240" y="1695600"/>
                    <a:ext cx="189000" cy="984240"/>
                  </a:xfrm>
                  <a:custGeom>
                    <a:avLst/>
                    <a:gdLst/>
                    <a:ahLst/>
                    <a:rect l="l" t="t" r="r" b="b"/>
                    <a:pathLst>
                      <a:path w="243" h="1240">
                        <a:moveTo>
                          <a:pt x="129" y="0"/>
                        </a:moveTo>
                        <a:lnTo>
                          <a:pt x="243" y="789"/>
                        </a:lnTo>
                        <a:lnTo>
                          <a:pt x="0" y="124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75" name=""/>
                  <p:cNvSpPr/>
                  <p:nvPr/>
                </p:nvSpPr>
                <p:spPr>
                  <a:xfrm>
                    <a:off x="951840" y="2992680"/>
                    <a:ext cx="851040" cy="793440"/>
                  </a:xfrm>
                  <a:custGeom>
                    <a:avLst/>
                    <a:gdLst/>
                    <a:ahLst/>
                    <a:rect l="l" t="t" r="r" b="b"/>
                    <a:pathLst>
                      <a:path w="1097" h="999">
                        <a:moveTo>
                          <a:pt x="172" y="0"/>
                        </a:moveTo>
                        <a:lnTo>
                          <a:pt x="138" y="149"/>
                        </a:lnTo>
                        <a:lnTo>
                          <a:pt x="93" y="211"/>
                        </a:lnTo>
                        <a:lnTo>
                          <a:pt x="109" y="315"/>
                        </a:lnTo>
                        <a:lnTo>
                          <a:pt x="0" y="373"/>
                        </a:lnTo>
                        <a:lnTo>
                          <a:pt x="36" y="563"/>
                        </a:lnTo>
                        <a:lnTo>
                          <a:pt x="161" y="608"/>
                        </a:lnTo>
                        <a:lnTo>
                          <a:pt x="448" y="843"/>
                        </a:lnTo>
                        <a:lnTo>
                          <a:pt x="740" y="900"/>
                        </a:lnTo>
                        <a:lnTo>
                          <a:pt x="1097" y="99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76" name=""/>
                  <p:cNvSpPr/>
                  <p:nvPr/>
                </p:nvSpPr>
                <p:spPr>
                  <a:xfrm flipV="1">
                    <a:off x="1437120" y="3693960"/>
                    <a:ext cx="4320" cy="1047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77" name=""/>
                  <p:cNvSpPr/>
                  <p:nvPr/>
                </p:nvSpPr>
                <p:spPr>
                  <a:xfrm>
                    <a:off x="1725480" y="3486240"/>
                    <a:ext cx="1350360" cy="851040"/>
                  </a:xfrm>
                  <a:custGeom>
                    <a:avLst/>
                    <a:gdLst/>
                    <a:ahLst/>
                    <a:rect l="l" t="t" r="r" b="b"/>
                    <a:pathLst>
                      <a:path w="1740" h="1072">
                        <a:moveTo>
                          <a:pt x="0" y="0"/>
                        </a:moveTo>
                        <a:lnTo>
                          <a:pt x="138" y="533"/>
                        </a:lnTo>
                        <a:lnTo>
                          <a:pt x="419" y="665"/>
                        </a:lnTo>
                        <a:lnTo>
                          <a:pt x="740" y="603"/>
                        </a:lnTo>
                        <a:lnTo>
                          <a:pt x="1740" y="107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78" name=""/>
                  <p:cNvSpPr/>
                  <p:nvPr/>
                </p:nvSpPr>
                <p:spPr>
                  <a:xfrm>
                    <a:off x="2353680" y="2290680"/>
                    <a:ext cx="88200" cy="4143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79" name=""/>
                  <p:cNvSpPr/>
                  <p:nvPr/>
                </p:nvSpPr>
                <p:spPr>
                  <a:xfrm>
                    <a:off x="2184480" y="2648160"/>
                    <a:ext cx="1187640" cy="1009440"/>
                  </a:xfrm>
                  <a:custGeom>
                    <a:avLst/>
                    <a:gdLst/>
                    <a:ahLst/>
                    <a:rect l="l" t="t" r="r" b="b"/>
                    <a:pathLst>
                      <a:path w="1531" h="1273">
                        <a:moveTo>
                          <a:pt x="0" y="0"/>
                        </a:moveTo>
                        <a:lnTo>
                          <a:pt x="81" y="63"/>
                        </a:lnTo>
                        <a:lnTo>
                          <a:pt x="172" y="34"/>
                        </a:lnTo>
                        <a:lnTo>
                          <a:pt x="511" y="120"/>
                        </a:lnTo>
                        <a:lnTo>
                          <a:pt x="590" y="224"/>
                        </a:lnTo>
                        <a:lnTo>
                          <a:pt x="655" y="235"/>
                        </a:lnTo>
                        <a:lnTo>
                          <a:pt x="1336" y="723"/>
                        </a:lnTo>
                        <a:lnTo>
                          <a:pt x="1508" y="746"/>
                        </a:lnTo>
                        <a:lnTo>
                          <a:pt x="1531" y="127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80" name=""/>
                  <p:cNvSpPr/>
                  <p:nvPr/>
                </p:nvSpPr>
                <p:spPr>
                  <a:xfrm>
                    <a:off x="2255760" y="2697120"/>
                    <a:ext cx="1578240" cy="714600"/>
                  </a:xfrm>
                  <a:custGeom>
                    <a:avLst/>
                    <a:gdLst/>
                    <a:ahLst/>
                    <a:rect l="l" t="t" r="r" b="b"/>
                    <a:pathLst>
                      <a:path w="2036" h="900">
                        <a:moveTo>
                          <a:pt x="0" y="0"/>
                        </a:moveTo>
                        <a:lnTo>
                          <a:pt x="263" y="47"/>
                        </a:lnTo>
                        <a:lnTo>
                          <a:pt x="355" y="91"/>
                        </a:lnTo>
                        <a:lnTo>
                          <a:pt x="487" y="143"/>
                        </a:lnTo>
                        <a:lnTo>
                          <a:pt x="568" y="224"/>
                        </a:lnTo>
                        <a:lnTo>
                          <a:pt x="597" y="642"/>
                        </a:lnTo>
                        <a:lnTo>
                          <a:pt x="774" y="895"/>
                        </a:lnTo>
                        <a:lnTo>
                          <a:pt x="1497" y="900"/>
                        </a:lnTo>
                        <a:lnTo>
                          <a:pt x="1817" y="895"/>
                        </a:lnTo>
                        <a:lnTo>
                          <a:pt x="2036" y="82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81" name=""/>
                  <p:cNvSpPr/>
                  <p:nvPr/>
                </p:nvSpPr>
                <p:spPr>
                  <a:xfrm>
                    <a:off x="2714760" y="3129120"/>
                    <a:ext cx="136080" cy="277560"/>
                  </a:xfrm>
                  <a:custGeom>
                    <a:avLst/>
                    <a:gdLst/>
                    <a:ahLst/>
                    <a:rect l="l" t="t" r="r" b="b"/>
                    <a:pathLst>
                      <a:path w="178" h="350">
                        <a:moveTo>
                          <a:pt x="0" y="0"/>
                        </a:moveTo>
                        <a:lnTo>
                          <a:pt x="178" y="143"/>
                        </a:lnTo>
                        <a:lnTo>
                          <a:pt x="178" y="35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82" name=""/>
                  <p:cNvSpPr/>
                  <p:nvPr/>
                </p:nvSpPr>
                <p:spPr>
                  <a:xfrm flipV="1">
                    <a:off x="2744280" y="4013280"/>
                    <a:ext cx="418680" cy="2174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83" name=""/>
                  <p:cNvSpPr/>
                  <p:nvPr/>
                </p:nvSpPr>
                <p:spPr>
                  <a:xfrm flipH="1" flipV="1">
                    <a:off x="2891520" y="4162320"/>
                    <a:ext cx="235440" cy="748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8080" bIns="2808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84" name=""/>
                  <p:cNvSpPr/>
                  <p:nvPr/>
                </p:nvSpPr>
                <p:spPr>
                  <a:xfrm>
                    <a:off x="3367440" y="3024360"/>
                    <a:ext cx="288000" cy="565200"/>
                  </a:xfrm>
                  <a:custGeom>
                    <a:avLst/>
                    <a:gdLst/>
                    <a:ahLst/>
                    <a:rect l="l" t="t" r="r" b="b"/>
                    <a:pathLst>
                      <a:path w="373" h="712">
                        <a:moveTo>
                          <a:pt x="373" y="0"/>
                        </a:moveTo>
                        <a:lnTo>
                          <a:pt x="349" y="144"/>
                        </a:lnTo>
                        <a:lnTo>
                          <a:pt x="292" y="266"/>
                        </a:lnTo>
                        <a:lnTo>
                          <a:pt x="253" y="483"/>
                        </a:lnTo>
                        <a:lnTo>
                          <a:pt x="97" y="667"/>
                        </a:lnTo>
                        <a:lnTo>
                          <a:pt x="0" y="71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85" name=""/>
                  <p:cNvSpPr/>
                  <p:nvPr/>
                </p:nvSpPr>
                <p:spPr>
                  <a:xfrm>
                    <a:off x="3076200" y="3380040"/>
                    <a:ext cx="326880" cy="287280"/>
                  </a:xfrm>
                  <a:custGeom>
                    <a:avLst/>
                    <a:gdLst/>
                    <a:ahLst/>
                    <a:rect l="l" t="t" r="r" b="b"/>
                    <a:pathLst>
                      <a:path w="423" h="362">
                        <a:moveTo>
                          <a:pt x="68" y="362"/>
                        </a:moveTo>
                        <a:lnTo>
                          <a:pt x="423" y="86"/>
                        </a:lnTo>
                        <a:lnTo>
                          <a:pt x="416" y="28"/>
                        </a:lnTo>
                        <a:lnTo>
                          <a:pt x="377" y="0"/>
                        </a:lnTo>
                        <a:lnTo>
                          <a:pt x="0" y="5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86" name=""/>
                  <p:cNvSpPr/>
                  <p:nvPr/>
                </p:nvSpPr>
                <p:spPr>
                  <a:xfrm>
                    <a:off x="3207600" y="3557520"/>
                    <a:ext cx="978480" cy="228600"/>
                  </a:xfrm>
                  <a:custGeom>
                    <a:avLst/>
                    <a:gdLst/>
                    <a:ahLst/>
                    <a:rect l="l" t="t" r="r" b="b"/>
                    <a:pathLst>
                      <a:path w="1262" h="287">
                        <a:moveTo>
                          <a:pt x="0" y="68"/>
                        </a:moveTo>
                        <a:lnTo>
                          <a:pt x="80" y="154"/>
                        </a:lnTo>
                        <a:lnTo>
                          <a:pt x="182" y="245"/>
                        </a:lnTo>
                        <a:lnTo>
                          <a:pt x="297" y="287"/>
                        </a:lnTo>
                        <a:lnTo>
                          <a:pt x="464" y="281"/>
                        </a:lnTo>
                        <a:lnTo>
                          <a:pt x="860" y="138"/>
                        </a:lnTo>
                        <a:lnTo>
                          <a:pt x="1262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87" name=""/>
                  <p:cNvSpPr/>
                  <p:nvPr/>
                </p:nvSpPr>
                <p:spPr>
                  <a:xfrm>
                    <a:off x="3727440" y="3521160"/>
                    <a:ext cx="154800" cy="146160"/>
                  </a:xfrm>
                  <a:custGeom>
                    <a:avLst/>
                    <a:gdLst/>
                    <a:ahLst/>
                    <a:rect l="l" t="t" r="r" b="b"/>
                    <a:pathLst>
                      <a:path w="201" h="185">
                        <a:moveTo>
                          <a:pt x="0" y="0"/>
                        </a:moveTo>
                        <a:lnTo>
                          <a:pt x="75" y="99"/>
                        </a:lnTo>
                        <a:lnTo>
                          <a:pt x="201" y="18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88" name=""/>
                  <p:cNvSpPr/>
                  <p:nvPr/>
                </p:nvSpPr>
                <p:spPr>
                  <a:xfrm>
                    <a:off x="3100680" y="2660760"/>
                    <a:ext cx="1213920" cy="689040"/>
                  </a:xfrm>
                  <a:custGeom>
                    <a:avLst/>
                    <a:gdLst/>
                    <a:ahLst/>
                    <a:rect l="l" t="t" r="r" b="b"/>
                    <a:pathLst>
                      <a:path w="1566" h="868">
                        <a:moveTo>
                          <a:pt x="1566" y="0"/>
                        </a:moveTo>
                        <a:lnTo>
                          <a:pt x="1301" y="144"/>
                        </a:lnTo>
                        <a:lnTo>
                          <a:pt x="1158" y="190"/>
                        </a:lnTo>
                        <a:lnTo>
                          <a:pt x="636" y="248"/>
                        </a:lnTo>
                        <a:lnTo>
                          <a:pt x="0" y="86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89" name=""/>
                  <p:cNvSpPr/>
                  <p:nvPr/>
                </p:nvSpPr>
                <p:spPr>
                  <a:xfrm>
                    <a:off x="3426480" y="1782720"/>
                    <a:ext cx="678960" cy="568440"/>
                  </a:xfrm>
                  <a:custGeom>
                    <a:avLst/>
                    <a:gdLst/>
                    <a:ahLst/>
                    <a:rect l="l" t="t" r="r" b="b"/>
                    <a:pathLst>
                      <a:path w="877" h="717">
                        <a:moveTo>
                          <a:pt x="0" y="0"/>
                        </a:moveTo>
                        <a:lnTo>
                          <a:pt x="45" y="310"/>
                        </a:lnTo>
                        <a:lnTo>
                          <a:pt x="86" y="373"/>
                        </a:lnTo>
                        <a:lnTo>
                          <a:pt x="274" y="475"/>
                        </a:lnTo>
                        <a:lnTo>
                          <a:pt x="733" y="717"/>
                        </a:lnTo>
                        <a:lnTo>
                          <a:pt x="877" y="717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0" name=""/>
                  <p:cNvSpPr/>
                  <p:nvPr/>
                </p:nvSpPr>
                <p:spPr>
                  <a:xfrm>
                    <a:off x="3429360" y="1782720"/>
                    <a:ext cx="1027800" cy="390600"/>
                  </a:xfrm>
                  <a:custGeom>
                    <a:avLst/>
                    <a:gdLst/>
                    <a:ahLst/>
                    <a:rect l="l" t="t" r="r" b="b"/>
                    <a:pathLst>
                      <a:path w="1325" h="493">
                        <a:moveTo>
                          <a:pt x="0" y="0"/>
                        </a:moveTo>
                        <a:lnTo>
                          <a:pt x="241" y="269"/>
                        </a:lnTo>
                        <a:lnTo>
                          <a:pt x="418" y="274"/>
                        </a:lnTo>
                        <a:lnTo>
                          <a:pt x="465" y="373"/>
                        </a:lnTo>
                        <a:lnTo>
                          <a:pt x="562" y="407"/>
                        </a:lnTo>
                        <a:lnTo>
                          <a:pt x="838" y="407"/>
                        </a:lnTo>
                        <a:lnTo>
                          <a:pt x="1044" y="493"/>
                        </a:lnTo>
                        <a:lnTo>
                          <a:pt x="1325" y="38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1" name=""/>
                  <p:cNvSpPr/>
                  <p:nvPr/>
                </p:nvSpPr>
                <p:spPr>
                  <a:xfrm>
                    <a:off x="5128920" y="1908360"/>
                    <a:ext cx="590400" cy="101520"/>
                  </a:xfrm>
                  <a:custGeom>
                    <a:avLst/>
                    <a:gdLst/>
                    <a:ahLst/>
                    <a:rect l="l" t="t" r="r" b="b"/>
                    <a:pathLst>
                      <a:path w="764" h="127">
                        <a:moveTo>
                          <a:pt x="0" y="46"/>
                        </a:moveTo>
                        <a:lnTo>
                          <a:pt x="138" y="28"/>
                        </a:lnTo>
                        <a:lnTo>
                          <a:pt x="321" y="86"/>
                        </a:lnTo>
                        <a:lnTo>
                          <a:pt x="477" y="127"/>
                        </a:lnTo>
                        <a:lnTo>
                          <a:pt x="568" y="104"/>
                        </a:lnTo>
                        <a:lnTo>
                          <a:pt x="620" y="93"/>
                        </a:lnTo>
                        <a:lnTo>
                          <a:pt x="712" y="0"/>
                        </a:lnTo>
                        <a:lnTo>
                          <a:pt x="746" y="0"/>
                        </a:lnTo>
                        <a:lnTo>
                          <a:pt x="764" y="127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2" name=""/>
                  <p:cNvSpPr/>
                  <p:nvPr/>
                </p:nvSpPr>
                <p:spPr>
                  <a:xfrm>
                    <a:off x="5014080" y="1995480"/>
                    <a:ext cx="531360" cy="451080"/>
                  </a:xfrm>
                  <a:custGeom>
                    <a:avLst/>
                    <a:gdLst/>
                    <a:ahLst/>
                    <a:rect l="l" t="t" r="r" b="b"/>
                    <a:pathLst>
                      <a:path w="687" h="568">
                        <a:moveTo>
                          <a:pt x="687" y="0"/>
                        </a:moveTo>
                        <a:lnTo>
                          <a:pt x="653" y="47"/>
                        </a:lnTo>
                        <a:lnTo>
                          <a:pt x="491" y="156"/>
                        </a:lnTo>
                        <a:lnTo>
                          <a:pt x="339" y="276"/>
                        </a:lnTo>
                        <a:lnTo>
                          <a:pt x="224" y="310"/>
                        </a:lnTo>
                        <a:lnTo>
                          <a:pt x="115" y="350"/>
                        </a:lnTo>
                        <a:lnTo>
                          <a:pt x="34" y="407"/>
                        </a:lnTo>
                        <a:lnTo>
                          <a:pt x="6" y="472"/>
                        </a:lnTo>
                        <a:lnTo>
                          <a:pt x="0" y="540"/>
                        </a:lnTo>
                        <a:lnTo>
                          <a:pt x="52" y="568"/>
                        </a:lnTo>
                        <a:lnTo>
                          <a:pt x="144" y="54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3" name=""/>
                  <p:cNvSpPr/>
                  <p:nvPr/>
                </p:nvSpPr>
                <p:spPr>
                  <a:xfrm>
                    <a:off x="5079240" y="2278080"/>
                    <a:ext cx="867960" cy="547920"/>
                  </a:xfrm>
                  <a:custGeom>
                    <a:avLst/>
                    <a:gdLst/>
                    <a:ahLst/>
                    <a:rect l="l" t="t" r="r" b="b"/>
                    <a:pathLst>
                      <a:path w="1119" h="688">
                        <a:moveTo>
                          <a:pt x="1119" y="0"/>
                        </a:moveTo>
                        <a:lnTo>
                          <a:pt x="1004" y="97"/>
                        </a:lnTo>
                        <a:lnTo>
                          <a:pt x="832" y="125"/>
                        </a:lnTo>
                        <a:lnTo>
                          <a:pt x="707" y="21"/>
                        </a:lnTo>
                        <a:lnTo>
                          <a:pt x="563" y="97"/>
                        </a:lnTo>
                        <a:lnTo>
                          <a:pt x="493" y="39"/>
                        </a:lnTo>
                        <a:lnTo>
                          <a:pt x="190" y="143"/>
                        </a:lnTo>
                        <a:lnTo>
                          <a:pt x="92" y="251"/>
                        </a:lnTo>
                        <a:lnTo>
                          <a:pt x="52" y="412"/>
                        </a:lnTo>
                        <a:lnTo>
                          <a:pt x="0" y="613"/>
                        </a:lnTo>
                        <a:lnTo>
                          <a:pt x="24" y="68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4" name=""/>
                  <p:cNvSpPr/>
                  <p:nvPr/>
                </p:nvSpPr>
                <p:spPr>
                  <a:xfrm>
                    <a:off x="3614040" y="2370240"/>
                    <a:ext cx="2293200" cy="1598760"/>
                  </a:xfrm>
                  <a:custGeom>
                    <a:avLst/>
                    <a:gdLst/>
                    <a:ahLst/>
                    <a:rect l="l" t="t" r="r" b="b"/>
                    <a:pathLst>
                      <a:path w="2958" h="2013">
                        <a:moveTo>
                          <a:pt x="2958" y="0"/>
                        </a:moveTo>
                        <a:lnTo>
                          <a:pt x="2666" y="193"/>
                        </a:lnTo>
                        <a:lnTo>
                          <a:pt x="2528" y="446"/>
                        </a:lnTo>
                        <a:lnTo>
                          <a:pt x="2121" y="545"/>
                        </a:lnTo>
                        <a:lnTo>
                          <a:pt x="1816" y="681"/>
                        </a:lnTo>
                        <a:lnTo>
                          <a:pt x="1377" y="756"/>
                        </a:lnTo>
                        <a:lnTo>
                          <a:pt x="986" y="1025"/>
                        </a:lnTo>
                        <a:lnTo>
                          <a:pt x="740" y="1296"/>
                        </a:lnTo>
                        <a:lnTo>
                          <a:pt x="326" y="1807"/>
                        </a:lnTo>
                        <a:lnTo>
                          <a:pt x="86" y="1984"/>
                        </a:lnTo>
                        <a:lnTo>
                          <a:pt x="0" y="201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5" name=""/>
                  <p:cNvSpPr/>
                  <p:nvPr/>
                </p:nvSpPr>
                <p:spPr>
                  <a:xfrm>
                    <a:off x="4452840" y="2086200"/>
                    <a:ext cx="373680" cy="488880"/>
                  </a:xfrm>
                  <a:custGeom>
                    <a:avLst/>
                    <a:gdLst/>
                    <a:ahLst/>
                    <a:rect l="l" t="t" r="r" b="b"/>
                    <a:pathLst>
                      <a:path w="482" h="615">
                        <a:moveTo>
                          <a:pt x="0" y="0"/>
                        </a:moveTo>
                        <a:lnTo>
                          <a:pt x="81" y="12"/>
                        </a:lnTo>
                        <a:lnTo>
                          <a:pt x="172" y="477"/>
                        </a:lnTo>
                        <a:lnTo>
                          <a:pt x="211" y="550"/>
                        </a:lnTo>
                        <a:lnTo>
                          <a:pt x="482" y="61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6" name=""/>
                  <p:cNvSpPr/>
                  <p:nvPr/>
                </p:nvSpPr>
                <p:spPr>
                  <a:xfrm>
                    <a:off x="4092840" y="2282760"/>
                    <a:ext cx="195480" cy="341280"/>
                  </a:xfrm>
                  <a:custGeom>
                    <a:avLst/>
                    <a:gdLst/>
                    <a:ahLst/>
                    <a:rect l="l" t="t" r="r" b="b"/>
                    <a:pathLst>
                      <a:path w="252" h="430">
                        <a:moveTo>
                          <a:pt x="39" y="131"/>
                        </a:moveTo>
                        <a:lnTo>
                          <a:pt x="5" y="63"/>
                        </a:lnTo>
                        <a:lnTo>
                          <a:pt x="0" y="29"/>
                        </a:lnTo>
                        <a:lnTo>
                          <a:pt x="28" y="6"/>
                        </a:lnTo>
                        <a:lnTo>
                          <a:pt x="173" y="0"/>
                        </a:lnTo>
                        <a:lnTo>
                          <a:pt x="247" y="373"/>
                        </a:lnTo>
                        <a:lnTo>
                          <a:pt x="218" y="430"/>
                        </a:lnTo>
                        <a:lnTo>
                          <a:pt x="132" y="355"/>
                        </a:lnTo>
                        <a:lnTo>
                          <a:pt x="161" y="149"/>
                        </a:lnTo>
                        <a:lnTo>
                          <a:pt x="252" y="10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7" name=""/>
                  <p:cNvSpPr/>
                  <p:nvPr/>
                </p:nvSpPr>
                <p:spPr>
                  <a:xfrm>
                    <a:off x="4260600" y="2487600"/>
                    <a:ext cx="333000" cy="292320"/>
                  </a:xfrm>
                  <a:custGeom>
                    <a:avLst/>
                    <a:gdLst/>
                    <a:ahLst/>
                    <a:rect l="l" t="t" r="r" b="b"/>
                    <a:pathLst>
                      <a:path w="430" h="368">
                        <a:moveTo>
                          <a:pt x="0" y="172"/>
                        </a:moveTo>
                        <a:lnTo>
                          <a:pt x="0" y="368"/>
                        </a:lnTo>
                        <a:lnTo>
                          <a:pt x="195" y="332"/>
                        </a:lnTo>
                        <a:lnTo>
                          <a:pt x="320" y="224"/>
                        </a:lnTo>
                        <a:lnTo>
                          <a:pt x="328" y="110"/>
                        </a:lnTo>
                        <a:lnTo>
                          <a:pt x="43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8" name=""/>
                  <p:cNvSpPr/>
                  <p:nvPr/>
                </p:nvSpPr>
                <p:spPr>
                  <a:xfrm>
                    <a:off x="4500720" y="2678040"/>
                    <a:ext cx="159480" cy="8280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6000" bIns="360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9" name=""/>
                  <p:cNvSpPr/>
                  <p:nvPr/>
                </p:nvSpPr>
                <p:spPr>
                  <a:xfrm>
                    <a:off x="5253120" y="2568600"/>
                    <a:ext cx="356400" cy="87480"/>
                  </a:xfrm>
                  <a:custGeom>
                    <a:avLst/>
                    <a:gdLst/>
                    <a:ahLst/>
                    <a:rect l="l" t="t" r="r" b="b"/>
                    <a:pathLst>
                      <a:path w="458" h="109">
                        <a:moveTo>
                          <a:pt x="0" y="0"/>
                        </a:moveTo>
                        <a:lnTo>
                          <a:pt x="44" y="35"/>
                        </a:lnTo>
                        <a:lnTo>
                          <a:pt x="114" y="23"/>
                        </a:lnTo>
                        <a:lnTo>
                          <a:pt x="206" y="35"/>
                        </a:lnTo>
                        <a:lnTo>
                          <a:pt x="245" y="7"/>
                        </a:lnTo>
                        <a:lnTo>
                          <a:pt x="286" y="12"/>
                        </a:lnTo>
                        <a:lnTo>
                          <a:pt x="458" y="10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0680" bIns="4068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00" name=""/>
                  <p:cNvSpPr/>
                  <p:nvPr/>
                </p:nvSpPr>
                <p:spPr>
                  <a:xfrm>
                    <a:off x="3501000" y="2656080"/>
                    <a:ext cx="2108520" cy="1844640"/>
                  </a:xfrm>
                  <a:custGeom>
                    <a:avLst/>
                    <a:gdLst/>
                    <a:ahLst/>
                    <a:rect l="l" t="t" r="r" b="b"/>
                    <a:pathLst>
                      <a:path w="2719" h="2324">
                        <a:moveTo>
                          <a:pt x="2719" y="0"/>
                        </a:moveTo>
                        <a:lnTo>
                          <a:pt x="2644" y="70"/>
                        </a:lnTo>
                        <a:lnTo>
                          <a:pt x="2524" y="127"/>
                        </a:lnTo>
                        <a:lnTo>
                          <a:pt x="2433" y="321"/>
                        </a:lnTo>
                        <a:lnTo>
                          <a:pt x="2409" y="402"/>
                        </a:lnTo>
                        <a:lnTo>
                          <a:pt x="2370" y="516"/>
                        </a:lnTo>
                        <a:lnTo>
                          <a:pt x="2305" y="678"/>
                        </a:lnTo>
                        <a:lnTo>
                          <a:pt x="2289" y="678"/>
                        </a:lnTo>
                        <a:lnTo>
                          <a:pt x="2226" y="861"/>
                        </a:lnTo>
                        <a:lnTo>
                          <a:pt x="2099" y="999"/>
                        </a:lnTo>
                        <a:lnTo>
                          <a:pt x="2047" y="1017"/>
                        </a:lnTo>
                        <a:lnTo>
                          <a:pt x="1755" y="1400"/>
                        </a:lnTo>
                        <a:lnTo>
                          <a:pt x="1692" y="1429"/>
                        </a:lnTo>
                        <a:lnTo>
                          <a:pt x="1301" y="1658"/>
                        </a:lnTo>
                        <a:lnTo>
                          <a:pt x="1079" y="1768"/>
                        </a:lnTo>
                        <a:lnTo>
                          <a:pt x="769" y="1992"/>
                        </a:lnTo>
                        <a:lnTo>
                          <a:pt x="717" y="1992"/>
                        </a:lnTo>
                        <a:lnTo>
                          <a:pt x="167" y="2123"/>
                        </a:lnTo>
                        <a:lnTo>
                          <a:pt x="0" y="232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01" name=""/>
                  <p:cNvSpPr/>
                  <p:nvPr/>
                </p:nvSpPr>
                <p:spPr>
                  <a:xfrm>
                    <a:off x="3188880" y="2610000"/>
                    <a:ext cx="1550520" cy="1859040"/>
                  </a:xfrm>
                  <a:custGeom>
                    <a:avLst/>
                    <a:gdLst/>
                    <a:ahLst/>
                    <a:rect l="l" t="t" r="r" b="b"/>
                    <a:pathLst>
                      <a:path w="1999" h="2341">
                        <a:moveTo>
                          <a:pt x="1999" y="0"/>
                        </a:moveTo>
                        <a:lnTo>
                          <a:pt x="1901" y="195"/>
                        </a:lnTo>
                        <a:lnTo>
                          <a:pt x="1671" y="636"/>
                        </a:lnTo>
                        <a:lnTo>
                          <a:pt x="1598" y="740"/>
                        </a:lnTo>
                        <a:lnTo>
                          <a:pt x="1460" y="1045"/>
                        </a:lnTo>
                        <a:lnTo>
                          <a:pt x="1418" y="1131"/>
                        </a:lnTo>
                        <a:lnTo>
                          <a:pt x="1236" y="1504"/>
                        </a:lnTo>
                        <a:lnTo>
                          <a:pt x="712" y="1898"/>
                        </a:lnTo>
                        <a:lnTo>
                          <a:pt x="248" y="2094"/>
                        </a:lnTo>
                        <a:lnTo>
                          <a:pt x="0" y="234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02" name=""/>
                  <p:cNvSpPr/>
                  <p:nvPr/>
                </p:nvSpPr>
                <p:spPr>
                  <a:xfrm>
                    <a:off x="3634200" y="2670120"/>
                    <a:ext cx="666360" cy="1594080"/>
                  </a:xfrm>
                  <a:custGeom>
                    <a:avLst/>
                    <a:gdLst/>
                    <a:ahLst/>
                    <a:rect l="l" t="t" r="r" b="b"/>
                    <a:pathLst>
                      <a:path w="860" h="2008">
                        <a:moveTo>
                          <a:pt x="860" y="0"/>
                        </a:moveTo>
                        <a:lnTo>
                          <a:pt x="803" y="493"/>
                        </a:lnTo>
                        <a:lnTo>
                          <a:pt x="746" y="516"/>
                        </a:lnTo>
                        <a:lnTo>
                          <a:pt x="688" y="722"/>
                        </a:lnTo>
                        <a:lnTo>
                          <a:pt x="654" y="746"/>
                        </a:lnTo>
                        <a:lnTo>
                          <a:pt x="470" y="1176"/>
                        </a:lnTo>
                        <a:lnTo>
                          <a:pt x="269" y="1434"/>
                        </a:lnTo>
                        <a:lnTo>
                          <a:pt x="34" y="1617"/>
                        </a:lnTo>
                        <a:lnTo>
                          <a:pt x="63" y="1721"/>
                        </a:lnTo>
                        <a:lnTo>
                          <a:pt x="0" y="200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03" name=""/>
                  <p:cNvSpPr/>
                  <p:nvPr/>
                </p:nvSpPr>
                <p:spPr>
                  <a:xfrm>
                    <a:off x="5151960" y="2705040"/>
                    <a:ext cx="531720" cy="174600"/>
                  </a:xfrm>
                  <a:custGeom>
                    <a:avLst/>
                    <a:gdLst/>
                    <a:ahLst/>
                    <a:rect l="l" t="t" r="r" b="b"/>
                    <a:pathLst>
                      <a:path w="686" h="218">
                        <a:moveTo>
                          <a:pt x="686" y="7"/>
                        </a:moveTo>
                        <a:lnTo>
                          <a:pt x="624" y="93"/>
                        </a:lnTo>
                        <a:lnTo>
                          <a:pt x="376" y="46"/>
                        </a:lnTo>
                        <a:lnTo>
                          <a:pt x="184" y="0"/>
                        </a:lnTo>
                        <a:lnTo>
                          <a:pt x="57" y="18"/>
                        </a:lnTo>
                        <a:lnTo>
                          <a:pt x="0" y="166"/>
                        </a:lnTo>
                        <a:lnTo>
                          <a:pt x="34" y="21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04" name=""/>
                  <p:cNvSpPr/>
                  <p:nvPr/>
                </p:nvSpPr>
                <p:spPr>
                  <a:xfrm>
                    <a:off x="4919760" y="2951280"/>
                    <a:ext cx="432360" cy="255600"/>
                  </a:xfrm>
                  <a:custGeom>
                    <a:avLst/>
                    <a:gdLst/>
                    <a:ahLst/>
                    <a:rect l="l" t="t" r="r" b="b"/>
                    <a:pathLst>
                      <a:path w="558" h="321">
                        <a:moveTo>
                          <a:pt x="558" y="0"/>
                        </a:moveTo>
                        <a:lnTo>
                          <a:pt x="443" y="281"/>
                        </a:lnTo>
                        <a:lnTo>
                          <a:pt x="264" y="276"/>
                        </a:lnTo>
                        <a:lnTo>
                          <a:pt x="167" y="315"/>
                        </a:lnTo>
                        <a:lnTo>
                          <a:pt x="0" y="32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05" name=""/>
                  <p:cNvSpPr/>
                  <p:nvPr/>
                </p:nvSpPr>
                <p:spPr>
                  <a:xfrm>
                    <a:off x="4888800" y="2621160"/>
                    <a:ext cx="83520" cy="412560"/>
                  </a:xfrm>
                  <a:custGeom>
                    <a:avLst/>
                    <a:gdLst/>
                    <a:ahLst/>
                    <a:rect l="l" t="t" r="r" b="b"/>
                    <a:pathLst>
                      <a:path w="107" h="522">
                        <a:moveTo>
                          <a:pt x="63" y="0"/>
                        </a:moveTo>
                        <a:lnTo>
                          <a:pt x="107" y="63"/>
                        </a:lnTo>
                        <a:lnTo>
                          <a:pt x="0" y="172"/>
                        </a:lnTo>
                        <a:lnTo>
                          <a:pt x="18" y="52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06" name=""/>
                  <p:cNvSpPr/>
                  <p:nvPr/>
                </p:nvSpPr>
                <p:spPr>
                  <a:xfrm>
                    <a:off x="4764600" y="2670120"/>
                    <a:ext cx="333000" cy="81000"/>
                  </a:xfrm>
                  <a:custGeom>
                    <a:avLst/>
                    <a:gdLst/>
                    <a:ahLst/>
                    <a:rect l="l" t="t" r="r" b="b"/>
                    <a:pathLst>
                      <a:path w="431" h="102">
                        <a:moveTo>
                          <a:pt x="0" y="0"/>
                        </a:moveTo>
                        <a:lnTo>
                          <a:pt x="167" y="102"/>
                        </a:lnTo>
                        <a:lnTo>
                          <a:pt x="350" y="102"/>
                        </a:lnTo>
                        <a:lnTo>
                          <a:pt x="431" y="5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4200" bIns="342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07" name=""/>
                  <p:cNvSpPr/>
                  <p:nvPr/>
                </p:nvSpPr>
                <p:spPr>
                  <a:xfrm flipV="1">
                    <a:off x="4276080" y="4514760"/>
                    <a:ext cx="38520" cy="446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160" bIns="-21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08" name=""/>
                  <p:cNvSpPr/>
                  <p:nvPr/>
                </p:nvSpPr>
                <p:spPr>
                  <a:xfrm>
                    <a:off x="4083840" y="3694320"/>
                    <a:ext cx="1071360" cy="377640"/>
                  </a:xfrm>
                  <a:custGeom>
                    <a:avLst/>
                    <a:gdLst/>
                    <a:ahLst/>
                    <a:rect l="l" t="t" r="r" b="b"/>
                    <a:pathLst>
                      <a:path w="1382" h="475">
                        <a:moveTo>
                          <a:pt x="1382" y="0"/>
                        </a:moveTo>
                        <a:lnTo>
                          <a:pt x="1153" y="154"/>
                        </a:lnTo>
                        <a:lnTo>
                          <a:pt x="975" y="195"/>
                        </a:lnTo>
                        <a:lnTo>
                          <a:pt x="522" y="281"/>
                        </a:lnTo>
                        <a:lnTo>
                          <a:pt x="230" y="470"/>
                        </a:lnTo>
                        <a:lnTo>
                          <a:pt x="0" y="47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09" name=""/>
                  <p:cNvSpPr/>
                  <p:nvPr/>
                </p:nvSpPr>
                <p:spPr>
                  <a:xfrm>
                    <a:off x="3727440" y="3721320"/>
                    <a:ext cx="1182600" cy="342720"/>
                  </a:xfrm>
                  <a:custGeom>
                    <a:avLst/>
                    <a:gdLst/>
                    <a:ahLst/>
                    <a:rect l="l" t="t" r="r" b="b"/>
                    <a:pathLst>
                      <a:path w="1526" h="430">
                        <a:moveTo>
                          <a:pt x="1492" y="219"/>
                        </a:moveTo>
                        <a:lnTo>
                          <a:pt x="1447" y="161"/>
                        </a:lnTo>
                        <a:lnTo>
                          <a:pt x="1526" y="34"/>
                        </a:lnTo>
                        <a:lnTo>
                          <a:pt x="1515" y="0"/>
                        </a:lnTo>
                        <a:lnTo>
                          <a:pt x="1275" y="29"/>
                        </a:lnTo>
                        <a:lnTo>
                          <a:pt x="866" y="138"/>
                        </a:lnTo>
                        <a:lnTo>
                          <a:pt x="602" y="298"/>
                        </a:lnTo>
                        <a:lnTo>
                          <a:pt x="362" y="310"/>
                        </a:lnTo>
                        <a:lnTo>
                          <a:pt x="0" y="43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0" name=""/>
                  <p:cNvSpPr/>
                  <p:nvPr/>
                </p:nvSpPr>
                <p:spPr>
                  <a:xfrm>
                    <a:off x="4657320" y="3567240"/>
                    <a:ext cx="82080" cy="177840"/>
                  </a:xfrm>
                  <a:custGeom>
                    <a:avLst/>
                    <a:gdLst/>
                    <a:ahLst/>
                    <a:rect l="l" t="t" r="r" b="b"/>
                    <a:pathLst>
                      <a:path w="106" h="225">
                        <a:moveTo>
                          <a:pt x="0" y="0"/>
                        </a:moveTo>
                        <a:lnTo>
                          <a:pt x="106" y="104"/>
                        </a:lnTo>
                        <a:lnTo>
                          <a:pt x="70" y="22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1" name=""/>
                  <p:cNvSpPr/>
                  <p:nvPr/>
                </p:nvSpPr>
                <p:spPr>
                  <a:xfrm>
                    <a:off x="4910040" y="3740400"/>
                    <a:ext cx="61920" cy="80640"/>
                  </a:xfrm>
                  <a:custGeom>
                    <a:avLst/>
                    <a:gdLst/>
                    <a:ahLst/>
                    <a:rect l="l" t="t" r="r" b="b"/>
                    <a:pathLst>
                      <a:path w="80" h="102">
                        <a:moveTo>
                          <a:pt x="80" y="102"/>
                        </a:moveTo>
                        <a:lnTo>
                          <a:pt x="12" y="52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3840" bIns="3384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2" name=""/>
                  <p:cNvSpPr/>
                  <p:nvPr/>
                </p:nvSpPr>
                <p:spPr>
                  <a:xfrm>
                    <a:off x="4626360" y="3672000"/>
                    <a:ext cx="21600" cy="95040"/>
                  </a:xfrm>
                  <a:custGeom>
                    <a:avLst/>
                    <a:gdLst/>
                    <a:ahLst/>
                    <a:rect l="l" t="t" r="r" b="b"/>
                    <a:pathLst>
                      <a:path w="29" h="120">
                        <a:moveTo>
                          <a:pt x="29" y="0"/>
                        </a:moveTo>
                        <a:lnTo>
                          <a:pt x="0" y="58"/>
                        </a:lnTo>
                        <a:lnTo>
                          <a:pt x="0" y="12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3" name=""/>
                  <p:cNvSpPr/>
                  <p:nvPr/>
                </p:nvSpPr>
                <p:spPr>
                  <a:xfrm>
                    <a:off x="4186080" y="3957840"/>
                    <a:ext cx="279000" cy="492120"/>
                  </a:xfrm>
                  <a:custGeom>
                    <a:avLst/>
                    <a:gdLst/>
                    <a:ahLst/>
                    <a:rect l="l" t="t" r="r" b="b"/>
                    <a:pathLst>
                      <a:path w="360" h="620">
                        <a:moveTo>
                          <a:pt x="360" y="620"/>
                        </a:moveTo>
                        <a:lnTo>
                          <a:pt x="206" y="563"/>
                        </a:lnTo>
                        <a:lnTo>
                          <a:pt x="97" y="424"/>
                        </a:lnTo>
                        <a:lnTo>
                          <a:pt x="62" y="333"/>
                        </a:lnTo>
                        <a:lnTo>
                          <a:pt x="0" y="258"/>
                        </a:lnTo>
                        <a:lnTo>
                          <a:pt x="39" y="138"/>
                        </a:lnTo>
                        <a:lnTo>
                          <a:pt x="16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4" name=""/>
                  <p:cNvSpPr/>
                  <p:nvPr/>
                </p:nvSpPr>
                <p:spPr>
                  <a:xfrm>
                    <a:off x="3700800" y="2826000"/>
                    <a:ext cx="1156320" cy="1150920"/>
                  </a:xfrm>
                  <a:custGeom>
                    <a:avLst/>
                    <a:gdLst/>
                    <a:ahLst/>
                    <a:rect l="l" t="t" r="r" b="b"/>
                    <a:pathLst>
                      <a:path w="1492" h="1451">
                        <a:moveTo>
                          <a:pt x="1492" y="0"/>
                        </a:moveTo>
                        <a:lnTo>
                          <a:pt x="1377" y="22"/>
                        </a:lnTo>
                        <a:lnTo>
                          <a:pt x="1158" y="493"/>
                        </a:lnTo>
                        <a:lnTo>
                          <a:pt x="746" y="780"/>
                        </a:lnTo>
                        <a:lnTo>
                          <a:pt x="550" y="1164"/>
                        </a:lnTo>
                        <a:lnTo>
                          <a:pt x="287" y="1399"/>
                        </a:lnTo>
                        <a:lnTo>
                          <a:pt x="63" y="1451"/>
                        </a:lnTo>
                        <a:lnTo>
                          <a:pt x="0" y="142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5" name=""/>
                  <p:cNvSpPr/>
                  <p:nvPr/>
                </p:nvSpPr>
                <p:spPr>
                  <a:xfrm>
                    <a:off x="3300840" y="4754520"/>
                    <a:ext cx="40320" cy="92160"/>
                  </a:xfrm>
                  <a:custGeom>
                    <a:avLst/>
                    <a:gdLst/>
                    <a:ahLst/>
                    <a:rect l="l" t="t" r="r" b="b"/>
                    <a:pathLst>
                      <a:path w="52" h="114">
                        <a:moveTo>
                          <a:pt x="52" y="114"/>
                        </a:moveTo>
                        <a:lnTo>
                          <a:pt x="46" y="64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5360" bIns="453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6" name=""/>
                  <p:cNvSpPr/>
                  <p:nvPr/>
                </p:nvSpPr>
                <p:spPr>
                  <a:xfrm>
                    <a:off x="3233880" y="4364280"/>
                    <a:ext cx="379800" cy="469800"/>
                  </a:xfrm>
                  <a:custGeom>
                    <a:avLst/>
                    <a:gdLst/>
                    <a:ahLst/>
                    <a:rect l="l" t="t" r="r" b="b"/>
                    <a:pathLst>
                      <a:path w="489" h="591">
                        <a:moveTo>
                          <a:pt x="0" y="591"/>
                        </a:moveTo>
                        <a:lnTo>
                          <a:pt x="91" y="487"/>
                        </a:lnTo>
                        <a:lnTo>
                          <a:pt x="218" y="328"/>
                        </a:lnTo>
                        <a:lnTo>
                          <a:pt x="351" y="229"/>
                        </a:lnTo>
                        <a:lnTo>
                          <a:pt x="455" y="177"/>
                        </a:lnTo>
                        <a:lnTo>
                          <a:pt x="489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7" name=""/>
                  <p:cNvSpPr/>
                  <p:nvPr/>
                </p:nvSpPr>
                <p:spPr>
                  <a:xfrm>
                    <a:off x="3838680" y="3467160"/>
                    <a:ext cx="702360" cy="1023840"/>
                  </a:xfrm>
                  <a:custGeom>
                    <a:avLst/>
                    <a:gdLst/>
                    <a:ahLst/>
                    <a:rect l="l" t="t" r="r" b="b"/>
                    <a:pathLst>
                      <a:path w="907" h="1291">
                        <a:moveTo>
                          <a:pt x="0" y="1291"/>
                        </a:moveTo>
                        <a:lnTo>
                          <a:pt x="12" y="1119"/>
                        </a:lnTo>
                        <a:lnTo>
                          <a:pt x="12" y="1072"/>
                        </a:lnTo>
                        <a:lnTo>
                          <a:pt x="86" y="929"/>
                        </a:lnTo>
                        <a:lnTo>
                          <a:pt x="75" y="866"/>
                        </a:lnTo>
                        <a:lnTo>
                          <a:pt x="206" y="827"/>
                        </a:lnTo>
                        <a:lnTo>
                          <a:pt x="396" y="626"/>
                        </a:lnTo>
                        <a:lnTo>
                          <a:pt x="464" y="516"/>
                        </a:lnTo>
                        <a:lnTo>
                          <a:pt x="620" y="418"/>
                        </a:lnTo>
                        <a:lnTo>
                          <a:pt x="815" y="229"/>
                        </a:lnTo>
                        <a:lnTo>
                          <a:pt x="907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8" name=""/>
                  <p:cNvSpPr/>
                  <p:nvPr/>
                </p:nvSpPr>
                <p:spPr>
                  <a:xfrm>
                    <a:off x="3998520" y="3098880"/>
                    <a:ext cx="266760" cy="523800"/>
                  </a:xfrm>
                  <a:custGeom>
                    <a:avLst/>
                    <a:gdLst/>
                    <a:ahLst/>
                    <a:rect l="l" t="t" r="r" b="b"/>
                    <a:pathLst>
                      <a:path w="344" h="659">
                        <a:moveTo>
                          <a:pt x="344" y="50"/>
                        </a:moveTo>
                        <a:lnTo>
                          <a:pt x="281" y="62"/>
                        </a:lnTo>
                        <a:lnTo>
                          <a:pt x="200" y="0"/>
                        </a:lnTo>
                        <a:lnTo>
                          <a:pt x="184" y="159"/>
                        </a:lnTo>
                        <a:lnTo>
                          <a:pt x="0" y="65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9" name=""/>
                  <p:cNvSpPr/>
                  <p:nvPr/>
                </p:nvSpPr>
                <p:spPr>
                  <a:xfrm>
                    <a:off x="4420440" y="2870280"/>
                    <a:ext cx="39960" cy="377640"/>
                  </a:xfrm>
                  <a:custGeom>
                    <a:avLst/>
                    <a:gdLst/>
                    <a:ahLst/>
                    <a:rect l="l" t="t" r="r" b="b"/>
                    <a:pathLst>
                      <a:path w="52" h="475">
                        <a:moveTo>
                          <a:pt x="0" y="0"/>
                        </a:moveTo>
                        <a:lnTo>
                          <a:pt x="52" y="200"/>
                        </a:lnTo>
                        <a:lnTo>
                          <a:pt x="36" y="47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0" name=""/>
                  <p:cNvSpPr/>
                  <p:nvPr/>
                </p:nvSpPr>
                <p:spPr>
                  <a:xfrm flipH="1" flipV="1">
                    <a:off x="4497840" y="3274920"/>
                    <a:ext cx="61920" cy="1288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1" name=""/>
                  <p:cNvSpPr/>
                  <p:nvPr/>
                </p:nvSpPr>
                <p:spPr>
                  <a:xfrm>
                    <a:off x="3893400" y="3019320"/>
                    <a:ext cx="927000" cy="1471680"/>
                  </a:xfrm>
                  <a:custGeom>
                    <a:avLst/>
                    <a:gdLst/>
                    <a:ahLst/>
                    <a:rect l="l" t="t" r="r" b="b"/>
                    <a:pathLst>
                      <a:path w="1198" h="1854">
                        <a:moveTo>
                          <a:pt x="1072" y="0"/>
                        </a:moveTo>
                        <a:lnTo>
                          <a:pt x="1198" y="143"/>
                        </a:lnTo>
                        <a:lnTo>
                          <a:pt x="1067" y="264"/>
                        </a:lnTo>
                        <a:lnTo>
                          <a:pt x="992" y="477"/>
                        </a:lnTo>
                        <a:lnTo>
                          <a:pt x="574" y="947"/>
                        </a:lnTo>
                        <a:lnTo>
                          <a:pt x="551" y="1137"/>
                        </a:lnTo>
                        <a:lnTo>
                          <a:pt x="418" y="1280"/>
                        </a:lnTo>
                        <a:lnTo>
                          <a:pt x="217" y="1624"/>
                        </a:lnTo>
                        <a:lnTo>
                          <a:pt x="115" y="1619"/>
                        </a:lnTo>
                        <a:lnTo>
                          <a:pt x="0" y="185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2" name=""/>
                  <p:cNvSpPr/>
                  <p:nvPr/>
                </p:nvSpPr>
                <p:spPr>
                  <a:xfrm>
                    <a:off x="3803400" y="3489480"/>
                    <a:ext cx="736200" cy="850680"/>
                  </a:xfrm>
                  <a:custGeom>
                    <a:avLst/>
                    <a:gdLst/>
                    <a:ahLst/>
                    <a:rect l="l" t="t" r="r" b="b"/>
                    <a:pathLst>
                      <a:path w="948" h="1072">
                        <a:moveTo>
                          <a:pt x="0" y="1072"/>
                        </a:moveTo>
                        <a:lnTo>
                          <a:pt x="172" y="1061"/>
                        </a:lnTo>
                        <a:lnTo>
                          <a:pt x="193" y="855"/>
                        </a:lnTo>
                        <a:lnTo>
                          <a:pt x="263" y="740"/>
                        </a:lnTo>
                        <a:lnTo>
                          <a:pt x="383" y="625"/>
                        </a:lnTo>
                        <a:lnTo>
                          <a:pt x="489" y="475"/>
                        </a:lnTo>
                        <a:lnTo>
                          <a:pt x="649" y="355"/>
                        </a:lnTo>
                        <a:lnTo>
                          <a:pt x="826" y="172"/>
                        </a:lnTo>
                        <a:lnTo>
                          <a:pt x="948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3" name=""/>
                  <p:cNvSpPr/>
                  <p:nvPr/>
                </p:nvSpPr>
                <p:spPr>
                  <a:xfrm>
                    <a:off x="2419920" y="4022640"/>
                    <a:ext cx="973800" cy="390600"/>
                  </a:xfrm>
                  <a:custGeom>
                    <a:avLst/>
                    <a:gdLst/>
                    <a:ahLst/>
                    <a:rect l="l" t="t" r="r" b="b"/>
                    <a:pathLst>
                      <a:path w="1257" h="493">
                        <a:moveTo>
                          <a:pt x="0" y="0"/>
                        </a:moveTo>
                        <a:lnTo>
                          <a:pt x="224" y="214"/>
                        </a:lnTo>
                        <a:lnTo>
                          <a:pt x="396" y="321"/>
                        </a:lnTo>
                        <a:lnTo>
                          <a:pt x="1119" y="488"/>
                        </a:lnTo>
                        <a:lnTo>
                          <a:pt x="1189" y="436"/>
                        </a:lnTo>
                        <a:lnTo>
                          <a:pt x="1257" y="49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</p:grpSp>
        <p:sp>
          <p:nvSpPr>
            <p:cNvPr id="724" name=""/>
            <p:cNvSpPr/>
            <p:nvPr/>
          </p:nvSpPr>
          <p:spPr>
            <a:xfrm flipH="1">
              <a:off x="3456000" y="2068560"/>
              <a:ext cx="37080" cy="223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5" name=""/>
            <p:cNvSpPr/>
            <p:nvPr/>
          </p:nvSpPr>
          <p:spPr>
            <a:xfrm>
              <a:off x="2273040" y="2924280"/>
              <a:ext cx="82080" cy="177840"/>
            </a:xfrm>
            <a:custGeom>
              <a:avLst/>
              <a:gdLst/>
              <a:ahLst/>
              <a:rect l="l" t="t" r="r" b="b"/>
              <a:pathLst>
                <a:path w="108" h="222">
                  <a:moveTo>
                    <a:pt x="108" y="222"/>
                  </a:moveTo>
                  <a:lnTo>
                    <a:pt x="65" y="122"/>
                  </a:lnTo>
                  <a:lnTo>
                    <a:pt x="65" y="0"/>
                  </a:lnTo>
                  <a:lnTo>
                    <a:pt x="0" y="5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6" name=""/>
            <p:cNvSpPr/>
            <p:nvPr/>
          </p:nvSpPr>
          <p:spPr>
            <a:xfrm flipV="1">
              <a:off x="1437480" y="3693960"/>
              <a:ext cx="4320" cy="1047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7" name=""/>
            <p:cNvSpPr/>
            <p:nvPr/>
          </p:nvSpPr>
          <p:spPr>
            <a:xfrm>
              <a:off x="2715120" y="3129120"/>
              <a:ext cx="136080" cy="277560"/>
            </a:xfrm>
            <a:custGeom>
              <a:avLst/>
              <a:gdLst/>
              <a:ahLst/>
              <a:rect l="l" t="t" r="r" b="b"/>
              <a:pathLst>
                <a:path w="178" h="350">
                  <a:moveTo>
                    <a:pt x="0" y="0"/>
                  </a:moveTo>
                  <a:lnTo>
                    <a:pt x="178" y="143"/>
                  </a:lnTo>
                  <a:lnTo>
                    <a:pt x="178" y="35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8" name=""/>
            <p:cNvSpPr/>
            <p:nvPr/>
          </p:nvSpPr>
          <p:spPr>
            <a:xfrm flipH="1">
              <a:off x="2722320" y="3316320"/>
              <a:ext cx="66600" cy="730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9" name=""/>
            <p:cNvSpPr/>
            <p:nvPr/>
          </p:nvSpPr>
          <p:spPr>
            <a:xfrm>
              <a:off x="3381840" y="2847960"/>
              <a:ext cx="185760" cy="446040"/>
            </a:xfrm>
            <a:custGeom>
              <a:avLst/>
              <a:gdLst/>
              <a:ahLst/>
              <a:rect l="l" t="t" r="r" b="b"/>
              <a:pathLst>
                <a:path w="240" h="561">
                  <a:moveTo>
                    <a:pt x="62" y="561"/>
                  </a:moveTo>
                  <a:lnTo>
                    <a:pt x="0" y="412"/>
                  </a:lnTo>
                  <a:lnTo>
                    <a:pt x="24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0" name=""/>
            <p:cNvSpPr/>
            <p:nvPr/>
          </p:nvSpPr>
          <p:spPr>
            <a:xfrm>
              <a:off x="5129280" y="1908360"/>
              <a:ext cx="590400" cy="101520"/>
            </a:xfrm>
            <a:custGeom>
              <a:avLst/>
              <a:gdLst/>
              <a:ahLst/>
              <a:rect l="l" t="t" r="r" b="b"/>
              <a:pathLst>
                <a:path w="764" h="127">
                  <a:moveTo>
                    <a:pt x="0" y="46"/>
                  </a:moveTo>
                  <a:lnTo>
                    <a:pt x="138" y="28"/>
                  </a:lnTo>
                  <a:lnTo>
                    <a:pt x="321" y="86"/>
                  </a:lnTo>
                  <a:lnTo>
                    <a:pt x="477" y="127"/>
                  </a:lnTo>
                  <a:lnTo>
                    <a:pt x="568" y="104"/>
                  </a:lnTo>
                  <a:lnTo>
                    <a:pt x="620" y="93"/>
                  </a:lnTo>
                  <a:lnTo>
                    <a:pt x="712" y="0"/>
                  </a:lnTo>
                  <a:lnTo>
                    <a:pt x="746" y="0"/>
                  </a:lnTo>
                  <a:lnTo>
                    <a:pt x="764" y="127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1" name=""/>
            <p:cNvSpPr/>
            <p:nvPr/>
          </p:nvSpPr>
          <p:spPr>
            <a:xfrm>
              <a:off x="4260960" y="2487600"/>
              <a:ext cx="333000" cy="292320"/>
            </a:xfrm>
            <a:custGeom>
              <a:avLst/>
              <a:gdLst/>
              <a:ahLst/>
              <a:rect l="l" t="t" r="r" b="b"/>
              <a:pathLst>
                <a:path w="430" h="368">
                  <a:moveTo>
                    <a:pt x="0" y="172"/>
                  </a:moveTo>
                  <a:lnTo>
                    <a:pt x="0" y="368"/>
                  </a:lnTo>
                  <a:lnTo>
                    <a:pt x="195" y="332"/>
                  </a:lnTo>
                  <a:lnTo>
                    <a:pt x="320" y="224"/>
                  </a:lnTo>
                  <a:lnTo>
                    <a:pt x="328" y="110"/>
                  </a:lnTo>
                  <a:lnTo>
                    <a:pt x="43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2" name=""/>
            <p:cNvSpPr/>
            <p:nvPr/>
          </p:nvSpPr>
          <p:spPr>
            <a:xfrm flipH="1">
              <a:off x="5262120" y="2370240"/>
              <a:ext cx="57240" cy="1857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3" name=""/>
            <p:cNvSpPr/>
            <p:nvPr/>
          </p:nvSpPr>
          <p:spPr>
            <a:xfrm>
              <a:off x="5253480" y="2568600"/>
              <a:ext cx="356400" cy="87480"/>
            </a:xfrm>
            <a:custGeom>
              <a:avLst/>
              <a:gdLst/>
              <a:ahLst/>
              <a:rect l="l" t="t" r="r" b="b"/>
              <a:pathLst>
                <a:path w="458" h="109">
                  <a:moveTo>
                    <a:pt x="0" y="0"/>
                  </a:moveTo>
                  <a:lnTo>
                    <a:pt x="44" y="35"/>
                  </a:lnTo>
                  <a:lnTo>
                    <a:pt x="114" y="23"/>
                  </a:lnTo>
                  <a:lnTo>
                    <a:pt x="206" y="35"/>
                  </a:lnTo>
                  <a:lnTo>
                    <a:pt x="245" y="7"/>
                  </a:lnTo>
                  <a:lnTo>
                    <a:pt x="286" y="12"/>
                  </a:lnTo>
                  <a:lnTo>
                    <a:pt x="458" y="109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4" name=""/>
            <p:cNvSpPr/>
            <p:nvPr/>
          </p:nvSpPr>
          <p:spPr>
            <a:xfrm flipV="1">
              <a:off x="3682800" y="3930840"/>
              <a:ext cx="23040" cy="950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5" name=""/>
            <p:cNvSpPr/>
            <p:nvPr/>
          </p:nvSpPr>
          <p:spPr>
            <a:xfrm>
              <a:off x="4764960" y="2670120"/>
              <a:ext cx="333000" cy="81000"/>
            </a:xfrm>
            <a:custGeom>
              <a:avLst/>
              <a:gdLst/>
              <a:ahLst/>
              <a:rect l="l" t="t" r="r" b="b"/>
              <a:pathLst>
                <a:path w="431" h="102">
                  <a:moveTo>
                    <a:pt x="0" y="0"/>
                  </a:moveTo>
                  <a:lnTo>
                    <a:pt x="167" y="102"/>
                  </a:lnTo>
                  <a:lnTo>
                    <a:pt x="350" y="102"/>
                  </a:lnTo>
                  <a:lnTo>
                    <a:pt x="431" y="5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6" name=""/>
            <p:cNvSpPr/>
            <p:nvPr/>
          </p:nvSpPr>
          <p:spPr>
            <a:xfrm>
              <a:off x="4657680" y="3567240"/>
              <a:ext cx="82080" cy="177840"/>
            </a:xfrm>
            <a:custGeom>
              <a:avLst/>
              <a:gdLst/>
              <a:ahLst/>
              <a:rect l="l" t="t" r="r" b="b"/>
              <a:pathLst>
                <a:path w="106" h="225">
                  <a:moveTo>
                    <a:pt x="0" y="0"/>
                  </a:moveTo>
                  <a:lnTo>
                    <a:pt x="106" y="104"/>
                  </a:lnTo>
                  <a:lnTo>
                    <a:pt x="70" y="22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7" name=""/>
            <p:cNvSpPr/>
            <p:nvPr/>
          </p:nvSpPr>
          <p:spPr>
            <a:xfrm>
              <a:off x="4626720" y="3672000"/>
              <a:ext cx="21600" cy="95040"/>
            </a:xfrm>
            <a:custGeom>
              <a:avLst/>
              <a:gdLst/>
              <a:ahLst/>
              <a:rect l="l" t="t" r="r" b="b"/>
              <a:pathLst>
                <a:path w="29" h="120">
                  <a:moveTo>
                    <a:pt x="29" y="0"/>
                  </a:moveTo>
                  <a:lnTo>
                    <a:pt x="0" y="58"/>
                  </a:lnTo>
                  <a:lnTo>
                    <a:pt x="0" y="12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8" name=""/>
            <p:cNvSpPr/>
            <p:nvPr/>
          </p:nvSpPr>
          <p:spPr>
            <a:xfrm flipV="1">
              <a:off x="3775320" y="3971880"/>
              <a:ext cx="162720" cy="50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9" name=""/>
            <p:cNvSpPr/>
            <p:nvPr/>
          </p:nvSpPr>
          <p:spPr>
            <a:xfrm flipH="1" flipV="1">
              <a:off x="4498200" y="3274920"/>
              <a:ext cx="61920" cy="1288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0" name=""/>
            <p:cNvSpPr/>
            <p:nvPr/>
          </p:nvSpPr>
          <p:spPr>
            <a:xfrm flipH="1">
              <a:off x="4352040" y="3776760"/>
              <a:ext cx="1080" cy="63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1" name=""/>
            <p:cNvSpPr/>
            <p:nvPr/>
          </p:nvSpPr>
          <p:spPr>
            <a:xfrm>
              <a:off x="3581640" y="3849840"/>
              <a:ext cx="497880" cy="341280"/>
            </a:xfrm>
            <a:custGeom>
              <a:avLst/>
              <a:gdLst/>
              <a:ahLst/>
              <a:rect l="l" t="t" r="r" b="b"/>
              <a:pathLst>
                <a:path w="642" h="431">
                  <a:moveTo>
                    <a:pt x="0" y="431"/>
                  </a:moveTo>
                  <a:lnTo>
                    <a:pt x="211" y="327"/>
                  </a:lnTo>
                  <a:lnTo>
                    <a:pt x="435" y="137"/>
                  </a:lnTo>
                  <a:lnTo>
                    <a:pt x="642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42" name=""/>
          <p:cNvSpPr/>
          <p:nvPr/>
        </p:nvSpPr>
        <p:spPr>
          <a:xfrm>
            <a:off x="4502160" y="2678040"/>
            <a:ext cx="160200" cy="828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3" name=""/>
          <p:cNvSpPr/>
          <p:nvPr/>
        </p:nvSpPr>
        <p:spPr>
          <a:xfrm flipH="1" flipV="1">
            <a:off x="4328640" y="3827520"/>
            <a:ext cx="63720" cy="22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4" name=""/>
          <p:cNvSpPr/>
          <p:nvPr/>
        </p:nvSpPr>
        <p:spPr>
          <a:xfrm flipV="1">
            <a:off x="4084560" y="3968640"/>
            <a:ext cx="1800" cy="446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45" name=""/>
          <p:cNvGrpSpPr/>
          <p:nvPr/>
        </p:nvGrpSpPr>
        <p:grpSpPr>
          <a:xfrm>
            <a:off x="814320" y="1204920"/>
            <a:ext cx="5194800" cy="3641760"/>
            <a:chOff x="814320" y="1204920"/>
            <a:chExt cx="5194800" cy="3641760"/>
          </a:xfrm>
        </p:grpSpPr>
        <p:sp>
          <p:nvSpPr>
            <p:cNvPr id="746" name=""/>
            <p:cNvSpPr/>
            <p:nvPr/>
          </p:nvSpPr>
          <p:spPr>
            <a:xfrm flipV="1">
              <a:off x="4293360" y="4344840"/>
              <a:ext cx="33840" cy="136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47" name=""/>
            <p:cNvGrpSpPr/>
            <p:nvPr/>
          </p:nvGrpSpPr>
          <p:grpSpPr>
            <a:xfrm>
              <a:off x="814320" y="1728720"/>
              <a:ext cx="5128200" cy="3032280"/>
              <a:chOff x="814320" y="1728720"/>
              <a:chExt cx="5128200" cy="3032280"/>
            </a:xfrm>
          </p:grpSpPr>
          <p:sp>
            <p:nvSpPr>
              <p:cNvPr id="748" name=""/>
              <p:cNvSpPr/>
              <p:nvPr/>
            </p:nvSpPr>
            <p:spPr>
              <a:xfrm flipH="1">
                <a:off x="5883840" y="2317680"/>
                <a:ext cx="58680" cy="190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749" name=""/>
              <p:cNvGrpSpPr/>
              <p:nvPr/>
            </p:nvGrpSpPr>
            <p:grpSpPr>
              <a:xfrm>
                <a:off x="814320" y="1728720"/>
                <a:ext cx="3917520" cy="3032280"/>
                <a:chOff x="814320" y="1728720"/>
                <a:chExt cx="3917520" cy="3032280"/>
              </a:xfrm>
            </p:grpSpPr>
            <p:sp>
              <p:nvSpPr>
                <p:cNvPr id="750" name=""/>
                <p:cNvSpPr/>
                <p:nvPr/>
              </p:nvSpPr>
              <p:spPr>
                <a:xfrm flipH="1">
                  <a:off x="2712960" y="4011840"/>
                  <a:ext cx="69480" cy="3412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51" name=""/>
                <p:cNvSpPr/>
                <p:nvPr/>
              </p:nvSpPr>
              <p:spPr>
                <a:xfrm>
                  <a:off x="899280" y="1728720"/>
                  <a:ext cx="838800" cy="552600"/>
                </a:xfrm>
                <a:custGeom>
                  <a:avLst/>
                  <a:gdLst/>
                  <a:ahLst/>
                  <a:rect l="l" t="t" r="r" b="b"/>
                  <a:pathLst>
                    <a:path w="1083" h="695">
                      <a:moveTo>
                        <a:pt x="36" y="695"/>
                      </a:moveTo>
                      <a:lnTo>
                        <a:pt x="0" y="616"/>
                      </a:lnTo>
                      <a:lnTo>
                        <a:pt x="222" y="308"/>
                      </a:lnTo>
                      <a:lnTo>
                        <a:pt x="287" y="272"/>
                      </a:lnTo>
                      <a:lnTo>
                        <a:pt x="337" y="251"/>
                      </a:lnTo>
                      <a:lnTo>
                        <a:pt x="495" y="308"/>
                      </a:lnTo>
                      <a:lnTo>
                        <a:pt x="839" y="36"/>
                      </a:lnTo>
                      <a:lnTo>
                        <a:pt x="939" y="0"/>
                      </a:lnTo>
                      <a:lnTo>
                        <a:pt x="1083" y="7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52" name=""/>
                <p:cNvSpPr/>
                <p:nvPr/>
              </p:nvSpPr>
              <p:spPr>
                <a:xfrm>
                  <a:off x="859320" y="2405160"/>
                  <a:ext cx="204480" cy="209520"/>
                </a:xfrm>
                <a:custGeom>
                  <a:avLst/>
                  <a:gdLst/>
                  <a:ahLst/>
                  <a:rect l="l" t="t" r="r" b="b"/>
                  <a:pathLst>
                    <a:path w="263" h="264">
                      <a:moveTo>
                        <a:pt x="41" y="0"/>
                      </a:moveTo>
                      <a:lnTo>
                        <a:pt x="0" y="120"/>
                      </a:lnTo>
                      <a:lnTo>
                        <a:pt x="263" y="26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53" name=""/>
                <p:cNvSpPr/>
                <p:nvPr/>
              </p:nvSpPr>
              <p:spPr>
                <a:xfrm>
                  <a:off x="814320" y="2643120"/>
                  <a:ext cx="178200" cy="250920"/>
                </a:xfrm>
                <a:custGeom>
                  <a:avLst/>
                  <a:gdLst/>
                  <a:ahLst/>
                  <a:rect l="l" t="t" r="r" b="b"/>
                  <a:pathLst>
                    <a:path w="229" h="315">
                      <a:moveTo>
                        <a:pt x="0" y="0"/>
                      </a:moveTo>
                      <a:lnTo>
                        <a:pt x="98" y="315"/>
                      </a:lnTo>
                      <a:lnTo>
                        <a:pt x="229" y="30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54" name=""/>
                <p:cNvSpPr/>
                <p:nvPr/>
              </p:nvSpPr>
              <p:spPr>
                <a:xfrm>
                  <a:off x="1080720" y="2992680"/>
                  <a:ext cx="71280" cy="372960"/>
                </a:xfrm>
                <a:custGeom>
                  <a:avLst/>
                  <a:gdLst/>
                  <a:ahLst/>
                  <a:rect l="l" t="t" r="r" b="b"/>
                  <a:pathLst>
                    <a:path w="91" h="470">
                      <a:moveTo>
                        <a:pt x="0" y="0"/>
                      </a:moveTo>
                      <a:lnTo>
                        <a:pt x="91" y="18"/>
                      </a:lnTo>
                      <a:lnTo>
                        <a:pt x="57" y="47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55" name=""/>
                <p:cNvSpPr/>
                <p:nvPr/>
              </p:nvSpPr>
              <p:spPr>
                <a:xfrm>
                  <a:off x="1059120" y="3116160"/>
                  <a:ext cx="204480" cy="424080"/>
                </a:xfrm>
                <a:custGeom>
                  <a:avLst/>
                  <a:gdLst/>
                  <a:ahLst/>
                  <a:rect l="l" t="t" r="r" b="b"/>
                  <a:pathLst>
                    <a:path w="264" h="534">
                      <a:moveTo>
                        <a:pt x="0" y="0"/>
                      </a:moveTo>
                      <a:lnTo>
                        <a:pt x="99" y="161"/>
                      </a:lnTo>
                      <a:lnTo>
                        <a:pt x="247" y="396"/>
                      </a:lnTo>
                      <a:lnTo>
                        <a:pt x="264" y="495"/>
                      </a:lnTo>
                      <a:lnTo>
                        <a:pt x="120" y="53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56" name=""/>
                <p:cNvSpPr/>
                <p:nvPr/>
              </p:nvSpPr>
              <p:spPr>
                <a:xfrm>
                  <a:off x="1032840" y="3243240"/>
                  <a:ext cx="199440" cy="2732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57" name=""/>
                <p:cNvSpPr/>
                <p:nvPr/>
              </p:nvSpPr>
              <p:spPr>
                <a:xfrm>
                  <a:off x="1251000" y="3471840"/>
                  <a:ext cx="55800" cy="304920"/>
                </a:xfrm>
                <a:custGeom>
                  <a:avLst/>
                  <a:gdLst/>
                  <a:ahLst/>
                  <a:rect l="l" t="t" r="r" b="b"/>
                  <a:pathLst>
                    <a:path w="74" h="384">
                      <a:moveTo>
                        <a:pt x="17" y="0"/>
                      </a:moveTo>
                      <a:lnTo>
                        <a:pt x="74" y="76"/>
                      </a:lnTo>
                      <a:lnTo>
                        <a:pt x="63" y="253"/>
                      </a:lnTo>
                      <a:lnTo>
                        <a:pt x="29" y="384"/>
                      </a:lnTo>
                      <a:lnTo>
                        <a:pt x="0" y="287"/>
                      </a:lnTo>
                      <a:lnTo>
                        <a:pt x="63" y="26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58" name=""/>
                <p:cNvSpPr/>
                <p:nvPr/>
              </p:nvSpPr>
              <p:spPr>
                <a:xfrm flipH="1">
                  <a:off x="3118320" y="4464000"/>
                  <a:ext cx="75600" cy="1508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59" name=""/>
                <p:cNvSpPr/>
                <p:nvPr/>
              </p:nvSpPr>
              <p:spPr>
                <a:xfrm>
                  <a:off x="3300840" y="4500720"/>
                  <a:ext cx="204480" cy="260280"/>
                </a:xfrm>
                <a:custGeom>
                  <a:avLst/>
                  <a:gdLst/>
                  <a:ahLst/>
                  <a:rect l="l" t="t" r="r" b="b"/>
                  <a:pathLst>
                    <a:path w="263" h="328">
                      <a:moveTo>
                        <a:pt x="5" y="328"/>
                      </a:moveTo>
                      <a:lnTo>
                        <a:pt x="0" y="195"/>
                      </a:lnTo>
                      <a:lnTo>
                        <a:pt x="34" y="138"/>
                      </a:lnTo>
                      <a:lnTo>
                        <a:pt x="154" y="46"/>
                      </a:lnTo>
                      <a:lnTo>
                        <a:pt x="263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60" name=""/>
                <p:cNvSpPr/>
                <p:nvPr/>
              </p:nvSpPr>
              <p:spPr>
                <a:xfrm>
                  <a:off x="4338360" y="3002040"/>
                  <a:ext cx="393480" cy="396720"/>
                </a:xfrm>
                <a:custGeom>
                  <a:avLst/>
                  <a:gdLst/>
                  <a:ahLst/>
                  <a:rect l="l" t="t" r="r" b="b"/>
                  <a:pathLst>
                    <a:path w="507" h="500">
                      <a:moveTo>
                        <a:pt x="507" y="0"/>
                      </a:moveTo>
                      <a:lnTo>
                        <a:pt x="387" y="184"/>
                      </a:lnTo>
                      <a:lnTo>
                        <a:pt x="0" y="50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761" name=""/>
            <p:cNvSpPr/>
            <p:nvPr/>
          </p:nvSpPr>
          <p:spPr>
            <a:xfrm flipH="1" flipV="1">
              <a:off x="4327560" y="3827520"/>
              <a:ext cx="63360" cy="223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62" name=""/>
            <p:cNvGrpSpPr/>
            <p:nvPr/>
          </p:nvGrpSpPr>
          <p:grpSpPr>
            <a:xfrm>
              <a:off x="1280880" y="2583000"/>
              <a:ext cx="3750120" cy="1762200"/>
              <a:chOff x="1280880" y="2583000"/>
              <a:chExt cx="3750120" cy="1762200"/>
            </a:xfrm>
          </p:grpSpPr>
          <p:sp>
            <p:nvSpPr>
              <p:cNvPr id="763" name=""/>
              <p:cNvSpPr/>
              <p:nvPr/>
            </p:nvSpPr>
            <p:spPr>
              <a:xfrm>
                <a:off x="1280880" y="3489480"/>
                <a:ext cx="285480" cy="46080"/>
              </a:xfrm>
              <a:custGeom>
                <a:avLst/>
                <a:gdLst/>
                <a:ahLst/>
                <a:rect l="l" t="t" r="r" b="b"/>
                <a:pathLst>
                  <a:path w="367" h="57">
                    <a:moveTo>
                      <a:pt x="29" y="44"/>
                    </a:moveTo>
                    <a:lnTo>
                      <a:pt x="310" y="57"/>
                    </a:lnTo>
                    <a:lnTo>
                      <a:pt x="367" y="10"/>
                    </a:lnTo>
                    <a:lnTo>
                      <a:pt x="258" y="0"/>
                    </a:lnTo>
                    <a:lnTo>
                      <a:pt x="0" y="1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4" name=""/>
              <p:cNvSpPr/>
              <p:nvPr/>
            </p:nvSpPr>
            <p:spPr>
              <a:xfrm>
                <a:off x="2448360" y="4040280"/>
                <a:ext cx="627840" cy="304920"/>
              </a:xfrm>
              <a:custGeom>
                <a:avLst/>
                <a:gdLst/>
                <a:ahLst/>
                <a:rect l="l" t="t" r="r" b="b"/>
                <a:pathLst>
                  <a:path w="810" h="383">
                    <a:moveTo>
                      <a:pt x="0" y="0"/>
                    </a:moveTo>
                    <a:lnTo>
                      <a:pt x="414" y="252"/>
                    </a:lnTo>
                    <a:lnTo>
                      <a:pt x="810" y="38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5" name=""/>
              <p:cNvSpPr/>
              <p:nvPr/>
            </p:nvSpPr>
            <p:spPr>
              <a:xfrm flipH="1">
                <a:off x="2553480" y="2583000"/>
                <a:ext cx="27720" cy="1508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6" name=""/>
              <p:cNvSpPr/>
              <p:nvPr/>
            </p:nvSpPr>
            <p:spPr>
              <a:xfrm>
                <a:off x="2503800" y="2738520"/>
                <a:ext cx="2015640" cy="1274760"/>
              </a:xfrm>
              <a:custGeom>
                <a:avLst/>
                <a:gdLst/>
                <a:ahLst/>
                <a:rect l="l" t="t" r="r" b="b"/>
                <a:pathLst>
                  <a:path w="2599" h="1606">
                    <a:moveTo>
                      <a:pt x="0" y="1606"/>
                    </a:moveTo>
                    <a:lnTo>
                      <a:pt x="103" y="1531"/>
                    </a:lnTo>
                    <a:lnTo>
                      <a:pt x="414" y="1257"/>
                    </a:lnTo>
                    <a:lnTo>
                      <a:pt x="534" y="970"/>
                    </a:lnTo>
                    <a:lnTo>
                      <a:pt x="677" y="843"/>
                    </a:lnTo>
                    <a:lnTo>
                      <a:pt x="1405" y="109"/>
                    </a:lnTo>
                    <a:lnTo>
                      <a:pt x="2031" y="0"/>
                    </a:lnTo>
                    <a:lnTo>
                      <a:pt x="2341" y="73"/>
                    </a:lnTo>
                    <a:lnTo>
                      <a:pt x="2427" y="454"/>
                    </a:lnTo>
                    <a:lnTo>
                      <a:pt x="2500" y="498"/>
                    </a:lnTo>
                    <a:lnTo>
                      <a:pt x="2599" y="75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7" name=""/>
              <p:cNvSpPr/>
              <p:nvPr/>
            </p:nvSpPr>
            <p:spPr>
              <a:xfrm>
                <a:off x="3260520" y="3011400"/>
                <a:ext cx="18360" cy="1587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8" name=""/>
              <p:cNvSpPr/>
              <p:nvPr/>
            </p:nvSpPr>
            <p:spPr>
              <a:xfrm>
                <a:off x="2624760" y="3625920"/>
                <a:ext cx="697680" cy="501480"/>
              </a:xfrm>
              <a:custGeom>
                <a:avLst/>
                <a:gdLst/>
                <a:ahLst/>
                <a:rect l="l" t="t" r="r" b="b"/>
                <a:pathLst>
                  <a:path w="900" h="631">
                    <a:moveTo>
                      <a:pt x="0" y="631"/>
                    </a:moveTo>
                    <a:lnTo>
                      <a:pt x="269" y="504"/>
                    </a:lnTo>
                    <a:lnTo>
                      <a:pt x="407" y="0"/>
                    </a:lnTo>
                    <a:lnTo>
                      <a:pt x="900" y="21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9" name=""/>
              <p:cNvSpPr/>
              <p:nvPr/>
            </p:nvSpPr>
            <p:spPr>
              <a:xfrm flipV="1">
                <a:off x="3682440" y="3930840"/>
                <a:ext cx="23040" cy="950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0" name=""/>
              <p:cNvSpPr/>
              <p:nvPr/>
            </p:nvSpPr>
            <p:spPr>
              <a:xfrm>
                <a:off x="4460400" y="3821040"/>
                <a:ext cx="28080" cy="1065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1" name=""/>
              <p:cNvSpPr/>
              <p:nvPr/>
            </p:nvSpPr>
            <p:spPr>
              <a:xfrm>
                <a:off x="4279320" y="3903840"/>
                <a:ext cx="44640" cy="114120"/>
              </a:xfrm>
              <a:custGeom>
                <a:avLst/>
                <a:gdLst/>
                <a:ahLst/>
                <a:rect l="l" t="t" r="r" b="b"/>
                <a:pathLst>
                  <a:path w="57" h="144">
                    <a:moveTo>
                      <a:pt x="57" y="144"/>
                    </a:moveTo>
                    <a:lnTo>
                      <a:pt x="46" y="86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2" name=""/>
              <p:cNvSpPr/>
              <p:nvPr/>
            </p:nvSpPr>
            <p:spPr>
              <a:xfrm flipH="1" flipV="1">
                <a:off x="4705560" y="2894040"/>
                <a:ext cx="325440" cy="1173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3" name=""/>
              <p:cNvSpPr/>
              <p:nvPr/>
            </p:nvSpPr>
            <p:spPr>
              <a:xfrm flipH="1">
                <a:off x="3967200" y="3645000"/>
                <a:ext cx="26280" cy="2444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4" name=""/>
              <p:cNvSpPr/>
              <p:nvPr/>
            </p:nvSpPr>
            <p:spPr>
              <a:xfrm>
                <a:off x="3879360" y="3794040"/>
                <a:ext cx="43200" cy="1414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5" name=""/>
              <p:cNvSpPr/>
              <p:nvPr/>
            </p:nvSpPr>
            <p:spPr>
              <a:xfrm flipV="1">
                <a:off x="3775320" y="3971880"/>
                <a:ext cx="162720" cy="50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6" name=""/>
              <p:cNvSpPr/>
              <p:nvPr/>
            </p:nvSpPr>
            <p:spPr>
              <a:xfrm>
                <a:off x="4452840" y="3257640"/>
                <a:ext cx="178560" cy="68400"/>
              </a:xfrm>
              <a:custGeom>
                <a:avLst/>
                <a:gdLst/>
                <a:ahLst/>
                <a:rect l="l" t="t" r="r" b="b"/>
                <a:pathLst>
                  <a:path w="229" h="86">
                    <a:moveTo>
                      <a:pt x="229" y="17"/>
                    </a:moveTo>
                    <a:lnTo>
                      <a:pt x="154" y="86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7" name=""/>
              <p:cNvSpPr/>
              <p:nvPr/>
            </p:nvSpPr>
            <p:spPr>
              <a:xfrm flipH="1">
                <a:off x="4352040" y="3776760"/>
                <a:ext cx="1080" cy="633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6560" bIns="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8" name=""/>
              <p:cNvSpPr/>
              <p:nvPr/>
            </p:nvSpPr>
            <p:spPr>
              <a:xfrm flipV="1">
                <a:off x="4083840" y="3968640"/>
                <a:ext cx="1080" cy="442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20" bIns="-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779" name=""/>
            <p:cNvGrpSpPr/>
            <p:nvPr/>
          </p:nvGrpSpPr>
          <p:grpSpPr>
            <a:xfrm>
              <a:off x="951840" y="1204920"/>
              <a:ext cx="5057280" cy="3641760"/>
              <a:chOff x="951840" y="1204920"/>
              <a:chExt cx="5057280" cy="3641760"/>
            </a:xfrm>
          </p:grpSpPr>
          <p:grpSp>
            <p:nvGrpSpPr>
              <p:cNvPr id="780" name=""/>
              <p:cNvGrpSpPr/>
              <p:nvPr/>
            </p:nvGrpSpPr>
            <p:grpSpPr>
              <a:xfrm>
                <a:off x="2272680" y="2210040"/>
                <a:ext cx="3736440" cy="2358720"/>
                <a:chOff x="2272680" y="2210040"/>
                <a:chExt cx="3736440" cy="2358720"/>
              </a:xfrm>
            </p:grpSpPr>
            <p:sp>
              <p:nvSpPr>
                <p:cNvPr id="781" name=""/>
                <p:cNvSpPr/>
                <p:nvPr/>
              </p:nvSpPr>
              <p:spPr>
                <a:xfrm>
                  <a:off x="2272680" y="2924280"/>
                  <a:ext cx="82080" cy="177840"/>
                </a:xfrm>
                <a:custGeom>
                  <a:avLst/>
                  <a:gdLst/>
                  <a:ahLst/>
                  <a:rect l="l" t="t" r="r" b="b"/>
                  <a:pathLst>
                    <a:path w="108" h="222">
                      <a:moveTo>
                        <a:pt x="108" y="222"/>
                      </a:moveTo>
                      <a:lnTo>
                        <a:pt x="65" y="122"/>
                      </a:lnTo>
                      <a:lnTo>
                        <a:pt x="65" y="0"/>
                      </a:lnTo>
                      <a:lnTo>
                        <a:pt x="0" y="5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82" name=""/>
                <p:cNvSpPr/>
                <p:nvPr/>
              </p:nvSpPr>
              <p:spPr>
                <a:xfrm flipH="1">
                  <a:off x="2721960" y="3316320"/>
                  <a:ext cx="66600" cy="730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6280" bIns="262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83" name=""/>
                <p:cNvSpPr/>
                <p:nvPr/>
              </p:nvSpPr>
              <p:spPr>
                <a:xfrm>
                  <a:off x="3381120" y="2847960"/>
                  <a:ext cx="185760" cy="446040"/>
                </a:xfrm>
                <a:custGeom>
                  <a:avLst/>
                  <a:gdLst/>
                  <a:ahLst/>
                  <a:rect l="l" t="t" r="r" b="b"/>
                  <a:pathLst>
                    <a:path w="240" h="561">
                      <a:moveTo>
                        <a:pt x="62" y="561"/>
                      </a:moveTo>
                      <a:lnTo>
                        <a:pt x="0" y="412"/>
                      </a:lnTo>
                      <a:lnTo>
                        <a:pt x="24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84" name=""/>
                <p:cNvSpPr/>
                <p:nvPr/>
              </p:nvSpPr>
              <p:spPr>
                <a:xfrm>
                  <a:off x="2957760" y="3111480"/>
                  <a:ext cx="795600" cy="295200"/>
                </a:xfrm>
                <a:custGeom>
                  <a:avLst/>
                  <a:gdLst/>
                  <a:ahLst/>
                  <a:rect l="l" t="t" r="r" b="b"/>
                  <a:pathLst>
                    <a:path w="1025" h="373">
                      <a:moveTo>
                        <a:pt x="0" y="373"/>
                      </a:moveTo>
                      <a:lnTo>
                        <a:pt x="509" y="166"/>
                      </a:lnTo>
                      <a:lnTo>
                        <a:pt x="1020" y="127"/>
                      </a:lnTo>
                      <a:lnTo>
                        <a:pt x="1025" y="0"/>
                      </a:lnTo>
                      <a:lnTo>
                        <a:pt x="555" y="9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85" name=""/>
                <p:cNvSpPr/>
                <p:nvPr/>
              </p:nvSpPr>
              <p:spPr>
                <a:xfrm>
                  <a:off x="3077280" y="2746440"/>
                  <a:ext cx="1298880" cy="611280"/>
                </a:xfrm>
                <a:custGeom>
                  <a:avLst/>
                  <a:gdLst/>
                  <a:ahLst/>
                  <a:rect l="l" t="t" r="r" b="b"/>
                  <a:pathLst>
                    <a:path w="1674" h="769">
                      <a:moveTo>
                        <a:pt x="1674" y="0"/>
                      </a:moveTo>
                      <a:lnTo>
                        <a:pt x="1205" y="109"/>
                      </a:lnTo>
                      <a:lnTo>
                        <a:pt x="699" y="304"/>
                      </a:lnTo>
                      <a:lnTo>
                        <a:pt x="0" y="76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86" name=""/>
                <p:cNvSpPr/>
                <p:nvPr/>
              </p:nvSpPr>
              <p:spPr>
                <a:xfrm>
                  <a:off x="5866560" y="2210040"/>
                  <a:ext cx="43560" cy="918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5000" bIns="450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87" name=""/>
                <p:cNvSpPr/>
                <p:nvPr/>
              </p:nvSpPr>
              <p:spPr>
                <a:xfrm>
                  <a:off x="5883840" y="2346480"/>
                  <a:ext cx="125280" cy="54000"/>
                </a:xfrm>
                <a:custGeom>
                  <a:avLst/>
                  <a:gdLst/>
                  <a:ahLst/>
                  <a:rect l="l" t="t" r="r" b="b"/>
                  <a:pathLst>
                    <a:path w="162" h="68">
                      <a:moveTo>
                        <a:pt x="162" y="39"/>
                      </a:moveTo>
                      <a:lnTo>
                        <a:pt x="70" y="68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7200" bIns="7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88" name=""/>
                <p:cNvSpPr/>
                <p:nvPr/>
              </p:nvSpPr>
              <p:spPr>
                <a:xfrm flipH="1">
                  <a:off x="5261400" y="2370240"/>
                  <a:ext cx="57240" cy="1857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89" name=""/>
                <p:cNvSpPr/>
                <p:nvPr/>
              </p:nvSpPr>
              <p:spPr>
                <a:xfrm>
                  <a:off x="5116320" y="2370240"/>
                  <a:ext cx="674280" cy="253800"/>
                </a:xfrm>
                <a:custGeom>
                  <a:avLst/>
                  <a:gdLst/>
                  <a:ahLst/>
                  <a:rect l="l" t="t" r="r" b="b"/>
                  <a:pathLst>
                    <a:path w="871" h="320">
                      <a:moveTo>
                        <a:pt x="0" y="320"/>
                      </a:moveTo>
                      <a:lnTo>
                        <a:pt x="39" y="274"/>
                      </a:lnTo>
                      <a:lnTo>
                        <a:pt x="194" y="234"/>
                      </a:lnTo>
                      <a:lnTo>
                        <a:pt x="344" y="245"/>
                      </a:lnTo>
                      <a:lnTo>
                        <a:pt x="504" y="206"/>
                      </a:lnTo>
                      <a:lnTo>
                        <a:pt x="590" y="222"/>
                      </a:lnTo>
                      <a:lnTo>
                        <a:pt x="739" y="274"/>
                      </a:lnTo>
                      <a:lnTo>
                        <a:pt x="832" y="200"/>
                      </a:lnTo>
                      <a:lnTo>
                        <a:pt x="866" y="172"/>
                      </a:lnTo>
                      <a:lnTo>
                        <a:pt x="853" y="114"/>
                      </a:lnTo>
                      <a:lnTo>
                        <a:pt x="871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90" name=""/>
                <p:cNvSpPr/>
                <p:nvPr/>
              </p:nvSpPr>
              <p:spPr>
                <a:xfrm>
                  <a:off x="4834080" y="2951280"/>
                  <a:ext cx="676080" cy="345960"/>
                </a:xfrm>
                <a:custGeom>
                  <a:avLst/>
                  <a:gdLst/>
                  <a:ahLst/>
                  <a:rect l="l" t="t" r="r" b="b"/>
                  <a:pathLst>
                    <a:path w="871" h="436">
                      <a:moveTo>
                        <a:pt x="871" y="41"/>
                      </a:moveTo>
                      <a:lnTo>
                        <a:pt x="785" y="0"/>
                      </a:lnTo>
                      <a:lnTo>
                        <a:pt x="613" y="0"/>
                      </a:lnTo>
                      <a:lnTo>
                        <a:pt x="91" y="109"/>
                      </a:lnTo>
                      <a:lnTo>
                        <a:pt x="104" y="321"/>
                      </a:lnTo>
                      <a:lnTo>
                        <a:pt x="0" y="436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91" name=""/>
                <p:cNvSpPr/>
                <p:nvPr/>
              </p:nvSpPr>
              <p:spPr>
                <a:xfrm>
                  <a:off x="4314600" y="2760840"/>
                  <a:ext cx="761040" cy="1749240"/>
                </a:xfrm>
                <a:custGeom>
                  <a:avLst/>
                  <a:gdLst/>
                  <a:ahLst/>
                  <a:rect l="l" t="t" r="r" b="b"/>
                  <a:pathLst>
                    <a:path w="983" h="2203">
                      <a:moveTo>
                        <a:pt x="983" y="0"/>
                      </a:moveTo>
                      <a:lnTo>
                        <a:pt x="839" y="109"/>
                      </a:lnTo>
                      <a:lnTo>
                        <a:pt x="759" y="303"/>
                      </a:lnTo>
                      <a:lnTo>
                        <a:pt x="569" y="602"/>
                      </a:lnTo>
                      <a:lnTo>
                        <a:pt x="506" y="790"/>
                      </a:lnTo>
                      <a:lnTo>
                        <a:pt x="183" y="1142"/>
                      </a:lnTo>
                      <a:lnTo>
                        <a:pt x="86" y="1382"/>
                      </a:lnTo>
                      <a:lnTo>
                        <a:pt x="97" y="1612"/>
                      </a:lnTo>
                      <a:lnTo>
                        <a:pt x="6" y="2047"/>
                      </a:lnTo>
                      <a:lnTo>
                        <a:pt x="0" y="220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92" name=""/>
                <p:cNvSpPr/>
                <p:nvPr/>
              </p:nvSpPr>
              <p:spPr>
                <a:xfrm flipH="1" flipV="1">
                  <a:off x="5043240" y="3781080"/>
                  <a:ext cx="160920" cy="1364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93" name=""/>
                <p:cNvSpPr/>
                <p:nvPr/>
              </p:nvSpPr>
              <p:spPr>
                <a:xfrm>
                  <a:off x="4079160" y="4268880"/>
                  <a:ext cx="292680" cy="185760"/>
                </a:xfrm>
                <a:custGeom>
                  <a:avLst/>
                  <a:gdLst/>
                  <a:ahLst/>
                  <a:rect l="l" t="t" r="r" b="b"/>
                  <a:pathLst>
                    <a:path w="378" h="235">
                      <a:moveTo>
                        <a:pt x="378" y="110"/>
                      </a:moveTo>
                      <a:lnTo>
                        <a:pt x="190" y="235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94" name=""/>
                <p:cNvSpPr/>
                <p:nvPr/>
              </p:nvSpPr>
              <p:spPr>
                <a:xfrm>
                  <a:off x="4198320" y="2928960"/>
                  <a:ext cx="766080" cy="792360"/>
                </a:xfrm>
                <a:custGeom>
                  <a:avLst/>
                  <a:gdLst/>
                  <a:ahLst/>
                  <a:rect l="l" t="t" r="r" b="b"/>
                  <a:pathLst>
                    <a:path w="988" h="999">
                      <a:moveTo>
                        <a:pt x="988" y="0"/>
                      </a:moveTo>
                      <a:lnTo>
                        <a:pt x="884" y="167"/>
                      </a:lnTo>
                      <a:lnTo>
                        <a:pt x="803" y="350"/>
                      </a:lnTo>
                      <a:lnTo>
                        <a:pt x="443" y="678"/>
                      </a:lnTo>
                      <a:lnTo>
                        <a:pt x="156" y="981"/>
                      </a:lnTo>
                      <a:lnTo>
                        <a:pt x="0" y="99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95" name=""/>
                <p:cNvSpPr/>
                <p:nvPr/>
              </p:nvSpPr>
              <p:spPr>
                <a:xfrm>
                  <a:off x="3834000" y="3794040"/>
                  <a:ext cx="303480" cy="774720"/>
                </a:xfrm>
                <a:custGeom>
                  <a:avLst/>
                  <a:gdLst/>
                  <a:ahLst/>
                  <a:rect l="l" t="t" r="r" b="b"/>
                  <a:pathLst>
                    <a:path w="393" h="976">
                      <a:moveTo>
                        <a:pt x="0" y="976"/>
                      </a:moveTo>
                      <a:lnTo>
                        <a:pt x="138" y="861"/>
                      </a:lnTo>
                      <a:lnTo>
                        <a:pt x="161" y="666"/>
                      </a:lnTo>
                      <a:lnTo>
                        <a:pt x="249" y="219"/>
                      </a:lnTo>
                      <a:lnTo>
                        <a:pt x="393" y="70"/>
                      </a:lnTo>
                      <a:lnTo>
                        <a:pt x="393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96" name=""/>
                <p:cNvSpPr/>
                <p:nvPr/>
              </p:nvSpPr>
              <p:spPr>
                <a:xfrm>
                  <a:off x="4413600" y="2933640"/>
                  <a:ext cx="158040" cy="378000"/>
                </a:xfrm>
                <a:custGeom>
                  <a:avLst/>
                  <a:gdLst/>
                  <a:ahLst/>
                  <a:rect l="l" t="t" r="r" b="b"/>
                  <a:pathLst>
                    <a:path w="204" h="477">
                      <a:moveTo>
                        <a:pt x="204" y="0"/>
                      </a:moveTo>
                      <a:lnTo>
                        <a:pt x="0" y="28"/>
                      </a:lnTo>
                      <a:lnTo>
                        <a:pt x="23" y="477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97" name=""/>
                <p:cNvSpPr/>
                <p:nvPr/>
              </p:nvSpPr>
              <p:spPr>
                <a:xfrm>
                  <a:off x="4055760" y="3479760"/>
                  <a:ext cx="249120" cy="451080"/>
                </a:xfrm>
                <a:custGeom>
                  <a:avLst/>
                  <a:gdLst/>
                  <a:ahLst/>
                  <a:rect l="l" t="t" r="r" b="b"/>
                  <a:pathLst>
                    <a:path w="321" h="568">
                      <a:moveTo>
                        <a:pt x="0" y="568"/>
                      </a:moveTo>
                      <a:lnTo>
                        <a:pt x="11" y="466"/>
                      </a:lnTo>
                      <a:lnTo>
                        <a:pt x="177" y="352"/>
                      </a:lnTo>
                      <a:lnTo>
                        <a:pt x="321" y="41"/>
                      </a:lnTo>
                      <a:lnTo>
                        <a:pt x="315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98" name=""/>
                <p:cNvSpPr/>
                <p:nvPr/>
              </p:nvSpPr>
              <p:spPr>
                <a:xfrm>
                  <a:off x="3581280" y="3849840"/>
                  <a:ext cx="497520" cy="341280"/>
                </a:xfrm>
                <a:custGeom>
                  <a:avLst/>
                  <a:gdLst/>
                  <a:ahLst/>
                  <a:rect l="l" t="t" r="r" b="b"/>
                  <a:pathLst>
                    <a:path w="642" h="431">
                      <a:moveTo>
                        <a:pt x="0" y="431"/>
                      </a:moveTo>
                      <a:lnTo>
                        <a:pt x="211" y="327"/>
                      </a:lnTo>
                      <a:lnTo>
                        <a:pt x="435" y="137"/>
                      </a:lnTo>
                      <a:lnTo>
                        <a:pt x="642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799" name=""/>
              <p:cNvGrpSpPr/>
              <p:nvPr/>
            </p:nvGrpSpPr>
            <p:grpSpPr>
              <a:xfrm>
                <a:off x="951840" y="1204920"/>
                <a:ext cx="4995360" cy="3641760"/>
                <a:chOff x="951840" y="1204920"/>
                <a:chExt cx="4995360" cy="3641760"/>
              </a:xfrm>
            </p:grpSpPr>
            <p:sp>
              <p:nvSpPr>
                <p:cNvPr id="800" name=""/>
                <p:cNvSpPr/>
                <p:nvPr/>
              </p:nvSpPr>
              <p:spPr>
                <a:xfrm>
                  <a:off x="3389040" y="3522600"/>
                  <a:ext cx="262080" cy="933480"/>
                </a:xfrm>
                <a:custGeom>
                  <a:avLst/>
                  <a:gdLst/>
                  <a:ahLst/>
                  <a:rect l="l" t="t" r="r" b="b"/>
                  <a:pathLst>
                    <a:path w="338" h="1176">
                      <a:moveTo>
                        <a:pt x="0" y="0"/>
                      </a:moveTo>
                      <a:lnTo>
                        <a:pt x="122" y="667"/>
                      </a:lnTo>
                      <a:lnTo>
                        <a:pt x="302" y="925"/>
                      </a:lnTo>
                      <a:lnTo>
                        <a:pt x="287" y="1090"/>
                      </a:lnTo>
                      <a:lnTo>
                        <a:pt x="338" y="1176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01" name=""/>
                <p:cNvSpPr/>
                <p:nvPr/>
              </p:nvSpPr>
              <p:spPr>
                <a:xfrm>
                  <a:off x="2206080" y="1204920"/>
                  <a:ext cx="15120" cy="3254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02" name=""/>
                <p:cNvSpPr/>
                <p:nvPr/>
              </p:nvSpPr>
              <p:spPr>
                <a:xfrm>
                  <a:off x="993600" y="1297080"/>
                  <a:ext cx="1006200" cy="1820880"/>
                </a:xfrm>
                <a:custGeom>
                  <a:avLst/>
                  <a:gdLst/>
                  <a:ahLst/>
                  <a:rect l="l" t="t" r="r" b="b"/>
                  <a:pathLst>
                    <a:path w="1298" h="2295">
                      <a:moveTo>
                        <a:pt x="1205" y="0"/>
                      </a:moveTo>
                      <a:lnTo>
                        <a:pt x="1262" y="136"/>
                      </a:lnTo>
                      <a:lnTo>
                        <a:pt x="1298" y="286"/>
                      </a:lnTo>
                      <a:lnTo>
                        <a:pt x="975" y="401"/>
                      </a:lnTo>
                      <a:lnTo>
                        <a:pt x="946" y="487"/>
                      </a:lnTo>
                      <a:lnTo>
                        <a:pt x="846" y="573"/>
                      </a:lnTo>
                      <a:lnTo>
                        <a:pt x="466" y="882"/>
                      </a:lnTo>
                      <a:lnTo>
                        <a:pt x="79" y="1219"/>
                      </a:lnTo>
                      <a:lnTo>
                        <a:pt x="136" y="1477"/>
                      </a:lnTo>
                      <a:lnTo>
                        <a:pt x="0" y="2008"/>
                      </a:lnTo>
                      <a:lnTo>
                        <a:pt x="86" y="229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03" name=""/>
                <p:cNvSpPr/>
                <p:nvPr/>
              </p:nvSpPr>
              <p:spPr>
                <a:xfrm>
                  <a:off x="1099080" y="1490760"/>
                  <a:ext cx="178200" cy="466560"/>
                </a:xfrm>
                <a:custGeom>
                  <a:avLst/>
                  <a:gdLst/>
                  <a:ahLst/>
                  <a:rect l="l" t="t" r="r" b="b"/>
                  <a:pathLst>
                    <a:path w="230" h="589">
                      <a:moveTo>
                        <a:pt x="230" y="0"/>
                      </a:moveTo>
                      <a:lnTo>
                        <a:pt x="172" y="86"/>
                      </a:lnTo>
                      <a:lnTo>
                        <a:pt x="158" y="273"/>
                      </a:lnTo>
                      <a:lnTo>
                        <a:pt x="36" y="373"/>
                      </a:lnTo>
                      <a:lnTo>
                        <a:pt x="0" y="58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04" name=""/>
                <p:cNvSpPr/>
                <p:nvPr/>
              </p:nvSpPr>
              <p:spPr>
                <a:xfrm>
                  <a:off x="1972080" y="1416240"/>
                  <a:ext cx="477360" cy="301680"/>
                </a:xfrm>
                <a:custGeom>
                  <a:avLst/>
                  <a:gdLst/>
                  <a:ahLst/>
                  <a:rect l="l" t="t" r="r" b="b"/>
                  <a:pathLst>
                    <a:path w="617" h="380">
                      <a:moveTo>
                        <a:pt x="617" y="380"/>
                      </a:moveTo>
                      <a:lnTo>
                        <a:pt x="430" y="194"/>
                      </a:lnTo>
                      <a:lnTo>
                        <a:pt x="315" y="179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05" name=""/>
                <p:cNvSpPr/>
                <p:nvPr/>
              </p:nvSpPr>
              <p:spPr>
                <a:xfrm>
                  <a:off x="1965600" y="1387440"/>
                  <a:ext cx="3214440" cy="860400"/>
                </a:xfrm>
                <a:custGeom>
                  <a:avLst/>
                  <a:gdLst/>
                  <a:ahLst/>
                  <a:rect l="l" t="t" r="r" b="b"/>
                  <a:pathLst>
                    <a:path w="4145" h="1083">
                      <a:moveTo>
                        <a:pt x="0" y="0"/>
                      </a:moveTo>
                      <a:lnTo>
                        <a:pt x="322" y="180"/>
                      </a:lnTo>
                      <a:lnTo>
                        <a:pt x="1283" y="302"/>
                      </a:lnTo>
                      <a:lnTo>
                        <a:pt x="1900" y="423"/>
                      </a:lnTo>
                      <a:lnTo>
                        <a:pt x="2660" y="431"/>
                      </a:lnTo>
                      <a:lnTo>
                        <a:pt x="2825" y="495"/>
                      </a:lnTo>
                      <a:lnTo>
                        <a:pt x="2933" y="395"/>
                      </a:lnTo>
                      <a:lnTo>
                        <a:pt x="3047" y="359"/>
                      </a:lnTo>
                      <a:lnTo>
                        <a:pt x="3908" y="330"/>
                      </a:lnTo>
                      <a:lnTo>
                        <a:pt x="3958" y="345"/>
                      </a:lnTo>
                      <a:lnTo>
                        <a:pt x="4015" y="409"/>
                      </a:lnTo>
                      <a:lnTo>
                        <a:pt x="4066" y="553"/>
                      </a:lnTo>
                      <a:lnTo>
                        <a:pt x="4101" y="969"/>
                      </a:lnTo>
                      <a:lnTo>
                        <a:pt x="4145" y="108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06" name=""/>
                <p:cNvSpPr/>
                <p:nvPr/>
              </p:nvSpPr>
              <p:spPr>
                <a:xfrm>
                  <a:off x="1344240" y="1741680"/>
                  <a:ext cx="961200" cy="1598400"/>
                </a:xfrm>
                <a:custGeom>
                  <a:avLst/>
                  <a:gdLst/>
                  <a:ahLst/>
                  <a:rect l="l" t="t" r="r" b="b"/>
                  <a:pathLst>
                    <a:path w="1240" h="2015">
                      <a:moveTo>
                        <a:pt x="71" y="0"/>
                      </a:moveTo>
                      <a:lnTo>
                        <a:pt x="0" y="108"/>
                      </a:lnTo>
                      <a:lnTo>
                        <a:pt x="50" y="287"/>
                      </a:lnTo>
                      <a:lnTo>
                        <a:pt x="272" y="574"/>
                      </a:lnTo>
                      <a:lnTo>
                        <a:pt x="294" y="681"/>
                      </a:lnTo>
                      <a:lnTo>
                        <a:pt x="537" y="1011"/>
                      </a:lnTo>
                      <a:lnTo>
                        <a:pt x="717" y="1004"/>
                      </a:lnTo>
                      <a:lnTo>
                        <a:pt x="760" y="961"/>
                      </a:lnTo>
                      <a:lnTo>
                        <a:pt x="796" y="947"/>
                      </a:lnTo>
                      <a:lnTo>
                        <a:pt x="853" y="990"/>
                      </a:lnTo>
                      <a:lnTo>
                        <a:pt x="925" y="997"/>
                      </a:lnTo>
                      <a:lnTo>
                        <a:pt x="953" y="1126"/>
                      </a:lnTo>
                      <a:lnTo>
                        <a:pt x="1147" y="1320"/>
                      </a:lnTo>
                      <a:lnTo>
                        <a:pt x="1118" y="1477"/>
                      </a:lnTo>
                      <a:lnTo>
                        <a:pt x="1204" y="1542"/>
                      </a:lnTo>
                      <a:lnTo>
                        <a:pt x="1176" y="1664"/>
                      </a:lnTo>
                      <a:lnTo>
                        <a:pt x="1118" y="1736"/>
                      </a:lnTo>
                      <a:lnTo>
                        <a:pt x="1025" y="1786"/>
                      </a:lnTo>
                      <a:lnTo>
                        <a:pt x="1118" y="1922"/>
                      </a:lnTo>
                      <a:lnTo>
                        <a:pt x="1240" y="201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07" name=""/>
                <p:cNvSpPr/>
                <p:nvPr/>
              </p:nvSpPr>
              <p:spPr>
                <a:xfrm>
                  <a:off x="2127240" y="1695600"/>
                  <a:ext cx="189000" cy="984240"/>
                </a:xfrm>
                <a:custGeom>
                  <a:avLst/>
                  <a:gdLst/>
                  <a:ahLst/>
                  <a:rect l="l" t="t" r="r" b="b"/>
                  <a:pathLst>
                    <a:path w="243" h="1240">
                      <a:moveTo>
                        <a:pt x="129" y="0"/>
                      </a:moveTo>
                      <a:lnTo>
                        <a:pt x="243" y="789"/>
                      </a:lnTo>
                      <a:lnTo>
                        <a:pt x="0" y="124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08" name=""/>
                <p:cNvSpPr/>
                <p:nvPr/>
              </p:nvSpPr>
              <p:spPr>
                <a:xfrm>
                  <a:off x="951840" y="2992680"/>
                  <a:ext cx="851040" cy="793440"/>
                </a:xfrm>
                <a:custGeom>
                  <a:avLst/>
                  <a:gdLst/>
                  <a:ahLst/>
                  <a:rect l="l" t="t" r="r" b="b"/>
                  <a:pathLst>
                    <a:path w="1097" h="999">
                      <a:moveTo>
                        <a:pt x="172" y="0"/>
                      </a:moveTo>
                      <a:lnTo>
                        <a:pt x="138" y="149"/>
                      </a:lnTo>
                      <a:lnTo>
                        <a:pt x="93" y="211"/>
                      </a:lnTo>
                      <a:lnTo>
                        <a:pt x="109" y="315"/>
                      </a:lnTo>
                      <a:lnTo>
                        <a:pt x="0" y="373"/>
                      </a:lnTo>
                      <a:lnTo>
                        <a:pt x="36" y="563"/>
                      </a:lnTo>
                      <a:lnTo>
                        <a:pt x="161" y="608"/>
                      </a:lnTo>
                      <a:lnTo>
                        <a:pt x="448" y="843"/>
                      </a:lnTo>
                      <a:lnTo>
                        <a:pt x="740" y="900"/>
                      </a:lnTo>
                      <a:lnTo>
                        <a:pt x="1097" y="99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09" name=""/>
                <p:cNvSpPr/>
                <p:nvPr/>
              </p:nvSpPr>
              <p:spPr>
                <a:xfrm flipV="1">
                  <a:off x="1437120" y="3693960"/>
                  <a:ext cx="4320" cy="1047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10" name=""/>
                <p:cNvSpPr/>
                <p:nvPr/>
              </p:nvSpPr>
              <p:spPr>
                <a:xfrm>
                  <a:off x="1725480" y="3486240"/>
                  <a:ext cx="1350360" cy="851040"/>
                </a:xfrm>
                <a:custGeom>
                  <a:avLst/>
                  <a:gdLst/>
                  <a:ahLst/>
                  <a:rect l="l" t="t" r="r" b="b"/>
                  <a:pathLst>
                    <a:path w="1740" h="1072">
                      <a:moveTo>
                        <a:pt x="0" y="0"/>
                      </a:moveTo>
                      <a:lnTo>
                        <a:pt x="138" y="533"/>
                      </a:lnTo>
                      <a:lnTo>
                        <a:pt x="419" y="665"/>
                      </a:lnTo>
                      <a:lnTo>
                        <a:pt x="740" y="603"/>
                      </a:lnTo>
                      <a:lnTo>
                        <a:pt x="1740" y="107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11" name=""/>
                <p:cNvSpPr/>
                <p:nvPr/>
              </p:nvSpPr>
              <p:spPr>
                <a:xfrm>
                  <a:off x="2353680" y="2290680"/>
                  <a:ext cx="88200" cy="4143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12" name=""/>
                <p:cNvSpPr/>
                <p:nvPr/>
              </p:nvSpPr>
              <p:spPr>
                <a:xfrm>
                  <a:off x="2184480" y="2648160"/>
                  <a:ext cx="1187640" cy="1009440"/>
                </a:xfrm>
                <a:custGeom>
                  <a:avLst/>
                  <a:gdLst/>
                  <a:ahLst/>
                  <a:rect l="l" t="t" r="r" b="b"/>
                  <a:pathLst>
                    <a:path w="1531" h="1273">
                      <a:moveTo>
                        <a:pt x="0" y="0"/>
                      </a:moveTo>
                      <a:lnTo>
                        <a:pt x="81" y="63"/>
                      </a:lnTo>
                      <a:lnTo>
                        <a:pt x="172" y="34"/>
                      </a:lnTo>
                      <a:lnTo>
                        <a:pt x="511" y="120"/>
                      </a:lnTo>
                      <a:lnTo>
                        <a:pt x="590" y="224"/>
                      </a:lnTo>
                      <a:lnTo>
                        <a:pt x="655" y="235"/>
                      </a:lnTo>
                      <a:lnTo>
                        <a:pt x="1336" y="723"/>
                      </a:lnTo>
                      <a:lnTo>
                        <a:pt x="1508" y="746"/>
                      </a:lnTo>
                      <a:lnTo>
                        <a:pt x="1531" y="127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13" name=""/>
                <p:cNvSpPr/>
                <p:nvPr/>
              </p:nvSpPr>
              <p:spPr>
                <a:xfrm>
                  <a:off x="2255760" y="2697120"/>
                  <a:ext cx="1578240" cy="714600"/>
                </a:xfrm>
                <a:custGeom>
                  <a:avLst/>
                  <a:gdLst/>
                  <a:ahLst/>
                  <a:rect l="l" t="t" r="r" b="b"/>
                  <a:pathLst>
                    <a:path w="2036" h="900">
                      <a:moveTo>
                        <a:pt x="0" y="0"/>
                      </a:moveTo>
                      <a:lnTo>
                        <a:pt x="263" y="47"/>
                      </a:lnTo>
                      <a:lnTo>
                        <a:pt x="355" y="91"/>
                      </a:lnTo>
                      <a:lnTo>
                        <a:pt x="487" y="143"/>
                      </a:lnTo>
                      <a:lnTo>
                        <a:pt x="568" y="224"/>
                      </a:lnTo>
                      <a:lnTo>
                        <a:pt x="597" y="642"/>
                      </a:lnTo>
                      <a:lnTo>
                        <a:pt x="774" y="895"/>
                      </a:lnTo>
                      <a:lnTo>
                        <a:pt x="1497" y="900"/>
                      </a:lnTo>
                      <a:lnTo>
                        <a:pt x="1817" y="895"/>
                      </a:lnTo>
                      <a:lnTo>
                        <a:pt x="2036" y="82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14" name=""/>
                <p:cNvSpPr/>
                <p:nvPr/>
              </p:nvSpPr>
              <p:spPr>
                <a:xfrm>
                  <a:off x="2714760" y="3129120"/>
                  <a:ext cx="136080" cy="277560"/>
                </a:xfrm>
                <a:custGeom>
                  <a:avLst/>
                  <a:gdLst/>
                  <a:ahLst/>
                  <a:rect l="l" t="t" r="r" b="b"/>
                  <a:pathLst>
                    <a:path w="178" h="350">
                      <a:moveTo>
                        <a:pt x="0" y="0"/>
                      </a:moveTo>
                      <a:lnTo>
                        <a:pt x="178" y="143"/>
                      </a:lnTo>
                      <a:lnTo>
                        <a:pt x="178" y="35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15" name=""/>
                <p:cNvSpPr/>
                <p:nvPr/>
              </p:nvSpPr>
              <p:spPr>
                <a:xfrm flipV="1">
                  <a:off x="2744280" y="4013280"/>
                  <a:ext cx="418680" cy="2174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16" name=""/>
                <p:cNvSpPr/>
                <p:nvPr/>
              </p:nvSpPr>
              <p:spPr>
                <a:xfrm flipH="1" flipV="1">
                  <a:off x="2891520" y="4162320"/>
                  <a:ext cx="235440" cy="748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8080" bIns="280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17" name=""/>
                <p:cNvSpPr/>
                <p:nvPr/>
              </p:nvSpPr>
              <p:spPr>
                <a:xfrm>
                  <a:off x="3367440" y="3024360"/>
                  <a:ext cx="288000" cy="565200"/>
                </a:xfrm>
                <a:custGeom>
                  <a:avLst/>
                  <a:gdLst/>
                  <a:ahLst/>
                  <a:rect l="l" t="t" r="r" b="b"/>
                  <a:pathLst>
                    <a:path w="373" h="712">
                      <a:moveTo>
                        <a:pt x="373" y="0"/>
                      </a:moveTo>
                      <a:lnTo>
                        <a:pt x="349" y="144"/>
                      </a:lnTo>
                      <a:lnTo>
                        <a:pt x="292" y="266"/>
                      </a:lnTo>
                      <a:lnTo>
                        <a:pt x="253" y="483"/>
                      </a:lnTo>
                      <a:lnTo>
                        <a:pt x="97" y="667"/>
                      </a:lnTo>
                      <a:lnTo>
                        <a:pt x="0" y="71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18" name=""/>
                <p:cNvSpPr/>
                <p:nvPr/>
              </p:nvSpPr>
              <p:spPr>
                <a:xfrm>
                  <a:off x="3076200" y="3380040"/>
                  <a:ext cx="326880" cy="287280"/>
                </a:xfrm>
                <a:custGeom>
                  <a:avLst/>
                  <a:gdLst/>
                  <a:ahLst/>
                  <a:rect l="l" t="t" r="r" b="b"/>
                  <a:pathLst>
                    <a:path w="423" h="362">
                      <a:moveTo>
                        <a:pt x="68" y="362"/>
                      </a:moveTo>
                      <a:lnTo>
                        <a:pt x="423" y="86"/>
                      </a:lnTo>
                      <a:lnTo>
                        <a:pt x="416" y="28"/>
                      </a:lnTo>
                      <a:lnTo>
                        <a:pt x="377" y="0"/>
                      </a:lnTo>
                      <a:lnTo>
                        <a:pt x="0" y="5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19" name=""/>
                <p:cNvSpPr/>
                <p:nvPr/>
              </p:nvSpPr>
              <p:spPr>
                <a:xfrm>
                  <a:off x="3207600" y="3557520"/>
                  <a:ext cx="978480" cy="228600"/>
                </a:xfrm>
                <a:custGeom>
                  <a:avLst/>
                  <a:gdLst/>
                  <a:ahLst/>
                  <a:rect l="l" t="t" r="r" b="b"/>
                  <a:pathLst>
                    <a:path w="1262" h="287">
                      <a:moveTo>
                        <a:pt x="0" y="68"/>
                      </a:moveTo>
                      <a:lnTo>
                        <a:pt x="80" y="154"/>
                      </a:lnTo>
                      <a:lnTo>
                        <a:pt x="182" y="245"/>
                      </a:lnTo>
                      <a:lnTo>
                        <a:pt x="297" y="287"/>
                      </a:lnTo>
                      <a:lnTo>
                        <a:pt x="464" y="281"/>
                      </a:lnTo>
                      <a:lnTo>
                        <a:pt x="860" y="138"/>
                      </a:lnTo>
                      <a:lnTo>
                        <a:pt x="1262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20" name=""/>
                <p:cNvSpPr/>
                <p:nvPr/>
              </p:nvSpPr>
              <p:spPr>
                <a:xfrm>
                  <a:off x="3727440" y="3521160"/>
                  <a:ext cx="154800" cy="146160"/>
                </a:xfrm>
                <a:custGeom>
                  <a:avLst/>
                  <a:gdLst/>
                  <a:ahLst/>
                  <a:rect l="l" t="t" r="r" b="b"/>
                  <a:pathLst>
                    <a:path w="201" h="185">
                      <a:moveTo>
                        <a:pt x="0" y="0"/>
                      </a:moveTo>
                      <a:lnTo>
                        <a:pt x="75" y="99"/>
                      </a:lnTo>
                      <a:lnTo>
                        <a:pt x="201" y="18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21" name=""/>
                <p:cNvSpPr/>
                <p:nvPr/>
              </p:nvSpPr>
              <p:spPr>
                <a:xfrm>
                  <a:off x="3100680" y="2660760"/>
                  <a:ext cx="1213920" cy="689040"/>
                </a:xfrm>
                <a:custGeom>
                  <a:avLst/>
                  <a:gdLst/>
                  <a:ahLst/>
                  <a:rect l="l" t="t" r="r" b="b"/>
                  <a:pathLst>
                    <a:path w="1566" h="868">
                      <a:moveTo>
                        <a:pt x="1566" y="0"/>
                      </a:moveTo>
                      <a:lnTo>
                        <a:pt x="1301" y="144"/>
                      </a:lnTo>
                      <a:lnTo>
                        <a:pt x="1158" y="190"/>
                      </a:lnTo>
                      <a:lnTo>
                        <a:pt x="636" y="248"/>
                      </a:lnTo>
                      <a:lnTo>
                        <a:pt x="0" y="86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22" name=""/>
                <p:cNvSpPr/>
                <p:nvPr/>
              </p:nvSpPr>
              <p:spPr>
                <a:xfrm>
                  <a:off x="3426480" y="1782720"/>
                  <a:ext cx="678960" cy="568440"/>
                </a:xfrm>
                <a:custGeom>
                  <a:avLst/>
                  <a:gdLst/>
                  <a:ahLst/>
                  <a:rect l="l" t="t" r="r" b="b"/>
                  <a:pathLst>
                    <a:path w="877" h="717">
                      <a:moveTo>
                        <a:pt x="0" y="0"/>
                      </a:moveTo>
                      <a:lnTo>
                        <a:pt x="45" y="310"/>
                      </a:lnTo>
                      <a:lnTo>
                        <a:pt x="86" y="373"/>
                      </a:lnTo>
                      <a:lnTo>
                        <a:pt x="274" y="475"/>
                      </a:lnTo>
                      <a:lnTo>
                        <a:pt x="733" y="717"/>
                      </a:lnTo>
                      <a:lnTo>
                        <a:pt x="877" y="717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23" name=""/>
                <p:cNvSpPr/>
                <p:nvPr/>
              </p:nvSpPr>
              <p:spPr>
                <a:xfrm>
                  <a:off x="3429360" y="1782720"/>
                  <a:ext cx="1027800" cy="390600"/>
                </a:xfrm>
                <a:custGeom>
                  <a:avLst/>
                  <a:gdLst/>
                  <a:ahLst/>
                  <a:rect l="l" t="t" r="r" b="b"/>
                  <a:pathLst>
                    <a:path w="1325" h="493">
                      <a:moveTo>
                        <a:pt x="0" y="0"/>
                      </a:moveTo>
                      <a:lnTo>
                        <a:pt x="241" y="269"/>
                      </a:lnTo>
                      <a:lnTo>
                        <a:pt x="418" y="274"/>
                      </a:lnTo>
                      <a:lnTo>
                        <a:pt x="465" y="373"/>
                      </a:lnTo>
                      <a:lnTo>
                        <a:pt x="562" y="407"/>
                      </a:lnTo>
                      <a:lnTo>
                        <a:pt x="838" y="407"/>
                      </a:lnTo>
                      <a:lnTo>
                        <a:pt x="1044" y="493"/>
                      </a:lnTo>
                      <a:lnTo>
                        <a:pt x="1325" y="38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24" name=""/>
                <p:cNvSpPr/>
                <p:nvPr/>
              </p:nvSpPr>
              <p:spPr>
                <a:xfrm>
                  <a:off x="5128920" y="1908360"/>
                  <a:ext cx="590400" cy="101520"/>
                </a:xfrm>
                <a:custGeom>
                  <a:avLst/>
                  <a:gdLst/>
                  <a:ahLst/>
                  <a:rect l="l" t="t" r="r" b="b"/>
                  <a:pathLst>
                    <a:path w="764" h="127">
                      <a:moveTo>
                        <a:pt x="0" y="46"/>
                      </a:moveTo>
                      <a:lnTo>
                        <a:pt x="138" y="28"/>
                      </a:lnTo>
                      <a:lnTo>
                        <a:pt x="321" y="86"/>
                      </a:lnTo>
                      <a:lnTo>
                        <a:pt x="477" y="127"/>
                      </a:lnTo>
                      <a:lnTo>
                        <a:pt x="568" y="104"/>
                      </a:lnTo>
                      <a:lnTo>
                        <a:pt x="620" y="93"/>
                      </a:lnTo>
                      <a:lnTo>
                        <a:pt x="712" y="0"/>
                      </a:lnTo>
                      <a:lnTo>
                        <a:pt x="746" y="0"/>
                      </a:lnTo>
                      <a:lnTo>
                        <a:pt x="764" y="127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25" name=""/>
                <p:cNvSpPr/>
                <p:nvPr/>
              </p:nvSpPr>
              <p:spPr>
                <a:xfrm>
                  <a:off x="5014080" y="1995480"/>
                  <a:ext cx="531360" cy="451080"/>
                </a:xfrm>
                <a:custGeom>
                  <a:avLst/>
                  <a:gdLst/>
                  <a:ahLst/>
                  <a:rect l="l" t="t" r="r" b="b"/>
                  <a:pathLst>
                    <a:path w="687" h="568">
                      <a:moveTo>
                        <a:pt x="687" y="0"/>
                      </a:moveTo>
                      <a:lnTo>
                        <a:pt x="653" y="47"/>
                      </a:lnTo>
                      <a:lnTo>
                        <a:pt x="491" y="156"/>
                      </a:lnTo>
                      <a:lnTo>
                        <a:pt x="339" y="276"/>
                      </a:lnTo>
                      <a:lnTo>
                        <a:pt x="224" y="310"/>
                      </a:lnTo>
                      <a:lnTo>
                        <a:pt x="115" y="350"/>
                      </a:lnTo>
                      <a:lnTo>
                        <a:pt x="34" y="407"/>
                      </a:lnTo>
                      <a:lnTo>
                        <a:pt x="6" y="472"/>
                      </a:lnTo>
                      <a:lnTo>
                        <a:pt x="0" y="540"/>
                      </a:lnTo>
                      <a:lnTo>
                        <a:pt x="52" y="568"/>
                      </a:lnTo>
                      <a:lnTo>
                        <a:pt x="144" y="54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26" name=""/>
                <p:cNvSpPr/>
                <p:nvPr/>
              </p:nvSpPr>
              <p:spPr>
                <a:xfrm>
                  <a:off x="5079240" y="2278080"/>
                  <a:ext cx="867960" cy="547920"/>
                </a:xfrm>
                <a:custGeom>
                  <a:avLst/>
                  <a:gdLst/>
                  <a:ahLst/>
                  <a:rect l="l" t="t" r="r" b="b"/>
                  <a:pathLst>
                    <a:path w="1119" h="688">
                      <a:moveTo>
                        <a:pt x="1119" y="0"/>
                      </a:moveTo>
                      <a:lnTo>
                        <a:pt x="1004" y="97"/>
                      </a:lnTo>
                      <a:lnTo>
                        <a:pt x="832" y="125"/>
                      </a:lnTo>
                      <a:lnTo>
                        <a:pt x="707" y="21"/>
                      </a:lnTo>
                      <a:lnTo>
                        <a:pt x="563" y="97"/>
                      </a:lnTo>
                      <a:lnTo>
                        <a:pt x="493" y="39"/>
                      </a:lnTo>
                      <a:lnTo>
                        <a:pt x="190" y="143"/>
                      </a:lnTo>
                      <a:lnTo>
                        <a:pt x="92" y="251"/>
                      </a:lnTo>
                      <a:lnTo>
                        <a:pt x="52" y="412"/>
                      </a:lnTo>
                      <a:lnTo>
                        <a:pt x="0" y="613"/>
                      </a:lnTo>
                      <a:lnTo>
                        <a:pt x="24" y="68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27" name=""/>
                <p:cNvSpPr/>
                <p:nvPr/>
              </p:nvSpPr>
              <p:spPr>
                <a:xfrm>
                  <a:off x="3614040" y="2370240"/>
                  <a:ext cx="2293200" cy="1598760"/>
                </a:xfrm>
                <a:custGeom>
                  <a:avLst/>
                  <a:gdLst/>
                  <a:ahLst/>
                  <a:rect l="l" t="t" r="r" b="b"/>
                  <a:pathLst>
                    <a:path w="2958" h="2013">
                      <a:moveTo>
                        <a:pt x="2958" y="0"/>
                      </a:moveTo>
                      <a:lnTo>
                        <a:pt x="2666" y="193"/>
                      </a:lnTo>
                      <a:lnTo>
                        <a:pt x="2528" y="446"/>
                      </a:lnTo>
                      <a:lnTo>
                        <a:pt x="2121" y="545"/>
                      </a:lnTo>
                      <a:lnTo>
                        <a:pt x="1816" y="681"/>
                      </a:lnTo>
                      <a:lnTo>
                        <a:pt x="1377" y="756"/>
                      </a:lnTo>
                      <a:lnTo>
                        <a:pt x="986" y="1025"/>
                      </a:lnTo>
                      <a:lnTo>
                        <a:pt x="740" y="1296"/>
                      </a:lnTo>
                      <a:lnTo>
                        <a:pt x="326" y="1807"/>
                      </a:lnTo>
                      <a:lnTo>
                        <a:pt x="86" y="1984"/>
                      </a:lnTo>
                      <a:lnTo>
                        <a:pt x="0" y="201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28" name=""/>
                <p:cNvSpPr/>
                <p:nvPr/>
              </p:nvSpPr>
              <p:spPr>
                <a:xfrm>
                  <a:off x="4452840" y="2086200"/>
                  <a:ext cx="373680" cy="488880"/>
                </a:xfrm>
                <a:custGeom>
                  <a:avLst/>
                  <a:gdLst/>
                  <a:ahLst/>
                  <a:rect l="l" t="t" r="r" b="b"/>
                  <a:pathLst>
                    <a:path w="482" h="615">
                      <a:moveTo>
                        <a:pt x="0" y="0"/>
                      </a:moveTo>
                      <a:lnTo>
                        <a:pt x="81" y="12"/>
                      </a:lnTo>
                      <a:lnTo>
                        <a:pt x="172" y="477"/>
                      </a:lnTo>
                      <a:lnTo>
                        <a:pt x="211" y="550"/>
                      </a:lnTo>
                      <a:lnTo>
                        <a:pt x="482" y="61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29" name=""/>
                <p:cNvSpPr/>
                <p:nvPr/>
              </p:nvSpPr>
              <p:spPr>
                <a:xfrm>
                  <a:off x="4092840" y="2282760"/>
                  <a:ext cx="195480" cy="341280"/>
                </a:xfrm>
                <a:custGeom>
                  <a:avLst/>
                  <a:gdLst/>
                  <a:ahLst/>
                  <a:rect l="l" t="t" r="r" b="b"/>
                  <a:pathLst>
                    <a:path w="252" h="430">
                      <a:moveTo>
                        <a:pt x="39" y="131"/>
                      </a:moveTo>
                      <a:lnTo>
                        <a:pt x="5" y="63"/>
                      </a:lnTo>
                      <a:lnTo>
                        <a:pt x="0" y="29"/>
                      </a:lnTo>
                      <a:lnTo>
                        <a:pt x="28" y="6"/>
                      </a:lnTo>
                      <a:lnTo>
                        <a:pt x="173" y="0"/>
                      </a:lnTo>
                      <a:lnTo>
                        <a:pt x="247" y="373"/>
                      </a:lnTo>
                      <a:lnTo>
                        <a:pt x="218" y="430"/>
                      </a:lnTo>
                      <a:lnTo>
                        <a:pt x="132" y="355"/>
                      </a:lnTo>
                      <a:lnTo>
                        <a:pt x="161" y="149"/>
                      </a:lnTo>
                      <a:lnTo>
                        <a:pt x="252" y="10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30" name=""/>
                <p:cNvSpPr/>
                <p:nvPr/>
              </p:nvSpPr>
              <p:spPr>
                <a:xfrm>
                  <a:off x="4260600" y="2487600"/>
                  <a:ext cx="333000" cy="292320"/>
                </a:xfrm>
                <a:custGeom>
                  <a:avLst/>
                  <a:gdLst/>
                  <a:ahLst/>
                  <a:rect l="l" t="t" r="r" b="b"/>
                  <a:pathLst>
                    <a:path w="430" h="368">
                      <a:moveTo>
                        <a:pt x="0" y="172"/>
                      </a:moveTo>
                      <a:lnTo>
                        <a:pt x="0" y="368"/>
                      </a:lnTo>
                      <a:lnTo>
                        <a:pt x="195" y="332"/>
                      </a:lnTo>
                      <a:lnTo>
                        <a:pt x="320" y="224"/>
                      </a:lnTo>
                      <a:lnTo>
                        <a:pt x="328" y="110"/>
                      </a:lnTo>
                      <a:lnTo>
                        <a:pt x="43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31" name=""/>
                <p:cNvSpPr/>
                <p:nvPr/>
              </p:nvSpPr>
              <p:spPr>
                <a:xfrm>
                  <a:off x="4500720" y="2678040"/>
                  <a:ext cx="159480" cy="828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6000" bIns="360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32" name=""/>
                <p:cNvSpPr/>
                <p:nvPr/>
              </p:nvSpPr>
              <p:spPr>
                <a:xfrm>
                  <a:off x="5253120" y="2568600"/>
                  <a:ext cx="356400" cy="87480"/>
                </a:xfrm>
                <a:custGeom>
                  <a:avLst/>
                  <a:gdLst/>
                  <a:ahLst/>
                  <a:rect l="l" t="t" r="r" b="b"/>
                  <a:pathLst>
                    <a:path w="458" h="109">
                      <a:moveTo>
                        <a:pt x="0" y="0"/>
                      </a:moveTo>
                      <a:lnTo>
                        <a:pt x="44" y="35"/>
                      </a:lnTo>
                      <a:lnTo>
                        <a:pt x="114" y="23"/>
                      </a:lnTo>
                      <a:lnTo>
                        <a:pt x="206" y="35"/>
                      </a:lnTo>
                      <a:lnTo>
                        <a:pt x="245" y="7"/>
                      </a:lnTo>
                      <a:lnTo>
                        <a:pt x="286" y="12"/>
                      </a:lnTo>
                      <a:lnTo>
                        <a:pt x="458" y="10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0680" bIns="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33" name=""/>
                <p:cNvSpPr/>
                <p:nvPr/>
              </p:nvSpPr>
              <p:spPr>
                <a:xfrm>
                  <a:off x="3501000" y="2656080"/>
                  <a:ext cx="2108520" cy="1844640"/>
                </a:xfrm>
                <a:custGeom>
                  <a:avLst/>
                  <a:gdLst/>
                  <a:ahLst/>
                  <a:rect l="l" t="t" r="r" b="b"/>
                  <a:pathLst>
                    <a:path w="2719" h="2324">
                      <a:moveTo>
                        <a:pt x="2719" y="0"/>
                      </a:moveTo>
                      <a:lnTo>
                        <a:pt x="2644" y="70"/>
                      </a:lnTo>
                      <a:lnTo>
                        <a:pt x="2524" y="127"/>
                      </a:lnTo>
                      <a:lnTo>
                        <a:pt x="2433" y="321"/>
                      </a:lnTo>
                      <a:lnTo>
                        <a:pt x="2409" y="402"/>
                      </a:lnTo>
                      <a:lnTo>
                        <a:pt x="2370" y="516"/>
                      </a:lnTo>
                      <a:lnTo>
                        <a:pt x="2305" y="678"/>
                      </a:lnTo>
                      <a:lnTo>
                        <a:pt x="2289" y="678"/>
                      </a:lnTo>
                      <a:lnTo>
                        <a:pt x="2226" y="861"/>
                      </a:lnTo>
                      <a:lnTo>
                        <a:pt x="2099" y="999"/>
                      </a:lnTo>
                      <a:lnTo>
                        <a:pt x="2047" y="1017"/>
                      </a:lnTo>
                      <a:lnTo>
                        <a:pt x="1755" y="1400"/>
                      </a:lnTo>
                      <a:lnTo>
                        <a:pt x="1692" y="1429"/>
                      </a:lnTo>
                      <a:lnTo>
                        <a:pt x="1301" y="1658"/>
                      </a:lnTo>
                      <a:lnTo>
                        <a:pt x="1079" y="1768"/>
                      </a:lnTo>
                      <a:lnTo>
                        <a:pt x="769" y="1992"/>
                      </a:lnTo>
                      <a:lnTo>
                        <a:pt x="717" y="1992"/>
                      </a:lnTo>
                      <a:lnTo>
                        <a:pt x="167" y="2123"/>
                      </a:lnTo>
                      <a:lnTo>
                        <a:pt x="0" y="232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34" name=""/>
                <p:cNvSpPr/>
                <p:nvPr/>
              </p:nvSpPr>
              <p:spPr>
                <a:xfrm>
                  <a:off x="3188880" y="2610000"/>
                  <a:ext cx="1550520" cy="1859040"/>
                </a:xfrm>
                <a:custGeom>
                  <a:avLst/>
                  <a:gdLst/>
                  <a:ahLst/>
                  <a:rect l="l" t="t" r="r" b="b"/>
                  <a:pathLst>
                    <a:path w="1999" h="2341">
                      <a:moveTo>
                        <a:pt x="1999" y="0"/>
                      </a:moveTo>
                      <a:lnTo>
                        <a:pt x="1901" y="195"/>
                      </a:lnTo>
                      <a:lnTo>
                        <a:pt x="1671" y="636"/>
                      </a:lnTo>
                      <a:lnTo>
                        <a:pt x="1598" y="740"/>
                      </a:lnTo>
                      <a:lnTo>
                        <a:pt x="1460" y="1045"/>
                      </a:lnTo>
                      <a:lnTo>
                        <a:pt x="1418" y="1131"/>
                      </a:lnTo>
                      <a:lnTo>
                        <a:pt x="1236" y="1504"/>
                      </a:lnTo>
                      <a:lnTo>
                        <a:pt x="712" y="1898"/>
                      </a:lnTo>
                      <a:lnTo>
                        <a:pt x="248" y="2094"/>
                      </a:lnTo>
                      <a:lnTo>
                        <a:pt x="0" y="234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35" name=""/>
                <p:cNvSpPr/>
                <p:nvPr/>
              </p:nvSpPr>
              <p:spPr>
                <a:xfrm>
                  <a:off x="3634200" y="2670120"/>
                  <a:ext cx="666360" cy="1594080"/>
                </a:xfrm>
                <a:custGeom>
                  <a:avLst/>
                  <a:gdLst/>
                  <a:ahLst/>
                  <a:rect l="l" t="t" r="r" b="b"/>
                  <a:pathLst>
                    <a:path w="860" h="2008">
                      <a:moveTo>
                        <a:pt x="860" y="0"/>
                      </a:moveTo>
                      <a:lnTo>
                        <a:pt x="803" y="493"/>
                      </a:lnTo>
                      <a:lnTo>
                        <a:pt x="746" y="516"/>
                      </a:lnTo>
                      <a:lnTo>
                        <a:pt x="688" y="722"/>
                      </a:lnTo>
                      <a:lnTo>
                        <a:pt x="654" y="746"/>
                      </a:lnTo>
                      <a:lnTo>
                        <a:pt x="470" y="1176"/>
                      </a:lnTo>
                      <a:lnTo>
                        <a:pt x="269" y="1434"/>
                      </a:lnTo>
                      <a:lnTo>
                        <a:pt x="34" y="1617"/>
                      </a:lnTo>
                      <a:lnTo>
                        <a:pt x="63" y="1721"/>
                      </a:lnTo>
                      <a:lnTo>
                        <a:pt x="0" y="200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36" name=""/>
                <p:cNvSpPr/>
                <p:nvPr/>
              </p:nvSpPr>
              <p:spPr>
                <a:xfrm>
                  <a:off x="5151960" y="2705040"/>
                  <a:ext cx="531720" cy="174600"/>
                </a:xfrm>
                <a:custGeom>
                  <a:avLst/>
                  <a:gdLst/>
                  <a:ahLst/>
                  <a:rect l="l" t="t" r="r" b="b"/>
                  <a:pathLst>
                    <a:path w="686" h="218">
                      <a:moveTo>
                        <a:pt x="686" y="7"/>
                      </a:moveTo>
                      <a:lnTo>
                        <a:pt x="624" y="93"/>
                      </a:lnTo>
                      <a:lnTo>
                        <a:pt x="376" y="46"/>
                      </a:lnTo>
                      <a:lnTo>
                        <a:pt x="184" y="0"/>
                      </a:lnTo>
                      <a:lnTo>
                        <a:pt x="57" y="18"/>
                      </a:lnTo>
                      <a:lnTo>
                        <a:pt x="0" y="166"/>
                      </a:lnTo>
                      <a:lnTo>
                        <a:pt x="34" y="21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37" name=""/>
                <p:cNvSpPr/>
                <p:nvPr/>
              </p:nvSpPr>
              <p:spPr>
                <a:xfrm>
                  <a:off x="4919760" y="2951280"/>
                  <a:ext cx="432360" cy="255600"/>
                </a:xfrm>
                <a:custGeom>
                  <a:avLst/>
                  <a:gdLst/>
                  <a:ahLst/>
                  <a:rect l="l" t="t" r="r" b="b"/>
                  <a:pathLst>
                    <a:path w="558" h="321">
                      <a:moveTo>
                        <a:pt x="558" y="0"/>
                      </a:moveTo>
                      <a:lnTo>
                        <a:pt x="443" y="281"/>
                      </a:lnTo>
                      <a:lnTo>
                        <a:pt x="264" y="276"/>
                      </a:lnTo>
                      <a:lnTo>
                        <a:pt x="167" y="315"/>
                      </a:lnTo>
                      <a:lnTo>
                        <a:pt x="0" y="32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38" name=""/>
                <p:cNvSpPr/>
                <p:nvPr/>
              </p:nvSpPr>
              <p:spPr>
                <a:xfrm>
                  <a:off x="4888800" y="2621160"/>
                  <a:ext cx="83520" cy="412560"/>
                </a:xfrm>
                <a:custGeom>
                  <a:avLst/>
                  <a:gdLst/>
                  <a:ahLst/>
                  <a:rect l="l" t="t" r="r" b="b"/>
                  <a:pathLst>
                    <a:path w="107" h="522">
                      <a:moveTo>
                        <a:pt x="63" y="0"/>
                      </a:moveTo>
                      <a:lnTo>
                        <a:pt x="107" y="63"/>
                      </a:lnTo>
                      <a:lnTo>
                        <a:pt x="0" y="172"/>
                      </a:lnTo>
                      <a:lnTo>
                        <a:pt x="18" y="52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39" name=""/>
                <p:cNvSpPr/>
                <p:nvPr/>
              </p:nvSpPr>
              <p:spPr>
                <a:xfrm>
                  <a:off x="4764600" y="2670120"/>
                  <a:ext cx="333000" cy="81000"/>
                </a:xfrm>
                <a:custGeom>
                  <a:avLst/>
                  <a:gdLst/>
                  <a:ahLst/>
                  <a:rect l="l" t="t" r="r" b="b"/>
                  <a:pathLst>
                    <a:path w="431" h="102">
                      <a:moveTo>
                        <a:pt x="0" y="0"/>
                      </a:moveTo>
                      <a:lnTo>
                        <a:pt x="167" y="102"/>
                      </a:lnTo>
                      <a:lnTo>
                        <a:pt x="350" y="102"/>
                      </a:lnTo>
                      <a:lnTo>
                        <a:pt x="431" y="5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4200" bIns="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40" name=""/>
                <p:cNvSpPr/>
                <p:nvPr/>
              </p:nvSpPr>
              <p:spPr>
                <a:xfrm flipV="1">
                  <a:off x="4276080" y="4514760"/>
                  <a:ext cx="38520" cy="446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60" bIns="-21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41" name=""/>
                <p:cNvSpPr/>
                <p:nvPr/>
              </p:nvSpPr>
              <p:spPr>
                <a:xfrm>
                  <a:off x="4083840" y="3694320"/>
                  <a:ext cx="1071360" cy="377640"/>
                </a:xfrm>
                <a:custGeom>
                  <a:avLst/>
                  <a:gdLst/>
                  <a:ahLst/>
                  <a:rect l="l" t="t" r="r" b="b"/>
                  <a:pathLst>
                    <a:path w="1382" h="475">
                      <a:moveTo>
                        <a:pt x="1382" y="0"/>
                      </a:moveTo>
                      <a:lnTo>
                        <a:pt x="1153" y="154"/>
                      </a:lnTo>
                      <a:lnTo>
                        <a:pt x="975" y="195"/>
                      </a:lnTo>
                      <a:lnTo>
                        <a:pt x="522" y="281"/>
                      </a:lnTo>
                      <a:lnTo>
                        <a:pt x="230" y="470"/>
                      </a:lnTo>
                      <a:lnTo>
                        <a:pt x="0" y="47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42" name=""/>
                <p:cNvSpPr/>
                <p:nvPr/>
              </p:nvSpPr>
              <p:spPr>
                <a:xfrm>
                  <a:off x="3727440" y="3721320"/>
                  <a:ext cx="1182600" cy="342720"/>
                </a:xfrm>
                <a:custGeom>
                  <a:avLst/>
                  <a:gdLst/>
                  <a:ahLst/>
                  <a:rect l="l" t="t" r="r" b="b"/>
                  <a:pathLst>
                    <a:path w="1526" h="430">
                      <a:moveTo>
                        <a:pt x="1492" y="219"/>
                      </a:moveTo>
                      <a:lnTo>
                        <a:pt x="1447" y="161"/>
                      </a:lnTo>
                      <a:lnTo>
                        <a:pt x="1526" y="34"/>
                      </a:lnTo>
                      <a:lnTo>
                        <a:pt x="1515" y="0"/>
                      </a:lnTo>
                      <a:lnTo>
                        <a:pt x="1275" y="29"/>
                      </a:lnTo>
                      <a:lnTo>
                        <a:pt x="866" y="138"/>
                      </a:lnTo>
                      <a:lnTo>
                        <a:pt x="602" y="298"/>
                      </a:lnTo>
                      <a:lnTo>
                        <a:pt x="362" y="310"/>
                      </a:lnTo>
                      <a:lnTo>
                        <a:pt x="0" y="43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43" name=""/>
                <p:cNvSpPr/>
                <p:nvPr/>
              </p:nvSpPr>
              <p:spPr>
                <a:xfrm>
                  <a:off x="4657320" y="3567240"/>
                  <a:ext cx="82080" cy="177840"/>
                </a:xfrm>
                <a:custGeom>
                  <a:avLst/>
                  <a:gdLst/>
                  <a:ahLst/>
                  <a:rect l="l" t="t" r="r" b="b"/>
                  <a:pathLst>
                    <a:path w="106" h="225">
                      <a:moveTo>
                        <a:pt x="0" y="0"/>
                      </a:moveTo>
                      <a:lnTo>
                        <a:pt x="106" y="104"/>
                      </a:lnTo>
                      <a:lnTo>
                        <a:pt x="70" y="22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44" name=""/>
                <p:cNvSpPr/>
                <p:nvPr/>
              </p:nvSpPr>
              <p:spPr>
                <a:xfrm>
                  <a:off x="4910040" y="3740400"/>
                  <a:ext cx="61920" cy="80640"/>
                </a:xfrm>
                <a:custGeom>
                  <a:avLst/>
                  <a:gdLst/>
                  <a:ahLst/>
                  <a:rect l="l" t="t" r="r" b="b"/>
                  <a:pathLst>
                    <a:path w="80" h="102">
                      <a:moveTo>
                        <a:pt x="80" y="102"/>
                      </a:moveTo>
                      <a:lnTo>
                        <a:pt x="12" y="52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3840" bIns="338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45" name=""/>
                <p:cNvSpPr/>
                <p:nvPr/>
              </p:nvSpPr>
              <p:spPr>
                <a:xfrm>
                  <a:off x="4626360" y="3672000"/>
                  <a:ext cx="21600" cy="95040"/>
                </a:xfrm>
                <a:custGeom>
                  <a:avLst/>
                  <a:gdLst/>
                  <a:ahLst/>
                  <a:rect l="l" t="t" r="r" b="b"/>
                  <a:pathLst>
                    <a:path w="29" h="120">
                      <a:moveTo>
                        <a:pt x="29" y="0"/>
                      </a:moveTo>
                      <a:lnTo>
                        <a:pt x="0" y="58"/>
                      </a:lnTo>
                      <a:lnTo>
                        <a:pt x="0" y="12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46" name=""/>
                <p:cNvSpPr/>
                <p:nvPr/>
              </p:nvSpPr>
              <p:spPr>
                <a:xfrm>
                  <a:off x="4186080" y="3957840"/>
                  <a:ext cx="279000" cy="492120"/>
                </a:xfrm>
                <a:custGeom>
                  <a:avLst/>
                  <a:gdLst/>
                  <a:ahLst/>
                  <a:rect l="l" t="t" r="r" b="b"/>
                  <a:pathLst>
                    <a:path w="360" h="620">
                      <a:moveTo>
                        <a:pt x="360" y="620"/>
                      </a:moveTo>
                      <a:lnTo>
                        <a:pt x="206" y="563"/>
                      </a:lnTo>
                      <a:lnTo>
                        <a:pt x="97" y="424"/>
                      </a:lnTo>
                      <a:lnTo>
                        <a:pt x="62" y="333"/>
                      </a:lnTo>
                      <a:lnTo>
                        <a:pt x="0" y="258"/>
                      </a:lnTo>
                      <a:lnTo>
                        <a:pt x="39" y="138"/>
                      </a:lnTo>
                      <a:lnTo>
                        <a:pt x="16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47" name=""/>
                <p:cNvSpPr/>
                <p:nvPr/>
              </p:nvSpPr>
              <p:spPr>
                <a:xfrm>
                  <a:off x="3700800" y="2826000"/>
                  <a:ext cx="1156320" cy="1150920"/>
                </a:xfrm>
                <a:custGeom>
                  <a:avLst/>
                  <a:gdLst/>
                  <a:ahLst/>
                  <a:rect l="l" t="t" r="r" b="b"/>
                  <a:pathLst>
                    <a:path w="1492" h="1451">
                      <a:moveTo>
                        <a:pt x="1492" y="0"/>
                      </a:moveTo>
                      <a:lnTo>
                        <a:pt x="1377" y="22"/>
                      </a:lnTo>
                      <a:lnTo>
                        <a:pt x="1158" y="493"/>
                      </a:lnTo>
                      <a:lnTo>
                        <a:pt x="746" y="780"/>
                      </a:lnTo>
                      <a:lnTo>
                        <a:pt x="550" y="1164"/>
                      </a:lnTo>
                      <a:lnTo>
                        <a:pt x="287" y="1399"/>
                      </a:lnTo>
                      <a:lnTo>
                        <a:pt x="63" y="1451"/>
                      </a:lnTo>
                      <a:lnTo>
                        <a:pt x="0" y="142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48" name=""/>
                <p:cNvSpPr/>
                <p:nvPr/>
              </p:nvSpPr>
              <p:spPr>
                <a:xfrm>
                  <a:off x="3300840" y="4754520"/>
                  <a:ext cx="40320" cy="92160"/>
                </a:xfrm>
                <a:custGeom>
                  <a:avLst/>
                  <a:gdLst/>
                  <a:ahLst/>
                  <a:rect l="l" t="t" r="r" b="b"/>
                  <a:pathLst>
                    <a:path w="52" h="114">
                      <a:moveTo>
                        <a:pt x="52" y="114"/>
                      </a:moveTo>
                      <a:lnTo>
                        <a:pt x="46" y="64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5360" bIns="453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49" name=""/>
                <p:cNvSpPr/>
                <p:nvPr/>
              </p:nvSpPr>
              <p:spPr>
                <a:xfrm>
                  <a:off x="3233880" y="4364280"/>
                  <a:ext cx="379800" cy="469800"/>
                </a:xfrm>
                <a:custGeom>
                  <a:avLst/>
                  <a:gdLst/>
                  <a:ahLst/>
                  <a:rect l="l" t="t" r="r" b="b"/>
                  <a:pathLst>
                    <a:path w="489" h="591">
                      <a:moveTo>
                        <a:pt x="0" y="591"/>
                      </a:moveTo>
                      <a:lnTo>
                        <a:pt x="91" y="487"/>
                      </a:lnTo>
                      <a:lnTo>
                        <a:pt x="218" y="328"/>
                      </a:lnTo>
                      <a:lnTo>
                        <a:pt x="351" y="229"/>
                      </a:lnTo>
                      <a:lnTo>
                        <a:pt x="455" y="177"/>
                      </a:lnTo>
                      <a:lnTo>
                        <a:pt x="489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50" name=""/>
                <p:cNvSpPr/>
                <p:nvPr/>
              </p:nvSpPr>
              <p:spPr>
                <a:xfrm>
                  <a:off x="3838680" y="3467160"/>
                  <a:ext cx="702360" cy="1023840"/>
                </a:xfrm>
                <a:custGeom>
                  <a:avLst/>
                  <a:gdLst/>
                  <a:ahLst/>
                  <a:rect l="l" t="t" r="r" b="b"/>
                  <a:pathLst>
                    <a:path w="907" h="1291">
                      <a:moveTo>
                        <a:pt x="0" y="1291"/>
                      </a:moveTo>
                      <a:lnTo>
                        <a:pt x="12" y="1119"/>
                      </a:lnTo>
                      <a:lnTo>
                        <a:pt x="12" y="1072"/>
                      </a:lnTo>
                      <a:lnTo>
                        <a:pt x="86" y="929"/>
                      </a:lnTo>
                      <a:lnTo>
                        <a:pt x="75" y="866"/>
                      </a:lnTo>
                      <a:lnTo>
                        <a:pt x="206" y="827"/>
                      </a:lnTo>
                      <a:lnTo>
                        <a:pt x="396" y="626"/>
                      </a:lnTo>
                      <a:lnTo>
                        <a:pt x="464" y="516"/>
                      </a:lnTo>
                      <a:lnTo>
                        <a:pt x="620" y="418"/>
                      </a:lnTo>
                      <a:lnTo>
                        <a:pt x="815" y="229"/>
                      </a:lnTo>
                      <a:lnTo>
                        <a:pt x="907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51" name=""/>
                <p:cNvSpPr/>
                <p:nvPr/>
              </p:nvSpPr>
              <p:spPr>
                <a:xfrm>
                  <a:off x="3998520" y="3098880"/>
                  <a:ext cx="266760" cy="523800"/>
                </a:xfrm>
                <a:custGeom>
                  <a:avLst/>
                  <a:gdLst/>
                  <a:ahLst/>
                  <a:rect l="l" t="t" r="r" b="b"/>
                  <a:pathLst>
                    <a:path w="344" h="659">
                      <a:moveTo>
                        <a:pt x="344" y="50"/>
                      </a:moveTo>
                      <a:lnTo>
                        <a:pt x="281" y="62"/>
                      </a:lnTo>
                      <a:lnTo>
                        <a:pt x="200" y="0"/>
                      </a:lnTo>
                      <a:lnTo>
                        <a:pt x="184" y="159"/>
                      </a:lnTo>
                      <a:lnTo>
                        <a:pt x="0" y="65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52" name=""/>
                <p:cNvSpPr/>
                <p:nvPr/>
              </p:nvSpPr>
              <p:spPr>
                <a:xfrm>
                  <a:off x="4420440" y="2870280"/>
                  <a:ext cx="39960" cy="377640"/>
                </a:xfrm>
                <a:custGeom>
                  <a:avLst/>
                  <a:gdLst/>
                  <a:ahLst/>
                  <a:rect l="l" t="t" r="r" b="b"/>
                  <a:pathLst>
                    <a:path w="52" h="475">
                      <a:moveTo>
                        <a:pt x="0" y="0"/>
                      </a:moveTo>
                      <a:lnTo>
                        <a:pt x="52" y="200"/>
                      </a:lnTo>
                      <a:lnTo>
                        <a:pt x="36" y="47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53" name=""/>
                <p:cNvSpPr/>
                <p:nvPr/>
              </p:nvSpPr>
              <p:spPr>
                <a:xfrm flipH="1" flipV="1">
                  <a:off x="4497840" y="3274920"/>
                  <a:ext cx="61920" cy="1288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54" name=""/>
                <p:cNvSpPr/>
                <p:nvPr/>
              </p:nvSpPr>
              <p:spPr>
                <a:xfrm>
                  <a:off x="3893400" y="3019320"/>
                  <a:ext cx="927000" cy="1471680"/>
                </a:xfrm>
                <a:custGeom>
                  <a:avLst/>
                  <a:gdLst/>
                  <a:ahLst/>
                  <a:rect l="l" t="t" r="r" b="b"/>
                  <a:pathLst>
                    <a:path w="1198" h="1854">
                      <a:moveTo>
                        <a:pt x="1072" y="0"/>
                      </a:moveTo>
                      <a:lnTo>
                        <a:pt x="1198" y="143"/>
                      </a:lnTo>
                      <a:lnTo>
                        <a:pt x="1067" y="264"/>
                      </a:lnTo>
                      <a:lnTo>
                        <a:pt x="992" y="477"/>
                      </a:lnTo>
                      <a:lnTo>
                        <a:pt x="574" y="947"/>
                      </a:lnTo>
                      <a:lnTo>
                        <a:pt x="551" y="1137"/>
                      </a:lnTo>
                      <a:lnTo>
                        <a:pt x="418" y="1280"/>
                      </a:lnTo>
                      <a:lnTo>
                        <a:pt x="217" y="1624"/>
                      </a:lnTo>
                      <a:lnTo>
                        <a:pt x="115" y="1619"/>
                      </a:lnTo>
                      <a:lnTo>
                        <a:pt x="0" y="185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55" name=""/>
                <p:cNvSpPr/>
                <p:nvPr/>
              </p:nvSpPr>
              <p:spPr>
                <a:xfrm>
                  <a:off x="3803400" y="3489480"/>
                  <a:ext cx="736200" cy="850680"/>
                </a:xfrm>
                <a:custGeom>
                  <a:avLst/>
                  <a:gdLst/>
                  <a:ahLst/>
                  <a:rect l="l" t="t" r="r" b="b"/>
                  <a:pathLst>
                    <a:path w="948" h="1072">
                      <a:moveTo>
                        <a:pt x="0" y="1072"/>
                      </a:moveTo>
                      <a:lnTo>
                        <a:pt x="172" y="1061"/>
                      </a:lnTo>
                      <a:lnTo>
                        <a:pt x="193" y="855"/>
                      </a:lnTo>
                      <a:lnTo>
                        <a:pt x="263" y="740"/>
                      </a:lnTo>
                      <a:lnTo>
                        <a:pt x="383" y="625"/>
                      </a:lnTo>
                      <a:lnTo>
                        <a:pt x="489" y="475"/>
                      </a:lnTo>
                      <a:lnTo>
                        <a:pt x="649" y="355"/>
                      </a:lnTo>
                      <a:lnTo>
                        <a:pt x="826" y="172"/>
                      </a:lnTo>
                      <a:lnTo>
                        <a:pt x="948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56" name=""/>
                <p:cNvSpPr/>
                <p:nvPr/>
              </p:nvSpPr>
              <p:spPr>
                <a:xfrm>
                  <a:off x="2419920" y="4022640"/>
                  <a:ext cx="973800" cy="390600"/>
                </a:xfrm>
                <a:custGeom>
                  <a:avLst/>
                  <a:gdLst/>
                  <a:ahLst/>
                  <a:rect l="l" t="t" r="r" b="b"/>
                  <a:pathLst>
                    <a:path w="1257" h="493">
                      <a:moveTo>
                        <a:pt x="0" y="0"/>
                      </a:moveTo>
                      <a:lnTo>
                        <a:pt x="224" y="214"/>
                      </a:lnTo>
                      <a:lnTo>
                        <a:pt x="396" y="321"/>
                      </a:lnTo>
                      <a:lnTo>
                        <a:pt x="1119" y="488"/>
                      </a:lnTo>
                      <a:lnTo>
                        <a:pt x="1189" y="436"/>
                      </a:lnTo>
                      <a:lnTo>
                        <a:pt x="1257" y="49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sp>
        <p:nvSpPr>
          <p:cNvPr id="857" name=""/>
          <p:cNvSpPr/>
          <p:nvPr/>
        </p:nvSpPr>
        <p:spPr>
          <a:xfrm flipH="1">
            <a:off x="3457440" y="2068560"/>
            <a:ext cx="36720" cy="22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8" name=""/>
          <p:cNvSpPr/>
          <p:nvPr/>
        </p:nvSpPr>
        <p:spPr>
          <a:xfrm>
            <a:off x="2274840" y="2924280"/>
            <a:ext cx="81000" cy="17784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9" name=""/>
          <p:cNvSpPr/>
          <p:nvPr/>
        </p:nvSpPr>
        <p:spPr>
          <a:xfrm>
            <a:off x="2716200" y="3129120"/>
            <a:ext cx="136440" cy="27756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0" name=""/>
          <p:cNvSpPr/>
          <p:nvPr/>
        </p:nvSpPr>
        <p:spPr>
          <a:xfrm flipH="1">
            <a:off x="2723760" y="3316320"/>
            <a:ext cx="66600" cy="730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1" name=""/>
          <p:cNvSpPr/>
          <p:nvPr/>
        </p:nvSpPr>
        <p:spPr>
          <a:xfrm>
            <a:off x="3382920" y="2847960"/>
            <a:ext cx="185760" cy="44604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2" name=""/>
          <p:cNvSpPr/>
          <p:nvPr/>
        </p:nvSpPr>
        <p:spPr>
          <a:xfrm>
            <a:off x="5130720" y="1908000"/>
            <a:ext cx="590760" cy="10188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3" name=""/>
          <p:cNvSpPr/>
          <p:nvPr/>
        </p:nvSpPr>
        <p:spPr>
          <a:xfrm>
            <a:off x="4262400" y="2487600"/>
            <a:ext cx="333360" cy="29196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4" name=""/>
          <p:cNvSpPr/>
          <p:nvPr/>
        </p:nvSpPr>
        <p:spPr>
          <a:xfrm flipH="1">
            <a:off x="5264280" y="2370240"/>
            <a:ext cx="56880" cy="185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5" name=""/>
          <p:cNvSpPr/>
          <p:nvPr/>
        </p:nvSpPr>
        <p:spPr>
          <a:xfrm>
            <a:off x="5254560" y="2568600"/>
            <a:ext cx="355680" cy="8712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6" name=""/>
          <p:cNvSpPr/>
          <p:nvPr/>
        </p:nvSpPr>
        <p:spPr>
          <a:xfrm flipV="1">
            <a:off x="3683160" y="3930120"/>
            <a:ext cx="23760" cy="954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7" name=""/>
          <p:cNvSpPr/>
          <p:nvPr/>
        </p:nvSpPr>
        <p:spPr>
          <a:xfrm>
            <a:off x="4765680" y="2670120"/>
            <a:ext cx="333360" cy="8100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8" name=""/>
          <p:cNvSpPr/>
          <p:nvPr/>
        </p:nvSpPr>
        <p:spPr>
          <a:xfrm>
            <a:off x="4659480" y="3567240"/>
            <a:ext cx="80640" cy="17784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9" name=""/>
          <p:cNvSpPr/>
          <p:nvPr/>
        </p:nvSpPr>
        <p:spPr>
          <a:xfrm>
            <a:off x="4627440" y="3672000"/>
            <a:ext cx="22320" cy="9504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0" name=""/>
          <p:cNvSpPr/>
          <p:nvPr/>
        </p:nvSpPr>
        <p:spPr>
          <a:xfrm flipV="1">
            <a:off x="3776760" y="3971520"/>
            <a:ext cx="162000" cy="4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1" name=""/>
          <p:cNvSpPr/>
          <p:nvPr/>
        </p:nvSpPr>
        <p:spPr>
          <a:xfrm flipH="1" flipV="1">
            <a:off x="4498920" y="3274560"/>
            <a:ext cx="61920" cy="128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2" name=""/>
          <p:cNvSpPr/>
          <p:nvPr/>
        </p:nvSpPr>
        <p:spPr>
          <a:xfrm flipH="1">
            <a:off x="4352400" y="3776760"/>
            <a:ext cx="1800" cy="633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3" name=""/>
          <p:cNvSpPr/>
          <p:nvPr/>
        </p:nvSpPr>
        <p:spPr>
          <a:xfrm>
            <a:off x="3583080" y="3849840"/>
            <a:ext cx="496800" cy="341280"/>
          </a:xfrm>
          <a:custGeom>
            <a:avLst/>
            <a:gdLst/>
            <a:ahLst/>
            <a:rect l="l" t="t" r="r" b="b"/>
            <a:pathLst>
              <a:path w="642" h="431">
                <a:moveTo>
                  <a:pt x="0" y="431"/>
                </a:moveTo>
                <a:lnTo>
                  <a:pt x="211" y="327"/>
                </a:lnTo>
                <a:lnTo>
                  <a:pt x="435" y="137"/>
                </a:lnTo>
                <a:lnTo>
                  <a:pt x="64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4" name=""/>
          <p:cNvSpPr/>
          <p:nvPr/>
        </p:nvSpPr>
        <p:spPr>
          <a:xfrm flipV="1">
            <a:off x="4294080" y="4344840"/>
            <a:ext cx="34920" cy="1368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75" name=""/>
          <p:cNvGrpSpPr/>
          <p:nvPr/>
        </p:nvGrpSpPr>
        <p:grpSpPr>
          <a:xfrm>
            <a:off x="814320" y="1728720"/>
            <a:ext cx="5128560" cy="3032280"/>
            <a:chOff x="814320" y="1728720"/>
            <a:chExt cx="5128560" cy="3032280"/>
          </a:xfrm>
        </p:grpSpPr>
        <p:sp>
          <p:nvSpPr>
            <p:cNvPr id="876" name=""/>
            <p:cNvSpPr/>
            <p:nvPr/>
          </p:nvSpPr>
          <p:spPr>
            <a:xfrm flipH="1">
              <a:off x="5884200" y="2317680"/>
              <a:ext cx="58680" cy="190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877" name=""/>
            <p:cNvGrpSpPr/>
            <p:nvPr/>
          </p:nvGrpSpPr>
          <p:grpSpPr>
            <a:xfrm>
              <a:off x="814320" y="1728720"/>
              <a:ext cx="3917880" cy="3032280"/>
              <a:chOff x="814320" y="1728720"/>
              <a:chExt cx="3917880" cy="3032280"/>
            </a:xfrm>
          </p:grpSpPr>
          <p:sp>
            <p:nvSpPr>
              <p:cNvPr id="878" name=""/>
              <p:cNvSpPr/>
              <p:nvPr/>
            </p:nvSpPr>
            <p:spPr>
              <a:xfrm flipH="1">
                <a:off x="2713320" y="4011840"/>
                <a:ext cx="69480" cy="3412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9" name=""/>
              <p:cNvSpPr/>
              <p:nvPr/>
            </p:nvSpPr>
            <p:spPr>
              <a:xfrm>
                <a:off x="899280" y="1728720"/>
                <a:ext cx="838800" cy="552600"/>
              </a:xfrm>
              <a:custGeom>
                <a:avLst/>
                <a:gdLst/>
                <a:ahLst/>
                <a:rect l="l" t="t" r="r" b="b"/>
                <a:pathLst>
                  <a:path w="1083" h="695">
                    <a:moveTo>
                      <a:pt x="36" y="695"/>
                    </a:moveTo>
                    <a:lnTo>
                      <a:pt x="0" y="616"/>
                    </a:lnTo>
                    <a:lnTo>
                      <a:pt x="222" y="308"/>
                    </a:lnTo>
                    <a:lnTo>
                      <a:pt x="287" y="272"/>
                    </a:lnTo>
                    <a:lnTo>
                      <a:pt x="337" y="251"/>
                    </a:lnTo>
                    <a:lnTo>
                      <a:pt x="495" y="308"/>
                    </a:lnTo>
                    <a:lnTo>
                      <a:pt x="839" y="36"/>
                    </a:lnTo>
                    <a:lnTo>
                      <a:pt x="939" y="0"/>
                    </a:lnTo>
                    <a:lnTo>
                      <a:pt x="1083" y="7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0" name=""/>
              <p:cNvSpPr/>
              <p:nvPr/>
            </p:nvSpPr>
            <p:spPr>
              <a:xfrm>
                <a:off x="859320" y="2405160"/>
                <a:ext cx="204480" cy="209520"/>
              </a:xfrm>
              <a:custGeom>
                <a:avLst/>
                <a:gdLst/>
                <a:ahLst/>
                <a:rect l="l" t="t" r="r" b="b"/>
                <a:pathLst>
                  <a:path w="263" h="264">
                    <a:moveTo>
                      <a:pt x="41" y="0"/>
                    </a:moveTo>
                    <a:lnTo>
                      <a:pt x="0" y="120"/>
                    </a:lnTo>
                    <a:lnTo>
                      <a:pt x="263" y="26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1" name=""/>
              <p:cNvSpPr/>
              <p:nvPr/>
            </p:nvSpPr>
            <p:spPr>
              <a:xfrm>
                <a:off x="814320" y="2643120"/>
                <a:ext cx="178200" cy="250920"/>
              </a:xfrm>
              <a:custGeom>
                <a:avLst/>
                <a:gdLst/>
                <a:ahLst/>
                <a:rect l="l" t="t" r="r" b="b"/>
                <a:pathLst>
                  <a:path w="229" h="315">
                    <a:moveTo>
                      <a:pt x="0" y="0"/>
                    </a:moveTo>
                    <a:lnTo>
                      <a:pt x="98" y="315"/>
                    </a:lnTo>
                    <a:lnTo>
                      <a:pt x="229" y="30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2" name=""/>
              <p:cNvSpPr/>
              <p:nvPr/>
            </p:nvSpPr>
            <p:spPr>
              <a:xfrm>
                <a:off x="1080720" y="2992680"/>
                <a:ext cx="71280" cy="372960"/>
              </a:xfrm>
              <a:custGeom>
                <a:avLst/>
                <a:gdLst/>
                <a:ahLst/>
                <a:rect l="l" t="t" r="r" b="b"/>
                <a:pathLst>
                  <a:path w="91" h="470">
                    <a:moveTo>
                      <a:pt x="0" y="0"/>
                    </a:moveTo>
                    <a:lnTo>
                      <a:pt x="91" y="18"/>
                    </a:lnTo>
                    <a:lnTo>
                      <a:pt x="57" y="47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3" name=""/>
              <p:cNvSpPr/>
              <p:nvPr/>
            </p:nvSpPr>
            <p:spPr>
              <a:xfrm>
                <a:off x="1059120" y="3116160"/>
                <a:ext cx="204480" cy="424080"/>
              </a:xfrm>
              <a:custGeom>
                <a:avLst/>
                <a:gdLst/>
                <a:ahLst/>
                <a:rect l="l" t="t" r="r" b="b"/>
                <a:pathLst>
                  <a:path w="264" h="534">
                    <a:moveTo>
                      <a:pt x="0" y="0"/>
                    </a:moveTo>
                    <a:lnTo>
                      <a:pt x="99" y="161"/>
                    </a:lnTo>
                    <a:lnTo>
                      <a:pt x="247" y="396"/>
                    </a:lnTo>
                    <a:lnTo>
                      <a:pt x="264" y="495"/>
                    </a:lnTo>
                    <a:lnTo>
                      <a:pt x="120" y="53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4" name=""/>
              <p:cNvSpPr/>
              <p:nvPr/>
            </p:nvSpPr>
            <p:spPr>
              <a:xfrm>
                <a:off x="1032840" y="3243240"/>
                <a:ext cx="199440" cy="2732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5" name=""/>
              <p:cNvSpPr/>
              <p:nvPr/>
            </p:nvSpPr>
            <p:spPr>
              <a:xfrm>
                <a:off x="1251360" y="3471840"/>
                <a:ext cx="55800" cy="304920"/>
              </a:xfrm>
              <a:custGeom>
                <a:avLst/>
                <a:gdLst/>
                <a:ahLst/>
                <a:rect l="l" t="t" r="r" b="b"/>
                <a:pathLst>
                  <a:path w="74" h="384">
                    <a:moveTo>
                      <a:pt x="17" y="0"/>
                    </a:moveTo>
                    <a:lnTo>
                      <a:pt x="74" y="76"/>
                    </a:lnTo>
                    <a:lnTo>
                      <a:pt x="63" y="253"/>
                    </a:lnTo>
                    <a:lnTo>
                      <a:pt x="29" y="384"/>
                    </a:lnTo>
                    <a:lnTo>
                      <a:pt x="0" y="287"/>
                    </a:lnTo>
                    <a:lnTo>
                      <a:pt x="63" y="26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6" name=""/>
              <p:cNvSpPr/>
              <p:nvPr/>
            </p:nvSpPr>
            <p:spPr>
              <a:xfrm flipH="1">
                <a:off x="3118320" y="4464000"/>
                <a:ext cx="75600" cy="1508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7" name=""/>
              <p:cNvSpPr/>
              <p:nvPr/>
            </p:nvSpPr>
            <p:spPr>
              <a:xfrm>
                <a:off x="3301200" y="4500720"/>
                <a:ext cx="204480" cy="260280"/>
              </a:xfrm>
              <a:custGeom>
                <a:avLst/>
                <a:gdLst/>
                <a:ahLst/>
                <a:rect l="l" t="t" r="r" b="b"/>
                <a:pathLst>
                  <a:path w="263" h="328">
                    <a:moveTo>
                      <a:pt x="5" y="328"/>
                    </a:moveTo>
                    <a:lnTo>
                      <a:pt x="0" y="195"/>
                    </a:lnTo>
                    <a:lnTo>
                      <a:pt x="34" y="138"/>
                    </a:lnTo>
                    <a:lnTo>
                      <a:pt x="154" y="46"/>
                    </a:lnTo>
                    <a:lnTo>
                      <a:pt x="263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8" name=""/>
              <p:cNvSpPr/>
              <p:nvPr/>
            </p:nvSpPr>
            <p:spPr>
              <a:xfrm>
                <a:off x="4338720" y="3002040"/>
                <a:ext cx="393480" cy="396720"/>
              </a:xfrm>
              <a:custGeom>
                <a:avLst/>
                <a:gdLst/>
                <a:ahLst/>
                <a:rect l="l" t="t" r="r" b="b"/>
                <a:pathLst>
                  <a:path w="507" h="500">
                    <a:moveTo>
                      <a:pt x="507" y="0"/>
                    </a:moveTo>
                    <a:lnTo>
                      <a:pt x="387" y="184"/>
                    </a:lnTo>
                    <a:lnTo>
                      <a:pt x="0" y="50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889" name=""/>
          <p:cNvSpPr/>
          <p:nvPr/>
        </p:nvSpPr>
        <p:spPr>
          <a:xfrm flipH="1" flipV="1">
            <a:off x="4328640" y="3827520"/>
            <a:ext cx="63720" cy="22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90" name=""/>
          <p:cNvGrpSpPr/>
          <p:nvPr/>
        </p:nvGrpSpPr>
        <p:grpSpPr>
          <a:xfrm>
            <a:off x="1281240" y="2583000"/>
            <a:ext cx="3750840" cy="1761480"/>
            <a:chOff x="1281240" y="2583000"/>
            <a:chExt cx="3750840" cy="1761480"/>
          </a:xfrm>
        </p:grpSpPr>
        <p:sp>
          <p:nvSpPr>
            <p:cNvPr id="891" name=""/>
            <p:cNvSpPr/>
            <p:nvPr/>
          </p:nvSpPr>
          <p:spPr>
            <a:xfrm>
              <a:off x="1281240" y="3489120"/>
              <a:ext cx="285480" cy="45720"/>
            </a:xfrm>
            <a:custGeom>
              <a:avLst/>
              <a:gdLst/>
              <a:ahLst/>
              <a:rect l="l" t="t" r="r" b="b"/>
              <a:pathLst>
                <a:path w="367" h="57">
                  <a:moveTo>
                    <a:pt x="29" y="44"/>
                  </a:moveTo>
                  <a:lnTo>
                    <a:pt x="310" y="57"/>
                  </a:lnTo>
                  <a:lnTo>
                    <a:pt x="367" y="10"/>
                  </a:lnTo>
                  <a:lnTo>
                    <a:pt x="258" y="0"/>
                  </a:lnTo>
                  <a:lnTo>
                    <a:pt x="0" y="1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2" name=""/>
            <p:cNvSpPr/>
            <p:nvPr/>
          </p:nvSpPr>
          <p:spPr>
            <a:xfrm>
              <a:off x="2449080" y="4039920"/>
              <a:ext cx="627840" cy="304560"/>
            </a:xfrm>
            <a:custGeom>
              <a:avLst/>
              <a:gdLst/>
              <a:ahLst/>
              <a:rect l="l" t="t" r="r" b="b"/>
              <a:pathLst>
                <a:path w="810" h="383">
                  <a:moveTo>
                    <a:pt x="0" y="0"/>
                  </a:moveTo>
                  <a:lnTo>
                    <a:pt x="414" y="252"/>
                  </a:lnTo>
                  <a:lnTo>
                    <a:pt x="810" y="38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3" name=""/>
            <p:cNvSpPr/>
            <p:nvPr/>
          </p:nvSpPr>
          <p:spPr>
            <a:xfrm flipH="1">
              <a:off x="2554200" y="2583000"/>
              <a:ext cx="27720" cy="1504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4" name=""/>
            <p:cNvSpPr/>
            <p:nvPr/>
          </p:nvSpPr>
          <p:spPr>
            <a:xfrm>
              <a:off x="2504520" y="2738160"/>
              <a:ext cx="2016000" cy="1274400"/>
            </a:xfrm>
            <a:custGeom>
              <a:avLst/>
              <a:gdLst/>
              <a:ahLst/>
              <a:rect l="l" t="t" r="r" b="b"/>
              <a:pathLst>
                <a:path w="2599" h="1606">
                  <a:moveTo>
                    <a:pt x="0" y="1606"/>
                  </a:moveTo>
                  <a:lnTo>
                    <a:pt x="103" y="1531"/>
                  </a:lnTo>
                  <a:lnTo>
                    <a:pt x="414" y="1257"/>
                  </a:lnTo>
                  <a:lnTo>
                    <a:pt x="534" y="970"/>
                  </a:lnTo>
                  <a:lnTo>
                    <a:pt x="677" y="843"/>
                  </a:lnTo>
                  <a:lnTo>
                    <a:pt x="1405" y="109"/>
                  </a:lnTo>
                  <a:lnTo>
                    <a:pt x="2031" y="0"/>
                  </a:lnTo>
                  <a:lnTo>
                    <a:pt x="2341" y="73"/>
                  </a:lnTo>
                  <a:lnTo>
                    <a:pt x="2427" y="454"/>
                  </a:lnTo>
                  <a:lnTo>
                    <a:pt x="2500" y="498"/>
                  </a:lnTo>
                  <a:lnTo>
                    <a:pt x="2599" y="751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5" name=""/>
            <p:cNvSpPr/>
            <p:nvPr/>
          </p:nvSpPr>
          <p:spPr>
            <a:xfrm>
              <a:off x="3261240" y="3011040"/>
              <a:ext cx="18360" cy="1584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6" name=""/>
            <p:cNvSpPr/>
            <p:nvPr/>
          </p:nvSpPr>
          <p:spPr>
            <a:xfrm>
              <a:off x="2625480" y="3625560"/>
              <a:ext cx="698040" cy="501120"/>
            </a:xfrm>
            <a:custGeom>
              <a:avLst/>
              <a:gdLst/>
              <a:ahLst/>
              <a:rect l="l" t="t" r="r" b="b"/>
              <a:pathLst>
                <a:path w="900" h="631">
                  <a:moveTo>
                    <a:pt x="0" y="631"/>
                  </a:moveTo>
                  <a:lnTo>
                    <a:pt x="269" y="504"/>
                  </a:lnTo>
                  <a:lnTo>
                    <a:pt x="407" y="0"/>
                  </a:lnTo>
                  <a:lnTo>
                    <a:pt x="900" y="217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7" name=""/>
            <p:cNvSpPr/>
            <p:nvPr/>
          </p:nvSpPr>
          <p:spPr>
            <a:xfrm flipV="1">
              <a:off x="3683160" y="3930120"/>
              <a:ext cx="23040" cy="946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8" name=""/>
            <p:cNvSpPr/>
            <p:nvPr/>
          </p:nvSpPr>
          <p:spPr>
            <a:xfrm>
              <a:off x="4461480" y="3820680"/>
              <a:ext cx="28080" cy="1062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9" name=""/>
            <p:cNvSpPr/>
            <p:nvPr/>
          </p:nvSpPr>
          <p:spPr>
            <a:xfrm>
              <a:off x="4280400" y="3903480"/>
              <a:ext cx="44640" cy="113760"/>
            </a:xfrm>
            <a:custGeom>
              <a:avLst/>
              <a:gdLst/>
              <a:ahLst/>
              <a:rect l="l" t="t" r="r" b="b"/>
              <a:pathLst>
                <a:path w="57" h="144">
                  <a:moveTo>
                    <a:pt x="57" y="144"/>
                  </a:moveTo>
                  <a:lnTo>
                    <a:pt x="46" y="86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0" name=""/>
            <p:cNvSpPr/>
            <p:nvPr/>
          </p:nvSpPr>
          <p:spPr>
            <a:xfrm flipH="1" flipV="1">
              <a:off x="4706640" y="2893320"/>
              <a:ext cx="325440" cy="1170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1" name=""/>
            <p:cNvSpPr/>
            <p:nvPr/>
          </p:nvSpPr>
          <p:spPr>
            <a:xfrm flipH="1">
              <a:off x="3968280" y="3644640"/>
              <a:ext cx="26280" cy="2440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2" name=""/>
            <p:cNvSpPr/>
            <p:nvPr/>
          </p:nvSpPr>
          <p:spPr>
            <a:xfrm>
              <a:off x="3880080" y="3793680"/>
              <a:ext cx="43200" cy="1411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3" name=""/>
            <p:cNvSpPr/>
            <p:nvPr/>
          </p:nvSpPr>
          <p:spPr>
            <a:xfrm flipV="1">
              <a:off x="3776040" y="3971160"/>
              <a:ext cx="162720" cy="46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4" name=""/>
            <p:cNvSpPr/>
            <p:nvPr/>
          </p:nvSpPr>
          <p:spPr>
            <a:xfrm>
              <a:off x="4453920" y="3257280"/>
              <a:ext cx="178560" cy="68040"/>
            </a:xfrm>
            <a:custGeom>
              <a:avLst/>
              <a:gdLst/>
              <a:ahLst/>
              <a:rect l="l" t="t" r="r" b="b"/>
              <a:pathLst>
                <a:path w="229" h="86">
                  <a:moveTo>
                    <a:pt x="229" y="17"/>
                  </a:moveTo>
                  <a:lnTo>
                    <a:pt x="154" y="86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5" name=""/>
            <p:cNvSpPr/>
            <p:nvPr/>
          </p:nvSpPr>
          <p:spPr>
            <a:xfrm flipH="1">
              <a:off x="4352760" y="3776400"/>
              <a:ext cx="1080" cy="630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200" bIns="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6" name=""/>
            <p:cNvSpPr/>
            <p:nvPr/>
          </p:nvSpPr>
          <p:spPr>
            <a:xfrm flipV="1">
              <a:off x="4084920" y="3968640"/>
              <a:ext cx="1080" cy="439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07" name=""/>
          <p:cNvSpPr/>
          <p:nvPr/>
        </p:nvSpPr>
        <p:spPr>
          <a:xfrm flipV="1">
            <a:off x="4294080" y="4344840"/>
            <a:ext cx="34920" cy="1368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08" name=""/>
          <p:cNvGrpSpPr/>
          <p:nvPr/>
        </p:nvGrpSpPr>
        <p:grpSpPr>
          <a:xfrm>
            <a:off x="814320" y="1728720"/>
            <a:ext cx="3919320" cy="3032280"/>
            <a:chOff x="814320" y="1728720"/>
            <a:chExt cx="3919320" cy="3032280"/>
          </a:xfrm>
        </p:grpSpPr>
        <p:sp>
          <p:nvSpPr>
            <p:cNvPr id="909" name=""/>
            <p:cNvSpPr/>
            <p:nvPr/>
          </p:nvSpPr>
          <p:spPr>
            <a:xfrm flipH="1">
              <a:off x="2714040" y="4011840"/>
              <a:ext cx="69480" cy="3412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0" name=""/>
            <p:cNvSpPr/>
            <p:nvPr/>
          </p:nvSpPr>
          <p:spPr>
            <a:xfrm>
              <a:off x="899280" y="1728720"/>
              <a:ext cx="839160" cy="552600"/>
            </a:xfrm>
            <a:custGeom>
              <a:avLst/>
              <a:gdLst/>
              <a:ahLst/>
              <a:rect l="l" t="t" r="r" b="b"/>
              <a:pathLst>
                <a:path w="1083" h="695">
                  <a:moveTo>
                    <a:pt x="36" y="695"/>
                  </a:moveTo>
                  <a:lnTo>
                    <a:pt x="0" y="616"/>
                  </a:lnTo>
                  <a:lnTo>
                    <a:pt x="222" y="308"/>
                  </a:lnTo>
                  <a:lnTo>
                    <a:pt x="287" y="272"/>
                  </a:lnTo>
                  <a:lnTo>
                    <a:pt x="337" y="251"/>
                  </a:lnTo>
                  <a:lnTo>
                    <a:pt x="495" y="308"/>
                  </a:lnTo>
                  <a:lnTo>
                    <a:pt x="839" y="36"/>
                  </a:lnTo>
                  <a:lnTo>
                    <a:pt x="939" y="0"/>
                  </a:lnTo>
                  <a:lnTo>
                    <a:pt x="1083" y="71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1" name=""/>
            <p:cNvSpPr/>
            <p:nvPr/>
          </p:nvSpPr>
          <p:spPr>
            <a:xfrm>
              <a:off x="859320" y="2405160"/>
              <a:ext cx="204480" cy="209520"/>
            </a:xfrm>
            <a:custGeom>
              <a:avLst/>
              <a:gdLst/>
              <a:ahLst/>
              <a:rect l="l" t="t" r="r" b="b"/>
              <a:pathLst>
                <a:path w="263" h="264">
                  <a:moveTo>
                    <a:pt x="41" y="0"/>
                  </a:moveTo>
                  <a:lnTo>
                    <a:pt x="0" y="120"/>
                  </a:lnTo>
                  <a:lnTo>
                    <a:pt x="263" y="26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2" name=""/>
            <p:cNvSpPr/>
            <p:nvPr/>
          </p:nvSpPr>
          <p:spPr>
            <a:xfrm>
              <a:off x="814320" y="2643120"/>
              <a:ext cx="178200" cy="250920"/>
            </a:xfrm>
            <a:custGeom>
              <a:avLst/>
              <a:gdLst/>
              <a:ahLst/>
              <a:rect l="l" t="t" r="r" b="b"/>
              <a:pathLst>
                <a:path w="229" h="315">
                  <a:moveTo>
                    <a:pt x="0" y="0"/>
                  </a:moveTo>
                  <a:lnTo>
                    <a:pt x="98" y="315"/>
                  </a:lnTo>
                  <a:lnTo>
                    <a:pt x="229" y="30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3" name=""/>
            <p:cNvSpPr/>
            <p:nvPr/>
          </p:nvSpPr>
          <p:spPr>
            <a:xfrm>
              <a:off x="1080720" y="2992680"/>
              <a:ext cx="71280" cy="372960"/>
            </a:xfrm>
            <a:custGeom>
              <a:avLst/>
              <a:gdLst/>
              <a:ahLst/>
              <a:rect l="l" t="t" r="r" b="b"/>
              <a:pathLst>
                <a:path w="91" h="470">
                  <a:moveTo>
                    <a:pt x="0" y="0"/>
                  </a:moveTo>
                  <a:lnTo>
                    <a:pt x="91" y="18"/>
                  </a:lnTo>
                  <a:lnTo>
                    <a:pt x="57" y="47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4" name=""/>
            <p:cNvSpPr/>
            <p:nvPr/>
          </p:nvSpPr>
          <p:spPr>
            <a:xfrm>
              <a:off x="1059480" y="3116160"/>
              <a:ext cx="204480" cy="424080"/>
            </a:xfrm>
            <a:custGeom>
              <a:avLst/>
              <a:gdLst/>
              <a:ahLst/>
              <a:rect l="l" t="t" r="r" b="b"/>
              <a:pathLst>
                <a:path w="264" h="534">
                  <a:moveTo>
                    <a:pt x="0" y="0"/>
                  </a:moveTo>
                  <a:lnTo>
                    <a:pt x="99" y="161"/>
                  </a:lnTo>
                  <a:lnTo>
                    <a:pt x="247" y="396"/>
                  </a:lnTo>
                  <a:lnTo>
                    <a:pt x="264" y="495"/>
                  </a:lnTo>
                  <a:lnTo>
                    <a:pt x="120" y="53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5" name=""/>
            <p:cNvSpPr/>
            <p:nvPr/>
          </p:nvSpPr>
          <p:spPr>
            <a:xfrm>
              <a:off x="1032840" y="3243240"/>
              <a:ext cx="199800" cy="2732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6" name=""/>
            <p:cNvSpPr/>
            <p:nvPr/>
          </p:nvSpPr>
          <p:spPr>
            <a:xfrm>
              <a:off x="1251360" y="3471840"/>
              <a:ext cx="55800" cy="304920"/>
            </a:xfrm>
            <a:custGeom>
              <a:avLst/>
              <a:gdLst/>
              <a:ahLst/>
              <a:rect l="l" t="t" r="r" b="b"/>
              <a:pathLst>
                <a:path w="74" h="384">
                  <a:moveTo>
                    <a:pt x="17" y="0"/>
                  </a:moveTo>
                  <a:lnTo>
                    <a:pt x="74" y="76"/>
                  </a:lnTo>
                  <a:lnTo>
                    <a:pt x="63" y="253"/>
                  </a:lnTo>
                  <a:lnTo>
                    <a:pt x="29" y="384"/>
                  </a:lnTo>
                  <a:lnTo>
                    <a:pt x="0" y="287"/>
                  </a:lnTo>
                  <a:lnTo>
                    <a:pt x="63" y="26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7" name=""/>
            <p:cNvSpPr/>
            <p:nvPr/>
          </p:nvSpPr>
          <p:spPr>
            <a:xfrm flipH="1">
              <a:off x="3119040" y="4464000"/>
              <a:ext cx="75960" cy="1508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8" name=""/>
            <p:cNvSpPr/>
            <p:nvPr/>
          </p:nvSpPr>
          <p:spPr>
            <a:xfrm>
              <a:off x="3302280" y="4500720"/>
              <a:ext cx="204480" cy="260280"/>
            </a:xfrm>
            <a:custGeom>
              <a:avLst/>
              <a:gdLst/>
              <a:ahLst/>
              <a:rect l="l" t="t" r="r" b="b"/>
              <a:pathLst>
                <a:path w="263" h="328">
                  <a:moveTo>
                    <a:pt x="5" y="328"/>
                  </a:moveTo>
                  <a:lnTo>
                    <a:pt x="0" y="195"/>
                  </a:lnTo>
                  <a:lnTo>
                    <a:pt x="34" y="138"/>
                  </a:lnTo>
                  <a:lnTo>
                    <a:pt x="154" y="46"/>
                  </a:lnTo>
                  <a:lnTo>
                    <a:pt x="263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9" name=""/>
            <p:cNvSpPr/>
            <p:nvPr/>
          </p:nvSpPr>
          <p:spPr>
            <a:xfrm>
              <a:off x="4339800" y="3002040"/>
              <a:ext cx="393840" cy="396720"/>
            </a:xfrm>
            <a:custGeom>
              <a:avLst/>
              <a:gdLst/>
              <a:ahLst/>
              <a:rect l="l" t="t" r="r" b="b"/>
              <a:pathLst>
                <a:path w="507" h="500">
                  <a:moveTo>
                    <a:pt x="507" y="0"/>
                  </a:moveTo>
                  <a:lnTo>
                    <a:pt x="387" y="184"/>
                  </a:lnTo>
                  <a:lnTo>
                    <a:pt x="0" y="50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20" name=""/>
          <p:cNvSpPr/>
          <p:nvPr/>
        </p:nvSpPr>
        <p:spPr>
          <a:xfrm flipH="1">
            <a:off x="2714760" y="4011480"/>
            <a:ext cx="69840" cy="341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1" name=""/>
          <p:cNvSpPr/>
          <p:nvPr/>
        </p:nvSpPr>
        <p:spPr>
          <a:xfrm>
            <a:off x="860400" y="2405160"/>
            <a:ext cx="204840" cy="209520"/>
          </a:xfrm>
          <a:custGeom>
            <a:avLst/>
            <a:gdLst/>
            <a:ahLst/>
            <a:rect l="l" t="t" r="r" b="b"/>
            <a:pathLst>
              <a:path w="263" h="264">
                <a:moveTo>
                  <a:pt x="41" y="0"/>
                </a:moveTo>
                <a:lnTo>
                  <a:pt x="0" y="120"/>
                </a:lnTo>
                <a:lnTo>
                  <a:pt x="263" y="26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2" name=""/>
          <p:cNvSpPr/>
          <p:nvPr/>
        </p:nvSpPr>
        <p:spPr>
          <a:xfrm>
            <a:off x="814320" y="2643120"/>
            <a:ext cx="179280" cy="250920"/>
          </a:xfrm>
          <a:custGeom>
            <a:avLst/>
            <a:gdLst/>
            <a:ahLst/>
            <a:rect l="l" t="t" r="r" b="b"/>
            <a:pathLst>
              <a:path w="229" h="315">
                <a:moveTo>
                  <a:pt x="0" y="0"/>
                </a:moveTo>
                <a:lnTo>
                  <a:pt x="98" y="315"/>
                </a:lnTo>
                <a:lnTo>
                  <a:pt x="229" y="30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3" name=""/>
          <p:cNvSpPr/>
          <p:nvPr/>
        </p:nvSpPr>
        <p:spPr>
          <a:xfrm>
            <a:off x="1081080" y="2992320"/>
            <a:ext cx="71280" cy="373320"/>
          </a:xfrm>
          <a:custGeom>
            <a:avLst/>
            <a:gdLst/>
            <a:ahLst/>
            <a:rect l="l" t="t" r="r" b="b"/>
            <a:pathLst>
              <a:path w="91" h="470">
                <a:moveTo>
                  <a:pt x="0" y="0"/>
                </a:moveTo>
                <a:lnTo>
                  <a:pt x="91" y="18"/>
                </a:lnTo>
                <a:lnTo>
                  <a:pt x="57" y="47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4" name=""/>
          <p:cNvSpPr/>
          <p:nvPr/>
        </p:nvSpPr>
        <p:spPr>
          <a:xfrm>
            <a:off x="1060560" y="3116160"/>
            <a:ext cx="204840" cy="424080"/>
          </a:xfrm>
          <a:custGeom>
            <a:avLst/>
            <a:gdLst/>
            <a:ahLst/>
            <a:rect l="l" t="t" r="r" b="b"/>
            <a:pathLst>
              <a:path w="264" h="534">
                <a:moveTo>
                  <a:pt x="0" y="0"/>
                </a:moveTo>
                <a:lnTo>
                  <a:pt x="99" y="161"/>
                </a:lnTo>
                <a:lnTo>
                  <a:pt x="247" y="396"/>
                </a:lnTo>
                <a:lnTo>
                  <a:pt x="264" y="495"/>
                </a:lnTo>
                <a:lnTo>
                  <a:pt x="120" y="53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5" name=""/>
          <p:cNvSpPr/>
          <p:nvPr/>
        </p:nvSpPr>
        <p:spPr>
          <a:xfrm>
            <a:off x="1033560" y="3243240"/>
            <a:ext cx="199800" cy="2732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6" name=""/>
          <p:cNvSpPr/>
          <p:nvPr/>
        </p:nvSpPr>
        <p:spPr>
          <a:xfrm>
            <a:off x="1252440" y="3471840"/>
            <a:ext cx="55800" cy="304920"/>
          </a:xfrm>
          <a:custGeom>
            <a:avLst/>
            <a:gdLst/>
            <a:ahLst/>
            <a:rect l="l" t="t" r="r" b="b"/>
            <a:pathLst>
              <a:path w="74" h="384">
                <a:moveTo>
                  <a:pt x="17" y="0"/>
                </a:moveTo>
                <a:lnTo>
                  <a:pt x="74" y="76"/>
                </a:lnTo>
                <a:lnTo>
                  <a:pt x="63" y="253"/>
                </a:lnTo>
                <a:lnTo>
                  <a:pt x="29" y="384"/>
                </a:lnTo>
                <a:lnTo>
                  <a:pt x="0" y="287"/>
                </a:lnTo>
                <a:lnTo>
                  <a:pt x="63" y="26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7" name=""/>
          <p:cNvSpPr/>
          <p:nvPr/>
        </p:nvSpPr>
        <p:spPr>
          <a:xfrm flipH="1">
            <a:off x="3119400" y="4464000"/>
            <a:ext cx="76320" cy="150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8" name=""/>
          <p:cNvSpPr/>
          <p:nvPr/>
        </p:nvSpPr>
        <p:spPr>
          <a:xfrm>
            <a:off x="3301920" y="4500720"/>
            <a:ext cx="204840" cy="26028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9" name=""/>
          <p:cNvSpPr/>
          <p:nvPr/>
        </p:nvSpPr>
        <p:spPr>
          <a:xfrm>
            <a:off x="4338720" y="3002040"/>
            <a:ext cx="395280" cy="396720"/>
          </a:xfrm>
          <a:custGeom>
            <a:avLst/>
            <a:gdLst/>
            <a:ahLst/>
            <a:rect l="l" t="t" r="r" b="b"/>
            <a:pathLst>
              <a:path w="507" h="500">
                <a:moveTo>
                  <a:pt x="507" y="0"/>
                </a:moveTo>
                <a:lnTo>
                  <a:pt x="387" y="184"/>
                </a:lnTo>
                <a:lnTo>
                  <a:pt x="0" y="50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0" name=""/>
          <p:cNvSpPr/>
          <p:nvPr/>
        </p:nvSpPr>
        <p:spPr>
          <a:xfrm flipH="1">
            <a:off x="2714760" y="4011480"/>
            <a:ext cx="69840" cy="341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1" name=""/>
          <p:cNvSpPr/>
          <p:nvPr/>
        </p:nvSpPr>
        <p:spPr>
          <a:xfrm>
            <a:off x="860400" y="2405160"/>
            <a:ext cx="204840" cy="209520"/>
          </a:xfrm>
          <a:custGeom>
            <a:avLst/>
            <a:gdLst/>
            <a:ahLst/>
            <a:rect l="l" t="t" r="r" b="b"/>
            <a:pathLst>
              <a:path w="263" h="264">
                <a:moveTo>
                  <a:pt x="41" y="0"/>
                </a:moveTo>
                <a:lnTo>
                  <a:pt x="0" y="120"/>
                </a:lnTo>
                <a:lnTo>
                  <a:pt x="263" y="264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2" name=""/>
          <p:cNvSpPr/>
          <p:nvPr/>
        </p:nvSpPr>
        <p:spPr>
          <a:xfrm>
            <a:off x="814320" y="2643120"/>
            <a:ext cx="179280" cy="250920"/>
          </a:xfrm>
          <a:custGeom>
            <a:avLst/>
            <a:gdLst/>
            <a:ahLst/>
            <a:rect l="l" t="t" r="r" b="b"/>
            <a:pathLst>
              <a:path w="229" h="315">
                <a:moveTo>
                  <a:pt x="0" y="0"/>
                </a:moveTo>
                <a:lnTo>
                  <a:pt x="98" y="315"/>
                </a:lnTo>
                <a:lnTo>
                  <a:pt x="229" y="30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3" name=""/>
          <p:cNvSpPr/>
          <p:nvPr/>
        </p:nvSpPr>
        <p:spPr>
          <a:xfrm>
            <a:off x="1081080" y="2992320"/>
            <a:ext cx="71280" cy="373320"/>
          </a:xfrm>
          <a:custGeom>
            <a:avLst/>
            <a:gdLst/>
            <a:ahLst/>
            <a:rect l="l" t="t" r="r" b="b"/>
            <a:pathLst>
              <a:path w="91" h="470">
                <a:moveTo>
                  <a:pt x="0" y="0"/>
                </a:moveTo>
                <a:lnTo>
                  <a:pt x="91" y="18"/>
                </a:lnTo>
                <a:lnTo>
                  <a:pt x="57" y="47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4" name=""/>
          <p:cNvSpPr/>
          <p:nvPr/>
        </p:nvSpPr>
        <p:spPr>
          <a:xfrm>
            <a:off x="1060560" y="3116160"/>
            <a:ext cx="204840" cy="424080"/>
          </a:xfrm>
          <a:custGeom>
            <a:avLst/>
            <a:gdLst/>
            <a:ahLst/>
            <a:rect l="l" t="t" r="r" b="b"/>
            <a:pathLst>
              <a:path w="264" h="534">
                <a:moveTo>
                  <a:pt x="0" y="0"/>
                </a:moveTo>
                <a:lnTo>
                  <a:pt x="99" y="161"/>
                </a:lnTo>
                <a:lnTo>
                  <a:pt x="247" y="396"/>
                </a:lnTo>
                <a:lnTo>
                  <a:pt x="264" y="495"/>
                </a:lnTo>
                <a:lnTo>
                  <a:pt x="120" y="534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5" name=""/>
          <p:cNvSpPr/>
          <p:nvPr/>
        </p:nvSpPr>
        <p:spPr>
          <a:xfrm>
            <a:off x="1033560" y="3243240"/>
            <a:ext cx="199800" cy="27324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6" name=""/>
          <p:cNvSpPr/>
          <p:nvPr/>
        </p:nvSpPr>
        <p:spPr>
          <a:xfrm>
            <a:off x="1252440" y="3471840"/>
            <a:ext cx="55800" cy="304920"/>
          </a:xfrm>
          <a:custGeom>
            <a:avLst/>
            <a:gdLst/>
            <a:ahLst/>
            <a:rect l="l" t="t" r="r" b="b"/>
            <a:pathLst>
              <a:path w="74" h="384">
                <a:moveTo>
                  <a:pt x="17" y="0"/>
                </a:moveTo>
                <a:lnTo>
                  <a:pt x="74" y="76"/>
                </a:lnTo>
                <a:lnTo>
                  <a:pt x="63" y="253"/>
                </a:lnTo>
                <a:lnTo>
                  <a:pt x="29" y="384"/>
                </a:lnTo>
                <a:lnTo>
                  <a:pt x="0" y="287"/>
                </a:lnTo>
                <a:lnTo>
                  <a:pt x="63" y="264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7" name=""/>
          <p:cNvSpPr/>
          <p:nvPr/>
        </p:nvSpPr>
        <p:spPr>
          <a:xfrm flipH="1">
            <a:off x="3119400" y="4464000"/>
            <a:ext cx="76320" cy="150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8" name=""/>
          <p:cNvSpPr/>
          <p:nvPr/>
        </p:nvSpPr>
        <p:spPr>
          <a:xfrm>
            <a:off x="3301920" y="4500720"/>
            <a:ext cx="204840" cy="26028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9" name=""/>
          <p:cNvSpPr/>
          <p:nvPr/>
        </p:nvSpPr>
        <p:spPr>
          <a:xfrm>
            <a:off x="4338720" y="3002040"/>
            <a:ext cx="395280" cy="396720"/>
          </a:xfrm>
          <a:custGeom>
            <a:avLst/>
            <a:gdLst/>
            <a:ahLst/>
            <a:rect l="l" t="t" r="r" b="b"/>
            <a:pathLst>
              <a:path w="507" h="500">
                <a:moveTo>
                  <a:pt x="507" y="0"/>
                </a:moveTo>
                <a:lnTo>
                  <a:pt x="387" y="184"/>
                </a:lnTo>
                <a:lnTo>
                  <a:pt x="0" y="50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0" name=""/>
          <p:cNvSpPr/>
          <p:nvPr/>
        </p:nvSpPr>
        <p:spPr>
          <a:xfrm flipH="1" flipV="1">
            <a:off x="4328640" y="3827520"/>
            <a:ext cx="63720" cy="22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1" name=""/>
          <p:cNvSpPr/>
          <p:nvPr/>
        </p:nvSpPr>
        <p:spPr>
          <a:xfrm>
            <a:off x="1281240" y="3489480"/>
            <a:ext cx="285480" cy="45720"/>
          </a:xfrm>
          <a:custGeom>
            <a:avLst/>
            <a:gdLst/>
            <a:ahLst/>
            <a:rect l="l" t="t" r="r" b="b"/>
            <a:pathLst>
              <a:path w="367" h="57">
                <a:moveTo>
                  <a:pt x="29" y="44"/>
                </a:moveTo>
                <a:lnTo>
                  <a:pt x="310" y="57"/>
                </a:lnTo>
                <a:lnTo>
                  <a:pt x="367" y="10"/>
                </a:lnTo>
                <a:lnTo>
                  <a:pt x="258" y="0"/>
                </a:lnTo>
                <a:lnTo>
                  <a:pt x="0" y="1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80" bIns="-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2" name=""/>
          <p:cNvSpPr/>
          <p:nvPr/>
        </p:nvSpPr>
        <p:spPr>
          <a:xfrm>
            <a:off x="2449440" y="4040280"/>
            <a:ext cx="627120" cy="304560"/>
          </a:xfrm>
          <a:custGeom>
            <a:avLst/>
            <a:gdLst/>
            <a:ahLst/>
            <a:rect l="l" t="t" r="r" b="b"/>
            <a:pathLst>
              <a:path w="810" h="383">
                <a:moveTo>
                  <a:pt x="0" y="0"/>
                </a:moveTo>
                <a:lnTo>
                  <a:pt x="414" y="252"/>
                </a:lnTo>
                <a:lnTo>
                  <a:pt x="810" y="38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3" name=""/>
          <p:cNvSpPr/>
          <p:nvPr/>
        </p:nvSpPr>
        <p:spPr>
          <a:xfrm flipH="1">
            <a:off x="2554200" y="2583000"/>
            <a:ext cx="28800" cy="150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4" name=""/>
          <p:cNvSpPr/>
          <p:nvPr/>
        </p:nvSpPr>
        <p:spPr>
          <a:xfrm>
            <a:off x="2505240" y="2738520"/>
            <a:ext cx="2016000" cy="1274760"/>
          </a:xfrm>
          <a:custGeom>
            <a:avLst/>
            <a:gdLst/>
            <a:ahLst/>
            <a:rect l="l" t="t" r="r" b="b"/>
            <a:pathLst>
              <a:path w="2599" h="1606">
                <a:moveTo>
                  <a:pt x="0" y="1606"/>
                </a:moveTo>
                <a:lnTo>
                  <a:pt x="103" y="1531"/>
                </a:lnTo>
                <a:lnTo>
                  <a:pt x="414" y="1257"/>
                </a:lnTo>
                <a:lnTo>
                  <a:pt x="534" y="970"/>
                </a:lnTo>
                <a:lnTo>
                  <a:pt x="677" y="843"/>
                </a:lnTo>
                <a:lnTo>
                  <a:pt x="1405" y="109"/>
                </a:lnTo>
                <a:lnTo>
                  <a:pt x="2031" y="0"/>
                </a:lnTo>
                <a:lnTo>
                  <a:pt x="2341" y="73"/>
                </a:lnTo>
                <a:lnTo>
                  <a:pt x="2427" y="454"/>
                </a:lnTo>
                <a:lnTo>
                  <a:pt x="2500" y="498"/>
                </a:lnTo>
                <a:lnTo>
                  <a:pt x="2599" y="75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5" name=""/>
          <p:cNvSpPr/>
          <p:nvPr/>
        </p:nvSpPr>
        <p:spPr>
          <a:xfrm>
            <a:off x="3262320" y="3011400"/>
            <a:ext cx="17280" cy="158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6" name=""/>
          <p:cNvSpPr/>
          <p:nvPr/>
        </p:nvSpPr>
        <p:spPr>
          <a:xfrm>
            <a:off x="2625840" y="3625920"/>
            <a:ext cx="698400" cy="501480"/>
          </a:xfrm>
          <a:custGeom>
            <a:avLst/>
            <a:gdLst/>
            <a:ahLst/>
            <a:rect l="l" t="t" r="r" b="b"/>
            <a:pathLst>
              <a:path w="900" h="631">
                <a:moveTo>
                  <a:pt x="0" y="631"/>
                </a:moveTo>
                <a:lnTo>
                  <a:pt x="269" y="504"/>
                </a:lnTo>
                <a:lnTo>
                  <a:pt x="407" y="0"/>
                </a:lnTo>
                <a:lnTo>
                  <a:pt x="900" y="21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7" name=""/>
          <p:cNvSpPr/>
          <p:nvPr/>
        </p:nvSpPr>
        <p:spPr>
          <a:xfrm flipV="1">
            <a:off x="3683160" y="3930120"/>
            <a:ext cx="23760" cy="954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8" name=""/>
          <p:cNvSpPr/>
          <p:nvPr/>
        </p:nvSpPr>
        <p:spPr>
          <a:xfrm>
            <a:off x="4462560" y="3821040"/>
            <a:ext cx="27000" cy="1065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9" name=""/>
          <p:cNvSpPr/>
          <p:nvPr/>
        </p:nvSpPr>
        <p:spPr>
          <a:xfrm>
            <a:off x="4280040" y="3903840"/>
            <a:ext cx="45720" cy="114120"/>
          </a:xfrm>
          <a:custGeom>
            <a:avLst/>
            <a:gdLst/>
            <a:ahLst/>
            <a:rect l="l" t="t" r="r" b="b"/>
            <a:pathLst>
              <a:path w="57" h="144">
                <a:moveTo>
                  <a:pt x="57" y="144"/>
                </a:moveTo>
                <a:lnTo>
                  <a:pt x="46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0" name=""/>
          <p:cNvSpPr/>
          <p:nvPr/>
        </p:nvSpPr>
        <p:spPr>
          <a:xfrm flipH="1" flipV="1">
            <a:off x="4707000" y="2894040"/>
            <a:ext cx="325440" cy="1173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1" name=""/>
          <p:cNvSpPr/>
          <p:nvPr/>
        </p:nvSpPr>
        <p:spPr>
          <a:xfrm flipH="1">
            <a:off x="3968280" y="3645000"/>
            <a:ext cx="27000" cy="244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2" name=""/>
          <p:cNvSpPr/>
          <p:nvPr/>
        </p:nvSpPr>
        <p:spPr>
          <a:xfrm>
            <a:off x="3879720" y="3794040"/>
            <a:ext cx="44640" cy="1414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3" name=""/>
          <p:cNvSpPr/>
          <p:nvPr/>
        </p:nvSpPr>
        <p:spPr>
          <a:xfrm flipV="1">
            <a:off x="3776760" y="3971520"/>
            <a:ext cx="162000" cy="4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4" name=""/>
          <p:cNvSpPr/>
          <p:nvPr/>
        </p:nvSpPr>
        <p:spPr>
          <a:xfrm>
            <a:off x="4454640" y="3257640"/>
            <a:ext cx="177840" cy="68040"/>
          </a:xfrm>
          <a:custGeom>
            <a:avLst/>
            <a:gdLst/>
            <a:ahLst/>
            <a:rect l="l" t="t" r="r" b="b"/>
            <a:pathLst>
              <a:path w="229" h="86">
                <a:moveTo>
                  <a:pt x="229" y="17"/>
                </a:moveTo>
                <a:lnTo>
                  <a:pt x="154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5" name=""/>
          <p:cNvSpPr/>
          <p:nvPr/>
        </p:nvSpPr>
        <p:spPr>
          <a:xfrm flipH="1">
            <a:off x="4352400" y="3776760"/>
            <a:ext cx="1800" cy="633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6" name=""/>
          <p:cNvSpPr/>
          <p:nvPr/>
        </p:nvSpPr>
        <p:spPr>
          <a:xfrm flipV="1">
            <a:off x="4084560" y="3968640"/>
            <a:ext cx="1800" cy="446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7" name=""/>
          <p:cNvSpPr/>
          <p:nvPr/>
        </p:nvSpPr>
        <p:spPr>
          <a:xfrm>
            <a:off x="1281240" y="3489480"/>
            <a:ext cx="285480" cy="45720"/>
          </a:xfrm>
          <a:custGeom>
            <a:avLst/>
            <a:gdLst/>
            <a:ahLst/>
            <a:rect l="l" t="t" r="r" b="b"/>
            <a:pathLst>
              <a:path w="367" h="57">
                <a:moveTo>
                  <a:pt x="29" y="44"/>
                </a:moveTo>
                <a:lnTo>
                  <a:pt x="310" y="57"/>
                </a:lnTo>
                <a:lnTo>
                  <a:pt x="367" y="10"/>
                </a:lnTo>
                <a:lnTo>
                  <a:pt x="258" y="0"/>
                </a:lnTo>
                <a:lnTo>
                  <a:pt x="0" y="1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80" bIns="-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8" name=""/>
          <p:cNvSpPr/>
          <p:nvPr/>
        </p:nvSpPr>
        <p:spPr>
          <a:xfrm>
            <a:off x="2449440" y="4040280"/>
            <a:ext cx="627120" cy="304560"/>
          </a:xfrm>
          <a:custGeom>
            <a:avLst/>
            <a:gdLst/>
            <a:ahLst/>
            <a:rect l="l" t="t" r="r" b="b"/>
            <a:pathLst>
              <a:path w="810" h="383">
                <a:moveTo>
                  <a:pt x="0" y="0"/>
                </a:moveTo>
                <a:lnTo>
                  <a:pt x="414" y="252"/>
                </a:lnTo>
                <a:lnTo>
                  <a:pt x="810" y="38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9" name=""/>
          <p:cNvSpPr/>
          <p:nvPr/>
        </p:nvSpPr>
        <p:spPr>
          <a:xfrm flipH="1">
            <a:off x="2554200" y="2583000"/>
            <a:ext cx="28800" cy="15084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0" name=""/>
          <p:cNvSpPr/>
          <p:nvPr/>
        </p:nvSpPr>
        <p:spPr>
          <a:xfrm>
            <a:off x="2505240" y="2738520"/>
            <a:ext cx="2016000" cy="1274760"/>
          </a:xfrm>
          <a:custGeom>
            <a:avLst/>
            <a:gdLst/>
            <a:ahLst/>
            <a:rect l="l" t="t" r="r" b="b"/>
            <a:pathLst>
              <a:path w="2599" h="1606">
                <a:moveTo>
                  <a:pt x="0" y="1606"/>
                </a:moveTo>
                <a:lnTo>
                  <a:pt x="103" y="1531"/>
                </a:lnTo>
                <a:lnTo>
                  <a:pt x="414" y="1257"/>
                </a:lnTo>
                <a:lnTo>
                  <a:pt x="534" y="970"/>
                </a:lnTo>
                <a:lnTo>
                  <a:pt x="677" y="843"/>
                </a:lnTo>
                <a:lnTo>
                  <a:pt x="1405" y="109"/>
                </a:lnTo>
                <a:lnTo>
                  <a:pt x="2031" y="0"/>
                </a:lnTo>
                <a:lnTo>
                  <a:pt x="2341" y="73"/>
                </a:lnTo>
                <a:lnTo>
                  <a:pt x="2427" y="454"/>
                </a:lnTo>
                <a:lnTo>
                  <a:pt x="2500" y="498"/>
                </a:lnTo>
                <a:lnTo>
                  <a:pt x="2599" y="751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1" name=""/>
          <p:cNvSpPr/>
          <p:nvPr/>
        </p:nvSpPr>
        <p:spPr>
          <a:xfrm>
            <a:off x="3262320" y="3011400"/>
            <a:ext cx="17280" cy="15876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2" name=""/>
          <p:cNvSpPr/>
          <p:nvPr/>
        </p:nvSpPr>
        <p:spPr>
          <a:xfrm>
            <a:off x="2625840" y="3625920"/>
            <a:ext cx="698400" cy="501480"/>
          </a:xfrm>
          <a:custGeom>
            <a:avLst/>
            <a:gdLst/>
            <a:ahLst/>
            <a:rect l="l" t="t" r="r" b="b"/>
            <a:pathLst>
              <a:path w="900" h="631">
                <a:moveTo>
                  <a:pt x="0" y="631"/>
                </a:moveTo>
                <a:lnTo>
                  <a:pt x="269" y="504"/>
                </a:lnTo>
                <a:lnTo>
                  <a:pt x="407" y="0"/>
                </a:lnTo>
                <a:lnTo>
                  <a:pt x="900" y="217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3" name=""/>
          <p:cNvSpPr/>
          <p:nvPr/>
        </p:nvSpPr>
        <p:spPr>
          <a:xfrm flipV="1">
            <a:off x="3683160" y="3930120"/>
            <a:ext cx="23760" cy="954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4" name=""/>
          <p:cNvSpPr/>
          <p:nvPr/>
        </p:nvSpPr>
        <p:spPr>
          <a:xfrm>
            <a:off x="4462560" y="3821040"/>
            <a:ext cx="27000" cy="10656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5" name=""/>
          <p:cNvSpPr/>
          <p:nvPr/>
        </p:nvSpPr>
        <p:spPr>
          <a:xfrm>
            <a:off x="4280040" y="3903840"/>
            <a:ext cx="45720" cy="114120"/>
          </a:xfrm>
          <a:custGeom>
            <a:avLst/>
            <a:gdLst/>
            <a:ahLst/>
            <a:rect l="l" t="t" r="r" b="b"/>
            <a:pathLst>
              <a:path w="57" h="144">
                <a:moveTo>
                  <a:pt x="57" y="144"/>
                </a:moveTo>
                <a:lnTo>
                  <a:pt x="46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6" name=""/>
          <p:cNvSpPr/>
          <p:nvPr/>
        </p:nvSpPr>
        <p:spPr>
          <a:xfrm flipH="1" flipV="1">
            <a:off x="4707000" y="2894040"/>
            <a:ext cx="325440" cy="11736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7" name=""/>
          <p:cNvSpPr/>
          <p:nvPr/>
        </p:nvSpPr>
        <p:spPr>
          <a:xfrm flipH="1">
            <a:off x="3968280" y="3645000"/>
            <a:ext cx="27000" cy="24444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8" name=""/>
          <p:cNvSpPr/>
          <p:nvPr/>
        </p:nvSpPr>
        <p:spPr>
          <a:xfrm>
            <a:off x="3879720" y="3794040"/>
            <a:ext cx="44640" cy="1414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9" name=""/>
          <p:cNvSpPr/>
          <p:nvPr/>
        </p:nvSpPr>
        <p:spPr>
          <a:xfrm flipV="1">
            <a:off x="3776760" y="3971520"/>
            <a:ext cx="162000" cy="4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0" name=""/>
          <p:cNvSpPr/>
          <p:nvPr/>
        </p:nvSpPr>
        <p:spPr>
          <a:xfrm>
            <a:off x="4454640" y="3257640"/>
            <a:ext cx="177840" cy="68040"/>
          </a:xfrm>
          <a:custGeom>
            <a:avLst/>
            <a:gdLst/>
            <a:ahLst/>
            <a:rect l="l" t="t" r="r" b="b"/>
            <a:pathLst>
              <a:path w="229" h="86">
                <a:moveTo>
                  <a:pt x="229" y="17"/>
                </a:moveTo>
                <a:lnTo>
                  <a:pt x="154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1" name=""/>
          <p:cNvSpPr/>
          <p:nvPr/>
        </p:nvSpPr>
        <p:spPr>
          <a:xfrm flipH="1">
            <a:off x="4352400" y="3776760"/>
            <a:ext cx="1800" cy="633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2" name=""/>
          <p:cNvSpPr/>
          <p:nvPr/>
        </p:nvSpPr>
        <p:spPr>
          <a:xfrm flipV="1">
            <a:off x="4084560" y="3968640"/>
            <a:ext cx="1800" cy="446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73" name=""/>
          <p:cNvGrpSpPr/>
          <p:nvPr/>
        </p:nvGrpSpPr>
        <p:grpSpPr>
          <a:xfrm>
            <a:off x="2274840" y="2209680"/>
            <a:ext cx="3735000" cy="2358720"/>
            <a:chOff x="2274840" y="2209680"/>
            <a:chExt cx="3735000" cy="2358720"/>
          </a:xfrm>
        </p:grpSpPr>
        <p:sp>
          <p:nvSpPr>
            <p:cNvPr id="974" name=""/>
            <p:cNvSpPr/>
            <p:nvPr/>
          </p:nvSpPr>
          <p:spPr>
            <a:xfrm>
              <a:off x="2274840" y="2923920"/>
              <a:ext cx="82080" cy="177840"/>
            </a:xfrm>
            <a:custGeom>
              <a:avLst/>
              <a:gdLst/>
              <a:ahLst/>
              <a:rect l="l" t="t" r="r" b="b"/>
              <a:pathLst>
                <a:path w="108" h="222">
                  <a:moveTo>
                    <a:pt x="108" y="222"/>
                  </a:moveTo>
                  <a:lnTo>
                    <a:pt x="65" y="122"/>
                  </a:lnTo>
                  <a:lnTo>
                    <a:pt x="65" y="0"/>
                  </a:lnTo>
                  <a:lnTo>
                    <a:pt x="0" y="5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5" name=""/>
            <p:cNvSpPr/>
            <p:nvPr/>
          </p:nvSpPr>
          <p:spPr>
            <a:xfrm flipH="1">
              <a:off x="2723760" y="3315960"/>
              <a:ext cx="66600" cy="73080"/>
            </a:xfrm>
            <a:prstGeom prst="line">
              <a:avLst/>
            </a:prstGeom>
            <a:ln w="1116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6" name=""/>
            <p:cNvSpPr/>
            <p:nvPr/>
          </p:nvSpPr>
          <p:spPr>
            <a:xfrm>
              <a:off x="3382920" y="2847600"/>
              <a:ext cx="185760" cy="446040"/>
            </a:xfrm>
            <a:custGeom>
              <a:avLst/>
              <a:gdLst/>
              <a:ahLst/>
              <a:rect l="l" t="t" r="r" b="b"/>
              <a:pathLst>
                <a:path w="240" h="561">
                  <a:moveTo>
                    <a:pt x="62" y="561"/>
                  </a:moveTo>
                  <a:lnTo>
                    <a:pt x="0" y="412"/>
                  </a:lnTo>
                  <a:lnTo>
                    <a:pt x="240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7" name=""/>
            <p:cNvSpPr/>
            <p:nvPr/>
          </p:nvSpPr>
          <p:spPr>
            <a:xfrm>
              <a:off x="2959560" y="3111120"/>
              <a:ext cx="795240" cy="295200"/>
            </a:xfrm>
            <a:custGeom>
              <a:avLst/>
              <a:gdLst/>
              <a:ahLst/>
              <a:rect l="l" t="t" r="r" b="b"/>
              <a:pathLst>
                <a:path w="1025" h="373">
                  <a:moveTo>
                    <a:pt x="0" y="373"/>
                  </a:moveTo>
                  <a:lnTo>
                    <a:pt x="509" y="166"/>
                  </a:lnTo>
                  <a:lnTo>
                    <a:pt x="1020" y="127"/>
                  </a:lnTo>
                  <a:lnTo>
                    <a:pt x="1025" y="0"/>
                  </a:lnTo>
                  <a:lnTo>
                    <a:pt x="555" y="98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8" name=""/>
            <p:cNvSpPr/>
            <p:nvPr/>
          </p:nvSpPr>
          <p:spPr>
            <a:xfrm>
              <a:off x="3079080" y="2746080"/>
              <a:ext cx="1298520" cy="611280"/>
            </a:xfrm>
            <a:custGeom>
              <a:avLst/>
              <a:gdLst/>
              <a:ahLst/>
              <a:rect l="l" t="t" r="r" b="b"/>
              <a:pathLst>
                <a:path w="1674" h="769">
                  <a:moveTo>
                    <a:pt x="1674" y="0"/>
                  </a:moveTo>
                  <a:lnTo>
                    <a:pt x="1205" y="109"/>
                  </a:lnTo>
                  <a:lnTo>
                    <a:pt x="699" y="304"/>
                  </a:lnTo>
                  <a:lnTo>
                    <a:pt x="0" y="769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9" name=""/>
            <p:cNvSpPr/>
            <p:nvPr/>
          </p:nvSpPr>
          <p:spPr>
            <a:xfrm>
              <a:off x="5867280" y="2209680"/>
              <a:ext cx="43560" cy="91800"/>
            </a:xfrm>
            <a:prstGeom prst="line">
              <a:avLst/>
            </a:prstGeom>
            <a:ln w="1116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0" name=""/>
            <p:cNvSpPr/>
            <p:nvPr/>
          </p:nvSpPr>
          <p:spPr>
            <a:xfrm>
              <a:off x="5884560" y="2346120"/>
              <a:ext cx="125280" cy="54000"/>
            </a:xfrm>
            <a:custGeom>
              <a:avLst/>
              <a:gdLst/>
              <a:ahLst/>
              <a:rect l="l" t="t" r="r" b="b"/>
              <a:pathLst>
                <a:path w="162" h="68">
                  <a:moveTo>
                    <a:pt x="162" y="39"/>
                  </a:moveTo>
                  <a:lnTo>
                    <a:pt x="70" y="68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1" name=""/>
            <p:cNvSpPr/>
            <p:nvPr/>
          </p:nvSpPr>
          <p:spPr>
            <a:xfrm flipH="1">
              <a:off x="5262480" y="2369880"/>
              <a:ext cx="57240" cy="185760"/>
            </a:xfrm>
            <a:prstGeom prst="line">
              <a:avLst/>
            </a:prstGeom>
            <a:ln w="1116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2" name=""/>
            <p:cNvSpPr/>
            <p:nvPr/>
          </p:nvSpPr>
          <p:spPr>
            <a:xfrm>
              <a:off x="5117400" y="2369880"/>
              <a:ext cx="673920" cy="253800"/>
            </a:xfrm>
            <a:custGeom>
              <a:avLst/>
              <a:gdLst/>
              <a:ahLst/>
              <a:rect l="l" t="t" r="r" b="b"/>
              <a:pathLst>
                <a:path w="871" h="320">
                  <a:moveTo>
                    <a:pt x="0" y="320"/>
                  </a:moveTo>
                  <a:lnTo>
                    <a:pt x="39" y="274"/>
                  </a:lnTo>
                  <a:lnTo>
                    <a:pt x="194" y="234"/>
                  </a:lnTo>
                  <a:lnTo>
                    <a:pt x="344" y="245"/>
                  </a:lnTo>
                  <a:lnTo>
                    <a:pt x="504" y="206"/>
                  </a:lnTo>
                  <a:lnTo>
                    <a:pt x="590" y="222"/>
                  </a:lnTo>
                  <a:lnTo>
                    <a:pt x="739" y="274"/>
                  </a:lnTo>
                  <a:lnTo>
                    <a:pt x="832" y="200"/>
                  </a:lnTo>
                  <a:lnTo>
                    <a:pt x="866" y="172"/>
                  </a:lnTo>
                  <a:lnTo>
                    <a:pt x="853" y="114"/>
                  </a:lnTo>
                  <a:lnTo>
                    <a:pt x="871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3" name=""/>
            <p:cNvSpPr/>
            <p:nvPr/>
          </p:nvSpPr>
          <p:spPr>
            <a:xfrm>
              <a:off x="4835160" y="2950920"/>
              <a:ext cx="675720" cy="345960"/>
            </a:xfrm>
            <a:custGeom>
              <a:avLst/>
              <a:gdLst/>
              <a:ahLst/>
              <a:rect l="l" t="t" r="r" b="b"/>
              <a:pathLst>
                <a:path w="871" h="436">
                  <a:moveTo>
                    <a:pt x="871" y="41"/>
                  </a:moveTo>
                  <a:lnTo>
                    <a:pt x="785" y="0"/>
                  </a:lnTo>
                  <a:lnTo>
                    <a:pt x="613" y="0"/>
                  </a:lnTo>
                  <a:lnTo>
                    <a:pt x="91" y="109"/>
                  </a:lnTo>
                  <a:lnTo>
                    <a:pt x="104" y="321"/>
                  </a:lnTo>
                  <a:lnTo>
                    <a:pt x="0" y="436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4" name=""/>
            <p:cNvSpPr/>
            <p:nvPr/>
          </p:nvSpPr>
          <p:spPr>
            <a:xfrm>
              <a:off x="4316040" y="2760480"/>
              <a:ext cx="760680" cy="1749240"/>
            </a:xfrm>
            <a:custGeom>
              <a:avLst/>
              <a:gdLst/>
              <a:ahLst/>
              <a:rect l="l" t="t" r="r" b="b"/>
              <a:pathLst>
                <a:path w="983" h="2203">
                  <a:moveTo>
                    <a:pt x="983" y="0"/>
                  </a:moveTo>
                  <a:lnTo>
                    <a:pt x="839" y="109"/>
                  </a:lnTo>
                  <a:lnTo>
                    <a:pt x="759" y="303"/>
                  </a:lnTo>
                  <a:lnTo>
                    <a:pt x="569" y="602"/>
                  </a:lnTo>
                  <a:lnTo>
                    <a:pt x="506" y="790"/>
                  </a:lnTo>
                  <a:lnTo>
                    <a:pt x="183" y="1142"/>
                  </a:lnTo>
                  <a:lnTo>
                    <a:pt x="86" y="1382"/>
                  </a:lnTo>
                  <a:lnTo>
                    <a:pt x="97" y="1612"/>
                  </a:lnTo>
                  <a:lnTo>
                    <a:pt x="6" y="2047"/>
                  </a:lnTo>
                  <a:lnTo>
                    <a:pt x="0" y="2203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5" name=""/>
            <p:cNvSpPr/>
            <p:nvPr/>
          </p:nvSpPr>
          <p:spPr>
            <a:xfrm flipH="1" flipV="1">
              <a:off x="5044320" y="3780720"/>
              <a:ext cx="160920" cy="136440"/>
            </a:xfrm>
            <a:prstGeom prst="line">
              <a:avLst/>
            </a:prstGeom>
            <a:ln w="1116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6" name=""/>
            <p:cNvSpPr/>
            <p:nvPr/>
          </p:nvSpPr>
          <p:spPr>
            <a:xfrm>
              <a:off x="4080600" y="4268520"/>
              <a:ext cx="292680" cy="185760"/>
            </a:xfrm>
            <a:custGeom>
              <a:avLst/>
              <a:gdLst/>
              <a:ahLst/>
              <a:rect l="l" t="t" r="r" b="b"/>
              <a:pathLst>
                <a:path w="378" h="235">
                  <a:moveTo>
                    <a:pt x="378" y="110"/>
                  </a:moveTo>
                  <a:lnTo>
                    <a:pt x="190" y="235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7" name=""/>
            <p:cNvSpPr/>
            <p:nvPr/>
          </p:nvSpPr>
          <p:spPr>
            <a:xfrm>
              <a:off x="4199760" y="2928600"/>
              <a:ext cx="765720" cy="792360"/>
            </a:xfrm>
            <a:custGeom>
              <a:avLst/>
              <a:gdLst/>
              <a:ahLst/>
              <a:rect l="l" t="t" r="r" b="b"/>
              <a:pathLst>
                <a:path w="988" h="999">
                  <a:moveTo>
                    <a:pt x="988" y="0"/>
                  </a:moveTo>
                  <a:lnTo>
                    <a:pt x="884" y="167"/>
                  </a:lnTo>
                  <a:lnTo>
                    <a:pt x="803" y="350"/>
                  </a:lnTo>
                  <a:lnTo>
                    <a:pt x="443" y="678"/>
                  </a:lnTo>
                  <a:lnTo>
                    <a:pt x="156" y="981"/>
                  </a:lnTo>
                  <a:lnTo>
                    <a:pt x="0" y="999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8" name=""/>
            <p:cNvSpPr/>
            <p:nvPr/>
          </p:nvSpPr>
          <p:spPr>
            <a:xfrm>
              <a:off x="3835440" y="3793680"/>
              <a:ext cx="303480" cy="774720"/>
            </a:xfrm>
            <a:custGeom>
              <a:avLst/>
              <a:gdLst/>
              <a:ahLst/>
              <a:rect l="l" t="t" r="r" b="b"/>
              <a:pathLst>
                <a:path w="393" h="976">
                  <a:moveTo>
                    <a:pt x="0" y="976"/>
                  </a:moveTo>
                  <a:lnTo>
                    <a:pt x="138" y="861"/>
                  </a:lnTo>
                  <a:lnTo>
                    <a:pt x="161" y="666"/>
                  </a:lnTo>
                  <a:lnTo>
                    <a:pt x="249" y="219"/>
                  </a:lnTo>
                  <a:lnTo>
                    <a:pt x="393" y="70"/>
                  </a:lnTo>
                  <a:lnTo>
                    <a:pt x="393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9" name=""/>
            <p:cNvSpPr/>
            <p:nvPr/>
          </p:nvSpPr>
          <p:spPr>
            <a:xfrm>
              <a:off x="4415040" y="2933280"/>
              <a:ext cx="158040" cy="378000"/>
            </a:xfrm>
            <a:custGeom>
              <a:avLst/>
              <a:gdLst/>
              <a:ahLst/>
              <a:rect l="l" t="t" r="r" b="b"/>
              <a:pathLst>
                <a:path w="204" h="477">
                  <a:moveTo>
                    <a:pt x="204" y="0"/>
                  </a:moveTo>
                  <a:lnTo>
                    <a:pt x="0" y="28"/>
                  </a:lnTo>
                  <a:lnTo>
                    <a:pt x="23" y="477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0" name=""/>
            <p:cNvSpPr/>
            <p:nvPr/>
          </p:nvSpPr>
          <p:spPr>
            <a:xfrm>
              <a:off x="4057200" y="3479400"/>
              <a:ext cx="249120" cy="451080"/>
            </a:xfrm>
            <a:custGeom>
              <a:avLst/>
              <a:gdLst/>
              <a:ahLst/>
              <a:rect l="l" t="t" r="r" b="b"/>
              <a:pathLst>
                <a:path w="321" h="568">
                  <a:moveTo>
                    <a:pt x="0" y="568"/>
                  </a:moveTo>
                  <a:lnTo>
                    <a:pt x="11" y="466"/>
                  </a:lnTo>
                  <a:lnTo>
                    <a:pt x="177" y="352"/>
                  </a:lnTo>
                  <a:lnTo>
                    <a:pt x="321" y="41"/>
                  </a:lnTo>
                  <a:lnTo>
                    <a:pt x="315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1" name=""/>
            <p:cNvSpPr/>
            <p:nvPr/>
          </p:nvSpPr>
          <p:spPr>
            <a:xfrm>
              <a:off x="3582720" y="3849480"/>
              <a:ext cx="497520" cy="341280"/>
            </a:xfrm>
            <a:custGeom>
              <a:avLst/>
              <a:gdLst/>
              <a:ahLst/>
              <a:rect l="l" t="t" r="r" b="b"/>
              <a:pathLst>
                <a:path w="642" h="431">
                  <a:moveTo>
                    <a:pt x="0" y="431"/>
                  </a:moveTo>
                  <a:lnTo>
                    <a:pt x="211" y="327"/>
                  </a:lnTo>
                  <a:lnTo>
                    <a:pt x="435" y="137"/>
                  </a:lnTo>
                  <a:lnTo>
                    <a:pt x="642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92" name=""/>
          <p:cNvSpPr/>
          <p:nvPr/>
        </p:nvSpPr>
        <p:spPr>
          <a:xfrm>
            <a:off x="2274840" y="2924280"/>
            <a:ext cx="81000" cy="17784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3" name=""/>
          <p:cNvSpPr/>
          <p:nvPr/>
        </p:nvSpPr>
        <p:spPr>
          <a:xfrm flipH="1">
            <a:off x="2723760" y="3316320"/>
            <a:ext cx="66600" cy="730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4" name=""/>
          <p:cNvSpPr/>
          <p:nvPr/>
        </p:nvSpPr>
        <p:spPr>
          <a:xfrm>
            <a:off x="3382920" y="2847960"/>
            <a:ext cx="185760" cy="44604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5" name=""/>
          <p:cNvSpPr/>
          <p:nvPr/>
        </p:nvSpPr>
        <p:spPr>
          <a:xfrm>
            <a:off x="2959200" y="3111480"/>
            <a:ext cx="795240" cy="295200"/>
          </a:xfrm>
          <a:custGeom>
            <a:avLst/>
            <a:gdLst/>
            <a:ahLst/>
            <a:rect l="l" t="t" r="r" b="b"/>
            <a:pathLst>
              <a:path w="1025" h="373">
                <a:moveTo>
                  <a:pt x="0" y="373"/>
                </a:moveTo>
                <a:lnTo>
                  <a:pt x="509" y="166"/>
                </a:lnTo>
                <a:lnTo>
                  <a:pt x="1020" y="127"/>
                </a:lnTo>
                <a:lnTo>
                  <a:pt x="1025" y="0"/>
                </a:lnTo>
                <a:lnTo>
                  <a:pt x="555" y="9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6" name=""/>
          <p:cNvSpPr/>
          <p:nvPr/>
        </p:nvSpPr>
        <p:spPr>
          <a:xfrm>
            <a:off x="3078000" y="2746440"/>
            <a:ext cx="1300320" cy="611280"/>
          </a:xfrm>
          <a:custGeom>
            <a:avLst/>
            <a:gdLst/>
            <a:ahLst/>
            <a:rect l="l" t="t" r="r" b="b"/>
            <a:pathLst>
              <a:path w="1674" h="769">
                <a:moveTo>
                  <a:pt x="1674" y="0"/>
                </a:moveTo>
                <a:lnTo>
                  <a:pt x="1205" y="109"/>
                </a:lnTo>
                <a:lnTo>
                  <a:pt x="699" y="304"/>
                </a:lnTo>
                <a:lnTo>
                  <a:pt x="0" y="76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7" name=""/>
          <p:cNvSpPr/>
          <p:nvPr/>
        </p:nvSpPr>
        <p:spPr>
          <a:xfrm flipH="1">
            <a:off x="5264280" y="2370240"/>
            <a:ext cx="56880" cy="185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8" name=""/>
          <p:cNvSpPr/>
          <p:nvPr/>
        </p:nvSpPr>
        <p:spPr>
          <a:xfrm>
            <a:off x="5118120" y="2370240"/>
            <a:ext cx="674640" cy="253800"/>
          </a:xfrm>
          <a:custGeom>
            <a:avLst/>
            <a:gdLst/>
            <a:ahLst/>
            <a:rect l="l" t="t" r="r" b="b"/>
            <a:pathLst>
              <a:path w="871" h="320">
                <a:moveTo>
                  <a:pt x="0" y="320"/>
                </a:moveTo>
                <a:lnTo>
                  <a:pt x="39" y="274"/>
                </a:lnTo>
                <a:lnTo>
                  <a:pt x="194" y="234"/>
                </a:lnTo>
                <a:lnTo>
                  <a:pt x="344" y="245"/>
                </a:lnTo>
                <a:lnTo>
                  <a:pt x="504" y="206"/>
                </a:lnTo>
                <a:lnTo>
                  <a:pt x="590" y="222"/>
                </a:lnTo>
                <a:lnTo>
                  <a:pt x="739" y="274"/>
                </a:lnTo>
                <a:lnTo>
                  <a:pt x="832" y="200"/>
                </a:lnTo>
                <a:lnTo>
                  <a:pt x="866" y="172"/>
                </a:lnTo>
                <a:lnTo>
                  <a:pt x="853" y="114"/>
                </a:lnTo>
                <a:lnTo>
                  <a:pt x="871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9" name=""/>
          <p:cNvSpPr/>
          <p:nvPr/>
        </p:nvSpPr>
        <p:spPr>
          <a:xfrm>
            <a:off x="4835520" y="2951280"/>
            <a:ext cx="676440" cy="345960"/>
          </a:xfrm>
          <a:custGeom>
            <a:avLst/>
            <a:gdLst/>
            <a:ahLst/>
            <a:rect l="l" t="t" r="r" b="b"/>
            <a:pathLst>
              <a:path w="871" h="436">
                <a:moveTo>
                  <a:pt x="871" y="41"/>
                </a:moveTo>
                <a:lnTo>
                  <a:pt x="785" y="0"/>
                </a:lnTo>
                <a:lnTo>
                  <a:pt x="613" y="0"/>
                </a:lnTo>
                <a:lnTo>
                  <a:pt x="91" y="109"/>
                </a:lnTo>
                <a:lnTo>
                  <a:pt x="104" y="321"/>
                </a:lnTo>
                <a:lnTo>
                  <a:pt x="0" y="436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0" name=""/>
          <p:cNvSpPr/>
          <p:nvPr/>
        </p:nvSpPr>
        <p:spPr>
          <a:xfrm>
            <a:off x="4316400" y="2760840"/>
            <a:ext cx="760320" cy="1749240"/>
          </a:xfrm>
          <a:custGeom>
            <a:avLst/>
            <a:gdLst/>
            <a:ahLst/>
            <a:rect l="l" t="t" r="r" b="b"/>
            <a:pathLst>
              <a:path w="983" h="2203">
                <a:moveTo>
                  <a:pt x="983" y="0"/>
                </a:moveTo>
                <a:lnTo>
                  <a:pt x="839" y="109"/>
                </a:lnTo>
                <a:lnTo>
                  <a:pt x="759" y="303"/>
                </a:lnTo>
                <a:lnTo>
                  <a:pt x="569" y="602"/>
                </a:lnTo>
                <a:lnTo>
                  <a:pt x="506" y="790"/>
                </a:lnTo>
                <a:lnTo>
                  <a:pt x="183" y="1142"/>
                </a:lnTo>
                <a:lnTo>
                  <a:pt x="86" y="1382"/>
                </a:lnTo>
                <a:lnTo>
                  <a:pt x="97" y="1612"/>
                </a:lnTo>
                <a:lnTo>
                  <a:pt x="6" y="2047"/>
                </a:lnTo>
                <a:lnTo>
                  <a:pt x="0" y="220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1" name=""/>
          <p:cNvSpPr/>
          <p:nvPr/>
        </p:nvSpPr>
        <p:spPr>
          <a:xfrm flipH="1" flipV="1">
            <a:off x="5044680" y="3781080"/>
            <a:ext cx="160200" cy="13644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2" name=""/>
          <p:cNvSpPr/>
          <p:nvPr/>
        </p:nvSpPr>
        <p:spPr>
          <a:xfrm>
            <a:off x="4079880" y="4268880"/>
            <a:ext cx="293760" cy="185760"/>
          </a:xfrm>
          <a:custGeom>
            <a:avLst/>
            <a:gdLst/>
            <a:ahLst/>
            <a:rect l="l" t="t" r="r" b="b"/>
            <a:pathLst>
              <a:path w="378" h="235">
                <a:moveTo>
                  <a:pt x="378" y="110"/>
                </a:moveTo>
                <a:lnTo>
                  <a:pt x="190" y="235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3" name=""/>
          <p:cNvSpPr/>
          <p:nvPr/>
        </p:nvSpPr>
        <p:spPr>
          <a:xfrm>
            <a:off x="4200480" y="2928960"/>
            <a:ext cx="765360" cy="792000"/>
          </a:xfrm>
          <a:custGeom>
            <a:avLst/>
            <a:gdLst/>
            <a:ahLst/>
            <a:rect l="l" t="t" r="r" b="b"/>
            <a:pathLst>
              <a:path w="988" h="999">
                <a:moveTo>
                  <a:pt x="988" y="0"/>
                </a:moveTo>
                <a:lnTo>
                  <a:pt x="884" y="167"/>
                </a:lnTo>
                <a:lnTo>
                  <a:pt x="803" y="350"/>
                </a:lnTo>
                <a:lnTo>
                  <a:pt x="443" y="678"/>
                </a:lnTo>
                <a:lnTo>
                  <a:pt x="156" y="981"/>
                </a:lnTo>
                <a:lnTo>
                  <a:pt x="0" y="99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4" name=""/>
          <p:cNvSpPr/>
          <p:nvPr/>
        </p:nvSpPr>
        <p:spPr>
          <a:xfrm>
            <a:off x="3835440" y="3794040"/>
            <a:ext cx="303120" cy="774720"/>
          </a:xfrm>
          <a:custGeom>
            <a:avLst/>
            <a:gdLst/>
            <a:ahLst/>
            <a:rect l="l" t="t" r="r" b="b"/>
            <a:pathLst>
              <a:path w="393" h="976">
                <a:moveTo>
                  <a:pt x="0" y="976"/>
                </a:moveTo>
                <a:lnTo>
                  <a:pt x="138" y="861"/>
                </a:lnTo>
                <a:lnTo>
                  <a:pt x="161" y="666"/>
                </a:lnTo>
                <a:lnTo>
                  <a:pt x="249" y="219"/>
                </a:lnTo>
                <a:lnTo>
                  <a:pt x="393" y="70"/>
                </a:lnTo>
                <a:lnTo>
                  <a:pt x="39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5" name=""/>
          <p:cNvSpPr/>
          <p:nvPr/>
        </p:nvSpPr>
        <p:spPr>
          <a:xfrm>
            <a:off x="4414680" y="2933640"/>
            <a:ext cx="158760" cy="378000"/>
          </a:xfrm>
          <a:custGeom>
            <a:avLst/>
            <a:gdLst/>
            <a:ahLst/>
            <a:rect l="l" t="t" r="r" b="b"/>
            <a:pathLst>
              <a:path w="204" h="477">
                <a:moveTo>
                  <a:pt x="204" y="0"/>
                </a:moveTo>
                <a:lnTo>
                  <a:pt x="0" y="28"/>
                </a:lnTo>
                <a:lnTo>
                  <a:pt x="23" y="47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6" name=""/>
          <p:cNvSpPr/>
          <p:nvPr/>
        </p:nvSpPr>
        <p:spPr>
          <a:xfrm>
            <a:off x="4057560" y="3479760"/>
            <a:ext cx="249480" cy="450720"/>
          </a:xfrm>
          <a:custGeom>
            <a:avLst/>
            <a:gdLst/>
            <a:ahLst/>
            <a:rect l="l" t="t" r="r" b="b"/>
            <a:pathLst>
              <a:path w="321" h="568">
                <a:moveTo>
                  <a:pt x="0" y="568"/>
                </a:moveTo>
                <a:lnTo>
                  <a:pt x="11" y="466"/>
                </a:lnTo>
                <a:lnTo>
                  <a:pt x="177" y="352"/>
                </a:lnTo>
                <a:lnTo>
                  <a:pt x="321" y="41"/>
                </a:lnTo>
                <a:lnTo>
                  <a:pt x="315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7" name=""/>
          <p:cNvSpPr/>
          <p:nvPr/>
        </p:nvSpPr>
        <p:spPr>
          <a:xfrm>
            <a:off x="3583080" y="3849840"/>
            <a:ext cx="496800" cy="341280"/>
          </a:xfrm>
          <a:custGeom>
            <a:avLst/>
            <a:gdLst/>
            <a:ahLst/>
            <a:rect l="l" t="t" r="r" b="b"/>
            <a:pathLst>
              <a:path w="642" h="431">
                <a:moveTo>
                  <a:pt x="0" y="431"/>
                </a:moveTo>
                <a:lnTo>
                  <a:pt x="211" y="327"/>
                </a:lnTo>
                <a:lnTo>
                  <a:pt x="435" y="137"/>
                </a:lnTo>
                <a:lnTo>
                  <a:pt x="64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8" name=""/>
          <p:cNvSpPr/>
          <p:nvPr/>
        </p:nvSpPr>
        <p:spPr>
          <a:xfrm>
            <a:off x="2274840" y="2924280"/>
            <a:ext cx="81000" cy="17784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9" name=""/>
          <p:cNvSpPr/>
          <p:nvPr/>
        </p:nvSpPr>
        <p:spPr>
          <a:xfrm flipH="1">
            <a:off x="2723760" y="3316320"/>
            <a:ext cx="66600" cy="730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0" name=""/>
          <p:cNvSpPr/>
          <p:nvPr/>
        </p:nvSpPr>
        <p:spPr>
          <a:xfrm>
            <a:off x="3382920" y="2847960"/>
            <a:ext cx="185760" cy="44604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1" name=""/>
          <p:cNvSpPr/>
          <p:nvPr/>
        </p:nvSpPr>
        <p:spPr>
          <a:xfrm>
            <a:off x="2959200" y="3111480"/>
            <a:ext cx="795240" cy="295200"/>
          </a:xfrm>
          <a:custGeom>
            <a:avLst/>
            <a:gdLst/>
            <a:ahLst/>
            <a:rect l="l" t="t" r="r" b="b"/>
            <a:pathLst>
              <a:path w="1025" h="373">
                <a:moveTo>
                  <a:pt x="0" y="373"/>
                </a:moveTo>
                <a:lnTo>
                  <a:pt x="509" y="166"/>
                </a:lnTo>
                <a:lnTo>
                  <a:pt x="1020" y="127"/>
                </a:lnTo>
                <a:lnTo>
                  <a:pt x="1025" y="0"/>
                </a:lnTo>
                <a:lnTo>
                  <a:pt x="555" y="98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2" name=""/>
          <p:cNvSpPr/>
          <p:nvPr/>
        </p:nvSpPr>
        <p:spPr>
          <a:xfrm>
            <a:off x="3078000" y="2746440"/>
            <a:ext cx="1300320" cy="611280"/>
          </a:xfrm>
          <a:custGeom>
            <a:avLst/>
            <a:gdLst/>
            <a:ahLst/>
            <a:rect l="l" t="t" r="r" b="b"/>
            <a:pathLst>
              <a:path w="1674" h="769">
                <a:moveTo>
                  <a:pt x="1674" y="0"/>
                </a:moveTo>
                <a:lnTo>
                  <a:pt x="1205" y="109"/>
                </a:lnTo>
                <a:lnTo>
                  <a:pt x="699" y="304"/>
                </a:lnTo>
                <a:lnTo>
                  <a:pt x="0" y="769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3" name=""/>
          <p:cNvSpPr/>
          <p:nvPr/>
        </p:nvSpPr>
        <p:spPr>
          <a:xfrm flipH="1">
            <a:off x="5264280" y="2370240"/>
            <a:ext cx="56880" cy="185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4" name=""/>
          <p:cNvSpPr/>
          <p:nvPr/>
        </p:nvSpPr>
        <p:spPr>
          <a:xfrm>
            <a:off x="5118120" y="2370240"/>
            <a:ext cx="674640" cy="253800"/>
          </a:xfrm>
          <a:custGeom>
            <a:avLst/>
            <a:gdLst/>
            <a:ahLst/>
            <a:rect l="l" t="t" r="r" b="b"/>
            <a:pathLst>
              <a:path w="871" h="320">
                <a:moveTo>
                  <a:pt x="0" y="320"/>
                </a:moveTo>
                <a:lnTo>
                  <a:pt x="39" y="274"/>
                </a:lnTo>
                <a:lnTo>
                  <a:pt x="194" y="234"/>
                </a:lnTo>
                <a:lnTo>
                  <a:pt x="344" y="245"/>
                </a:lnTo>
                <a:lnTo>
                  <a:pt x="504" y="206"/>
                </a:lnTo>
                <a:lnTo>
                  <a:pt x="590" y="222"/>
                </a:lnTo>
                <a:lnTo>
                  <a:pt x="739" y="274"/>
                </a:lnTo>
                <a:lnTo>
                  <a:pt x="832" y="200"/>
                </a:lnTo>
                <a:lnTo>
                  <a:pt x="866" y="172"/>
                </a:lnTo>
                <a:lnTo>
                  <a:pt x="853" y="114"/>
                </a:lnTo>
                <a:lnTo>
                  <a:pt x="871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5" name=""/>
          <p:cNvSpPr/>
          <p:nvPr/>
        </p:nvSpPr>
        <p:spPr>
          <a:xfrm>
            <a:off x="4835520" y="2951280"/>
            <a:ext cx="676440" cy="345960"/>
          </a:xfrm>
          <a:custGeom>
            <a:avLst/>
            <a:gdLst/>
            <a:ahLst/>
            <a:rect l="l" t="t" r="r" b="b"/>
            <a:pathLst>
              <a:path w="871" h="436">
                <a:moveTo>
                  <a:pt x="871" y="41"/>
                </a:moveTo>
                <a:lnTo>
                  <a:pt x="785" y="0"/>
                </a:lnTo>
                <a:lnTo>
                  <a:pt x="613" y="0"/>
                </a:lnTo>
                <a:lnTo>
                  <a:pt x="91" y="109"/>
                </a:lnTo>
                <a:lnTo>
                  <a:pt x="104" y="321"/>
                </a:lnTo>
                <a:lnTo>
                  <a:pt x="0" y="436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6" name=""/>
          <p:cNvSpPr/>
          <p:nvPr/>
        </p:nvSpPr>
        <p:spPr>
          <a:xfrm>
            <a:off x="4316400" y="2760840"/>
            <a:ext cx="760320" cy="1749240"/>
          </a:xfrm>
          <a:custGeom>
            <a:avLst/>
            <a:gdLst/>
            <a:ahLst/>
            <a:rect l="l" t="t" r="r" b="b"/>
            <a:pathLst>
              <a:path w="983" h="2203">
                <a:moveTo>
                  <a:pt x="983" y="0"/>
                </a:moveTo>
                <a:lnTo>
                  <a:pt x="839" y="109"/>
                </a:lnTo>
                <a:lnTo>
                  <a:pt x="759" y="303"/>
                </a:lnTo>
                <a:lnTo>
                  <a:pt x="569" y="602"/>
                </a:lnTo>
                <a:lnTo>
                  <a:pt x="506" y="790"/>
                </a:lnTo>
                <a:lnTo>
                  <a:pt x="183" y="1142"/>
                </a:lnTo>
                <a:lnTo>
                  <a:pt x="86" y="1382"/>
                </a:lnTo>
                <a:lnTo>
                  <a:pt x="97" y="1612"/>
                </a:lnTo>
                <a:lnTo>
                  <a:pt x="6" y="2047"/>
                </a:lnTo>
                <a:lnTo>
                  <a:pt x="0" y="220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7" name=""/>
          <p:cNvSpPr/>
          <p:nvPr/>
        </p:nvSpPr>
        <p:spPr>
          <a:xfrm>
            <a:off x="4079880" y="4268880"/>
            <a:ext cx="293760" cy="185760"/>
          </a:xfrm>
          <a:custGeom>
            <a:avLst/>
            <a:gdLst/>
            <a:ahLst/>
            <a:rect l="l" t="t" r="r" b="b"/>
            <a:pathLst>
              <a:path w="378" h="235">
                <a:moveTo>
                  <a:pt x="378" y="110"/>
                </a:moveTo>
                <a:lnTo>
                  <a:pt x="190" y="235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8" name=""/>
          <p:cNvSpPr/>
          <p:nvPr/>
        </p:nvSpPr>
        <p:spPr>
          <a:xfrm>
            <a:off x="4200480" y="2928960"/>
            <a:ext cx="765360" cy="792000"/>
          </a:xfrm>
          <a:custGeom>
            <a:avLst/>
            <a:gdLst/>
            <a:ahLst/>
            <a:rect l="l" t="t" r="r" b="b"/>
            <a:pathLst>
              <a:path w="988" h="999">
                <a:moveTo>
                  <a:pt x="988" y="0"/>
                </a:moveTo>
                <a:lnTo>
                  <a:pt x="884" y="167"/>
                </a:lnTo>
                <a:lnTo>
                  <a:pt x="803" y="350"/>
                </a:lnTo>
                <a:lnTo>
                  <a:pt x="443" y="678"/>
                </a:lnTo>
                <a:lnTo>
                  <a:pt x="156" y="981"/>
                </a:lnTo>
                <a:lnTo>
                  <a:pt x="0" y="999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9" name=""/>
          <p:cNvSpPr/>
          <p:nvPr/>
        </p:nvSpPr>
        <p:spPr>
          <a:xfrm>
            <a:off x="3835440" y="3794040"/>
            <a:ext cx="303120" cy="774720"/>
          </a:xfrm>
          <a:custGeom>
            <a:avLst/>
            <a:gdLst/>
            <a:ahLst/>
            <a:rect l="l" t="t" r="r" b="b"/>
            <a:pathLst>
              <a:path w="393" h="976">
                <a:moveTo>
                  <a:pt x="0" y="976"/>
                </a:moveTo>
                <a:lnTo>
                  <a:pt x="138" y="861"/>
                </a:lnTo>
                <a:lnTo>
                  <a:pt x="161" y="666"/>
                </a:lnTo>
                <a:lnTo>
                  <a:pt x="249" y="219"/>
                </a:lnTo>
                <a:lnTo>
                  <a:pt x="393" y="70"/>
                </a:lnTo>
                <a:lnTo>
                  <a:pt x="393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0" name=""/>
          <p:cNvSpPr/>
          <p:nvPr/>
        </p:nvSpPr>
        <p:spPr>
          <a:xfrm>
            <a:off x="4414680" y="2933640"/>
            <a:ext cx="158760" cy="378000"/>
          </a:xfrm>
          <a:custGeom>
            <a:avLst/>
            <a:gdLst/>
            <a:ahLst/>
            <a:rect l="l" t="t" r="r" b="b"/>
            <a:pathLst>
              <a:path w="204" h="477">
                <a:moveTo>
                  <a:pt x="204" y="0"/>
                </a:moveTo>
                <a:lnTo>
                  <a:pt x="0" y="28"/>
                </a:lnTo>
                <a:lnTo>
                  <a:pt x="23" y="477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1" name=""/>
          <p:cNvSpPr/>
          <p:nvPr/>
        </p:nvSpPr>
        <p:spPr>
          <a:xfrm>
            <a:off x="4057560" y="3479760"/>
            <a:ext cx="249480" cy="450720"/>
          </a:xfrm>
          <a:custGeom>
            <a:avLst/>
            <a:gdLst/>
            <a:ahLst/>
            <a:rect l="l" t="t" r="r" b="b"/>
            <a:pathLst>
              <a:path w="321" h="568">
                <a:moveTo>
                  <a:pt x="0" y="568"/>
                </a:moveTo>
                <a:lnTo>
                  <a:pt x="11" y="466"/>
                </a:lnTo>
                <a:lnTo>
                  <a:pt x="177" y="352"/>
                </a:lnTo>
                <a:lnTo>
                  <a:pt x="321" y="41"/>
                </a:lnTo>
                <a:lnTo>
                  <a:pt x="315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2" name=""/>
          <p:cNvSpPr/>
          <p:nvPr/>
        </p:nvSpPr>
        <p:spPr>
          <a:xfrm>
            <a:off x="3583080" y="3849840"/>
            <a:ext cx="496800" cy="341280"/>
          </a:xfrm>
          <a:custGeom>
            <a:avLst/>
            <a:gdLst/>
            <a:ahLst/>
            <a:rect l="l" t="t" r="r" b="b"/>
            <a:pathLst>
              <a:path w="642" h="431">
                <a:moveTo>
                  <a:pt x="0" y="431"/>
                </a:moveTo>
                <a:lnTo>
                  <a:pt x="211" y="327"/>
                </a:lnTo>
                <a:lnTo>
                  <a:pt x="435" y="137"/>
                </a:lnTo>
                <a:lnTo>
                  <a:pt x="64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3" name=""/>
          <p:cNvSpPr/>
          <p:nvPr/>
        </p:nvSpPr>
        <p:spPr>
          <a:xfrm>
            <a:off x="3390840" y="3522600"/>
            <a:ext cx="262080" cy="933480"/>
          </a:xfrm>
          <a:custGeom>
            <a:avLst/>
            <a:gdLst/>
            <a:ahLst/>
            <a:rect l="l" t="t" r="r" b="b"/>
            <a:pathLst>
              <a:path w="338" h="1176">
                <a:moveTo>
                  <a:pt x="0" y="0"/>
                </a:moveTo>
                <a:lnTo>
                  <a:pt x="122" y="667"/>
                </a:lnTo>
                <a:lnTo>
                  <a:pt x="302" y="925"/>
                </a:lnTo>
                <a:lnTo>
                  <a:pt x="287" y="1090"/>
                </a:lnTo>
                <a:lnTo>
                  <a:pt x="338" y="1176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4" name=""/>
          <p:cNvSpPr/>
          <p:nvPr/>
        </p:nvSpPr>
        <p:spPr>
          <a:xfrm>
            <a:off x="2208240" y="1204920"/>
            <a:ext cx="14400" cy="325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5" name=""/>
          <p:cNvSpPr/>
          <p:nvPr/>
        </p:nvSpPr>
        <p:spPr>
          <a:xfrm>
            <a:off x="995400" y="1297080"/>
            <a:ext cx="1006560" cy="1820880"/>
          </a:xfrm>
          <a:custGeom>
            <a:avLst/>
            <a:gdLst/>
            <a:ahLst/>
            <a:rect l="l" t="t" r="r" b="b"/>
            <a:pathLst>
              <a:path w="1298" h="2295">
                <a:moveTo>
                  <a:pt x="1205" y="0"/>
                </a:moveTo>
                <a:lnTo>
                  <a:pt x="1262" y="136"/>
                </a:lnTo>
                <a:lnTo>
                  <a:pt x="1298" y="286"/>
                </a:lnTo>
                <a:lnTo>
                  <a:pt x="975" y="401"/>
                </a:lnTo>
                <a:lnTo>
                  <a:pt x="946" y="487"/>
                </a:lnTo>
                <a:lnTo>
                  <a:pt x="846" y="573"/>
                </a:lnTo>
                <a:lnTo>
                  <a:pt x="466" y="882"/>
                </a:lnTo>
                <a:lnTo>
                  <a:pt x="79" y="1219"/>
                </a:lnTo>
                <a:lnTo>
                  <a:pt x="136" y="1477"/>
                </a:lnTo>
                <a:lnTo>
                  <a:pt x="0" y="2008"/>
                </a:lnTo>
                <a:lnTo>
                  <a:pt x="86" y="229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6" name=""/>
          <p:cNvSpPr/>
          <p:nvPr/>
        </p:nvSpPr>
        <p:spPr>
          <a:xfrm>
            <a:off x="1100160" y="1490760"/>
            <a:ext cx="177840" cy="466560"/>
          </a:xfrm>
          <a:custGeom>
            <a:avLst/>
            <a:gdLst/>
            <a:ahLst/>
            <a:rect l="l" t="t" r="r" b="b"/>
            <a:pathLst>
              <a:path w="230" h="589">
                <a:moveTo>
                  <a:pt x="230" y="0"/>
                </a:moveTo>
                <a:lnTo>
                  <a:pt x="172" y="86"/>
                </a:lnTo>
                <a:lnTo>
                  <a:pt x="158" y="273"/>
                </a:lnTo>
                <a:lnTo>
                  <a:pt x="36" y="373"/>
                </a:lnTo>
                <a:lnTo>
                  <a:pt x="0" y="58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7" name=""/>
          <p:cNvSpPr/>
          <p:nvPr/>
        </p:nvSpPr>
        <p:spPr>
          <a:xfrm>
            <a:off x="1973160" y="1415880"/>
            <a:ext cx="478080" cy="301680"/>
          </a:xfrm>
          <a:custGeom>
            <a:avLst/>
            <a:gdLst/>
            <a:ahLst/>
            <a:rect l="l" t="t" r="r" b="b"/>
            <a:pathLst>
              <a:path w="617" h="380">
                <a:moveTo>
                  <a:pt x="617" y="380"/>
                </a:moveTo>
                <a:lnTo>
                  <a:pt x="430" y="194"/>
                </a:lnTo>
                <a:lnTo>
                  <a:pt x="315" y="179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8" name=""/>
          <p:cNvSpPr/>
          <p:nvPr/>
        </p:nvSpPr>
        <p:spPr>
          <a:xfrm>
            <a:off x="1967040" y="1387440"/>
            <a:ext cx="3214440" cy="860400"/>
          </a:xfrm>
          <a:custGeom>
            <a:avLst/>
            <a:gdLst/>
            <a:ahLst/>
            <a:rect l="l" t="t" r="r" b="b"/>
            <a:pathLst>
              <a:path w="4145" h="1083">
                <a:moveTo>
                  <a:pt x="0" y="0"/>
                </a:moveTo>
                <a:lnTo>
                  <a:pt x="322" y="180"/>
                </a:lnTo>
                <a:lnTo>
                  <a:pt x="1283" y="302"/>
                </a:lnTo>
                <a:lnTo>
                  <a:pt x="1900" y="423"/>
                </a:lnTo>
                <a:lnTo>
                  <a:pt x="2660" y="431"/>
                </a:lnTo>
                <a:lnTo>
                  <a:pt x="2825" y="495"/>
                </a:lnTo>
                <a:lnTo>
                  <a:pt x="2933" y="395"/>
                </a:lnTo>
                <a:lnTo>
                  <a:pt x="3047" y="359"/>
                </a:lnTo>
                <a:lnTo>
                  <a:pt x="3908" y="330"/>
                </a:lnTo>
                <a:lnTo>
                  <a:pt x="3958" y="345"/>
                </a:lnTo>
                <a:lnTo>
                  <a:pt x="4015" y="409"/>
                </a:lnTo>
                <a:lnTo>
                  <a:pt x="4066" y="553"/>
                </a:lnTo>
                <a:lnTo>
                  <a:pt x="4101" y="969"/>
                </a:lnTo>
                <a:lnTo>
                  <a:pt x="4145" y="108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9" name=""/>
          <p:cNvSpPr/>
          <p:nvPr/>
        </p:nvSpPr>
        <p:spPr>
          <a:xfrm>
            <a:off x="1344600" y="1741320"/>
            <a:ext cx="961920" cy="1598760"/>
          </a:xfrm>
          <a:custGeom>
            <a:avLst/>
            <a:gdLst/>
            <a:ahLst/>
            <a:rect l="l" t="t" r="r" b="b"/>
            <a:pathLst>
              <a:path w="1240" h="2015">
                <a:moveTo>
                  <a:pt x="71" y="0"/>
                </a:moveTo>
                <a:lnTo>
                  <a:pt x="0" y="108"/>
                </a:lnTo>
                <a:lnTo>
                  <a:pt x="50" y="287"/>
                </a:lnTo>
                <a:lnTo>
                  <a:pt x="272" y="574"/>
                </a:lnTo>
                <a:lnTo>
                  <a:pt x="294" y="681"/>
                </a:lnTo>
                <a:lnTo>
                  <a:pt x="537" y="1011"/>
                </a:lnTo>
                <a:lnTo>
                  <a:pt x="717" y="1004"/>
                </a:lnTo>
                <a:lnTo>
                  <a:pt x="760" y="961"/>
                </a:lnTo>
                <a:lnTo>
                  <a:pt x="796" y="947"/>
                </a:lnTo>
                <a:lnTo>
                  <a:pt x="853" y="990"/>
                </a:lnTo>
                <a:lnTo>
                  <a:pt x="925" y="997"/>
                </a:lnTo>
                <a:lnTo>
                  <a:pt x="953" y="1126"/>
                </a:lnTo>
                <a:lnTo>
                  <a:pt x="1147" y="1320"/>
                </a:lnTo>
                <a:lnTo>
                  <a:pt x="1118" y="1477"/>
                </a:lnTo>
                <a:lnTo>
                  <a:pt x="1204" y="1542"/>
                </a:lnTo>
                <a:lnTo>
                  <a:pt x="1176" y="1664"/>
                </a:lnTo>
                <a:lnTo>
                  <a:pt x="1118" y="1736"/>
                </a:lnTo>
                <a:lnTo>
                  <a:pt x="1025" y="1786"/>
                </a:lnTo>
                <a:lnTo>
                  <a:pt x="1118" y="1922"/>
                </a:lnTo>
                <a:lnTo>
                  <a:pt x="1240" y="201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0" name=""/>
          <p:cNvSpPr/>
          <p:nvPr/>
        </p:nvSpPr>
        <p:spPr>
          <a:xfrm>
            <a:off x="2128680" y="1695600"/>
            <a:ext cx="189000" cy="984240"/>
          </a:xfrm>
          <a:custGeom>
            <a:avLst/>
            <a:gdLst/>
            <a:ahLst/>
            <a:rect l="l" t="t" r="r" b="b"/>
            <a:pathLst>
              <a:path w="243" h="1240">
                <a:moveTo>
                  <a:pt x="129" y="0"/>
                </a:moveTo>
                <a:lnTo>
                  <a:pt x="243" y="789"/>
                </a:lnTo>
                <a:lnTo>
                  <a:pt x="0" y="124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1" name=""/>
          <p:cNvSpPr/>
          <p:nvPr/>
        </p:nvSpPr>
        <p:spPr>
          <a:xfrm>
            <a:off x="952560" y="2992320"/>
            <a:ext cx="852480" cy="793800"/>
          </a:xfrm>
          <a:custGeom>
            <a:avLst/>
            <a:gdLst/>
            <a:ahLst/>
            <a:rect l="l" t="t" r="r" b="b"/>
            <a:pathLst>
              <a:path w="1097" h="999">
                <a:moveTo>
                  <a:pt x="172" y="0"/>
                </a:moveTo>
                <a:lnTo>
                  <a:pt x="138" y="149"/>
                </a:lnTo>
                <a:lnTo>
                  <a:pt x="93" y="211"/>
                </a:lnTo>
                <a:lnTo>
                  <a:pt x="109" y="315"/>
                </a:lnTo>
                <a:lnTo>
                  <a:pt x="0" y="373"/>
                </a:lnTo>
                <a:lnTo>
                  <a:pt x="36" y="563"/>
                </a:lnTo>
                <a:lnTo>
                  <a:pt x="161" y="608"/>
                </a:lnTo>
                <a:lnTo>
                  <a:pt x="448" y="843"/>
                </a:lnTo>
                <a:lnTo>
                  <a:pt x="740" y="900"/>
                </a:lnTo>
                <a:lnTo>
                  <a:pt x="1097" y="999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2" name=""/>
          <p:cNvSpPr/>
          <p:nvPr/>
        </p:nvSpPr>
        <p:spPr>
          <a:xfrm>
            <a:off x="1727280" y="3486240"/>
            <a:ext cx="1349280" cy="850680"/>
          </a:xfrm>
          <a:custGeom>
            <a:avLst/>
            <a:gdLst/>
            <a:ahLst/>
            <a:rect l="l" t="t" r="r" b="b"/>
            <a:pathLst>
              <a:path w="1740" h="1072">
                <a:moveTo>
                  <a:pt x="0" y="0"/>
                </a:moveTo>
                <a:lnTo>
                  <a:pt x="138" y="533"/>
                </a:lnTo>
                <a:lnTo>
                  <a:pt x="419" y="665"/>
                </a:lnTo>
                <a:lnTo>
                  <a:pt x="740" y="603"/>
                </a:lnTo>
                <a:lnTo>
                  <a:pt x="1740" y="1072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3" name=""/>
          <p:cNvSpPr/>
          <p:nvPr/>
        </p:nvSpPr>
        <p:spPr>
          <a:xfrm>
            <a:off x="2354400" y="2290680"/>
            <a:ext cx="88920" cy="4143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4" name=""/>
          <p:cNvSpPr/>
          <p:nvPr/>
        </p:nvSpPr>
        <p:spPr>
          <a:xfrm>
            <a:off x="2185920" y="2647800"/>
            <a:ext cx="1187640" cy="1009800"/>
          </a:xfrm>
          <a:custGeom>
            <a:avLst/>
            <a:gdLst/>
            <a:ahLst/>
            <a:rect l="l" t="t" r="r" b="b"/>
            <a:pathLst>
              <a:path w="1531" h="1273">
                <a:moveTo>
                  <a:pt x="0" y="0"/>
                </a:moveTo>
                <a:lnTo>
                  <a:pt x="81" y="63"/>
                </a:lnTo>
                <a:lnTo>
                  <a:pt x="172" y="34"/>
                </a:lnTo>
                <a:lnTo>
                  <a:pt x="511" y="120"/>
                </a:lnTo>
                <a:lnTo>
                  <a:pt x="590" y="224"/>
                </a:lnTo>
                <a:lnTo>
                  <a:pt x="655" y="235"/>
                </a:lnTo>
                <a:lnTo>
                  <a:pt x="1336" y="723"/>
                </a:lnTo>
                <a:lnTo>
                  <a:pt x="1508" y="746"/>
                </a:lnTo>
                <a:lnTo>
                  <a:pt x="1531" y="127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5" name=""/>
          <p:cNvSpPr/>
          <p:nvPr/>
        </p:nvSpPr>
        <p:spPr>
          <a:xfrm>
            <a:off x="2257560" y="2697120"/>
            <a:ext cx="1577880" cy="714240"/>
          </a:xfrm>
          <a:custGeom>
            <a:avLst/>
            <a:gdLst/>
            <a:ahLst/>
            <a:rect l="l" t="t" r="r" b="b"/>
            <a:pathLst>
              <a:path w="2036" h="900">
                <a:moveTo>
                  <a:pt x="0" y="0"/>
                </a:moveTo>
                <a:lnTo>
                  <a:pt x="263" y="47"/>
                </a:lnTo>
                <a:lnTo>
                  <a:pt x="355" y="91"/>
                </a:lnTo>
                <a:lnTo>
                  <a:pt x="487" y="143"/>
                </a:lnTo>
                <a:lnTo>
                  <a:pt x="568" y="224"/>
                </a:lnTo>
                <a:lnTo>
                  <a:pt x="597" y="642"/>
                </a:lnTo>
                <a:lnTo>
                  <a:pt x="774" y="895"/>
                </a:lnTo>
                <a:lnTo>
                  <a:pt x="1497" y="900"/>
                </a:lnTo>
                <a:lnTo>
                  <a:pt x="1817" y="895"/>
                </a:lnTo>
                <a:lnTo>
                  <a:pt x="2036" y="82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6" name=""/>
          <p:cNvSpPr/>
          <p:nvPr/>
        </p:nvSpPr>
        <p:spPr>
          <a:xfrm>
            <a:off x="2716200" y="3129120"/>
            <a:ext cx="136440" cy="27756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7" name=""/>
          <p:cNvSpPr/>
          <p:nvPr/>
        </p:nvSpPr>
        <p:spPr>
          <a:xfrm flipV="1">
            <a:off x="2744640" y="4013280"/>
            <a:ext cx="419400" cy="217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8" name=""/>
          <p:cNvSpPr/>
          <p:nvPr/>
        </p:nvSpPr>
        <p:spPr>
          <a:xfrm flipH="1" flipV="1">
            <a:off x="2892240" y="4162320"/>
            <a:ext cx="236520" cy="748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9" name=""/>
          <p:cNvSpPr/>
          <p:nvPr/>
        </p:nvSpPr>
        <p:spPr>
          <a:xfrm>
            <a:off x="3368520" y="3024360"/>
            <a:ext cx="289080" cy="564840"/>
          </a:xfrm>
          <a:custGeom>
            <a:avLst/>
            <a:gdLst/>
            <a:ahLst/>
            <a:rect l="l" t="t" r="r" b="b"/>
            <a:pathLst>
              <a:path w="373" h="712">
                <a:moveTo>
                  <a:pt x="373" y="0"/>
                </a:moveTo>
                <a:lnTo>
                  <a:pt x="349" y="144"/>
                </a:lnTo>
                <a:lnTo>
                  <a:pt x="292" y="266"/>
                </a:lnTo>
                <a:lnTo>
                  <a:pt x="253" y="483"/>
                </a:lnTo>
                <a:lnTo>
                  <a:pt x="97" y="667"/>
                </a:lnTo>
                <a:lnTo>
                  <a:pt x="0" y="71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0" name=""/>
          <p:cNvSpPr/>
          <p:nvPr/>
        </p:nvSpPr>
        <p:spPr>
          <a:xfrm>
            <a:off x="3076560" y="3379680"/>
            <a:ext cx="328680" cy="287280"/>
          </a:xfrm>
          <a:custGeom>
            <a:avLst/>
            <a:gdLst/>
            <a:ahLst/>
            <a:rect l="l" t="t" r="r" b="b"/>
            <a:pathLst>
              <a:path w="423" h="362">
                <a:moveTo>
                  <a:pt x="68" y="362"/>
                </a:moveTo>
                <a:lnTo>
                  <a:pt x="423" y="86"/>
                </a:lnTo>
                <a:lnTo>
                  <a:pt x="416" y="28"/>
                </a:lnTo>
                <a:lnTo>
                  <a:pt x="377" y="0"/>
                </a:lnTo>
                <a:lnTo>
                  <a:pt x="0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1" name=""/>
          <p:cNvSpPr/>
          <p:nvPr/>
        </p:nvSpPr>
        <p:spPr>
          <a:xfrm>
            <a:off x="3208320" y="3557520"/>
            <a:ext cx="979560" cy="228600"/>
          </a:xfrm>
          <a:custGeom>
            <a:avLst/>
            <a:gdLst/>
            <a:ahLst/>
            <a:rect l="l" t="t" r="r" b="b"/>
            <a:pathLst>
              <a:path w="1262" h="287">
                <a:moveTo>
                  <a:pt x="0" y="68"/>
                </a:moveTo>
                <a:lnTo>
                  <a:pt x="80" y="154"/>
                </a:lnTo>
                <a:lnTo>
                  <a:pt x="182" y="245"/>
                </a:lnTo>
                <a:lnTo>
                  <a:pt x="297" y="287"/>
                </a:lnTo>
                <a:lnTo>
                  <a:pt x="464" y="281"/>
                </a:lnTo>
                <a:lnTo>
                  <a:pt x="860" y="138"/>
                </a:lnTo>
                <a:lnTo>
                  <a:pt x="126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2" name=""/>
          <p:cNvSpPr/>
          <p:nvPr/>
        </p:nvSpPr>
        <p:spPr>
          <a:xfrm>
            <a:off x="3728880" y="3521160"/>
            <a:ext cx="154080" cy="145800"/>
          </a:xfrm>
          <a:custGeom>
            <a:avLst/>
            <a:gdLst/>
            <a:ahLst/>
            <a:rect l="l" t="t" r="r" b="b"/>
            <a:pathLst>
              <a:path w="201" h="185">
                <a:moveTo>
                  <a:pt x="0" y="0"/>
                </a:moveTo>
                <a:lnTo>
                  <a:pt x="75" y="99"/>
                </a:lnTo>
                <a:lnTo>
                  <a:pt x="201" y="18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3" name=""/>
          <p:cNvSpPr/>
          <p:nvPr/>
        </p:nvSpPr>
        <p:spPr>
          <a:xfrm>
            <a:off x="3102120" y="2660760"/>
            <a:ext cx="1214280" cy="689040"/>
          </a:xfrm>
          <a:custGeom>
            <a:avLst/>
            <a:gdLst/>
            <a:ahLst/>
            <a:rect l="l" t="t" r="r" b="b"/>
            <a:pathLst>
              <a:path w="1566" h="868">
                <a:moveTo>
                  <a:pt x="1566" y="0"/>
                </a:moveTo>
                <a:lnTo>
                  <a:pt x="1301" y="144"/>
                </a:lnTo>
                <a:lnTo>
                  <a:pt x="1158" y="190"/>
                </a:lnTo>
                <a:lnTo>
                  <a:pt x="636" y="248"/>
                </a:lnTo>
                <a:lnTo>
                  <a:pt x="0" y="86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4" name=""/>
          <p:cNvSpPr/>
          <p:nvPr/>
        </p:nvSpPr>
        <p:spPr>
          <a:xfrm>
            <a:off x="3427560" y="1782720"/>
            <a:ext cx="679320" cy="568440"/>
          </a:xfrm>
          <a:custGeom>
            <a:avLst/>
            <a:gdLst/>
            <a:ahLst/>
            <a:rect l="l" t="t" r="r" b="b"/>
            <a:pathLst>
              <a:path w="877" h="717">
                <a:moveTo>
                  <a:pt x="0" y="0"/>
                </a:moveTo>
                <a:lnTo>
                  <a:pt x="45" y="310"/>
                </a:lnTo>
                <a:lnTo>
                  <a:pt x="86" y="373"/>
                </a:lnTo>
                <a:lnTo>
                  <a:pt x="274" y="475"/>
                </a:lnTo>
                <a:lnTo>
                  <a:pt x="733" y="717"/>
                </a:lnTo>
                <a:lnTo>
                  <a:pt x="877" y="71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5" name=""/>
          <p:cNvSpPr/>
          <p:nvPr/>
        </p:nvSpPr>
        <p:spPr>
          <a:xfrm>
            <a:off x="3430440" y="1782720"/>
            <a:ext cx="1028880" cy="390600"/>
          </a:xfrm>
          <a:custGeom>
            <a:avLst/>
            <a:gdLst/>
            <a:ahLst/>
            <a:rect l="l" t="t" r="r" b="b"/>
            <a:pathLst>
              <a:path w="1325" h="493">
                <a:moveTo>
                  <a:pt x="0" y="0"/>
                </a:moveTo>
                <a:lnTo>
                  <a:pt x="241" y="269"/>
                </a:lnTo>
                <a:lnTo>
                  <a:pt x="418" y="274"/>
                </a:lnTo>
                <a:lnTo>
                  <a:pt x="465" y="373"/>
                </a:lnTo>
                <a:lnTo>
                  <a:pt x="562" y="407"/>
                </a:lnTo>
                <a:lnTo>
                  <a:pt x="838" y="407"/>
                </a:lnTo>
                <a:lnTo>
                  <a:pt x="1044" y="493"/>
                </a:lnTo>
                <a:lnTo>
                  <a:pt x="1325" y="38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6" name=""/>
          <p:cNvSpPr/>
          <p:nvPr/>
        </p:nvSpPr>
        <p:spPr>
          <a:xfrm>
            <a:off x="5130720" y="1908000"/>
            <a:ext cx="590760" cy="10188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7" name=""/>
          <p:cNvSpPr/>
          <p:nvPr/>
        </p:nvSpPr>
        <p:spPr>
          <a:xfrm>
            <a:off x="5014800" y="1995480"/>
            <a:ext cx="532080" cy="450720"/>
          </a:xfrm>
          <a:custGeom>
            <a:avLst/>
            <a:gdLst/>
            <a:ahLst/>
            <a:rect l="l" t="t" r="r" b="b"/>
            <a:pathLst>
              <a:path w="687" h="568">
                <a:moveTo>
                  <a:pt x="687" y="0"/>
                </a:moveTo>
                <a:lnTo>
                  <a:pt x="653" y="47"/>
                </a:lnTo>
                <a:lnTo>
                  <a:pt x="491" y="156"/>
                </a:lnTo>
                <a:lnTo>
                  <a:pt x="339" y="276"/>
                </a:lnTo>
                <a:lnTo>
                  <a:pt x="224" y="310"/>
                </a:lnTo>
                <a:lnTo>
                  <a:pt x="115" y="350"/>
                </a:lnTo>
                <a:lnTo>
                  <a:pt x="34" y="407"/>
                </a:lnTo>
                <a:lnTo>
                  <a:pt x="6" y="472"/>
                </a:lnTo>
                <a:lnTo>
                  <a:pt x="0" y="540"/>
                </a:lnTo>
                <a:lnTo>
                  <a:pt x="52" y="568"/>
                </a:lnTo>
                <a:lnTo>
                  <a:pt x="144" y="54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8" name=""/>
          <p:cNvSpPr/>
          <p:nvPr/>
        </p:nvSpPr>
        <p:spPr>
          <a:xfrm>
            <a:off x="3614760" y="2370240"/>
            <a:ext cx="2293920" cy="1598400"/>
          </a:xfrm>
          <a:custGeom>
            <a:avLst/>
            <a:gdLst/>
            <a:ahLst/>
            <a:rect l="l" t="t" r="r" b="b"/>
            <a:pathLst>
              <a:path w="2958" h="2013">
                <a:moveTo>
                  <a:pt x="2958" y="0"/>
                </a:moveTo>
                <a:lnTo>
                  <a:pt x="2666" y="193"/>
                </a:lnTo>
                <a:lnTo>
                  <a:pt x="2528" y="446"/>
                </a:lnTo>
                <a:lnTo>
                  <a:pt x="2121" y="545"/>
                </a:lnTo>
                <a:lnTo>
                  <a:pt x="1816" y="681"/>
                </a:lnTo>
                <a:lnTo>
                  <a:pt x="1377" y="756"/>
                </a:lnTo>
                <a:lnTo>
                  <a:pt x="986" y="1025"/>
                </a:lnTo>
                <a:lnTo>
                  <a:pt x="740" y="1296"/>
                </a:lnTo>
                <a:lnTo>
                  <a:pt x="326" y="1807"/>
                </a:lnTo>
                <a:lnTo>
                  <a:pt x="86" y="1984"/>
                </a:lnTo>
                <a:lnTo>
                  <a:pt x="0" y="201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9" name=""/>
          <p:cNvSpPr/>
          <p:nvPr/>
        </p:nvSpPr>
        <p:spPr>
          <a:xfrm>
            <a:off x="4454640" y="2085840"/>
            <a:ext cx="372960" cy="489240"/>
          </a:xfrm>
          <a:custGeom>
            <a:avLst/>
            <a:gdLst/>
            <a:ahLst/>
            <a:rect l="l" t="t" r="r" b="b"/>
            <a:pathLst>
              <a:path w="482" h="615">
                <a:moveTo>
                  <a:pt x="0" y="0"/>
                </a:moveTo>
                <a:lnTo>
                  <a:pt x="81" y="12"/>
                </a:lnTo>
                <a:lnTo>
                  <a:pt x="172" y="477"/>
                </a:lnTo>
                <a:lnTo>
                  <a:pt x="211" y="550"/>
                </a:lnTo>
                <a:lnTo>
                  <a:pt x="482" y="61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0" name=""/>
          <p:cNvSpPr/>
          <p:nvPr/>
        </p:nvSpPr>
        <p:spPr>
          <a:xfrm>
            <a:off x="4094280" y="2282760"/>
            <a:ext cx="195120" cy="341280"/>
          </a:xfrm>
          <a:custGeom>
            <a:avLst/>
            <a:gdLst/>
            <a:ahLst/>
            <a:rect l="l" t="t" r="r" b="b"/>
            <a:pathLst>
              <a:path w="252" h="430">
                <a:moveTo>
                  <a:pt x="39" y="131"/>
                </a:moveTo>
                <a:lnTo>
                  <a:pt x="5" y="63"/>
                </a:lnTo>
                <a:lnTo>
                  <a:pt x="0" y="29"/>
                </a:lnTo>
                <a:lnTo>
                  <a:pt x="28" y="6"/>
                </a:lnTo>
                <a:lnTo>
                  <a:pt x="173" y="0"/>
                </a:lnTo>
                <a:lnTo>
                  <a:pt x="247" y="373"/>
                </a:lnTo>
                <a:lnTo>
                  <a:pt x="218" y="430"/>
                </a:lnTo>
                <a:lnTo>
                  <a:pt x="132" y="355"/>
                </a:lnTo>
                <a:lnTo>
                  <a:pt x="161" y="149"/>
                </a:lnTo>
                <a:lnTo>
                  <a:pt x="252" y="10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1" name=""/>
          <p:cNvSpPr/>
          <p:nvPr/>
        </p:nvSpPr>
        <p:spPr>
          <a:xfrm>
            <a:off x="4262400" y="2487600"/>
            <a:ext cx="333360" cy="29196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2" name=""/>
          <p:cNvSpPr/>
          <p:nvPr/>
        </p:nvSpPr>
        <p:spPr>
          <a:xfrm>
            <a:off x="4502160" y="2678040"/>
            <a:ext cx="160200" cy="828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3" name=""/>
          <p:cNvSpPr/>
          <p:nvPr/>
        </p:nvSpPr>
        <p:spPr>
          <a:xfrm>
            <a:off x="5254560" y="2568600"/>
            <a:ext cx="355680" cy="8712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4" name=""/>
          <p:cNvSpPr/>
          <p:nvPr/>
        </p:nvSpPr>
        <p:spPr>
          <a:xfrm>
            <a:off x="3502080" y="2655720"/>
            <a:ext cx="2108160" cy="1845000"/>
          </a:xfrm>
          <a:custGeom>
            <a:avLst/>
            <a:gdLst/>
            <a:ahLst/>
            <a:rect l="l" t="t" r="r" b="b"/>
            <a:pathLst>
              <a:path w="2719" h="2324">
                <a:moveTo>
                  <a:pt x="2719" y="0"/>
                </a:moveTo>
                <a:lnTo>
                  <a:pt x="2644" y="70"/>
                </a:lnTo>
                <a:lnTo>
                  <a:pt x="2524" y="127"/>
                </a:lnTo>
                <a:lnTo>
                  <a:pt x="2433" y="321"/>
                </a:lnTo>
                <a:lnTo>
                  <a:pt x="2409" y="402"/>
                </a:lnTo>
                <a:lnTo>
                  <a:pt x="2370" y="516"/>
                </a:lnTo>
                <a:lnTo>
                  <a:pt x="2305" y="678"/>
                </a:lnTo>
                <a:lnTo>
                  <a:pt x="2289" y="678"/>
                </a:lnTo>
                <a:lnTo>
                  <a:pt x="2226" y="861"/>
                </a:lnTo>
                <a:lnTo>
                  <a:pt x="2099" y="999"/>
                </a:lnTo>
                <a:lnTo>
                  <a:pt x="2047" y="1017"/>
                </a:lnTo>
                <a:lnTo>
                  <a:pt x="1755" y="1400"/>
                </a:lnTo>
                <a:lnTo>
                  <a:pt x="1692" y="1429"/>
                </a:lnTo>
                <a:lnTo>
                  <a:pt x="1301" y="1658"/>
                </a:lnTo>
                <a:lnTo>
                  <a:pt x="1079" y="1768"/>
                </a:lnTo>
                <a:lnTo>
                  <a:pt x="769" y="1992"/>
                </a:lnTo>
                <a:lnTo>
                  <a:pt x="717" y="1992"/>
                </a:lnTo>
                <a:lnTo>
                  <a:pt x="167" y="2123"/>
                </a:lnTo>
                <a:lnTo>
                  <a:pt x="0" y="2324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5" name=""/>
          <p:cNvSpPr/>
          <p:nvPr/>
        </p:nvSpPr>
        <p:spPr>
          <a:xfrm>
            <a:off x="3191040" y="2610000"/>
            <a:ext cx="1549080" cy="1858680"/>
          </a:xfrm>
          <a:custGeom>
            <a:avLst/>
            <a:gdLst/>
            <a:ahLst/>
            <a:rect l="l" t="t" r="r" b="b"/>
            <a:pathLst>
              <a:path w="1999" h="2341">
                <a:moveTo>
                  <a:pt x="1999" y="0"/>
                </a:moveTo>
                <a:lnTo>
                  <a:pt x="1901" y="195"/>
                </a:lnTo>
                <a:lnTo>
                  <a:pt x="1671" y="636"/>
                </a:lnTo>
                <a:lnTo>
                  <a:pt x="1598" y="740"/>
                </a:lnTo>
                <a:lnTo>
                  <a:pt x="1460" y="1045"/>
                </a:lnTo>
                <a:lnTo>
                  <a:pt x="1418" y="1131"/>
                </a:lnTo>
                <a:lnTo>
                  <a:pt x="1236" y="1504"/>
                </a:lnTo>
                <a:lnTo>
                  <a:pt x="712" y="1898"/>
                </a:lnTo>
                <a:lnTo>
                  <a:pt x="248" y="2094"/>
                </a:lnTo>
                <a:lnTo>
                  <a:pt x="0" y="234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6" name=""/>
          <p:cNvSpPr/>
          <p:nvPr/>
        </p:nvSpPr>
        <p:spPr>
          <a:xfrm>
            <a:off x="3635280" y="2670120"/>
            <a:ext cx="666720" cy="1594080"/>
          </a:xfrm>
          <a:custGeom>
            <a:avLst/>
            <a:gdLst/>
            <a:ahLst/>
            <a:rect l="l" t="t" r="r" b="b"/>
            <a:pathLst>
              <a:path w="860" h="2008">
                <a:moveTo>
                  <a:pt x="860" y="0"/>
                </a:moveTo>
                <a:lnTo>
                  <a:pt x="803" y="493"/>
                </a:lnTo>
                <a:lnTo>
                  <a:pt x="746" y="516"/>
                </a:lnTo>
                <a:lnTo>
                  <a:pt x="688" y="722"/>
                </a:lnTo>
                <a:lnTo>
                  <a:pt x="654" y="746"/>
                </a:lnTo>
                <a:lnTo>
                  <a:pt x="470" y="1176"/>
                </a:lnTo>
                <a:lnTo>
                  <a:pt x="269" y="1434"/>
                </a:lnTo>
                <a:lnTo>
                  <a:pt x="34" y="1617"/>
                </a:lnTo>
                <a:lnTo>
                  <a:pt x="63" y="1721"/>
                </a:lnTo>
                <a:lnTo>
                  <a:pt x="0" y="2008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7" name=""/>
          <p:cNvSpPr/>
          <p:nvPr/>
        </p:nvSpPr>
        <p:spPr>
          <a:xfrm>
            <a:off x="5153040" y="2705040"/>
            <a:ext cx="531720" cy="174600"/>
          </a:xfrm>
          <a:custGeom>
            <a:avLst/>
            <a:gdLst/>
            <a:ahLst/>
            <a:rect l="l" t="t" r="r" b="b"/>
            <a:pathLst>
              <a:path w="686" h="218">
                <a:moveTo>
                  <a:pt x="686" y="7"/>
                </a:moveTo>
                <a:lnTo>
                  <a:pt x="624" y="93"/>
                </a:lnTo>
                <a:lnTo>
                  <a:pt x="376" y="46"/>
                </a:lnTo>
                <a:lnTo>
                  <a:pt x="184" y="0"/>
                </a:lnTo>
                <a:lnTo>
                  <a:pt x="57" y="18"/>
                </a:lnTo>
                <a:lnTo>
                  <a:pt x="0" y="166"/>
                </a:lnTo>
                <a:lnTo>
                  <a:pt x="34" y="21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8" name=""/>
          <p:cNvSpPr/>
          <p:nvPr/>
        </p:nvSpPr>
        <p:spPr>
          <a:xfrm>
            <a:off x="4921200" y="2951280"/>
            <a:ext cx="432000" cy="255600"/>
          </a:xfrm>
          <a:custGeom>
            <a:avLst/>
            <a:gdLst/>
            <a:ahLst/>
            <a:rect l="l" t="t" r="r" b="b"/>
            <a:pathLst>
              <a:path w="558" h="321">
                <a:moveTo>
                  <a:pt x="558" y="0"/>
                </a:moveTo>
                <a:lnTo>
                  <a:pt x="443" y="281"/>
                </a:lnTo>
                <a:lnTo>
                  <a:pt x="264" y="276"/>
                </a:lnTo>
                <a:lnTo>
                  <a:pt x="167" y="315"/>
                </a:lnTo>
                <a:lnTo>
                  <a:pt x="0" y="321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9" name=""/>
          <p:cNvSpPr/>
          <p:nvPr/>
        </p:nvSpPr>
        <p:spPr>
          <a:xfrm>
            <a:off x="4889520" y="2620800"/>
            <a:ext cx="84240" cy="412920"/>
          </a:xfrm>
          <a:custGeom>
            <a:avLst/>
            <a:gdLst/>
            <a:ahLst/>
            <a:rect l="l" t="t" r="r" b="b"/>
            <a:pathLst>
              <a:path w="107" h="522">
                <a:moveTo>
                  <a:pt x="63" y="0"/>
                </a:moveTo>
                <a:lnTo>
                  <a:pt x="107" y="63"/>
                </a:lnTo>
                <a:lnTo>
                  <a:pt x="0" y="172"/>
                </a:lnTo>
                <a:lnTo>
                  <a:pt x="18" y="52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0" name=""/>
          <p:cNvSpPr/>
          <p:nvPr/>
        </p:nvSpPr>
        <p:spPr>
          <a:xfrm>
            <a:off x="4765680" y="2670120"/>
            <a:ext cx="333360" cy="8100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1" name=""/>
          <p:cNvSpPr/>
          <p:nvPr/>
        </p:nvSpPr>
        <p:spPr>
          <a:xfrm flipV="1">
            <a:off x="4276800" y="4514760"/>
            <a:ext cx="39600" cy="446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2" name=""/>
          <p:cNvSpPr/>
          <p:nvPr/>
        </p:nvSpPr>
        <p:spPr>
          <a:xfrm>
            <a:off x="4084560" y="3693960"/>
            <a:ext cx="1071720" cy="378000"/>
          </a:xfrm>
          <a:custGeom>
            <a:avLst/>
            <a:gdLst/>
            <a:ahLst/>
            <a:rect l="l" t="t" r="r" b="b"/>
            <a:pathLst>
              <a:path w="1382" h="475">
                <a:moveTo>
                  <a:pt x="1382" y="0"/>
                </a:moveTo>
                <a:lnTo>
                  <a:pt x="1153" y="154"/>
                </a:lnTo>
                <a:lnTo>
                  <a:pt x="975" y="195"/>
                </a:lnTo>
                <a:lnTo>
                  <a:pt x="522" y="281"/>
                </a:lnTo>
                <a:lnTo>
                  <a:pt x="230" y="470"/>
                </a:lnTo>
                <a:lnTo>
                  <a:pt x="0" y="47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3" name=""/>
          <p:cNvSpPr/>
          <p:nvPr/>
        </p:nvSpPr>
        <p:spPr>
          <a:xfrm>
            <a:off x="3728880" y="3720960"/>
            <a:ext cx="1182960" cy="343080"/>
          </a:xfrm>
          <a:custGeom>
            <a:avLst/>
            <a:gdLst/>
            <a:ahLst/>
            <a:rect l="l" t="t" r="r" b="b"/>
            <a:pathLst>
              <a:path w="1526" h="430">
                <a:moveTo>
                  <a:pt x="1492" y="219"/>
                </a:moveTo>
                <a:lnTo>
                  <a:pt x="1447" y="161"/>
                </a:lnTo>
                <a:lnTo>
                  <a:pt x="1526" y="34"/>
                </a:lnTo>
                <a:lnTo>
                  <a:pt x="1515" y="0"/>
                </a:lnTo>
                <a:lnTo>
                  <a:pt x="1275" y="29"/>
                </a:lnTo>
                <a:lnTo>
                  <a:pt x="866" y="138"/>
                </a:lnTo>
                <a:lnTo>
                  <a:pt x="602" y="298"/>
                </a:lnTo>
                <a:lnTo>
                  <a:pt x="362" y="310"/>
                </a:lnTo>
                <a:lnTo>
                  <a:pt x="0" y="43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4" name=""/>
          <p:cNvSpPr/>
          <p:nvPr/>
        </p:nvSpPr>
        <p:spPr>
          <a:xfrm>
            <a:off x="4659480" y="3567240"/>
            <a:ext cx="80640" cy="17784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5" name=""/>
          <p:cNvSpPr/>
          <p:nvPr/>
        </p:nvSpPr>
        <p:spPr>
          <a:xfrm>
            <a:off x="4911840" y="3740040"/>
            <a:ext cx="61920" cy="81000"/>
          </a:xfrm>
          <a:custGeom>
            <a:avLst/>
            <a:gdLst/>
            <a:ahLst/>
            <a:rect l="l" t="t" r="r" b="b"/>
            <a:pathLst>
              <a:path w="80" h="102">
                <a:moveTo>
                  <a:pt x="80" y="102"/>
                </a:moveTo>
                <a:lnTo>
                  <a:pt x="12" y="52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6" name=""/>
          <p:cNvSpPr/>
          <p:nvPr/>
        </p:nvSpPr>
        <p:spPr>
          <a:xfrm>
            <a:off x="4627440" y="3672000"/>
            <a:ext cx="22320" cy="9504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7" name=""/>
          <p:cNvSpPr/>
          <p:nvPr/>
        </p:nvSpPr>
        <p:spPr>
          <a:xfrm>
            <a:off x="4187880" y="3957480"/>
            <a:ext cx="279360" cy="492120"/>
          </a:xfrm>
          <a:custGeom>
            <a:avLst/>
            <a:gdLst/>
            <a:ahLst/>
            <a:rect l="l" t="t" r="r" b="b"/>
            <a:pathLst>
              <a:path w="360" h="620">
                <a:moveTo>
                  <a:pt x="360" y="620"/>
                </a:moveTo>
                <a:lnTo>
                  <a:pt x="206" y="563"/>
                </a:lnTo>
                <a:lnTo>
                  <a:pt x="97" y="424"/>
                </a:lnTo>
                <a:lnTo>
                  <a:pt x="62" y="333"/>
                </a:lnTo>
                <a:lnTo>
                  <a:pt x="0" y="258"/>
                </a:lnTo>
                <a:lnTo>
                  <a:pt x="39" y="138"/>
                </a:lnTo>
                <a:lnTo>
                  <a:pt x="16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8" name=""/>
          <p:cNvSpPr/>
          <p:nvPr/>
        </p:nvSpPr>
        <p:spPr>
          <a:xfrm>
            <a:off x="3701880" y="2825640"/>
            <a:ext cx="1157400" cy="1150920"/>
          </a:xfrm>
          <a:custGeom>
            <a:avLst/>
            <a:gdLst/>
            <a:ahLst/>
            <a:rect l="l" t="t" r="r" b="b"/>
            <a:pathLst>
              <a:path w="1492" h="1451">
                <a:moveTo>
                  <a:pt x="1492" y="0"/>
                </a:moveTo>
                <a:lnTo>
                  <a:pt x="1377" y="22"/>
                </a:lnTo>
                <a:lnTo>
                  <a:pt x="1158" y="493"/>
                </a:lnTo>
                <a:lnTo>
                  <a:pt x="746" y="780"/>
                </a:lnTo>
                <a:lnTo>
                  <a:pt x="550" y="1164"/>
                </a:lnTo>
                <a:lnTo>
                  <a:pt x="287" y="1399"/>
                </a:lnTo>
                <a:lnTo>
                  <a:pt x="63" y="1451"/>
                </a:lnTo>
                <a:lnTo>
                  <a:pt x="0" y="142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9" name=""/>
          <p:cNvSpPr/>
          <p:nvPr/>
        </p:nvSpPr>
        <p:spPr>
          <a:xfrm>
            <a:off x="3301920" y="4754520"/>
            <a:ext cx="39600" cy="9216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solidFill>
            <a:srgbClr val="ffe80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0" name=""/>
          <p:cNvSpPr/>
          <p:nvPr/>
        </p:nvSpPr>
        <p:spPr>
          <a:xfrm>
            <a:off x="3235320" y="4363920"/>
            <a:ext cx="379440" cy="470160"/>
          </a:xfrm>
          <a:custGeom>
            <a:avLst/>
            <a:gdLst/>
            <a:ahLst/>
            <a:rect l="l" t="t" r="r" b="b"/>
            <a:pathLst>
              <a:path w="489" h="591">
                <a:moveTo>
                  <a:pt x="0" y="591"/>
                </a:moveTo>
                <a:lnTo>
                  <a:pt x="91" y="487"/>
                </a:lnTo>
                <a:lnTo>
                  <a:pt x="218" y="328"/>
                </a:lnTo>
                <a:lnTo>
                  <a:pt x="351" y="229"/>
                </a:lnTo>
                <a:lnTo>
                  <a:pt x="455" y="177"/>
                </a:lnTo>
                <a:lnTo>
                  <a:pt x="489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1" name=""/>
          <p:cNvSpPr/>
          <p:nvPr/>
        </p:nvSpPr>
        <p:spPr>
          <a:xfrm>
            <a:off x="3840120" y="3467160"/>
            <a:ext cx="701640" cy="1023840"/>
          </a:xfrm>
          <a:custGeom>
            <a:avLst/>
            <a:gdLst/>
            <a:ahLst/>
            <a:rect l="l" t="t" r="r" b="b"/>
            <a:pathLst>
              <a:path w="907" h="1291">
                <a:moveTo>
                  <a:pt x="0" y="1291"/>
                </a:moveTo>
                <a:lnTo>
                  <a:pt x="12" y="1119"/>
                </a:lnTo>
                <a:lnTo>
                  <a:pt x="12" y="1072"/>
                </a:lnTo>
                <a:lnTo>
                  <a:pt x="86" y="929"/>
                </a:lnTo>
                <a:lnTo>
                  <a:pt x="75" y="866"/>
                </a:lnTo>
                <a:lnTo>
                  <a:pt x="206" y="827"/>
                </a:lnTo>
                <a:lnTo>
                  <a:pt x="396" y="626"/>
                </a:lnTo>
                <a:lnTo>
                  <a:pt x="464" y="516"/>
                </a:lnTo>
                <a:lnTo>
                  <a:pt x="620" y="418"/>
                </a:lnTo>
                <a:lnTo>
                  <a:pt x="815" y="229"/>
                </a:lnTo>
                <a:lnTo>
                  <a:pt x="907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2" name=""/>
          <p:cNvSpPr/>
          <p:nvPr/>
        </p:nvSpPr>
        <p:spPr>
          <a:xfrm>
            <a:off x="4000680" y="3098880"/>
            <a:ext cx="266400" cy="523800"/>
          </a:xfrm>
          <a:custGeom>
            <a:avLst/>
            <a:gdLst/>
            <a:ahLst/>
            <a:rect l="l" t="t" r="r" b="b"/>
            <a:pathLst>
              <a:path w="344" h="659">
                <a:moveTo>
                  <a:pt x="344" y="50"/>
                </a:moveTo>
                <a:lnTo>
                  <a:pt x="281" y="62"/>
                </a:lnTo>
                <a:lnTo>
                  <a:pt x="200" y="0"/>
                </a:lnTo>
                <a:lnTo>
                  <a:pt x="184" y="159"/>
                </a:lnTo>
                <a:lnTo>
                  <a:pt x="0" y="659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3" name=""/>
          <p:cNvSpPr/>
          <p:nvPr/>
        </p:nvSpPr>
        <p:spPr>
          <a:xfrm>
            <a:off x="4421160" y="2870280"/>
            <a:ext cx="41400" cy="377640"/>
          </a:xfrm>
          <a:custGeom>
            <a:avLst/>
            <a:gdLst/>
            <a:ahLst/>
            <a:rect l="l" t="t" r="r" b="b"/>
            <a:pathLst>
              <a:path w="52" h="475">
                <a:moveTo>
                  <a:pt x="0" y="0"/>
                </a:moveTo>
                <a:lnTo>
                  <a:pt x="52" y="200"/>
                </a:lnTo>
                <a:lnTo>
                  <a:pt x="36" y="47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4" name=""/>
          <p:cNvSpPr/>
          <p:nvPr/>
        </p:nvSpPr>
        <p:spPr>
          <a:xfrm flipH="1" flipV="1">
            <a:off x="4498920" y="3274560"/>
            <a:ext cx="61920" cy="128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5" name=""/>
          <p:cNvSpPr/>
          <p:nvPr/>
        </p:nvSpPr>
        <p:spPr>
          <a:xfrm>
            <a:off x="3894120" y="3019320"/>
            <a:ext cx="927000" cy="1471680"/>
          </a:xfrm>
          <a:custGeom>
            <a:avLst/>
            <a:gdLst/>
            <a:ahLst/>
            <a:rect l="l" t="t" r="r" b="b"/>
            <a:pathLst>
              <a:path w="1198" h="1854">
                <a:moveTo>
                  <a:pt x="1072" y="0"/>
                </a:moveTo>
                <a:lnTo>
                  <a:pt x="1198" y="143"/>
                </a:lnTo>
                <a:lnTo>
                  <a:pt x="1067" y="264"/>
                </a:lnTo>
                <a:lnTo>
                  <a:pt x="992" y="477"/>
                </a:lnTo>
                <a:lnTo>
                  <a:pt x="574" y="947"/>
                </a:lnTo>
                <a:lnTo>
                  <a:pt x="551" y="1137"/>
                </a:lnTo>
                <a:lnTo>
                  <a:pt x="418" y="1280"/>
                </a:lnTo>
                <a:lnTo>
                  <a:pt x="217" y="1624"/>
                </a:lnTo>
                <a:lnTo>
                  <a:pt x="115" y="1619"/>
                </a:lnTo>
                <a:lnTo>
                  <a:pt x="0" y="185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6" name=""/>
          <p:cNvSpPr/>
          <p:nvPr/>
        </p:nvSpPr>
        <p:spPr>
          <a:xfrm>
            <a:off x="3805200" y="3489480"/>
            <a:ext cx="735120" cy="850680"/>
          </a:xfrm>
          <a:custGeom>
            <a:avLst/>
            <a:gdLst/>
            <a:ahLst/>
            <a:rect l="l" t="t" r="r" b="b"/>
            <a:pathLst>
              <a:path w="948" h="1072">
                <a:moveTo>
                  <a:pt x="0" y="1072"/>
                </a:moveTo>
                <a:lnTo>
                  <a:pt x="172" y="1061"/>
                </a:lnTo>
                <a:lnTo>
                  <a:pt x="193" y="855"/>
                </a:lnTo>
                <a:lnTo>
                  <a:pt x="263" y="740"/>
                </a:lnTo>
                <a:lnTo>
                  <a:pt x="383" y="625"/>
                </a:lnTo>
                <a:lnTo>
                  <a:pt x="489" y="475"/>
                </a:lnTo>
                <a:lnTo>
                  <a:pt x="649" y="355"/>
                </a:lnTo>
                <a:lnTo>
                  <a:pt x="826" y="172"/>
                </a:lnTo>
                <a:lnTo>
                  <a:pt x="948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7" name=""/>
          <p:cNvSpPr/>
          <p:nvPr/>
        </p:nvSpPr>
        <p:spPr>
          <a:xfrm>
            <a:off x="2421000" y="4022640"/>
            <a:ext cx="974520" cy="390600"/>
          </a:xfrm>
          <a:custGeom>
            <a:avLst/>
            <a:gdLst/>
            <a:ahLst/>
            <a:rect l="l" t="t" r="r" b="b"/>
            <a:pathLst>
              <a:path w="1257" h="493">
                <a:moveTo>
                  <a:pt x="0" y="0"/>
                </a:moveTo>
                <a:lnTo>
                  <a:pt x="224" y="214"/>
                </a:lnTo>
                <a:lnTo>
                  <a:pt x="396" y="321"/>
                </a:lnTo>
                <a:lnTo>
                  <a:pt x="1119" y="488"/>
                </a:lnTo>
                <a:lnTo>
                  <a:pt x="1189" y="436"/>
                </a:lnTo>
                <a:lnTo>
                  <a:pt x="1257" y="49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8" name=""/>
          <p:cNvSpPr/>
          <p:nvPr/>
        </p:nvSpPr>
        <p:spPr>
          <a:xfrm>
            <a:off x="3390840" y="3522600"/>
            <a:ext cx="262080" cy="933480"/>
          </a:xfrm>
          <a:custGeom>
            <a:avLst/>
            <a:gdLst/>
            <a:ahLst/>
            <a:rect l="l" t="t" r="r" b="b"/>
            <a:pathLst>
              <a:path w="338" h="1176">
                <a:moveTo>
                  <a:pt x="0" y="0"/>
                </a:moveTo>
                <a:lnTo>
                  <a:pt x="122" y="667"/>
                </a:lnTo>
                <a:lnTo>
                  <a:pt x="302" y="925"/>
                </a:lnTo>
                <a:lnTo>
                  <a:pt x="287" y="1090"/>
                </a:lnTo>
                <a:lnTo>
                  <a:pt x="338" y="1176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9" name=""/>
          <p:cNvSpPr/>
          <p:nvPr/>
        </p:nvSpPr>
        <p:spPr>
          <a:xfrm>
            <a:off x="2208240" y="1204920"/>
            <a:ext cx="14400" cy="325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0" name=""/>
          <p:cNvSpPr/>
          <p:nvPr/>
        </p:nvSpPr>
        <p:spPr>
          <a:xfrm>
            <a:off x="995400" y="1297080"/>
            <a:ext cx="1006560" cy="1820880"/>
          </a:xfrm>
          <a:custGeom>
            <a:avLst/>
            <a:gdLst/>
            <a:ahLst/>
            <a:rect l="l" t="t" r="r" b="b"/>
            <a:pathLst>
              <a:path w="1298" h="2295">
                <a:moveTo>
                  <a:pt x="1205" y="0"/>
                </a:moveTo>
                <a:lnTo>
                  <a:pt x="1262" y="136"/>
                </a:lnTo>
                <a:lnTo>
                  <a:pt x="1298" y="286"/>
                </a:lnTo>
                <a:lnTo>
                  <a:pt x="975" y="401"/>
                </a:lnTo>
                <a:lnTo>
                  <a:pt x="946" y="487"/>
                </a:lnTo>
                <a:lnTo>
                  <a:pt x="846" y="573"/>
                </a:lnTo>
                <a:lnTo>
                  <a:pt x="466" y="882"/>
                </a:lnTo>
                <a:lnTo>
                  <a:pt x="79" y="1219"/>
                </a:lnTo>
                <a:lnTo>
                  <a:pt x="136" y="1477"/>
                </a:lnTo>
                <a:lnTo>
                  <a:pt x="0" y="2008"/>
                </a:lnTo>
                <a:lnTo>
                  <a:pt x="86" y="229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1" name=""/>
          <p:cNvSpPr/>
          <p:nvPr/>
        </p:nvSpPr>
        <p:spPr>
          <a:xfrm>
            <a:off x="1100160" y="1490760"/>
            <a:ext cx="177840" cy="466560"/>
          </a:xfrm>
          <a:custGeom>
            <a:avLst/>
            <a:gdLst/>
            <a:ahLst/>
            <a:rect l="l" t="t" r="r" b="b"/>
            <a:pathLst>
              <a:path w="230" h="589">
                <a:moveTo>
                  <a:pt x="230" y="0"/>
                </a:moveTo>
                <a:lnTo>
                  <a:pt x="172" y="86"/>
                </a:lnTo>
                <a:lnTo>
                  <a:pt x="158" y="273"/>
                </a:lnTo>
                <a:lnTo>
                  <a:pt x="36" y="373"/>
                </a:lnTo>
                <a:lnTo>
                  <a:pt x="0" y="589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2" name=""/>
          <p:cNvSpPr/>
          <p:nvPr/>
        </p:nvSpPr>
        <p:spPr>
          <a:xfrm>
            <a:off x="1973160" y="1415880"/>
            <a:ext cx="478080" cy="301680"/>
          </a:xfrm>
          <a:custGeom>
            <a:avLst/>
            <a:gdLst/>
            <a:ahLst/>
            <a:rect l="l" t="t" r="r" b="b"/>
            <a:pathLst>
              <a:path w="617" h="380">
                <a:moveTo>
                  <a:pt x="617" y="380"/>
                </a:moveTo>
                <a:lnTo>
                  <a:pt x="430" y="194"/>
                </a:lnTo>
                <a:lnTo>
                  <a:pt x="315" y="179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3" name=""/>
          <p:cNvSpPr/>
          <p:nvPr/>
        </p:nvSpPr>
        <p:spPr>
          <a:xfrm>
            <a:off x="2128680" y="1695600"/>
            <a:ext cx="189000" cy="984240"/>
          </a:xfrm>
          <a:custGeom>
            <a:avLst/>
            <a:gdLst/>
            <a:ahLst/>
            <a:rect l="l" t="t" r="r" b="b"/>
            <a:pathLst>
              <a:path w="243" h="1240">
                <a:moveTo>
                  <a:pt x="129" y="0"/>
                </a:moveTo>
                <a:lnTo>
                  <a:pt x="243" y="789"/>
                </a:lnTo>
                <a:lnTo>
                  <a:pt x="0" y="124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4" name=""/>
          <p:cNvSpPr/>
          <p:nvPr/>
        </p:nvSpPr>
        <p:spPr>
          <a:xfrm>
            <a:off x="2354400" y="2290680"/>
            <a:ext cx="88920" cy="41436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5" name=""/>
          <p:cNvSpPr/>
          <p:nvPr/>
        </p:nvSpPr>
        <p:spPr>
          <a:xfrm>
            <a:off x="2185920" y="2647800"/>
            <a:ext cx="1187640" cy="1009800"/>
          </a:xfrm>
          <a:custGeom>
            <a:avLst/>
            <a:gdLst/>
            <a:ahLst/>
            <a:rect l="l" t="t" r="r" b="b"/>
            <a:pathLst>
              <a:path w="1531" h="1273">
                <a:moveTo>
                  <a:pt x="0" y="0"/>
                </a:moveTo>
                <a:lnTo>
                  <a:pt x="81" y="63"/>
                </a:lnTo>
                <a:lnTo>
                  <a:pt x="172" y="34"/>
                </a:lnTo>
                <a:lnTo>
                  <a:pt x="511" y="120"/>
                </a:lnTo>
                <a:lnTo>
                  <a:pt x="590" y="224"/>
                </a:lnTo>
                <a:lnTo>
                  <a:pt x="655" y="235"/>
                </a:lnTo>
                <a:lnTo>
                  <a:pt x="1336" y="723"/>
                </a:lnTo>
                <a:lnTo>
                  <a:pt x="1508" y="746"/>
                </a:lnTo>
                <a:lnTo>
                  <a:pt x="1531" y="127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6" name=""/>
          <p:cNvSpPr/>
          <p:nvPr/>
        </p:nvSpPr>
        <p:spPr>
          <a:xfrm>
            <a:off x="2257560" y="2697120"/>
            <a:ext cx="1577880" cy="714240"/>
          </a:xfrm>
          <a:custGeom>
            <a:avLst/>
            <a:gdLst/>
            <a:ahLst/>
            <a:rect l="l" t="t" r="r" b="b"/>
            <a:pathLst>
              <a:path w="2036" h="900">
                <a:moveTo>
                  <a:pt x="0" y="0"/>
                </a:moveTo>
                <a:lnTo>
                  <a:pt x="263" y="47"/>
                </a:lnTo>
                <a:lnTo>
                  <a:pt x="355" y="91"/>
                </a:lnTo>
                <a:lnTo>
                  <a:pt x="487" y="143"/>
                </a:lnTo>
                <a:lnTo>
                  <a:pt x="568" y="224"/>
                </a:lnTo>
                <a:lnTo>
                  <a:pt x="597" y="642"/>
                </a:lnTo>
                <a:lnTo>
                  <a:pt x="774" y="895"/>
                </a:lnTo>
                <a:lnTo>
                  <a:pt x="1497" y="900"/>
                </a:lnTo>
                <a:lnTo>
                  <a:pt x="1817" y="895"/>
                </a:lnTo>
                <a:lnTo>
                  <a:pt x="2036" y="821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7" name=""/>
          <p:cNvSpPr/>
          <p:nvPr/>
        </p:nvSpPr>
        <p:spPr>
          <a:xfrm>
            <a:off x="2716200" y="3129120"/>
            <a:ext cx="136440" cy="27756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8" name=""/>
          <p:cNvSpPr/>
          <p:nvPr/>
        </p:nvSpPr>
        <p:spPr>
          <a:xfrm flipV="1">
            <a:off x="2744640" y="4013280"/>
            <a:ext cx="419400" cy="217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9" name=""/>
          <p:cNvSpPr/>
          <p:nvPr/>
        </p:nvSpPr>
        <p:spPr>
          <a:xfrm flipH="1" flipV="1">
            <a:off x="2892240" y="4162320"/>
            <a:ext cx="236520" cy="748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0" name=""/>
          <p:cNvSpPr/>
          <p:nvPr/>
        </p:nvSpPr>
        <p:spPr>
          <a:xfrm>
            <a:off x="3368520" y="3024360"/>
            <a:ext cx="289080" cy="564840"/>
          </a:xfrm>
          <a:custGeom>
            <a:avLst/>
            <a:gdLst/>
            <a:ahLst/>
            <a:rect l="l" t="t" r="r" b="b"/>
            <a:pathLst>
              <a:path w="373" h="712">
                <a:moveTo>
                  <a:pt x="373" y="0"/>
                </a:moveTo>
                <a:lnTo>
                  <a:pt x="349" y="144"/>
                </a:lnTo>
                <a:lnTo>
                  <a:pt x="292" y="266"/>
                </a:lnTo>
                <a:lnTo>
                  <a:pt x="253" y="483"/>
                </a:lnTo>
                <a:lnTo>
                  <a:pt x="97" y="667"/>
                </a:lnTo>
                <a:lnTo>
                  <a:pt x="0" y="712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1" name=""/>
          <p:cNvSpPr/>
          <p:nvPr/>
        </p:nvSpPr>
        <p:spPr>
          <a:xfrm>
            <a:off x="3076560" y="3379680"/>
            <a:ext cx="328680" cy="287280"/>
          </a:xfrm>
          <a:custGeom>
            <a:avLst/>
            <a:gdLst/>
            <a:ahLst/>
            <a:rect l="l" t="t" r="r" b="b"/>
            <a:pathLst>
              <a:path w="423" h="362">
                <a:moveTo>
                  <a:pt x="68" y="362"/>
                </a:moveTo>
                <a:lnTo>
                  <a:pt x="423" y="86"/>
                </a:lnTo>
                <a:lnTo>
                  <a:pt x="416" y="28"/>
                </a:lnTo>
                <a:lnTo>
                  <a:pt x="377" y="0"/>
                </a:lnTo>
                <a:lnTo>
                  <a:pt x="0" y="52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2" name=""/>
          <p:cNvSpPr/>
          <p:nvPr/>
        </p:nvSpPr>
        <p:spPr>
          <a:xfrm>
            <a:off x="3208320" y="3557520"/>
            <a:ext cx="979560" cy="228600"/>
          </a:xfrm>
          <a:custGeom>
            <a:avLst/>
            <a:gdLst/>
            <a:ahLst/>
            <a:rect l="l" t="t" r="r" b="b"/>
            <a:pathLst>
              <a:path w="1262" h="287">
                <a:moveTo>
                  <a:pt x="0" y="68"/>
                </a:moveTo>
                <a:lnTo>
                  <a:pt x="80" y="154"/>
                </a:lnTo>
                <a:lnTo>
                  <a:pt x="182" y="245"/>
                </a:lnTo>
                <a:lnTo>
                  <a:pt x="297" y="287"/>
                </a:lnTo>
                <a:lnTo>
                  <a:pt x="464" y="281"/>
                </a:lnTo>
                <a:lnTo>
                  <a:pt x="860" y="138"/>
                </a:lnTo>
                <a:lnTo>
                  <a:pt x="1262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3" name=""/>
          <p:cNvSpPr/>
          <p:nvPr/>
        </p:nvSpPr>
        <p:spPr>
          <a:xfrm>
            <a:off x="3728880" y="3521160"/>
            <a:ext cx="154080" cy="145800"/>
          </a:xfrm>
          <a:custGeom>
            <a:avLst/>
            <a:gdLst/>
            <a:ahLst/>
            <a:rect l="l" t="t" r="r" b="b"/>
            <a:pathLst>
              <a:path w="201" h="185">
                <a:moveTo>
                  <a:pt x="0" y="0"/>
                </a:moveTo>
                <a:lnTo>
                  <a:pt x="75" y="99"/>
                </a:lnTo>
                <a:lnTo>
                  <a:pt x="201" y="18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4" name=""/>
          <p:cNvSpPr/>
          <p:nvPr/>
        </p:nvSpPr>
        <p:spPr>
          <a:xfrm>
            <a:off x="3102120" y="2660760"/>
            <a:ext cx="1214280" cy="689040"/>
          </a:xfrm>
          <a:custGeom>
            <a:avLst/>
            <a:gdLst/>
            <a:ahLst/>
            <a:rect l="l" t="t" r="r" b="b"/>
            <a:pathLst>
              <a:path w="1566" h="868">
                <a:moveTo>
                  <a:pt x="1566" y="0"/>
                </a:moveTo>
                <a:lnTo>
                  <a:pt x="1301" y="144"/>
                </a:lnTo>
                <a:lnTo>
                  <a:pt x="1158" y="190"/>
                </a:lnTo>
                <a:lnTo>
                  <a:pt x="636" y="248"/>
                </a:lnTo>
                <a:lnTo>
                  <a:pt x="0" y="868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5" name=""/>
          <p:cNvSpPr/>
          <p:nvPr/>
        </p:nvSpPr>
        <p:spPr>
          <a:xfrm>
            <a:off x="3427560" y="1782720"/>
            <a:ext cx="679320" cy="568440"/>
          </a:xfrm>
          <a:custGeom>
            <a:avLst/>
            <a:gdLst/>
            <a:ahLst/>
            <a:rect l="l" t="t" r="r" b="b"/>
            <a:pathLst>
              <a:path w="877" h="717">
                <a:moveTo>
                  <a:pt x="0" y="0"/>
                </a:moveTo>
                <a:lnTo>
                  <a:pt x="45" y="310"/>
                </a:lnTo>
                <a:lnTo>
                  <a:pt x="86" y="373"/>
                </a:lnTo>
                <a:lnTo>
                  <a:pt x="274" y="475"/>
                </a:lnTo>
                <a:lnTo>
                  <a:pt x="733" y="717"/>
                </a:lnTo>
                <a:lnTo>
                  <a:pt x="877" y="717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6" name=""/>
          <p:cNvSpPr/>
          <p:nvPr/>
        </p:nvSpPr>
        <p:spPr>
          <a:xfrm>
            <a:off x="3430440" y="1782720"/>
            <a:ext cx="1028880" cy="390600"/>
          </a:xfrm>
          <a:custGeom>
            <a:avLst/>
            <a:gdLst/>
            <a:ahLst/>
            <a:rect l="l" t="t" r="r" b="b"/>
            <a:pathLst>
              <a:path w="1325" h="493">
                <a:moveTo>
                  <a:pt x="0" y="0"/>
                </a:moveTo>
                <a:lnTo>
                  <a:pt x="241" y="269"/>
                </a:lnTo>
                <a:lnTo>
                  <a:pt x="418" y="274"/>
                </a:lnTo>
                <a:lnTo>
                  <a:pt x="465" y="373"/>
                </a:lnTo>
                <a:lnTo>
                  <a:pt x="562" y="407"/>
                </a:lnTo>
                <a:lnTo>
                  <a:pt x="838" y="407"/>
                </a:lnTo>
                <a:lnTo>
                  <a:pt x="1044" y="493"/>
                </a:lnTo>
                <a:lnTo>
                  <a:pt x="1325" y="384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7" name=""/>
          <p:cNvSpPr/>
          <p:nvPr/>
        </p:nvSpPr>
        <p:spPr>
          <a:xfrm>
            <a:off x="5130720" y="1908000"/>
            <a:ext cx="590760" cy="10188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8" name=""/>
          <p:cNvSpPr/>
          <p:nvPr/>
        </p:nvSpPr>
        <p:spPr>
          <a:xfrm>
            <a:off x="5014800" y="1995480"/>
            <a:ext cx="532080" cy="450720"/>
          </a:xfrm>
          <a:custGeom>
            <a:avLst/>
            <a:gdLst/>
            <a:ahLst/>
            <a:rect l="l" t="t" r="r" b="b"/>
            <a:pathLst>
              <a:path w="687" h="568">
                <a:moveTo>
                  <a:pt x="687" y="0"/>
                </a:moveTo>
                <a:lnTo>
                  <a:pt x="653" y="47"/>
                </a:lnTo>
                <a:lnTo>
                  <a:pt x="491" y="156"/>
                </a:lnTo>
                <a:lnTo>
                  <a:pt x="339" y="276"/>
                </a:lnTo>
                <a:lnTo>
                  <a:pt x="224" y="310"/>
                </a:lnTo>
                <a:lnTo>
                  <a:pt x="115" y="350"/>
                </a:lnTo>
                <a:lnTo>
                  <a:pt x="34" y="407"/>
                </a:lnTo>
                <a:lnTo>
                  <a:pt x="6" y="472"/>
                </a:lnTo>
                <a:lnTo>
                  <a:pt x="0" y="540"/>
                </a:lnTo>
                <a:lnTo>
                  <a:pt x="52" y="568"/>
                </a:lnTo>
                <a:lnTo>
                  <a:pt x="144" y="54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9" name=""/>
          <p:cNvSpPr/>
          <p:nvPr/>
        </p:nvSpPr>
        <p:spPr>
          <a:xfrm>
            <a:off x="3614760" y="2370240"/>
            <a:ext cx="2293920" cy="1598400"/>
          </a:xfrm>
          <a:custGeom>
            <a:avLst/>
            <a:gdLst/>
            <a:ahLst/>
            <a:rect l="l" t="t" r="r" b="b"/>
            <a:pathLst>
              <a:path w="2958" h="2013">
                <a:moveTo>
                  <a:pt x="2958" y="0"/>
                </a:moveTo>
                <a:lnTo>
                  <a:pt x="2666" y="193"/>
                </a:lnTo>
                <a:lnTo>
                  <a:pt x="2528" y="446"/>
                </a:lnTo>
                <a:lnTo>
                  <a:pt x="2121" y="545"/>
                </a:lnTo>
                <a:lnTo>
                  <a:pt x="1816" y="681"/>
                </a:lnTo>
                <a:lnTo>
                  <a:pt x="1377" y="756"/>
                </a:lnTo>
                <a:lnTo>
                  <a:pt x="986" y="1025"/>
                </a:lnTo>
                <a:lnTo>
                  <a:pt x="740" y="1296"/>
                </a:lnTo>
                <a:lnTo>
                  <a:pt x="326" y="1807"/>
                </a:lnTo>
                <a:lnTo>
                  <a:pt x="86" y="1984"/>
                </a:lnTo>
                <a:lnTo>
                  <a:pt x="0" y="201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0" name=""/>
          <p:cNvSpPr/>
          <p:nvPr/>
        </p:nvSpPr>
        <p:spPr>
          <a:xfrm>
            <a:off x="4454640" y="2085840"/>
            <a:ext cx="372960" cy="489240"/>
          </a:xfrm>
          <a:custGeom>
            <a:avLst/>
            <a:gdLst/>
            <a:ahLst/>
            <a:rect l="l" t="t" r="r" b="b"/>
            <a:pathLst>
              <a:path w="482" h="615">
                <a:moveTo>
                  <a:pt x="0" y="0"/>
                </a:moveTo>
                <a:lnTo>
                  <a:pt x="81" y="12"/>
                </a:lnTo>
                <a:lnTo>
                  <a:pt x="172" y="477"/>
                </a:lnTo>
                <a:lnTo>
                  <a:pt x="211" y="550"/>
                </a:lnTo>
                <a:lnTo>
                  <a:pt x="482" y="61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1" name=""/>
          <p:cNvSpPr/>
          <p:nvPr/>
        </p:nvSpPr>
        <p:spPr>
          <a:xfrm>
            <a:off x="4262400" y="2487600"/>
            <a:ext cx="333360" cy="29196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2" name=""/>
          <p:cNvSpPr/>
          <p:nvPr/>
        </p:nvSpPr>
        <p:spPr>
          <a:xfrm>
            <a:off x="4502160" y="2678040"/>
            <a:ext cx="160200" cy="828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3" name=""/>
          <p:cNvSpPr/>
          <p:nvPr/>
        </p:nvSpPr>
        <p:spPr>
          <a:xfrm>
            <a:off x="5254560" y="2568600"/>
            <a:ext cx="355680" cy="8712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4" name=""/>
          <p:cNvSpPr/>
          <p:nvPr/>
        </p:nvSpPr>
        <p:spPr>
          <a:xfrm>
            <a:off x="3191040" y="2610000"/>
            <a:ext cx="1549080" cy="1858680"/>
          </a:xfrm>
          <a:custGeom>
            <a:avLst/>
            <a:gdLst/>
            <a:ahLst/>
            <a:rect l="l" t="t" r="r" b="b"/>
            <a:pathLst>
              <a:path w="1999" h="2341">
                <a:moveTo>
                  <a:pt x="1999" y="0"/>
                </a:moveTo>
                <a:lnTo>
                  <a:pt x="1901" y="195"/>
                </a:lnTo>
                <a:lnTo>
                  <a:pt x="1671" y="636"/>
                </a:lnTo>
                <a:lnTo>
                  <a:pt x="1598" y="740"/>
                </a:lnTo>
                <a:lnTo>
                  <a:pt x="1460" y="1045"/>
                </a:lnTo>
                <a:lnTo>
                  <a:pt x="1418" y="1131"/>
                </a:lnTo>
                <a:lnTo>
                  <a:pt x="1236" y="1504"/>
                </a:lnTo>
                <a:lnTo>
                  <a:pt x="712" y="1898"/>
                </a:lnTo>
                <a:lnTo>
                  <a:pt x="248" y="2094"/>
                </a:lnTo>
                <a:lnTo>
                  <a:pt x="0" y="2341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5" name=""/>
          <p:cNvSpPr/>
          <p:nvPr/>
        </p:nvSpPr>
        <p:spPr>
          <a:xfrm>
            <a:off x="5153040" y="2705040"/>
            <a:ext cx="531720" cy="174600"/>
          </a:xfrm>
          <a:custGeom>
            <a:avLst/>
            <a:gdLst/>
            <a:ahLst/>
            <a:rect l="l" t="t" r="r" b="b"/>
            <a:pathLst>
              <a:path w="686" h="218">
                <a:moveTo>
                  <a:pt x="686" y="7"/>
                </a:moveTo>
                <a:lnTo>
                  <a:pt x="624" y="93"/>
                </a:lnTo>
                <a:lnTo>
                  <a:pt x="376" y="46"/>
                </a:lnTo>
                <a:lnTo>
                  <a:pt x="184" y="0"/>
                </a:lnTo>
                <a:lnTo>
                  <a:pt x="57" y="18"/>
                </a:lnTo>
                <a:lnTo>
                  <a:pt x="0" y="166"/>
                </a:lnTo>
                <a:lnTo>
                  <a:pt x="34" y="218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6" name=""/>
          <p:cNvSpPr/>
          <p:nvPr/>
        </p:nvSpPr>
        <p:spPr>
          <a:xfrm>
            <a:off x="4889520" y="2620800"/>
            <a:ext cx="84240" cy="412920"/>
          </a:xfrm>
          <a:custGeom>
            <a:avLst/>
            <a:gdLst/>
            <a:ahLst/>
            <a:rect l="l" t="t" r="r" b="b"/>
            <a:pathLst>
              <a:path w="107" h="522">
                <a:moveTo>
                  <a:pt x="63" y="0"/>
                </a:moveTo>
                <a:lnTo>
                  <a:pt x="107" y="63"/>
                </a:lnTo>
                <a:lnTo>
                  <a:pt x="0" y="172"/>
                </a:lnTo>
                <a:lnTo>
                  <a:pt x="18" y="52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7" name=""/>
          <p:cNvSpPr/>
          <p:nvPr/>
        </p:nvSpPr>
        <p:spPr>
          <a:xfrm>
            <a:off x="4765680" y="2670120"/>
            <a:ext cx="333360" cy="8100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8" name=""/>
          <p:cNvSpPr/>
          <p:nvPr/>
        </p:nvSpPr>
        <p:spPr>
          <a:xfrm flipV="1">
            <a:off x="4276800" y="4514760"/>
            <a:ext cx="39600" cy="4464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9" name=""/>
          <p:cNvSpPr/>
          <p:nvPr/>
        </p:nvSpPr>
        <p:spPr>
          <a:xfrm>
            <a:off x="3728880" y="3720960"/>
            <a:ext cx="1182960" cy="343080"/>
          </a:xfrm>
          <a:custGeom>
            <a:avLst/>
            <a:gdLst/>
            <a:ahLst/>
            <a:rect l="l" t="t" r="r" b="b"/>
            <a:pathLst>
              <a:path w="1526" h="430">
                <a:moveTo>
                  <a:pt x="1492" y="219"/>
                </a:moveTo>
                <a:lnTo>
                  <a:pt x="1447" y="161"/>
                </a:lnTo>
                <a:lnTo>
                  <a:pt x="1526" y="34"/>
                </a:lnTo>
                <a:lnTo>
                  <a:pt x="1515" y="0"/>
                </a:lnTo>
                <a:lnTo>
                  <a:pt x="1275" y="29"/>
                </a:lnTo>
                <a:lnTo>
                  <a:pt x="866" y="138"/>
                </a:lnTo>
                <a:lnTo>
                  <a:pt x="602" y="298"/>
                </a:lnTo>
                <a:lnTo>
                  <a:pt x="362" y="310"/>
                </a:lnTo>
                <a:lnTo>
                  <a:pt x="0" y="43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0" name=""/>
          <p:cNvSpPr/>
          <p:nvPr/>
        </p:nvSpPr>
        <p:spPr>
          <a:xfrm>
            <a:off x="4659480" y="3567240"/>
            <a:ext cx="80640" cy="17784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1" name=""/>
          <p:cNvSpPr/>
          <p:nvPr/>
        </p:nvSpPr>
        <p:spPr>
          <a:xfrm>
            <a:off x="4911840" y="3740040"/>
            <a:ext cx="61920" cy="81000"/>
          </a:xfrm>
          <a:custGeom>
            <a:avLst/>
            <a:gdLst/>
            <a:ahLst/>
            <a:rect l="l" t="t" r="r" b="b"/>
            <a:pathLst>
              <a:path w="80" h="102">
                <a:moveTo>
                  <a:pt x="80" y="102"/>
                </a:moveTo>
                <a:lnTo>
                  <a:pt x="12" y="52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2" name=""/>
          <p:cNvSpPr/>
          <p:nvPr/>
        </p:nvSpPr>
        <p:spPr>
          <a:xfrm>
            <a:off x="4627440" y="3672000"/>
            <a:ext cx="22320" cy="9504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3" name=""/>
          <p:cNvSpPr/>
          <p:nvPr/>
        </p:nvSpPr>
        <p:spPr>
          <a:xfrm>
            <a:off x="4187880" y="3957480"/>
            <a:ext cx="279360" cy="492120"/>
          </a:xfrm>
          <a:custGeom>
            <a:avLst/>
            <a:gdLst/>
            <a:ahLst/>
            <a:rect l="l" t="t" r="r" b="b"/>
            <a:pathLst>
              <a:path w="360" h="620">
                <a:moveTo>
                  <a:pt x="360" y="620"/>
                </a:moveTo>
                <a:lnTo>
                  <a:pt x="206" y="563"/>
                </a:lnTo>
                <a:lnTo>
                  <a:pt x="97" y="424"/>
                </a:lnTo>
                <a:lnTo>
                  <a:pt x="62" y="333"/>
                </a:lnTo>
                <a:lnTo>
                  <a:pt x="0" y="258"/>
                </a:lnTo>
                <a:lnTo>
                  <a:pt x="39" y="138"/>
                </a:lnTo>
                <a:lnTo>
                  <a:pt x="16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4" name=""/>
          <p:cNvSpPr/>
          <p:nvPr/>
        </p:nvSpPr>
        <p:spPr>
          <a:xfrm>
            <a:off x="3701880" y="2825640"/>
            <a:ext cx="1157400" cy="1150920"/>
          </a:xfrm>
          <a:custGeom>
            <a:avLst/>
            <a:gdLst/>
            <a:ahLst/>
            <a:rect l="l" t="t" r="r" b="b"/>
            <a:pathLst>
              <a:path w="1492" h="1451">
                <a:moveTo>
                  <a:pt x="1492" y="0"/>
                </a:moveTo>
                <a:lnTo>
                  <a:pt x="1377" y="22"/>
                </a:lnTo>
                <a:lnTo>
                  <a:pt x="1158" y="493"/>
                </a:lnTo>
                <a:lnTo>
                  <a:pt x="746" y="780"/>
                </a:lnTo>
                <a:lnTo>
                  <a:pt x="550" y="1164"/>
                </a:lnTo>
                <a:lnTo>
                  <a:pt x="287" y="1399"/>
                </a:lnTo>
                <a:lnTo>
                  <a:pt x="63" y="1451"/>
                </a:lnTo>
                <a:lnTo>
                  <a:pt x="0" y="1422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5" name=""/>
          <p:cNvSpPr/>
          <p:nvPr/>
        </p:nvSpPr>
        <p:spPr>
          <a:xfrm>
            <a:off x="3301920" y="4754520"/>
            <a:ext cx="39600" cy="9216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solidFill>
            <a:srgbClr val="ffe80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6" name=""/>
          <p:cNvSpPr/>
          <p:nvPr/>
        </p:nvSpPr>
        <p:spPr>
          <a:xfrm>
            <a:off x="3235320" y="4363920"/>
            <a:ext cx="379440" cy="470160"/>
          </a:xfrm>
          <a:custGeom>
            <a:avLst/>
            <a:gdLst/>
            <a:ahLst/>
            <a:rect l="l" t="t" r="r" b="b"/>
            <a:pathLst>
              <a:path w="489" h="591">
                <a:moveTo>
                  <a:pt x="0" y="591"/>
                </a:moveTo>
                <a:lnTo>
                  <a:pt x="91" y="487"/>
                </a:lnTo>
                <a:lnTo>
                  <a:pt x="218" y="328"/>
                </a:lnTo>
                <a:lnTo>
                  <a:pt x="351" y="229"/>
                </a:lnTo>
                <a:lnTo>
                  <a:pt x="455" y="177"/>
                </a:lnTo>
                <a:lnTo>
                  <a:pt x="489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7" name=""/>
          <p:cNvSpPr/>
          <p:nvPr/>
        </p:nvSpPr>
        <p:spPr>
          <a:xfrm>
            <a:off x="3840120" y="3467160"/>
            <a:ext cx="701640" cy="1023840"/>
          </a:xfrm>
          <a:custGeom>
            <a:avLst/>
            <a:gdLst/>
            <a:ahLst/>
            <a:rect l="l" t="t" r="r" b="b"/>
            <a:pathLst>
              <a:path w="907" h="1291">
                <a:moveTo>
                  <a:pt x="0" y="1291"/>
                </a:moveTo>
                <a:lnTo>
                  <a:pt x="12" y="1119"/>
                </a:lnTo>
                <a:lnTo>
                  <a:pt x="12" y="1072"/>
                </a:lnTo>
                <a:lnTo>
                  <a:pt x="86" y="929"/>
                </a:lnTo>
                <a:lnTo>
                  <a:pt x="75" y="866"/>
                </a:lnTo>
                <a:lnTo>
                  <a:pt x="206" y="827"/>
                </a:lnTo>
                <a:lnTo>
                  <a:pt x="396" y="626"/>
                </a:lnTo>
                <a:lnTo>
                  <a:pt x="464" y="516"/>
                </a:lnTo>
                <a:lnTo>
                  <a:pt x="620" y="418"/>
                </a:lnTo>
                <a:lnTo>
                  <a:pt x="815" y="229"/>
                </a:lnTo>
                <a:lnTo>
                  <a:pt x="907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8" name=""/>
          <p:cNvSpPr/>
          <p:nvPr/>
        </p:nvSpPr>
        <p:spPr>
          <a:xfrm>
            <a:off x="4421160" y="2870280"/>
            <a:ext cx="41400" cy="377640"/>
          </a:xfrm>
          <a:custGeom>
            <a:avLst/>
            <a:gdLst/>
            <a:ahLst/>
            <a:rect l="l" t="t" r="r" b="b"/>
            <a:pathLst>
              <a:path w="52" h="475">
                <a:moveTo>
                  <a:pt x="0" y="0"/>
                </a:moveTo>
                <a:lnTo>
                  <a:pt x="52" y="200"/>
                </a:lnTo>
                <a:lnTo>
                  <a:pt x="36" y="47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9" name=""/>
          <p:cNvSpPr/>
          <p:nvPr/>
        </p:nvSpPr>
        <p:spPr>
          <a:xfrm flipH="1" flipV="1">
            <a:off x="4498920" y="3274560"/>
            <a:ext cx="61920" cy="128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0" name=""/>
          <p:cNvSpPr/>
          <p:nvPr/>
        </p:nvSpPr>
        <p:spPr>
          <a:xfrm>
            <a:off x="3894120" y="3019320"/>
            <a:ext cx="927000" cy="1471680"/>
          </a:xfrm>
          <a:custGeom>
            <a:avLst/>
            <a:gdLst/>
            <a:ahLst/>
            <a:rect l="l" t="t" r="r" b="b"/>
            <a:pathLst>
              <a:path w="1198" h="1854">
                <a:moveTo>
                  <a:pt x="1072" y="0"/>
                </a:moveTo>
                <a:lnTo>
                  <a:pt x="1198" y="143"/>
                </a:lnTo>
                <a:lnTo>
                  <a:pt x="1067" y="264"/>
                </a:lnTo>
                <a:lnTo>
                  <a:pt x="992" y="477"/>
                </a:lnTo>
                <a:lnTo>
                  <a:pt x="574" y="947"/>
                </a:lnTo>
                <a:lnTo>
                  <a:pt x="551" y="1137"/>
                </a:lnTo>
                <a:lnTo>
                  <a:pt x="418" y="1280"/>
                </a:lnTo>
                <a:lnTo>
                  <a:pt x="217" y="1624"/>
                </a:lnTo>
                <a:lnTo>
                  <a:pt x="115" y="1619"/>
                </a:lnTo>
                <a:lnTo>
                  <a:pt x="0" y="1854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1" name=""/>
          <p:cNvSpPr/>
          <p:nvPr/>
        </p:nvSpPr>
        <p:spPr>
          <a:xfrm>
            <a:off x="3805200" y="3489480"/>
            <a:ext cx="735120" cy="850680"/>
          </a:xfrm>
          <a:custGeom>
            <a:avLst/>
            <a:gdLst/>
            <a:ahLst/>
            <a:rect l="l" t="t" r="r" b="b"/>
            <a:pathLst>
              <a:path w="948" h="1072">
                <a:moveTo>
                  <a:pt x="0" y="1072"/>
                </a:moveTo>
                <a:lnTo>
                  <a:pt x="172" y="1061"/>
                </a:lnTo>
                <a:lnTo>
                  <a:pt x="193" y="855"/>
                </a:lnTo>
                <a:lnTo>
                  <a:pt x="263" y="740"/>
                </a:lnTo>
                <a:lnTo>
                  <a:pt x="383" y="625"/>
                </a:lnTo>
                <a:lnTo>
                  <a:pt x="489" y="475"/>
                </a:lnTo>
                <a:lnTo>
                  <a:pt x="649" y="355"/>
                </a:lnTo>
                <a:lnTo>
                  <a:pt x="826" y="172"/>
                </a:lnTo>
                <a:lnTo>
                  <a:pt x="948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2" name=""/>
          <p:cNvSpPr/>
          <p:nvPr/>
        </p:nvSpPr>
        <p:spPr>
          <a:xfrm>
            <a:off x="2421000" y="4022640"/>
            <a:ext cx="974520" cy="390600"/>
          </a:xfrm>
          <a:custGeom>
            <a:avLst/>
            <a:gdLst/>
            <a:ahLst/>
            <a:rect l="l" t="t" r="r" b="b"/>
            <a:pathLst>
              <a:path w="1257" h="493">
                <a:moveTo>
                  <a:pt x="0" y="0"/>
                </a:moveTo>
                <a:lnTo>
                  <a:pt x="224" y="214"/>
                </a:lnTo>
                <a:lnTo>
                  <a:pt x="396" y="321"/>
                </a:lnTo>
                <a:lnTo>
                  <a:pt x="1119" y="488"/>
                </a:lnTo>
                <a:lnTo>
                  <a:pt x="1189" y="436"/>
                </a:lnTo>
                <a:lnTo>
                  <a:pt x="1257" y="49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3" name=""/>
          <p:cNvSpPr/>
          <p:nvPr/>
        </p:nvSpPr>
        <p:spPr>
          <a:xfrm flipH="1">
            <a:off x="3457440" y="2068560"/>
            <a:ext cx="36720" cy="2232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4" name=""/>
          <p:cNvSpPr/>
          <p:nvPr/>
        </p:nvSpPr>
        <p:spPr>
          <a:xfrm>
            <a:off x="2274840" y="2924280"/>
            <a:ext cx="81000" cy="17784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5" name=""/>
          <p:cNvSpPr/>
          <p:nvPr/>
        </p:nvSpPr>
        <p:spPr>
          <a:xfrm>
            <a:off x="2716200" y="3129120"/>
            <a:ext cx="136440" cy="27756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6" name=""/>
          <p:cNvSpPr/>
          <p:nvPr/>
        </p:nvSpPr>
        <p:spPr>
          <a:xfrm flipH="1">
            <a:off x="2723760" y="3316320"/>
            <a:ext cx="66600" cy="730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7" name=""/>
          <p:cNvSpPr/>
          <p:nvPr/>
        </p:nvSpPr>
        <p:spPr>
          <a:xfrm>
            <a:off x="3382920" y="2847960"/>
            <a:ext cx="185760" cy="44604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8" name=""/>
          <p:cNvSpPr/>
          <p:nvPr/>
        </p:nvSpPr>
        <p:spPr>
          <a:xfrm>
            <a:off x="4262400" y="2487600"/>
            <a:ext cx="333360" cy="29196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9" name=""/>
          <p:cNvSpPr/>
          <p:nvPr/>
        </p:nvSpPr>
        <p:spPr>
          <a:xfrm flipH="1">
            <a:off x="5264280" y="2370240"/>
            <a:ext cx="56880" cy="18576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0" name=""/>
          <p:cNvSpPr/>
          <p:nvPr/>
        </p:nvSpPr>
        <p:spPr>
          <a:xfrm>
            <a:off x="5254560" y="2568600"/>
            <a:ext cx="355680" cy="8712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1" name=""/>
          <p:cNvSpPr/>
          <p:nvPr/>
        </p:nvSpPr>
        <p:spPr>
          <a:xfrm flipV="1">
            <a:off x="3683160" y="3930120"/>
            <a:ext cx="23760" cy="954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2" name=""/>
          <p:cNvSpPr/>
          <p:nvPr/>
        </p:nvSpPr>
        <p:spPr>
          <a:xfrm>
            <a:off x="4765680" y="2670120"/>
            <a:ext cx="333360" cy="8100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3" name=""/>
          <p:cNvSpPr/>
          <p:nvPr/>
        </p:nvSpPr>
        <p:spPr>
          <a:xfrm>
            <a:off x="4627440" y="3672000"/>
            <a:ext cx="22320" cy="9504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4" name=""/>
          <p:cNvSpPr/>
          <p:nvPr/>
        </p:nvSpPr>
        <p:spPr>
          <a:xfrm flipV="1">
            <a:off x="3776760" y="3971520"/>
            <a:ext cx="162000" cy="46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5" name=""/>
          <p:cNvSpPr/>
          <p:nvPr/>
        </p:nvSpPr>
        <p:spPr>
          <a:xfrm flipH="1" flipV="1">
            <a:off x="4498920" y="3274560"/>
            <a:ext cx="61920" cy="12852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6" name=""/>
          <p:cNvSpPr/>
          <p:nvPr/>
        </p:nvSpPr>
        <p:spPr>
          <a:xfrm flipH="1">
            <a:off x="4352400" y="3776760"/>
            <a:ext cx="1800" cy="633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7" name=""/>
          <p:cNvSpPr/>
          <p:nvPr/>
        </p:nvSpPr>
        <p:spPr>
          <a:xfrm>
            <a:off x="3583080" y="3849840"/>
            <a:ext cx="496800" cy="341280"/>
          </a:xfrm>
          <a:custGeom>
            <a:avLst/>
            <a:gdLst/>
            <a:ahLst/>
            <a:rect l="l" t="t" r="r" b="b"/>
            <a:pathLst>
              <a:path w="642" h="431">
                <a:moveTo>
                  <a:pt x="0" y="431"/>
                </a:moveTo>
                <a:lnTo>
                  <a:pt x="211" y="327"/>
                </a:lnTo>
                <a:lnTo>
                  <a:pt x="435" y="137"/>
                </a:lnTo>
                <a:lnTo>
                  <a:pt x="642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8" name=""/>
          <p:cNvSpPr/>
          <p:nvPr/>
        </p:nvSpPr>
        <p:spPr>
          <a:xfrm>
            <a:off x="4502160" y="2678040"/>
            <a:ext cx="160200" cy="8280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9" name=""/>
          <p:cNvSpPr/>
          <p:nvPr/>
        </p:nvSpPr>
        <p:spPr>
          <a:xfrm flipH="1" flipV="1">
            <a:off x="4328640" y="3827520"/>
            <a:ext cx="63720" cy="22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0" name=""/>
          <p:cNvSpPr/>
          <p:nvPr/>
        </p:nvSpPr>
        <p:spPr>
          <a:xfrm flipV="1">
            <a:off x="4084560" y="3968640"/>
            <a:ext cx="1800" cy="446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1" name=""/>
          <p:cNvSpPr/>
          <p:nvPr/>
        </p:nvSpPr>
        <p:spPr>
          <a:xfrm flipH="1">
            <a:off x="2714760" y="4011480"/>
            <a:ext cx="69840" cy="341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2" name=""/>
          <p:cNvSpPr/>
          <p:nvPr/>
        </p:nvSpPr>
        <p:spPr>
          <a:xfrm flipH="1">
            <a:off x="3119400" y="4464000"/>
            <a:ext cx="76320" cy="15084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3" name=""/>
          <p:cNvSpPr/>
          <p:nvPr/>
        </p:nvSpPr>
        <p:spPr>
          <a:xfrm>
            <a:off x="3301920" y="4754520"/>
            <a:ext cx="39600" cy="9216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solidFill>
            <a:srgbClr val="ffe80f"/>
          </a:solidFill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4" name=""/>
          <p:cNvSpPr/>
          <p:nvPr/>
        </p:nvSpPr>
        <p:spPr>
          <a:xfrm>
            <a:off x="3301920" y="4500720"/>
            <a:ext cx="204840" cy="26028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5" name=""/>
          <p:cNvSpPr/>
          <p:nvPr/>
        </p:nvSpPr>
        <p:spPr>
          <a:xfrm>
            <a:off x="3301920" y="4754520"/>
            <a:ext cx="39600" cy="9216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solidFill>
            <a:srgbClr val="ffe80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6" name=""/>
          <p:cNvSpPr/>
          <p:nvPr/>
        </p:nvSpPr>
        <p:spPr>
          <a:xfrm>
            <a:off x="3301920" y="4500720"/>
            <a:ext cx="204840" cy="26028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7" name=""/>
          <p:cNvSpPr/>
          <p:nvPr/>
        </p:nvSpPr>
        <p:spPr>
          <a:xfrm>
            <a:off x="3684600" y="2000160"/>
            <a:ext cx="520560" cy="85680"/>
          </a:xfrm>
          <a:custGeom>
            <a:avLst/>
            <a:gdLst/>
            <a:ahLst/>
            <a:rect l="l" t="t" r="r" b="b"/>
            <a:pathLst>
              <a:path w="668" h="110">
                <a:moveTo>
                  <a:pt x="5" y="0"/>
                </a:moveTo>
                <a:lnTo>
                  <a:pt x="0" y="20"/>
                </a:lnTo>
                <a:lnTo>
                  <a:pt x="172" y="72"/>
                </a:lnTo>
                <a:lnTo>
                  <a:pt x="173" y="72"/>
                </a:lnTo>
                <a:lnTo>
                  <a:pt x="666" y="110"/>
                </a:lnTo>
                <a:lnTo>
                  <a:pt x="668" y="88"/>
                </a:lnTo>
                <a:lnTo>
                  <a:pt x="175" y="51"/>
                </a:lnTo>
                <a:lnTo>
                  <a:pt x="173" y="61"/>
                </a:lnTo>
                <a:lnTo>
                  <a:pt x="177" y="52"/>
                </a:lnTo>
                <a:lnTo>
                  <a:pt x="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8" name=""/>
          <p:cNvSpPr/>
          <p:nvPr/>
        </p:nvSpPr>
        <p:spPr>
          <a:xfrm>
            <a:off x="3716280" y="1922400"/>
            <a:ext cx="233280" cy="765360"/>
          </a:xfrm>
          <a:custGeom>
            <a:avLst/>
            <a:gdLst/>
            <a:ahLst/>
            <a:rect l="l" t="t" r="r" b="b"/>
            <a:pathLst>
              <a:path w="303" h="962">
                <a:moveTo>
                  <a:pt x="303" y="19"/>
                </a:moveTo>
                <a:lnTo>
                  <a:pt x="294" y="0"/>
                </a:lnTo>
                <a:lnTo>
                  <a:pt x="151" y="71"/>
                </a:lnTo>
                <a:lnTo>
                  <a:pt x="147" y="73"/>
                </a:lnTo>
                <a:lnTo>
                  <a:pt x="145" y="77"/>
                </a:lnTo>
                <a:lnTo>
                  <a:pt x="39" y="378"/>
                </a:lnTo>
                <a:lnTo>
                  <a:pt x="38" y="381"/>
                </a:lnTo>
                <a:lnTo>
                  <a:pt x="0" y="961"/>
                </a:lnTo>
                <a:lnTo>
                  <a:pt x="21" y="962"/>
                </a:lnTo>
                <a:lnTo>
                  <a:pt x="59" y="383"/>
                </a:lnTo>
                <a:lnTo>
                  <a:pt x="48" y="381"/>
                </a:lnTo>
                <a:lnTo>
                  <a:pt x="57" y="385"/>
                </a:lnTo>
                <a:lnTo>
                  <a:pt x="163" y="84"/>
                </a:lnTo>
                <a:lnTo>
                  <a:pt x="161" y="87"/>
                </a:lnTo>
                <a:lnTo>
                  <a:pt x="165" y="80"/>
                </a:lnTo>
                <a:lnTo>
                  <a:pt x="154" y="80"/>
                </a:lnTo>
                <a:lnTo>
                  <a:pt x="160" y="91"/>
                </a:lnTo>
                <a:lnTo>
                  <a:pt x="303" y="1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9" name=""/>
          <p:cNvSpPr/>
          <p:nvPr/>
        </p:nvSpPr>
        <p:spPr>
          <a:xfrm>
            <a:off x="3568680" y="2124000"/>
            <a:ext cx="182520" cy="108000"/>
          </a:xfrm>
          <a:custGeom>
            <a:avLst/>
            <a:gdLst/>
            <a:ahLst/>
            <a:rect l="l" t="t" r="r" b="b"/>
            <a:pathLst>
              <a:path w="237" h="137">
                <a:moveTo>
                  <a:pt x="0" y="0"/>
                </a:moveTo>
                <a:lnTo>
                  <a:pt x="0" y="22"/>
                </a:lnTo>
                <a:lnTo>
                  <a:pt x="136" y="22"/>
                </a:lnTo>
                <a:lnTo>
                  <a:pt x="136" y="11"/>
                </a:lnTo>
                <a:lnTo>
                  <a:pt x="125" y="11"/>
                </a:lnTo>
                <a:lnTo>
                  <a:pt x="129" y="18"/>
                </a:lnTo>
                <a:lnTo>
                  <a:pt x="133" y="20"/>
                </a:lnTo>
                <a:lnTo>
                  <a:pt x="125" y="11"/>
                </a:lnTo>
                <a:lnTo>
                  <a:pt x="125" y="126"/>
                </a:lnTo>
                <a:lnTo>
                  <a:pt x="125" y="126"/>
                </a:lnTo>
                <a:lnTo>
                  <a:pt x="129" y="133"/>
                </a:lnTo>
                <a:lnTo>
                  <a:pt x="133" y="135"/>
                </a:lnTo>
                <a:lnTo>
                  <a:pt x="136" y="137"/>
                </a:lnTo>
                <a:lnTo>
                  <a:pt x="237" y="137"/>
                </a:lnTo>
                <a:lnTo>
                  <a:pt x="237" y="115"/>
                </a:lnTo>
                <a:lnTo>
                  <a:pt x="136" y="115"/>
                </a:lnTo>
                <a:lnTo>
                  <a:pt x="147" y="126"/>
                </a:lnTo>
                <a:lnTo>
                  <a:pt x="143" y="119"/>
                </a:lnTo>
                <a:lnTo>
                  <a:pt x="140" y="117"/>
                </a:lnTo>
                <a:lnTo>
                  <a:pt x="136" y="126"/>
                </a:lnTo>
                <a:lnTo>
                  <a:pt x="147" y="126"/>
                </a:lnTo>
                <a:lnTo>
                  <a:pt x="147" y="11"/>
                </a:lnTo>
                <a:lnTo>
                  <a:pt x="147" y="11"/>
                </a:lnTo>
                <a:lnTo>
                  <a:pt x="143" y="4"/>
                </a:lnTo>
                <a:lnTo>
                  <a:pt x="140" y="2"/>
                </a:lnTo>
                <a:lnTo>
                  <a:pt x="13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0" name=""/>
          <p:cNvSpPr/>
          <p:nvPr/>
        </p:nvSpPr>
        <p:spPr>
          <a:xfrm>
            <a:off x="3603600" y="2286000"/>
            <a:ext cx="100080" cy="122400"/>
          </a:xfrm>
          <a:custGeom>
            <a:avLst/>
            <a:gdLst/>
            <a:ahLst/>
            <a:rect l="l" t="t" r="r" b="b"/>
            <a:pathLst>
              <a:path w="129" h="154">
                <a:moveTo>
                  <a:pt x="14" y="0"/>
                </a:moveTo>
                <a:lnTo>
                  <a:pt x="0" y="16"/>
                </a:lnTo>
                <a:lnTo>
                  <a:pt x="114" y="154"/>
                </a:lnTo>
                <a:lnTo>
                  <a:pt x="129" y="138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1" name=""/>
          <p:cNvSpPr/>
          <p:nvPr/>
        </p:nvSpPr>
        <p:spPr>
          <a:xfrm>
            <a:off x="3181320" y="2247840"/>
            <a:ext cx="812880" cy="399960"/>
          </a:xfrm>
          <a:custGeom>
            <a:avLst/>
            <a:gdLst/>
            <a:ahLst/>
            <a:rect l="l" t="t" r="r" b="b"/>
            <a:pathLst>
              <a:path w="1049" h="506">
                <a:moveTo>
                  <a:pt x="1049" y="33"/>
                </a:moveTo>
                <a:lnTo>
                  <a:pt x="1041" y="13"/>
                </a:lnTo>
                <a:lnTo>
                  <a:pt x="726" y="128"/>
                </a:lnTo>
                <a:lnTo>
                  <a:pt x="726" y="128"/>
                </a:lnTo>
                <a:lnTo>
                  <a:pt x="724" y="128"/>
                </a:lnTo>
                <a:lnTo>
                  <a:pt x="299" y="486"/>
                </a:lnTo>
                <a:lnTo>
                  <a:pt x="305" y="495"/>
                </a:lnTo>
                <a:lnTo>
                  <a:pt x="312" y="488"/>
                </a:lnTo>
                <a:lnTo>
                  <a:pt x="308" y="486"/>
                </a:lnTo>
                <a:lnTo>
                  <a:pt x="305" y="484"/>
                </a:lnTo>
                <a:lnTo>
                  <a:pt x="301" y="486"/>
                </a:lnTo>
                <a:lnTo>
                  <a:pt x="313" y="488"/>
                </a:lnTo>
                <a:lnTo>
                  <a:pt x="16" y="0"/>
                </a:lnTo>
                <a:lnTo>
                  <a:pt x="0" y="15"/>
                </a:lnTo>
                <a:lnTo>
                  <a:pt x="297" y="502"/>
                </a:lnTo>
                <a:lnTo>
                  <a:pt x="297" y="502"/>
                </a:lnTo>
                <a:lnTo>
                  <a:pt x="301" y="504"/>
                </a:lnTo>
                <a:lnTo>
                  <a:pt x="305" y="506"/>
                </a:lnTo>
                <a:lnTo>
                  <a:pt x="308" y="504"/>
                </a:lnTo>
                <a:lnTo>
                  <a:pt x="312" y="504"/>
                </a:lnTo>
                <a:lnTo>
                  <a:pt x="737" y="146"/>
                </a:lnTo>
                <a:lnTo>
                  <a:pt x="729" y="137"/>
                </a:lnTo>
                <a:lnTo>
                  <a:pt x="733" y="147"/>
                </a:lnTo>
                <a:lnTo>
                  <a:pt x="1049" y="3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2" name=""/>
          <p:cNvSpPr/>
          <p:nvPr/>
        </p:nvSpPr>
        <p:spPr>
          <a:xfrm>
            <a:off x="3394080" y="2644920"/>
            <a:ext cx="31680" cy="434880"/>
          </a:xfrm>
          <a:custGeom>
            <a:avLst/>
            <a:gdLst/>
            <a:ahLst/>
            <a:rect l="l" t="t" r="r" b="b"/>
            <a:pathLst>
              <a:path w="41" h="548">
                <a:moveTo>
                  <a:pt x="41" y="0"/>
                </a:moveTo>
                <a:lnTo>
                  <a:pt x="20" y="0"/>
                </a:lnTo>
                <a:lnTo>
                  <a:pt x="0" y="548"/>
                </a:lnTo>
                <a:lnTo>
                  <a:pt x="22" y="548"/>
                </a:lnTo>
                <a:lnTo>
                  <a:pt x="41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3" name=""/>
          <p:cNvSpPr/>
          <p:nvPr/>
        </p:nvSpPr>
        <p:spPr>
          <a:xfrm>
            <a:off x="2776680" y="2486160"/>
            <a:ext cx="1482480" cy="1535040"/>
          </a:xfrm>
          <a:custGeom>
            <a:avLst/>
            <a:gdLst/>
            <a:ahLst/>
            <a:rect l="l" t="t" r="r" b="b"/>
            <a:pathLst>
              <a:path w="1913" h="1932">
                <a:moveTo>
                  <a:pt x="1913" y="16"/>
                </a:moveTo>
                <a:lnTo>
                  <a:pt x="1900" y="0"/>
                </a:lnTo>
                <a:lnTo>
                  <a:pt x="1782" y="114"/>
                </a:lnTo>
                <a:lnTo>
                  <a:pt x="1787" y="121"/>
                </a:lnTo>
                <a:lnTo>
                  <a:pt x="1784" y="113"/>
                </a:lnTo>
                <a:lnTo>
                  <a:pt x="1787" y="111"/>
                </a:lnTo>
                <a:lnTo>
                  <a:pt x="1567" y="125"/>
                </a:lnTo>
                <a:lnTo>
                  <a:pt x="1563" y="127"/>
                </a:lnTo>
                <a:lnTo>
                  <a:pt x="1219" y="242"/>
                </a:lnTo>
                <a:lnTo>
                  <a:pt x="1219" y="242"/>
                </a:lnTo>
                <a:lnTo>
                  <a:pt x="1216" y="243"/>
                </a:lnTo>
                <a:lnTo>
                  <a:pt x="805" y="745"/>
                </a:lnTo>
                <a:lnTo>
                  <a:pt x="812" y="753"/>
                </a:lnTo>
                <a:lnTo>
                  <a:pt x="807" y="745"/>
                </a:lnTo>
                <a:lnTo>
                  <a:pt x="601" y="966"/>
                </a:lnTo>
                <a:lnTo>
                  <a:pt x="342" y="1199"/>
                </a:lnTo>
                <a:lnTo>
                  <a:pt x="341" y="1199"/>
                </a:lnTo>
                <a:lnTo>
                  <a:pt x="190" y="1411"/>
                </a:lnTo>
                <a:lnTo>
                  <a:pt x="190" y="1411"/>
                </a:lnTo>
                <a:lnTo>
                  <a:pt x="188" y="1414"/>
                </a:lnTo>
                <a:lnTo>
                  <a:pt x="0" y="1925"/>
                </a:lnTo>
                <a:lnTo>
                  <a:pt x="18" y="1932"/>
                </a:lnTo>
                <a:lnTo>
                  <a:pt x="206" y="1421"/>
                </a:lnTo>
                <a:lnTo>
                  <a:pt x="197" y="1418"/>
                </a:lnTo>
                <a:lnTo>
                  <a:pt x="204" y="1427"/>
                </a:lnTo>
                <a:lnTo>
                  <a:pt x="355" y="1215"/>
                </a:lnTo>
                <a:lnTo>
                  <a:pt x="348" y="1206"/>
                </a:lnTo>
                <a:lnTo>
                  <a:pt x="355" y="1215"/>
                </a:lnTo>
                <a:lnTo>
                  <a:pt x="613" y="982"/>
                </a:lnTo>
                <a:lnTo>
                  <a:pt x="819" y="762"/>
                </a:lnTo>
                <a:lnTo>
                  <a:pt x="819" y="762"/>
                </a:lnTo>
                <a:lnTo>
                  <a:pt x="1230" y="260"/>
                </a:lnTo>
                <a:lnTo>
                  <a:pt x="1223" y="251"/>
                </a:lnTo>
                <a:lnTo>
                  <a:pt x="1226" y="261"/>
                </a:lnTo>
                <a:lnTo>
                  <a:pt x="1571" y="147"/>
                </a:lnTo>
                <a:lnTo>
                  <a:pt x="1567" y="136"/>
                </a:lnTo>
                <a:lnTo>
                  <a:pt x="1569" y="147"/>
                </a:lnTo>
                <a:lnTo>
                  <a:pt x="1789" y="132"/>
                </a:lnTo>
                <a:lnTo>
                  <a:pt x="1791" y="130"/>
                </a:lnTo>
                <a:lnTo>
                  <a:pt x="1795" y="130"/>
                </a:lnTo>
                <a:lnTo>
                  <a:pt x="1913" y="1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4" name=""/>
          <p:cNvSpPr/>
          <p:nvPr/>
        </p:nvSpPr>
        <p:spPr>
          <a:xfrm>
            <a:off x="3246480" y="3244680"/>
            <a:ext cx="104760" cy="119160"/>
          </a:xfrm>
          <a:custGeom>
            <a:avLst/>
            <a:gdLst/>
            <a:ahLst/>
            <a:rect l="l" t="t" r="r" b="b"/>
            <a:pathLst>
              <a:path w="136" h="151">
                <a:moveTo>
                  <a:pt x="14" y="0"/>
                </a:moveTo>
                <a:lnTo>
                  <a:pt x="0" y="16"/>
                </a:lnTo>
                <a:lnTo>
                  <a:pt x="122" y="151"/>
                </a:lnTo>
                <a:lnTo>
                  <a:pt x="136" y="135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5" name=""/>
          <p:cNvSpPr/>
          <p:nvPr/>
        </p:nvSpPr>
        <p:spPr>
          <a:xfrm>
            <a:off x="2922480" y="3259080"/>
            <a:ext cx="128520" cy="192240"/>
          </a:xfrm>
          <a:custGeom>
            <a:avLst/>
            <a:gdLst/>
            <a:ahLst/>
            <a:rect l="l" t="t" r="r" b="b"/>
            <a:pathLst>
              <a:path w="165" h="242">
                <a:moveTo>
                  <a:pt x="22" y="0"/>
                </a:moveTo>
                <a:lnTo>
                  <a:pt x="0" y="2"/>
                </a:lnTo>
                <a:lnTo>
                  <a:pt x="11" y="149"/>
                </a:lnTo>
                <a:lnTo>
                  <a:pt x="15" y="154"/>
                </a:lnTo>
                <a:lnTo>
                  <a:pt x="16" y="156"/>
                </a:lnTo>
                <a:lnTo>
                  <a:pt x="154" y="242"/>
                </a:lnTo>
                <a:lnTo>
                  <a:pt x="165" y="224"/>
                </a:lnTo>
                <a:lnTo>
                  <a:pt x="27" y="138"/>
                </a:lnTo>
                <a:lnTo>
                  <a:pt x="29" y="140"/>
                </a:lnTo>
                <a:lnTo>
                  <a:pt x="22" y="147"/>
                </a:lnTo>
                <a:lnTo>
                  <a:pt x="33" y="147"/>
                </a:lnTo>
                <a:lnTo>
                  <a:pt x="2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6" name=""/>
          <p:cNvSpPr/>
          <p:nvPr/>
        </p:nvSpPr>
        <p:spPr>
          <a:xfrm>
            <a:off x="2994120" y="3506760"/>
            <a:ext cx="266760" cy="177840"/>
          </a:xfrm>
          <a:custGeom>
            <a:avLst/>
            <a:gdLst/>
            <a:ahLst/>
            <a:rect l="l" t="t" r="r" b="b"/>
            <a:pathLst>
              <a:path w="344" h="224">
                <a:moveTo>
                  <a:pt x="12" y="0"/>
                </a:moveTo>
                <a:lnTo>
                  <a:pt x="0" y="16"/>
                </a:lnTo>
                <a:lnTo>
                  <a:pt x="120" y="142"/>
                </a:lnTo>
                <a:lnTo>
                  <a:pt x="122" y="142"/>
                </a:lnTo>
                <a:lnTo>
                  <a:pt x="122" y="144"/>
                </a:lnTo>
                <a:lnTo>
                  <a:pt x="337" y="224"/>
                </a:lnTo>
                <a:lnTo>
                  <a:pt x="344" y="205"/>
                </a:lnTo>
                <a:lnTo>
                  <a:pt x="129" y="124"/>
                </a:lnTo>
                <a:lnTo>
                  <a:pt x="125" y="133"/>
                </a:lnTo>
                <a:lnTo>
                  <a:pt x="132" y="126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7" name=""/>
          <p:cNvSpPr/>
          <p:nvPr/>
        </p:nvSpPr>
        <p:spPr>
          <a:xfrm>
            <a:off x="2759040" y="3578400"/>
            <a:ext cx="185760" cy="190440"/>
          </a:xfrm>
          <a:custGeom>
            <a:avLst/>
            <a:gdLst/>
            <a:ahLst/>
            <a:rect l="l" t="t" r="r" b="b"/>
            <a:pathLst>
              <a:path w="240" h="240">
                <a:moveTo>
                  <a:pt x="240" y="20"/>
                </a:moveTo>
                <a:lnTo>
                  <a:pt x="231" y="0"/>
                </a:lnTo>
                <a:lnTo>
                  <a:pt x="7" y="115"/>
                </a:lnTo>
                <a:lnTo>
                  <a:pt x="3" y="116"/>
                </a:lnTo>
                <a:lnTo>
                  <a:pt x="0" y="124"/>
                </a:lnTo>
                <a:lnTo>
                  <a:pt x="1" y="125"/>
                </a:lnTo>
                <a:lnTo>
                  <a:pt x="25" y="240"/>
                </a:lnTo>
                <a:lnTo>
                  <a:pt x="44" y="236"/>
                </a:lnTo>
                <a:lnTo>
                  <a:pt x="21" y="122"/>
                </a:lnTo>
                <a:lnTo>
                  <a:pt x="18" y="131"/>
                </a:lnTo>
                <a:lnTo>
                  <a:pt x="21" y="124"/>
                </a:lnTo>
                <a:lnTo>
                  <a:pt x="21" y="124"/>
                </a:lnTo>
                <a:lnTo>
                  <a:pt x="10" y="124"/>
                </a:lnTo>
                <a:lnTo>
                  <a:pt x="16" y="134"/>
                </a:lnTo>
                <a:lnTo>
                  <a:pt x="240" y="2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8" name=""/>
          <p:cNvSpPr/>
          <p:nvPr/>
        </p:nvSpPr>
        <p:spPr>
          <a:xfrm>
            <a:off x="2900520" y="3665520"/>
            <a:ext cx="77760" cy="109440"/>
          </a:xfrm>
          <a:custGeom>
            <a:avLst/>
            <a:gdLst/>
            <a:ahLst/>
            <a:rect l="l" t="t" r="r" b="b"/>
            <a:pathLst>
              <a:path w="100" h="136">
                <a:moveTo>
                  <a:pt x="14" y="0"/>
                </a:moveTo>
                <a:lnTo>
                  <a:pt x="0" y="16"/>
                </a:lnTo>
                <a:lnTo>
                  <a:pt x="86" y="136"/>
                </a:lnTo>
                <a:lnTo>
                  <a:pt x="100" y="120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9" name=""/>
          <p:cNvSpPr/>
          <p:nvPr/>
        </p:nvSpPr>
        <p:spPr>
          <a:xfrm>
            <a:off x="2419200" y="1704960"/>
            <a:ext cx="1305000" cy="982800"/>
          </a:xfrm>
          <a:custGeom>
            <a:avLst/>
            <a:gdLst/>
            <a:ahLst/>
            <a:rect l="l" t="t" r="r" b="b"/>
            <a:pathLst>
              <a:path w="1684" h="1237">
                <a:moveTo>
                  <a:pt x="11" y="0"/>
                </a:moveTo>
                <a:lnTo>
                  <a:pt x="0" y="18"/>
                </a:lnTo>
                <a:lnTo>
                  <a:pt x="529" y="355"/>
                </a:lnTo>
                <a:lnTo>
                  <a:pt x="535" y="346"/>
                </a:lnTo>
                <a:lnTo>
                  <a:pt x="529" y="355"/>
                </a:lnTo>
                <a:lnTo>
                  <a:pt x="1040" y="735"/>
                </a:lnTo>
                <a:lnTo>
                  <a:pt x="1671" y="1237"/>
                </a:lnTo>
                <a:lnTo>
                  <a:pt x="1684" y="1219"/>
                </a:lnTo>
                <a:lnTo>
                  <a:pt x="1053" y="717"/>
                </a:lnTo>
                <a:lnTo>
                  <a:pt x="542" y="337"/>
                </a:lnTo>
                <a:lnTo>
                  <a:pt x="540" y="337"/>
                </a:lnTo>
                <a:lnTo>
                  <a:pt x="11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0" name=""/>
          <p:cNvSpPr/>
          <p:nvPr/>
        </p:nvSpPr>
        <p:spPr>
          <a:xfrm>
            <a:off x="2073240" y="2689200"/>
            <a:ext cx="1328760" cy="284040"/>
          </a:xfrm>
          <a:custGeom>
            <a:avLst/>
            <a:gdLst/>
            <a:ahLst/>
            <a:rect l="l" t="t" r="r" b="b"/>
            <a:pathLst>
              <a:path w="1714" h="359">
                <a:moveTo>
                  <a:pt x="2" y="0"/>
                </a:moveTo>
                <a:lnTo>
                  <a:pt x="0" y="22"/>
                </a:lnTo>
                <a:lnTo>
                  <a:pt x="566" y="93"/>
                </a:lnTo>
                <a:lnTo>
                  <a:pt x="566" y="83"/>
                </a:lnTo>
                <a:lnTo>
                  <a:pt x="559" y="90"/>
                </a:lnTo>
                <a:lnTo>
                  <a:pt x="563" y="92"/>
                </a:lnTo>
                <a:lnTo>
                  <a:pt x="559" y="90"/>
                </a:lnTo>
                <a:lnTo>
                  <a:pt x="724" y="348"/>
                </a:lnTo>
                <a:lnTo>
                  <a:pt x="724" y="348"/>
                </a:lnTo>
                <a:lnTo>
                  <a:pt x="728" y="350"/>
                </a:lnTo>
                <a:lnTo>
                  <a:pt x="731" y="352"/>
                </a:lnTo>
                <a:lnTo>
                  <a:pt x="1714" y="359"/>
                </a:lnTo>
                <a:lnTo>
                  <a:pt x="1714" y="337"/>
                </a:lnTo>
                <a:lnTo>
                  <a:pt x="731" y="330"/>
                </a:lnTo>
                <a:lnTo>
                  <a:pt x="739" y="334"/>
                </a:lnTo>
                <a:lnTo>
                  <a:pt x="735" y="332"/>
                </a:lnTo>
                <a:lnTo>
                  <a:pt x="731" y="341"/>
                </a:lnTo>
                <a:lnTo>
                  <a:pt x="740" y="334"/>
                </a:lnTo>
                <a:lnTo>
                  <a:pt x="575" y="75"/>
                </a:lnTo>
                <a:lnTo>
                  <a:pt x="574" y="75"/>
                </a:lnTo>
                <a:lnTo>
                  <a:pt x="570" y="74"/>
                </a:lnTo>
                <a:lnTo>
                  <a:pt x="568" y="72"/>
                </a:lnTo>
                <a:lnTo>
                  <a:pt x="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1" name=""/>
          <p:cNvSpPr/>
          <p:nvPr/>
        </p:nvSpPr>
        <p:spPr>
          <a:xfrm>
            <a:off x="1849320" y="1603440"/>
            <a:ext cx="36720" cy="166680"/>
          </a:xfrm>
          <a:custGeom>
            <a:avLst/>
            <a:gdLst/>
            <a:ahLst/>
            <a:rect l="l" t="t" r="r" b="b"/>
            <a:pathLst>
              <a:path w="49" h="210">
                <a:moveTo>
                  <a:pt x="49" y="2"/>
                </a:moveTo>
                <a:lnTo>
                  <a:pt x="29" y="0"/>
                </a:lnTo>
                <a:lnTo>
                  <a:pt x="0" y="208"/>
                </a:lnTo>
                <a:lnTo>
                  <a:pt x="20" y="210"/>
                </a:lnTo>
                <a:lnTo>
                  <a:pt x="49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2" name=""/>
          <p:cNvSpPr/>
          <p:nvPr/>
        </p:nvSpPr>
        <p:spPr>
          <a:xfrm>
            <a:off x="1779480" y="1636560"/>
            <a:ext cx="90720" cy="71640"/>
          </a:xfrm>
          <a:custGeom>
            <a:avLst/>
            <a:gdLst/>
            <a:ahLst/>
            <a:rect l="l" t="t" r="r" b="b"/>
            <a:pathLst>
              <a:path w="114" h="90">
                <a:moveTo>
                  <a:pt x="12" y="0"/>
                </a:moveTo>
                <a:lnTo>
                  <a:pt x="0" y="18"/>
                </a:lnTo>
                <a:lnTo>
                  <a:pt x="102" y="90"/>
                </a:lnTo>
                <a:lnTo>
                  <a:pt x="114" y="72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4840" bIns="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3" name=""/>
          <p:cNvSpPr/>
          <p:nvPr/>
        </p:nvSpPr>
        <p:spPr>
          <a:xfrm>
            <a:off x="2220840" y="3325680"/>
            <a:ext cx="77760" cy="219240"/>
          </a:xfrm>
          <a:custGeom>
            <a:avLst/>
            <a:gdLst/>
            <a:ahLst/>
            <a:rect l="l" t="t" r="r" b="b"/>
            <a:pathLst>
              <a:path w="98" h="277">
                <a:moveTo>
                  <a:pt x="18" y="0"/>
                </a:moveTo>
                <a:lnTo>
                  <a:pt x="0" y="9"/>
                </a:lnTo>
                <a:lnTo>
                  <a:pt x="79" y="182"/>
                </a:lnTo>
                <a:lnTo>
                  <a:pt x="88" y="176"/>
                </a:lnTo>
                <a:lnTo>
                  <a:pt x="77" y="176"/>
                </a:lnTo>
                <a:lnTo>
                  <a:pt x="80" y="169"/>
                </a:lnTo>
                <a:lnTo>
                  <a:pt x="23" y="262"/>
                </a:lnTo>
                <a:lnTo>
                  <a:pt x="39" y="277"/>
                </a:lnTo>
                <a:lnTo>
                  <a:pt x="97" y="183"/>
                </a:lnTo>
                <a:lnTo>
                  <a:pt x="98" y="176"/>
                </a:lnTo>
                <a:lnTo>
                  <a:pt x="97" y="173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4" name=""/>
          <p:cNvSpPr/>
          <p:nvPr/>
        </p:nvSpPr>
        <p:spPr>
          <a:xfrm>
            <a:off x="2631960" y="4003560"/>
            <a:ext cx="241560" cy="363600"/>
          </a:xfrm>
          <a:custGeom>
            <a:avLst/>
            <a:gdLst/>
            <a:ahLst/>
            <a:rect l="l" t="t" r="r" b="b"/>
            <a:pathLst>
              <a:path w="310" h="459">
                <a:moveTo>
                  <a:pt x="132" y="258"/>
                </a:moveTo>
                <a:lnTo>
                  <a:pt x="148" y="246"/>
                </a:lnTo>
                <a:lnTo>
                  <a:pt x="19" y="20"/>
                </a:lnTo>
                <a:lnTo>
                  <a:pt x="10" y="25"/>
                </a:lnTo>
                <a:lnTo>
                  <a:pt x="14" y="34"/>
                </a:lnTo>
                <a:lnTo>
                  <a:pt x="18" y="32"/>
                </a:lnTo>
                <a:lnTo>
                  <a:pt x="21" y="25"/>
                </a:lnTo>
                <a:lnTo>
                  <a:pt x="12" y="36"/>
                </a:lnTo>
                <a:lnTo>
                  <a:pt x="208" y="21"/>
                </a:lnTo>
                <a:lnTo>
                  <a:pt x="206" y="11"/>
                </a:lnTo>
                <a:lnTo>
                  <a:pt x="199" y="18"/>
                </a:lnTo>
                <a:lnTo>
                  <a:pt x="202" y="20"/>
                </a:lnTo>
                <a:lnTo>
                  <a:pt x="206" y="21"/>
                </a:lnTo>
                <a:lnTo>
                  <a:pt x="199" y="18"/>
                </a:lnTo>
                <a:lnTo>
                  <a:pt x="292" y="170"/>
                </a:lnTo>
                <a:lnTo>
                  <a:pt x="299" y="163"/>
                </a:lnTo>
                <a:lnTo>
                  <a:pt x="290" y="161"/>
                </a:lnTo>
                <a:lnTo>
                  <a:pt x="247" y="446"/>
                </a:lnTo>
                <a:lnTo>
                  <a:pt x="256" y="448"/>
                </a:lnTo>
                <a:lnTo>
                  <a:pt x="256" y="437"/>
                </a:lnTo>
                <a:lnTo>
                  <a:pt x="252" y="439"/>
                </a:lnTo>
                <a:lnTo>
                  <a:pt x="249" y="441"/>
                </a:lnTo>
                <a:lnTo>
                  <a:pt x="256" y="437"/>
                </a:lnTo>
                <a:lnTo>
                  <a:pt x="104" y="430"/>
                </a:lnTo>
                <a:lnTo>
                  <a:pt x="104" y="452"/>
                </a:lnTo>
                <a:lnTo>
                  <a:pt x="256" y="459"/>
                </a:lnTo>
                <a:lnTo>
                  <a:pt x="256" y="459"/>
                </a:lnTo>
                <a:lnTo>
                  <a:pt x="260" y="457"/>
                </a:lnTo>
                <a:lnTo>
                  <a:pt x="263" y="455"/>
                </a:lnTo>
                <a:lnTo>
                  <a:pt x="267" y="448"/>
                </a:lnTo>
                <a:lnTo>
                  <a:pt x="267" y="450"/>
                </a:lnTo>
                <a:lnTo>
                  <a:pt x="310" y="165"/>
                </a:lnTo>
                <a:lnTo>
                  <a:pt x="310" y="163"/>
                </a:lnTo>
                <a:lnTo>
                  <a:pt x="308" y="156"/>
                </a:lnTo>
                <a:lnTo>
                  <a:pt x="215" y="4"/>
                </a:lnTo>
                <a:lnTo>
                  <a:pt x="213" y="4"/>
                </a:lnTo>
                <a:lnTo>
                  <a:pt x="209" y="2"/>
                </a:lnTo>
                <a:lnTo>
                  <a:pt x="206" y="0"/>
                </a:lnTo>
                <a:lnTo>
                  <a:pt x="206" y="0"/>
                </a:lnTo>
                <a:lnTo>
                  <a:pt x="10" y="14"/>
                </a:lnTo>
                <a:lnTo>
                  <a:pt x="7" y="16"/>
                </a:lnTo>
                <a:lnTo>
                  <a:pt x="3" y="18"/>
                </a:lnTo>
                <a:lnTo>
                  <a:pt x="0" y="25"/>
                </a:lnTo>
                <a:lnTo>
                  <a:pt x="3" y="32"/>
                </a:lnTo>
                <a:lnTo>
                  <a:pt x="132" y="25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5" name=""/>
          <p:cNvSpPr/>
          <p:nvPr/>
        </p:nvSpPr>
        <p:spPr>
          <a:xfrm>
            <a:off x="2527200" y="3708360"/>
            <a:ext cx="366840" cy="192240"/>
          </a:xfrm>
          <a:custGeom>
            <a:avLst/>
            <a:gdLst/>
            <a:ahLst/>
            <a:rect l="l" t="t" r="r" b="b"/>
            <a:pathLst>
              <a:path w="475" h="242">
                <a:moveTo>
                  <a:pt x="475" y="19"/>
                </a:moveTo>
                <a:lnTo>
                  <a:pt x="467" y="0"/>
                </a:lnTo>
                <a:lnTo>
                  <a:pt x="0" y="222"/>
                </a:lnTo>
                <a:lnTo>
                  <a:pt x="9" y="242"/>
                </a:lnTo>
                <a:lnTo>
                  <a:pt x="475" y="1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6" name=""/>
          <p:cNvSpPr/>
          <p:nvPr/>
        </p:nvSpPr>
        <p:spPr>
          <a:xfrm>
            <a:off x="1492200" y="3514680"/>
            <a:ext cx="1187640" cy="762120"/>
          </a:xfrm>
          <a:custGeom>
            <a:avLst/>
            <a:gdLst/>
            <a:ahLst/>
            <a:rect l="l" t="t" r="r" b="b"/>
            <a:pathLst>
              <a:path w="1532" h="961">
                <a:moveTo>
                  <a:pt x="16" y="2"/>
                </a:moveTo>
                <a:lnTo>
                  <a:pt x="0" y="13"/>
                </a:lnTo>
                <a:lnTo>
                  <a:pt x="1" y="16"/>
                </a:lnTo>
                <a:lnTo>
                  <a:pt x="1" y="18"/>
                </a:lnTo>
                <a:lnTo>
                  <a:pt x="5" y="20"/>
                </a:lnTo>
                <a:lnTo>
                  <a:pt x="9" y="22"/>
                </a:lnTo>
                <a:lnTo>
                  <a:pt x="928" y="22"/>
                </a:lnTo>
                <a:lnTo>
                  <a:pt x="928" y="11"/>
                </a:lnTo>
                <a:lnTo>
                  <a:pt x="923" y="22"/>
                </a:lnTo>
                <a:lnTo>
                  <a:pt x="1145" y="136"/>
                </a:lnTo>
                <a:lnTo>
                  <a:pt x="1151" y="126"/>
                </a:lnTo>
                <a:lnTo>
                  <a:pt x="1143" y="131"/>
                </a:lnTo>
                <a:lnTo>
                  <a:pt x="1323" y="482"/>
                </a:lnTo>
                <a:lnTo>
                  <a:pt x="1330" y="477"/>
                </a:lnTo>
                <a:lnTo>
                  <a:pt x="1321" y="481"/>
                </a:lnTo>
                <a:lnTo>
                  <a:pt x="1514" y="961"/>
                </a:lnTo>
                <a:lnTo>
                  <a:pt x="1532" y="954"/>
                </a:lnTo>
                <a:lnTo>
                  <a:pt x="1339" y="473"/>
                </a:lnTo>
                <a:lnTo>
                  <a:pt x="1339" y="472"/>
                </a:lnTo>
                <a:lnTo>
                  <a:pt x="1160" y="120"/>
                </a:lnTo>
                <a:lnTo>
                  <a:pt x="1158" y="118"/>
                </a:lnTo>
                <a:lnTo>
                  <a:pt x="1156" y="117"/>
                </a:lnTo>
                <a:lnTo>
                  <a:pt x="934" y="2"/>
                </a:lnTo>
                <a:lnTo>
                  <a:pt x="932" y="2"/>
                </a:lnTo>
                <a:lnTo>
                  <a:pt x="928" y="0"/>
                </a:lnTo>
                <a:lnTo>
                  <a:pt x="9" y="0"/>
                </a:lnTo>
                <a:lnTo>
                  <a:pt x="16" y="4"/>
                </a:lnTo>
                <a:lnTo>
                  <a:pt x="12" y="2"/>
                </a:lnTo>
                <a:lnTo>
                  <a:pt x="9" y="11"/>
                </a:lnTo>
                <a:lnTo>
                  <a:pt x="18" y="5"/>
                </a:lnTo>
                <a:lnTo>
                  <a:pt x="16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7" name=""/>
          <p:cNvSpPr/>
          <p:nvPr/>
        </p:nvSpPr>
        <p:spPr>
          <a:xfrm>
            <a:off x="3238560" y="4254480"/>
            <a:ext cx="2200320" cy="601560"/>
          </a:xfrm>
          <a:custGeom>
            <a:avLst/>
            <a:gdLst/>
            <a:ahLst/>
            <a:rect l="l" t="t" r="r" b="b"/>
            <a:pathLst>
              <a:path w="2840" h="759">
                <a:moveTo>
                  <a:pt x="2804" y="750"/>
                </a:moveTo>
                <a:lnTo>
                  <a:pt x="2826" y="752"/>
                </a:lnTo>
                <a:lnTo>
                  <a:pt x="2840" y="508"/>
                </a:lnTo>
                <a:lnTo>
                  <a:pt x="2840" y="506"/>
                </a:lnTo>
                <a:lnTo>
                  <a:pt x="2836" y="499"/>
                </a:lnTo>
                <a:lnTo>
                  <a:pt x="2835" y="497"/>
                </a:lnTo>
                <a:lnTo>
                  <a:pt x="2670" y="425"/>
                </a:lnTo>
                <a:lnTo>
                  <a:pt x="2664" y="434"/>
                </a:lnTo>
                <a:lnTo>
                  <a:pt x="2673" y="429"/>
                </a:lnTo>
                <a:lnTo>
                  <a:pt x="2487" y="92"/>
                </a:lnTo>
                <a:lnTo>
                  <a:pt x="2485" y="90"/>
                </a:lnTo>
                <a:lnTo>
                  <a:pt x="2481" y="88"/>
                </a:lnTo>
                <a:lnTo>
                  <a:pt x="2481" y="88"/>
                </a:lnTo>
                <a:lnTo>
                  <a:pt x="2230" y="2"/>
                </a:lnTo>
                <a:lnTo>
                  <a:pt x="2227" y="0"/>
                </a:lnTo>
                <a:lnTo>
                  <a:pt x="2227" y="0"/>
                </a:lnTo>
                <a:lnTo>
                  <a:pt x="1345" y="15"/>
                </a:lnTo>
                <a:lnTo>
                  <a:pt x="1341" y="17"/>
                </a:lnTo>
                <a:lnTo>
                  <a:pt x="1054" y="110"/>
                </a:lnTo>
                <a:lnTo>
                  <a:pt x="1058" y="119"/>
                </a:lnTo>
                <a:lnTo>
                  <a:pt x="1058" y="108"/>
                </a:lnTo>
                <a:lnTo>
                  <a:pt x="484" y="151"/>
                </a:lnTo>
                <a:lnTo>
                  <a:pt x="481" y="153"/>
                </a:lnTo>
                <a:lnTo>
                  <a:pt x="481" y="153"/>
                </a:lnTo>
                <a:lnTo>
                  <a:pt x="223" y="260"/>
                </a:lnTo>
                <a:lnTo>
                  <a:pt x="219" y="262"/>
                </a:lnTo>
                <a:lnTo>
                  <a:pt x="68" y="427"/>
                </a:lnTo>
                <a:lnTo>
                  <a:pt x="68" y="429"/>
                </a:lnTo>
                <a:lnTo>
                  <a:pt x="4" y="544"/>
                </a:lnTo>
                <a:lnTo>
                  <a:pt x="0" y="549"/>
                </a:lnTo>
                <a:lnTo>
                  <a:pt x="2" y="551"/>
                </a:lnTo>
                <a:lnTo>
                  <a:pt x="31" y="759"/>
                </a:lnTo>
                <a:lnTo>
                  <a:pt x="50" y="757"/>
                </a:lnTo>
                <a:lnTo>
                  <a:pt x="22" y="549"/>
                </a:lnTo>
                <a:lnTo>
                  <a:pt x="11" y="549"/>
                </a:lnTo>
                <a:lnTo>
                  <a:pt x="20" y="556"/>
                </a:lnTo>
                <a:lnTo>
                  <a:pt x="85" y="442"/>
                </a:lnTo>
                <a:lnTo>
                  <a:pt x="76" y="434"/>
                </a:lnTo>
                <a:lnTo>
                  <a:pt x="83" y="443"/>
                </a:lnTo>
                <a:lnTo>
                  <a:pt x="233" y="278"/>
                </a:lnTo>
                <a:lnTo>
                  <a:pt x="226" y="269"/>
                </a:lnTo>
                <a:lnTo>
                  <a:pt x="232" y="280"/>
                </a:lnTo>
                <a:lnTo>
                  <a:pt x="490" y="173"/>
                </a:lnTo>
                <a:lnTo>
                  <a:pt x="484" y="162"/>
                </a:lnTo>
                <a:lnTo>
                  <a:pt x="486" y="173"/>
                </a:lnTo>
                <a:lnTo>
                  <a:pt x="1060" y="130"/>
                </a:lnTo>
                <a:lnTo>
                  <a:pt x="1062" y="130"/>
                </a:lnTo>
                <a:lnTo>
                  <a:pt x="1348" y="36"/>
                </a:lnTo>
                <a:lnTo>
                  <a:pt x="1345" y="26"/>
                </a:lnTo>
                <a:lnTo>
                  <a:pt x="1345" y="36"/>
                </a:lnTo>
                <a:lnTo>
                  <a:pt x="2227" y="22"/>
                </a:lnTo>
                <a:lnTo>
                  <a:pt x="2227" y="11"/>
                </a:lnTo>
                <a:lnTo>
                  <a:pt x="2223" y="22"/>
                </a:lnTo>
                <a:lnTo>
                  <a:pt x="2474" y="108"/>
                </a:lnTo>
                <a:lnTo>
                  <a:pt x="2478" y="97"/>
                </a:lnTo>
                <a:lnTo>
                  <a:pt x="2471" y="104"/>
                </a:lnTo>
                <a:lnTo>
                  <a:pt x="2657" y="442"/>
                </a:lnTo>
                <a:lnTo>
                  <a:pt x="2657" y="442"/>
                </a:lnTo>
                <a:lnTo>
                  <a:pt x="2661" y="445"/>
                </a:lnTo>
                <a:lnTo>
                  <a:pt x="2826" y="517"/>
                </a:lnTo>
                <a:lnTo>
                  <a:pt x="2818" y="506"/>
                </a:lnTo>
                <a:lnTo>
                  <a:pt x="2822" y="513"/>
                </a:lnTo>
                <a:lnTo>
                  <a:pt x="2829" y="506"/>
                </a:lnTo>
                <a:lnTo>
                  <a:pt x="2818" y="506"/>
                </a:lnTo>
                <a:lnTo>
                  <a:pt x="2804" y="75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8" name=""/>
          <p:cNvSpPr/>
          <p:nvPr/>
        </p:nvSpPr>
        <p:spPr>
          <a:xfrm>
            <a:off x="5121360" y="4238640"/>
            <a:ext cx="129960" cy="84240"/>
          </a:xfrm>
          <a:custGeom>
            <a:avLst/>
            <a:gdLst/>
            <a:ahLst/>
            <a:rect l="l" t="t" r="r" b="b"/>
            <a:pathLst>
              <a:path w="167" h="105">
                <a:moveTo>
                  <a:pt x="167" y="21"/>
                </a:moveTo>
                <a:lnTo>
                  <a:pt x="162" y="0"/>
                </a:lnTo>
                <a:lnTo>
                  <a:pt x="69" y="21"/>
                </a:lnTo>
                <a:lnTo>
                  <a:pt x="67" y="23"/>
                </a:lnTo>
                <a:lnTo>
                  <a:pt x="65" y="25"/>
                </a:lnTo>
                <a:lnTo>
                  <a:pt x="0" y="89"/>
                </a:lnTo>
                <a:lnTo>
                  <a:pt x="13" y="105"/>
                </a:lnTo>
                <a:lnTo>
                  <a:pt x="78" y="41"/>
                </a:lnTo>
                <a:lnTo>
                  <a:pt x="70" y="32"/>
                </a:lnTo>
                <a:lnTo>
                  <a:pt x="74" y="43"/>
                </a:lnTo>
                <a:lnTo>
                  <a:pt x="167" y="2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9" name=""/>
          <p:cNvSpPr/>
          <p:nvPr/>
        </p:nvSpPr>
        <p:spPr>
          <a:xfrm>
            <a:off x="5172120" y="4257720"/>
            <a:ext cx="63360" cy="88920"/>
          </a:xfrm>
          <a:custGeom>
            <a:avLst/>
            <a:gdLst/>
            <a:ahLst/>
            <a:rect l="l" t="t" r="r" b="b"/>
            <a:pathLst>
              <a:path w="80" h="111">
                <a:moveTo>
                  <a:pt x="71" y="111"/>
                </a:moveTo>
                <a:lnTo>
                  <a:pt x="80" y="91"/>
                </a:lnTo>
                <a:lnTo>
                  <a:pt x="23" y="62"/>
                </a:lnTo>
                <a:lnTo>
                  <a:pt x="18" y="71"/>
                </a:lnTo>
                <a:lnTo>
                  <a:pt x="25" y="64"/>
                </a:lnTo>
                <a:lnTo>
                  <a:pt x="28" y="71"/>
                </a:lnTo>
                <a:lnTo>
                  <a:pt x="21" y="0"/>
                </a:lnTo>
                <a:lnTo>
                  <a:pt x="0" y="1"/>
                </a:lnTo>
                <a:lnTo>
                  <a:pt x="7" y="73"/>
                </a:lnTo>
                <a:lnTo>
                  <a:pt x="11" y="79"/>
                </a:lnTo>
                <a:lnTo>
                  <a:pt x="14" y="82"/>
                </a:lnTo>
                <a:lnTo>
                  <a:pt x="71" y="1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0" name=""/>
          <p:cNvSpPr/>
          <p:nvPr/>
        </p:nvSpPr>
        <p:spPr>
          <a:xfrm>
            <a:off x="5159520" y="4305240"/>
            <a:ext cx="34920" cy="49320"/>
          </a:xfrm>
          <a:custGeom>
            <a:avLst/>
            <a:gdLst/>
            <a:ahLst/>
            <a:rect l="l" t="t" r="r" b="b"/>
            <a:pathLst>
              <a:path w="43" h="63">
                <a:moveTo>
                  <a:pt x="0" y="50"/>
                </a:moveTo>
                <a:lnTo>
                  <a:pt x="16" y="63"/>
                </a:lnTo>
                <a:lnTo>
                  <a:pt x="43" y="12"/>
                </a:lnTo>
                <a:lnTo>
                  <a:pt x="27" y="0"/>
                </a:lnTo>
                <a:lnTo>
                  <a:pt x="0" y="5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1" name=""/>
          <p:cNvSpPr/>
          <p:nvPr/>
        </p:nvSpPr>
        <p:spPr>
          <a:xfrm>
            <a:off x="3449520" y="4794120"/>
            <a:ext cx="109800" cy="141480"/>
          </a:xfrm>
          <a:custGeom>
            <a:avLst/>
            <a:gdLst/>
            <a:ahLst/>
            <a:rect l="l" t="t" r="r" b="b"/>
            <a:pathLst>
              <a:path w="141" h="177">
                <a:moveTo>
                  <a:pt x="141" y="21"/>
                </a:moveTo>
                <a:lnTo>
                  <a:pt x="140" y="0"/>
                </a:lnTo>
                <a:lnTo>
                  <a:pt x="18" y="14"/>
                </a:lnTo>
                <a:lnTo>
                  <a:pt x="14" y="16"/>
                </a:lnTo>
                <a:lnTo>
                  <a:pt x="11" y="18"/>
                </a:lnTo>
                <a:lnTo>
                  <a:pt x="7" y="25"/>
                </a:lnTo>
                <a:lnTo>
                  <a:pt x="0" y="176"/>
                </a:lnTo>
                <a:lnTo>
                  <a:pt x="21" y="177"/>
                </a:lnTo>
                <a:lnTo>
                  <a:pt x="28" y="27"/>
                </a:lnTo>
                <a:lnTo>
                  <a:pt x="21" y="34"/>
                </a:lnTo>
                <a:lnTo>
                  <a:pt x="25" y="32"/>
                </a:lnTo>
                <a:lnTo>
                  <a:pt x="28" y="25"/>
                </a:lnTo>
                <a:lnTo>
                  <a:pt x="18" y="25"/>
                </a:lnTo>
                <a:lnTo>
                  <a:pt x="19" y="36"/>
                </a:lnTo>
                <a:lnTo>
                  <a:pt x="141" y="21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2" name=""/>
          <p:cNvSpPr/>
          <p:nvPr/>
        </p:nvSpPr>
        <p:spPr>
          <a:xfrm>
            <a:off x="3325680" y="4667400"/>
            <a:ext cx="144720" cy="153720"/>
          </a:xfrm>
          <a:custGeom>
            <a:avLst/>
            <a:gdLst/>
            <a:ahLst/>
            <a:rect l="l" t="t" r="r" b="b"/>
            <a:pathLst>
              <a:path w="187" h="196">
                <a:moveTo>
                  <a:pt x="13" y="0"/>
                </a:moveTo>
                <a:lnTo>
                  <a:pt x="0" y="17"/>
                </a:lnTo>
                <a:lnTo>
                  <a:pt x="174" y="196"/>
                </a:lnTo>
                <a:lnTo>
                  <a:pt x="187" y="180"/>
                </a:lnTo>
                <a:lnTo>
                  <a:pt x="13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3" name=""/>
          <p:cNvSpPr/>
          <p:nvPr/>
        </p:nvSpPr>
        <p:spPr>
          <a:xfrm>
            <a:off x="3143160" y="4398840"/>
            <a:ext cx="490680" cy="384120"/>
          </a:xfrm>
          <a:custGeom>
            <a:avLst/>
            <a:gdLst/>
            <a:ahLst/>
            <a:rect l="l" t="t" r="r" b="b"/>
            <a:pathLst>
              <a:path w="633" h="484">
                <a:moveTo>
                  <a:pt x="633" y="45"/>
                </a:moveTo>
                <a:lnTo>
                  <a:pt x="622" y="27"/>
                </a:lnTo>
                <a:lnTo>
                  <a:pt x="278" y="235"/>
                </a:lnTo>
                <a:lnTo>
                  <a:pt x="276" y="237"/>
                </a:lnTo>
                <a:lnTo>
                  <a:pt x="276" y="239"/>
                </a:lnTo>
                <a:lnTo>
                  <a:pt x="147" y="468"/>
                </a:lnTo>
                <a:lnTo>
                  <a:pt x="155" y="474"/>
                </a:lnTo>
                <a:lnTo>
                  <a:pt x="155" y="463"/>
                </a:lnTo>
                <a:lnTo>
                  <a:pt x="151" y="465"/>
                </a:lnTo>
                <a:lnTo>
                  <a:pt x="147" y="467"/>
                </a:lnTo>
                <a:lnTo>
                  <a:pt x="156" y="463"/>
                </a:lnTo>
                <a:lnTo>
                  <a:pt x="13" y="449"/>
                </a:lnTo>
                <a:lnTo>
                  <a:pt x="11" y="459"/>
                </a:lnTo>
                <a:lnTo>
                  <a:pt x="22" y="459"/>
                </a:lnTo>
                <a:lnTo>
                  <a:pt x="18" y="452"/>
                </a:lnTo>
                <a:lnTo>
                  <a:pt x="15" y="450"/>
                </a:lnTo>
                <a:lnTo>
                  <a:pt x="22" y="459"/>
                </a:lnTo>
                <a:lnTo>
                  <a:pt x="29" y="273"/>
                </a:lnTo>
                <a:lnTo>
                  <a:pt x="18" y="273"/>
                </a:lnTo>
                <a:lnTo>
                  <a:pt x="27" y="280"/>
                </a:lnTo>
                <a:lnTo>
                  <a:pt x="192" y="15"/>
                </a:lnTo>
                <a:lnTo>
                  <a:pt x="176" y="0"/>
                </a:lnTo>
                <a:lnTo>
                  <a:pt x="11" y="266"/>
                </a:lnTo>
                <a:lnTo>
                  <a:pt x="8" y="273"/>
                </a:lnTo>
                <a:lnTo>
                  <a:pt x="8" y="273"/>
                </a:lnTo>
                <a:lnTo>
                  <a:pt x="0" y="459"/>
                </a:lnTo>
                <a:lnTo>
                  <a:pt x="0" y="459"/>
                </a:lnTo>
                <a:lnTo>
                  <a:pt x="4" y="467"/>
                </a:lnTo>
                <a:lnTo>
                  <a:pt x="8" y="468"/>
                </a:lnTo>
                <a:lnTo>
                  <a:pt x="11" y="470"/>
                </a:lnTo>
                <a:lnTo>
                  <a:pt x="155" y="484"/>
                </a:lnTo>
                <a:lnTo>
                  <a:pt x="155" y="484"/>
                </a:lnTo>
                <a:lnTo>
                  <a:pt x="158" y="483"/>
                </a:lnTo>
                <a:lnTo>
                  <a:pt x="162" y="481"/>
                </a:lnTo>
                <a:lnTo>
                  <a:pt x="164" y="481"/>
                </a:lnTo>
                <a:lnTo>
                  <a:pt x="293" y="251"/>
                </a:lnTo>
                <a:lnTo>
                  <a:pt x="284" y="244"/>
                </a:lnTo>
                <a:lnTo>
                  <a:pt x="289" y="253"/>
                </a:lnTo>
                <a:lnTo>
                  <a:pt x="633" y="4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4" name=""/>
          <p:cNvSpPr/>
          <p:nvPr/>
        </p:nvSpPr>
        <p:spPr>
          <a:xfrm>
            <a:off x="3100320" y="4311720"/>
            <a:ext cx="839880" cy="277920"/>
          </a:xfrm>
          <a:custGeom>
            <a:avLst/>
            <a:gdLst/>
            <a:ahLst/>
            <a:rect l="l" t="t" r="r" b="b"/>
            <a:pathLst>
              <a:path w="1084" h="352">
                <a:moveTo>
                  <a:pt x="0" y="330"/>
                </a:moveTo>
                <a:lnTo>
                  <a:pt x="3" y="352"/>
                </a:lnTo>
                <a:lnTo>
                  <a:pt x="204" y="323"/>
                </a:lnTo>
                <a:lnTo>
                  <a:pt x="206" y="321"/>
                </a:lnTo>
                <a:lnTo>
                  <a:pt x="210" y="321"/>
                </a:lnTo>
                <a:lnTo>
                  <a:pt x="367" y="156"/>
                </a:lnTo>
                <a:lnTo>
                  <a:pt x="360" y="147"/>
                </a:lnTo>
                <a:lnTo>
                  <a:pt x="366" y="158"/>
                </a:lnTo>
                <a:lnTo>
                  <a:pt x="674" y="36"/>
                </a:lnTo>
                <a:lnTo>
                  <a:pt x="668" y="25"/>
                </a:lnTo>
                <a:lnTo>
                  <a:pt x="668" y="36"/>
                </a:lnTo>
                <a:lnTo>
                  <a:pt x="1084" y="22"/>
                </a:lnTo>
                <a:lnTo>
                  <a:pt x="1084" y="0"/>
                </a:lnTo>
                <a:lnTo>
                  <a:pt x="668" y="15"/>
                </a:lnTo>
                <a:lnTo>
                  <a:pt x="665" y="16"/>
                </a:lnTo>
                <a:lnTo>
                  <a:pt x="357" y="138"/>
                </a:lnTo>
                <a:lnTo>
                  <a:pt x="357" y="138"/>
                </a:lnTo>
                <a:lnTo>
                  <a:pt x="355" y="140"/>
                </a:lnTo>
                <a:lnTo>
                  <a:pt x="197" y="305"/>
                </a:lnTo>
                <a:lnTo>
                  <a:pt x="199" y="303"/>
                </a:lnTo>
                <a:lnTo>
                  <a:pt x="202" y="312"/>
                </a:lnTo>
                <a:lnTo>
                  <a:pt x="201" y="301"/>
                </a:lnTo>
                <a:lnTo>
                  <a:pt x="0" y="33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5" name=""/>
          <p:cNvSpPr/>
          <p:nvPr/>
        </p:nvSpPr>
        <p:spPr>
          <a:xfrm>
            <a:off x="4405320" y="4280040"/>
            <a:ext cx="22320" cy="74520"/>
          </a:xfrm>
          <a:custGeom>
            <a:avLst/>
            <a:gdLst/>
            <a:ahLst/>
            <a:rect l="l" t="t" r="r" b="b"/>
            <a:pathLst>
              <a:path w="27" h="95">
                <a:moveTo>
                  <a:pt x="27" y="2"/>
                </a:moveTo>
                <a:lnTo>
                  <a:pt x="5" y="0"/>
                </a:lnTo>
                <a:lnTo>
                  <a:pt x="0" y="93"/>
                </a:lnTo>
                <a:lnTo>
                  <a:pt x="21" y="95"/>
                </a:lnTo>
                <a:lnTo>
                  <a:pt x="27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6" name=""/>
          <p:cNvSpPr/>
          <p:nvPr/>
        </p:nvSpPr>
        <p:spPr>
          <a:xfrm>
            <a:off x="5135400" y="4029120"/>
            <a:ext cx="100080" cy="117360"/>
          </a:xfrm>
          <a:custGeom>
            <a:avLst/>
            <a:gdLst/>
            <a:ahLst/>
            <a:rect l="l" t="t" r="r" b="b"/>
            <a:pathLst>
              <a:path w="129" h="149">
                <a:moveTo>
                  <a:pt x="129" y="18"/>
                </a:moveTo>
                <a:lnTo>
                  <a:pt x="119" y="0"/>
                </a:lnTo>
                <a:lnTo>
                  <a:pt x="25" y="50"/>
                </a:lnTo>
                <a:lnTo>
                  <a:pt x="24" y="52"/>
                </a:lnTo>
                <a:lnTo>
                  <a:pt x="22" y="57"/>
                </a:lnTo>
                <a:lnTo>
                  <a:pt x="0" y="143"/>
                </a:lnTo>
                <a:lnTo>
                  <a:pt x="20" y="149"/>
                </a:lnTo>
                <a:lnTo>
                  <a:pt x="42" y="63"/>
                </a:lnTo>
                <a:lnTo>
                  <a:pt x="38" y="66"/>
                </a:lnTo>
                <a:lnTo>
                  <a:pt x="42" y="59"/>
                </a:lnTo>
                <a:lnTo>
                  <a:pt x="31" y="59"/>
                </a:lnTo>
                <a:lnTo>
                  <a:pt x="36" y="68"/>
                </a:lnTo>
                <a:lnTo>
                  <a:pt x="129" y="1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7" name=""/>
          <p:cNvSpPr/>
          <p:nvPr/>
        </p:nvSpPr>
        <p:spPr>
          <a:xfrm>
            <a:off x="3467160" y="4541760"/>
            <a:ext cx="160200" cy="217440"/>
          </a:xfrm>
          <a:custGeom>
            <a:avLst/>
            <a:gdLst/>
            <a:ahLst/>
            <a:rect l="l" t="t" r="r" b="b"/>
            <a:pathLst>
              <a:path w="208" h="274">
                <a:moveTo>
                  <a:pt x="154" y="0"/>
                </a:moveTo>
                <a:lnTo>
                  <a:pt x="140" y="16"/>
                </a:lnTo>
                <a:lnTo>
                  <a:pt x="190" y="88"/>
                </a:lnTo>
                <a:lnTo>
                  <a:pt x="197" y="79"/>
                </a:lnTo>
                <a:lnTo>
                  <a:pt x="190" y="71"/>
                </a:lnTo>
                <a:lnTo>
                  <a:pt x="187" y="79"/>
                </a:lnTo>
                <a:lnTo>
                  <a:pt x="190" y="86"/>
                </a:lnTo>
                <a:lnTo>
                  <a:pt x="192" y="71"/>
                </a:lnTo>
                <a:lnTo>
                  <a:pt x="142" y="122"/>
                </a:lnTo>
                <a:lnTo>
                  <a:pt x="147" y="129"/>
                </a:lnTo>
                <a:lnTo>
                  <a:pt x="142" y="120"/>
                </a:lnTo>
                <a:lnTo>
                  <a:pt x="6" y="192"/>
                </a:lnTo>
                <a:lnTo>
                  <a:pt x="4" y="193"/>
                </a:lnTo>
                <a:lnTo>
                  <a:pt x="0" y="200"/>
                </a:lnTo>
                <a:lnTo>
                  <a:pt x="0" y="202"/>
                </a:lnTo>
                <a:lnTo>
                  <a:pt x="7" y="274"/>
                </a:lnTo>
                <a:lnTo>
                  <a:pt x="29" y="272"/>
                </a:lnTo>
                <a:lnTo>
                  <a:pt x="22" y="200"/>
                </a:lnTo>
                <a:lnTo>
                  <a:pt x="18" y="208"/>
                </a:lnTo>
                <a:lnTo>
                  <a:pt x="22" y="200"/>
                </a:lnTo>
                <a:lnTo>
                  <a:pt x="22" y="200"/>
                </a:lnTo>
                <a:lnTo>
                  <a:pt x="11" y="200"/>
                </a:lnTo>
                <a:lnTo>
                  <a:pt x="16" y="209"/>
                </a:lnTo>
                <a:lnTo>
                  <a:pt x="153" y="138"/>
                </a:lnTo>
                <a:lnTo>
                  <a:pt x="154" y="138"/>
                </a:lnTo>
                <a:lnTo>
                  <a:pt x="205" y="88"/>
                </a:lnTo>
                <a:lnTo>
                  <a:pt x="205" y="86"/>
                </a:lnTo>
                <a:lnTo>
                  <a:pt x="208" y="79"/>
                </a:lnTo>
                <a:lnTo>
                  <a:pt x="205" y="71"/>
                </a:lnTo>
                <a:lnTo>
                  <a:pt x="205" y="71"/>
                </a:lnTo>
                <a:lnTo>
                  <a:pt x="15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8" name=""/>
          <p:cNvSpPr/>
          <p:nvPr/>
        </p:nvSpPr>
        <p:spPr>
          <a:xfrm>
            <a:off x="3684600" y="2000160"/>
            <a:ext cx="520560" cy="85680"/>
          </a:xfrm>
          <a:custGeom>
            <a:avLst/>
            <a:gdLst/>
            <a:ahLst/>
            <a:rect l="l" t="t" r="r" b="b"/>
            <a:pathLst>
              <a:path w="668" h="110">
                <a:moveTo>
                  <a:pt x="5" y="0"/>
                </a:moveTo>
                <a:lnTo>
                  <a:pt x="0" y="20"/>
                </a:lnTo>
                <a:lnTo>
                  <a:pt x="172" y="72"/>
                </a:lnTo>
                <a:lnTo>
                  <a:pt x="173" y="72"/>
                </a:lnTo>
                <a:lnTo>
                  <a:pt x="666" y="110"/>
                </a:lnTo>
                <a:lnTo>
                  <a:pt x="668" y="88"/>
                </a:lnTo>
                <a:lnTo>
                  <a:pt x="175" y="51"/>
                </a:lnTo>
                <a:lnTo>
                  <a:pt x="173" y="61"/>
                </a:lnTo>
                <a:lnTo>
                  <a:pt x="177" y="52"/>
                </a:lnTo>
                <a:lnTo>
                  <a:pt x="5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9" name=""/>
          <p:cNvSpPr/>
          <p:nvPr/>
        </p:nvSpPr>
        <p:spPr>
          <a:xfrm>
            <a:off x="3716280" y="1922400"/>
            <a:ext cx="233280" cy="765360"/>
          </a:xfrm>
          <a:custGeom>
            <a:avLst/>
            <a:gdLst/>
            <a:ahLst/>
            <a:rect l="l" t="t" r="r" b="b"/>
            <a:pathLst>
              <a:path w="303" h="962">
                <a:moveTo>
                  <a:pt x="303" y="19"/>
                </a:moveTo>
                <a:lnTo>
                  <a:pt x="294" y="0"/>
                </a:lnTo>
                <a:lnTo>
                  <a:pt x="151" y="71"/>
                </a:lnTo>
                <a:lnTo>
                  <a:pt x="147" y="73"/>
                </a:lnTo>
                <a:lnTo>
                  <a:pt x="145" y="77"/>
                </a:lnTo>
                <a:lnTo>
                  <a:pt x="39" y="378"/>
                </a:lnTo>
                <a:lnTo>
                  <a:pt x="38" y="381"/>
                </a:lnTo>
                <a:lnTo>
                  <a:pt x="0" y="961"/>
                </a:lnTo>
                <a:lnTo>
                  <a:pt x="21" y="962"/>
                </a:lnTo>
                <a:lnTo>
                  <a:pt x="59" y="383"/>
                </a:lnTo>
                <a:lnTo>
                  <a:pt x="48" y="381"/>
                </a:lnTo>
                <a:lnTo>
                  <a:pt x="57" y="385"/>
                </a:lnTo>
                <a:lnTo>
                  <a:pt x="163" y="84"/>
                </a:lnTo>
                <a:lnTo>
                  <a:pt x="161" y="87"/>
                </a:lnTo>
                <a:lnTo>
                  <a:pt x="165" y="80"/>
                </a:lnTo>
                <a:lnTo>
                  <a:pt x="154" y="80"/>
                </a:lnTo>
                <a:lnTo>
                  <a:pt x="160" y="91"/>
                </a:lnTo>
                <a:lnTo>
                  <a:pt x="303" y="19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0" name=""/>
          <p:cNvSpPr/>
          <p:nvPr/>
        </p:nvSpPr>
        <p:spPr>
          <a:xfrm>
            <a:off x="3568680" y="2124000"/>
            <a:ext cx="182520" cy="108000"/>
          </a:xfrm>
          <a:custGeom>
            <a:avLst/>
            <a:gdLst/>
            <a:ahLst/>
            <a:rect l="l" t="t" r="r" b="b"/>
            <a:pathLst>
              <a:path w="237" h="137">
                <a:moveTo>
                  <a:pt x="0" y="0"/>
                </a:moveTo>
                <a:lnTo>
                  <a:pt x="0" y="22"/>
                </a:lnTo>
                <a:lnTo>
                  <a:pt x="136" y="22"/>
                </a:lnTo>
                <a:lnTo>
                  <a:pt x="136" y="11"/>
                </a:lnTo>
                <a:lnTo>
                  <a:pt x="125" y="11"/>
                </a:lnTo>
                <a:lnTo>
                  <a:pt x="129" y="18"/>
                </a:lnTo>
                <a:lnTo>
                  <a:pt x="133" y="20"/>
                </a:lnTo>
                <a:lnTo>
                  <a:pt x="125" y="11"/>
                </a:lnTo>
                <a:lnTo>
                  <a:pt x="125" y="126"/>
                </a:lnTo>
                <a:lnTo>
                  <a:pt x="125" y="126"/>
                </a:lnTo>
                <a:lnTo>
                  <a:pt x="129" y="133"/>
                </a:lnTo>
                <a:lnTo>
                  <a:pt x="133" y="135"/>
                </a:lnTo>
                <a:lnTo>
                  <a:pt x="136" y="137"/>
                </a:lnTo>
                <a:lnTo>
                  <a:pt x="237" y="137"/>
                </a:lnTo>
                <a:lnTo>
                  <a:pt x="237" y="115"/>
                </a:lnTo>
                <a:lnTo>
                  <a:pt x="136" y="115"/>
                </a:lnTo>
                <a:lnTo>
                  <a:pt x="147" y="126"/>
                </a:lnTo>
                <a:lnTo>
                  <a:pt x="143" y="119"/>
                </a:lnTo>
                <a:lnTo>
                  <a:pt x="140" y="117"/>
                </a:lnTo>
                <a:lnTo>
                  <a:pt x="136" y="126"/>
                </a:lnTo>
                <a:lnTo>
                  <a:pt x="147" y="126"/>
                </a:lnTo>
                <a:lnTo>
                  <a:pt x="147" y="11"/>
                </a:lnTo>
                <a:lnTo>
                  <a:pt x="147" y="11"/>
                </a:lnTo>
                <a:lnTo>
                  <a:pt x="143" y="4"/>
                </a:lnTo>
                <a:lnTo>
                  <a:pt x="140" y="2"/>
                </a:lnTo>
                <a:lnTo>
                  <a:pt x="13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1" name=""/>
          <p:cNvSpPr/>
          <p:nvPr/>
        </p:nvSpPr>
        <p:spPr>
          <a:xfrm>
            <a:off x="3603600" y="2286000"/>
            <a:ext cx="100080" cy="122400"/>
          </a:xfrm>
          <a:custGeom>
            <a:avLst/>
            <a:gdLst/>
            <a:ahLst/>
            <a:rect l="l" t="t" r="r" b="b"/>
            <a:pathLst>
              <a:path w="129" h="154">
                <a:moveTo>
                  <a:pt x="14" y="0"/>
                </a:moveTo>
                <a:lnTo>
                  <a:pt x="0" y="16"/>
                </a:lnTo>
                <a:lnTo>
                  <a:pt x="114" y="154"/>
                </a:lnTo>
                <a:lnTo>
                  <a:pt x="129" y="138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2" name=""/>
          <p:cNvSpPr/>
          <p:nvPr/>
        </p:nvSpPr>
        <p:spPr>
          <a:xfrm>
            <a:off x="3181320" y="2247840"/>
            <a:ext cx="812880" cy="399960"/>
          </a:xfrm>
          <a:custGeom>
            <a:avLst/>
            <a:gdLst/>
            <a:ahLst/>
            <a:rect l="l" t="t" r="r" b="b"/>
            <a:pathLst>
              <a:path w="1049" h="506">
                <a:moveTo>
                  <a:pt x="1049" y="33"/>
                </a:moveTo>
                <a:lnTo>
                  <a:pt x="1041" y="13"/>
                </a:lnTo>
                <a:lnTo>
                  <a:pt x="726" y="128"/>
                </a:lnTo>
                <a:lnTo>
                  <a:pt x="726" y="128"/>
                </a:lnTo>
                <a:lnTo>
                  <a:pt x="724" y="128"/>
                </a:lnTo>
                <a:lnTo>
                  <a:pt x="299" y="486"/>
                </a:lnTo>
                <a:lnTo>
                  <a:pt x="305" y="495"/>
                </a:lnTo>
                <a:lnTo>
                  <a:pt x="312" y="488"/>
                </a:lnTo>
                <a:lnTo>
                  <a:pt x="308" y="486"/>
                </a:lnTo>
                <a:lnTo>
                  <a:pt x="305" y="484"/>
                </a:lnTo>
                <a:lnTo>
                  <a:pt x="301" y="486"/>
                </a:lnTo>
                <a:lnTo>
                  <a:pt x="313" y="488"/>
                </a:lnTo>
                <a:lnTo>
                  <a:pt x="16" y="0"/>
                </a:lnTo>
                <a:lnTo>
                  <a:pt x="0" y="15"/>
                </a:lnTo>
                <a:lnTo>
                  <a:pt x="297" y="502"/>
                </a:lnTo>
                <a:lnTo>
                  <a:pt x="297" y="502"/>
                </a:lnTo>
                <a:lnTo>
                  <a:pt x="301" y="504"/>
                </a:lnTo>
                <a:lnTo>
                  <a:pt x="305" y="506"/>
                </a:lnTo>
                <a:lnTo>
                  <a:pt x="308" y="504"/>
                </a:lnTo>
                <a:lnTo>
                  <a:pt x="312" y="504"/>
                </a:lnTo>
                <a:lnTo>
                  <a:pt x="737" y="146"/>
                </a:lnTo>
                <a:lnTo>
                  <a:pt x="729" y="137"/>
                </a:lnTo>
                <a:lnTo>
                  <a:pt x="733" y="147"/>
                </a:lnTo>
                <a:lnTo>
                  <a:pt x="1049" y="33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3" name=""/>
          <p:cNvSpPr/>
          <p:nvPr/>
        </p:nvSpPr>
        <p:spPr>
          <a:xfrm>
            <a:off x="3394080" y="2644920"/>
            <a:ext cx="31680" cy="434880"/>
          </a:xfrm>
          <a:custGeom>
            <a:avLst/>
            <a:gdLst/>
            <a:ahLst/>
            <a:rect l="l" t="t" r="r" b="b"/>
            <a:pathLst>
              <a:path w="41" h="548">
                <a:moveTo>
                  <a:pt x="41" y="0"/>
                </a:moveTo>
                <a:lnTo>
                  <a:pt x="20" y="0"/>
                </a:lnTo>
                <a:lnTo>
                  <a:pt x="0" y="548"/>
                </a:lnTo>
                <a:lnTo>
                  <a:pt x="22" y="548"/>
                </a:lnTo>
                <a:lnTo>
                  <a:pt x="41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4" name=""/>
          <p:cNvSpPr/>
          <p:nvPr/>
        </p:nvSpPr>
        <p:spPr>
          <a:xfrm>
            <a:off x="2776680" y="2486160"/>
            <a:ext cx="1482480" cy="1535040"/>
          </a:xfrm>
          <a:custGeom>
            <a:avLst/>
            <a:gdLst/>
            <a:ahLst/>
            <a:rect l="l" t="t" r="r" b="b"/>
            <a:pathLst>
              <a:path w="1913" h="1932">
                <a:moveTo>
                  <a:pt x="1913" y="16"/>
                </a:moveTo>
                <a:lnTo>
                  <a:pt x="1900" y="0"/>
                </a:lnTo>
                <a:lnTo>
                  <a:pt x="1782" y="114"/>
                </a:lnTo>
                <a:lnTo>
                  <a:pt x="1787" y="121"/>
                </a:lnTo>
                <a:lnTo>
                  <a:pt x="1784" y="113"/>
                </a:lnTo>
                <a:lnTo>
                  <a:pt x="1787" y="111"/>
                </a:lnTo>
                <a:lnTo>
                  <a:pt x="1567" y="125"/>
                </a:lnTo>
                <a:lnTo>
                  <a:pt x="1563" y="127"/>
                </a:lnTo>
                <a:lnTo>
                  <a:pt x="1219" y="242"/>
                </a:lnTo>
                <a:lnTo>
                  <a:pt x="1219" y="242"/>
                </a:lnTo>
                <a:lnTo>
                  <a:pt x="1216" y="243"/>
                </a:lnTo>
                <a:lnTo>
                  <a:pt x="805" y="745"/>
                </a:lnTo>
                <a:lnTo>
                  <a:pt x="812" y="753"/>
                </a:lnTo>
                <a:lnTo>
                  <a:pt x="807" y="745"/>
                </a:lnTo>
                <a:lnTo>
                  <a:pt x="601" y="966"/>
                </a:lnTo>
                <a:lnTo>
                  <a:pt x="342" y="1199"/>
                </a:lnTo>
                <a:lnTo>
                  <a:pt x="341" y="1199"/>
                </a:lnTo>
                <a:lnTo>
                  <a:pt x="190" y="1411"/>
                </a:lnTo>
                <a:lnTo>
                  <a:pt x="190" y="1411"/>
                </a:lnTo>
                <a:lnTo>
                  <a:pt x="188" y="1414"/>
                </a:lnTo>
                <a:lnTo>
                  <a:pt x="0" y="1925"/>
                </a:lnTo>
                <a:lnTo>
                  <a:pt x="18" y="1932"/>
                </a:lnTo>
                <a:lnTo>
                  <a:pt x="206" y="1421"/>
                </a:lnTo>
                <a:lnTo>
                  <a:pt x="197" y="1418"/>
                </a:lnTo>
                <a:lnTo>
                  <a:pt x="204" y="1427"/>
                </a:lnTo>
                <a:lnTo>
                  <a:pt x="355" y="1215"/>
                </a:lnTo>
                <a:lnTo>
                  <a:pt x="348" y="1206"/>
                </a:lnTo>
                <a:lnTo>
                  <a:pt x="355" y="1215"/>
                </a:lnTo>
                <a:lnTo>
                  <a:pt x="613" y="982"/>
                </a:lnTo>
                <a:lnTo>
                  <a:pt x="819" y="762"/>
                </a:lnTo>
                <a:lnTo>
                  <a:pt x="819" y="762"/>
                </a:lnTo>
                <a:lnTo>
                  <a:pt x="1230" y="260"/>
                </a:lnTo>
                <a:lnTo>
                  <a:pt x="1223" y="251"/>
                </a:lnTo>
                <a:lnTo>
                  <a:pt x="1226" y="261"/>
                </a:lnTo>
                <a:lnTo>
                  <a:pt x="1571" y="147"/>
                </a:lnTo>
                <a:lnTo>
                  <a:pt x="1567" y="136"/>
                </a:lnTo>
                <a:lnTo>
                  <a:pt x="1569" y="147"/>
                </a:lnTo>
                <a:lnTo>
                  <a:pt x="1789" y="132"/>
                </a:lnTo>
                <a:lnTo>
                  <a:pt x="1791" y="130"/>
                </a:lnTo>
                <a:lnTo>
                  <a:pt x="1795" y="130"/>
                </a:lnTo>
                <a:lnTo>
                  <a:pt x="1913" y="16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5" name=""/>
          <p:cNvSpPr/>
          <p:nvPr/>
        </p:nvSpPr>
        <p:spPr>
          <a:xfrm>
            <a:off x="3246480" y="3244680"/>
            <a:ext cx="104760" cy="119160"/>
          </a:xfrm>
          <a:custGeom>
            <a:avLst/>
            <a:gdLst/>
            <a:ahLst/>
            <a:rect l="l" t="t" r="r" b="b"/>
            <a:pathLst>
              <a:path w="136" h="151">
                <a:moveTo>
                  <a:pt x="14" y="0"/>
                </a:moveTo>
                <a:lnTo>
                  <a:pt x="0" y="16"/>
                </a:lnTo>
                <a:lnTo>
                  <a:pt x="122" y="151"/>
                </a:lnTo>
                <a:lnTo>
                  <a:pt x="136" y="135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6" name=""/>
          <p:cNvSpPr/>
          <p:nvPr/>
        </p:nvSpPr>
        <p:spPr>
          <a:xfrm>
            <a:off x="2922480" y="3259080"/>
            <a:ext cx="128520" cy="192240"/>
          </a:xfrm>
          <a:custGeom>
            <a:avLst/>
            <a:gdLst/>
            <a:ahLst/>
            <a:rect l="l" t="t" r="r" b="b"/>
            <a:pathLst>
              <a:path w="165" h="242">
                <a:moveTo>
                  <a:pt x="22" y="0"/>
                </a:moveTo>
                <a:lnTo>
                  <a:pt x="0" y="2"/>
                </a:lnTo>
                <a:lnTo>
                  <a:pt x="11" y="149"/>
                </a:lnTo>
                <a:lnTo>
                  <a:pt x="15" y="154"/>
                </a:lnTo>
                <a:lnTo>
                  <a:pt x="16" y="156"/>
                </a:lnTo>
                <a:lnTo>
                  <a:pt x="154" y="242"/>
                </a:lnTo>
                <a:lnTo>
                  <a:pt x="165" y="224"/>
                </a:lnTo>
                <a:lnTo>
                  <a:pt x="27" y="138"/>
                </a:lnTo>
                <a:lnTo>
                  <a:pt x="29" y="140"/>
                </a:lnTo>
                <a:lnTo>
                  <a:pt x="22" y="147"/>
                </a:lnTo>
                <a:lnTo>
                  <a:pt x="33" y="147"/>
                </a:lnTo>
                <a:lnTo>
                  <a:pt x="22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7" name=""/>
          <p:cNvSpPr/>
          <p:nvPr/>
        </p:nvSpPr>
        <p:spPr>
          <a:xfrm>
            <a:off x="2994120" y="3506760"/>
            <a:ext cx="266760" cy="177840"/>
          </a:xfrm>
          <a:custGeom>
            <a:avLst/>
            <a:gdLst/>
            <a:ahLst/>
            <a:rect l="l" t="t" r="r" b="b"/>
            <a:pathLst>
              <a:path w="344" h="224">
                <a:moveTo>
                  <a:pt x="12" y="0"/>
                </a:moveTo>
                <a:lnTo>
                  <a:pt x="0" y="16"/>
                </a:lnTo>
                <a:lnTo>
                  <a:pt x="120" y="142"/>
                </a:lnTo>
                <a:lnTo>
                  <a:pt x="122" y="142"/>
                </a:lnTo>
                <a:lnTo>
                  <a:pt x="122" y="144"/>
                </a:lnTo>
                <a:lnTo>
                  <a:pt x="337" y="224"/>
                </a:lnTo>
                <a:lnTo>
                  <a:pt x="344" y="205"/>
                </a:lnTo>
                <a:lnTo>
                  <a:pt x="129" y="124"/>
                </a:lnTo>
                <a:lnTo>
                  <a:pt x="125" y="133"/>
                </a:lnTo>
                <a:lnTo>
                  <a:pt x="132" y="126"/>
                </a:lnTo>
                <a:lnTo>
                  <a:pt x="12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8" name=""/>
          <p:cNvSpPr/>
          <p:nvPr/>
        </p:nvSpPr>
        <p:spPr>
          <a:xfrm>
            <a:off x="2759040" y="3578400"/>
            <a:ext cx="185760" cy="190440"/>
          </a:xfrm>
          <a:custGeom>
            <a:avLst/>
            <a:gdLst/>
            <a:ahLst/>
            <a:rect l="l" t="t" r="r" b="b"/>
            <a:pathLst>
              <a:path w="240" h="240">
                <a:moveTo>
                  <a:pt x="240" y="20"/>
                </a:moveTo>
                <a:lnTo>
                  <a:pt x="231" y="0"/>
                </a:lnTo>
                <a:lnTo>
                  <a:pt x="7" y="115"/>
                </a:lnTo>
                <a:lnTo>
                  <a:pt x="3" y="116"/>
                </a:lnTo>
                <a:lnTo>
                  <a:pt x="0" y="124"/>
                </a:lnTo>
                <a:lnTo>
                  <a:pt x="1" y="125"/>
                </a:lnTo>
                <a:lnTo>
                  <a:pt x="25" y="240"/>
                </a:lnTo>
                <a:lnTo>
                  <a:pt x="44" y="236"/>
                </a:lnTo>
                <a:lnTo>
                  <a:pt x="21" y="122"/>
                </a:lnTo>
                <a:lnTo>
                  <a:pt x="18" y="131"/>
                </a:lnTo>
                <a:lnTo>
                  <a:pt x="21" y="124"/>
                </a:lnTo>
                <a:lnTo>
                  <a:pt x="21" y="124"/>
                </a:lnTo>
                <a:lnTo>
                  <a:pt x="10" y="124"/>
                </a:lnTo>
                <a:lnTo>
                  <a:pt x="16" y="134"/>
                </a:lnTo>
                <a:lnTo>
                  <a:pt x="240" y="2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9" name=""/>
          <p:cNvSpPr/>
          <p:nvPr/>
        </p:nvSpPr>
        <p:spPr>
          <a:xfrm>
            <a:off x="2900520" y="3665520"/>
            <a:ext cx="77760" cy="109440"/>
          </a:xfrm>
          <a:custGeom>
            <a:avLst/>
            <a:gdLst/>
            <a:ahLst/>
            <a:rect l="l" t="t" r="r" b="b"/>
            <a:pathLst>
              <a:path w="100" h="136">
                <a:moveTo>
                  <a:pt x="14" y="0"/>
                </a:moveTo>
                <a:lnTo>
                  <a:pt x="0" y="16"/>
                </a:lnTo>
                <a:lnTo>
                  <a:pt x="86" y="136"/>
                </a:lnTo>
                <a:lnTo>
                  <a:pt x="100" y="120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0" name=""/>
          <p:cNvSpPr/>
          <p:nvPr/>
        </p:nvSpPr>
        <p:spPr>
          <a:xfrm>
            <a:off x="2419200" y="1704960"/>
            <a:ext cx="1305000" cy="982800"/>
          </a:xfrm>
          <a:custGeom>
            <a:avLst/>
            <a:gdLst/>
            <a:ahLst/>
            <a:rect l="l" t="t" r="r" b="b"/>
            <a:pathLst>
              <a:path w="1684" h="1237">
                <a:moveTo>
                  <a:pt x="11" y="0"/>
                </a:moveTo>
                <a:lnTo>
                  <a:pt x="0" y="18"/>
                </a:lnTo>
                <a:lnTo>
                  <a:pt x="529" y="355"/>
                </a:lnTo>
                <a:lnTo>
                  <a:pt x="535" y="346"/>
                </a:lnTo>
                <a:lnTo>
                  <a:pt x="529" y="355"/>
                </a:lnTo>
                <a:lnTo>
                  <a:pt x="1040" y="735"/>
                </a:lnTo>
                <a:lnTo>
                  <a:pt x="1671" y="1237"/>
                </a:lnTo>
                <a:lnTo>
                  <a:pt x="1684" y="1219"/>
                </a:lnTo>
                <a:lnTo>
                  <a:pt x="1053" y="717"/>
                </a:lnTo>
                <a:lnTo>
                  <a:pt x="542" y="337"/>
                </a:lnTo>
                <a:lnTo>
                  <a:pt x="540" y="337"/>
                </a:lnTo>
                <a:lnTo>
                  <a:pt x="11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1" name=""/>
          <p:cNvSpPr/>
          <p:nvPr/>
        </p:nvSpPr>
        <p:spPr>
          <a:xfrm>
            <a:off x="2073240" y="2689200"/>
            <a:ext cx="1328760" cy="284040"/>
          </a:xfrm>
          <a:custGeom>
            <a:avLst/>
            <a:gdLst/>
            <a:ahLst/>
            <a:rect l="l" t="t" r="r" b="b"/>
            <a:pathLst>
              <a:path w="1714" h="359">
                <a:moveTo>
                  <a:pt x="2" y="0"/>
                </a:moveTo>
                <a:lnTo>
                  <a:pt x="0" y="22"/>
                </a:lnTo>
                <a:lnTo>
                  <a:pt x="566" y="93"/>
                </a:lnTo>
                <a:lnTo>
                  <a:pt x="566" y="83"/>
                </a:lnTo>
                <a:lnTo>
                  <a:pt x="559" y="90"/>
                </a:lnTo>
                <a:lnTo>
                  <a:pt x="563" y="92"/>
                </a:lnTo>
                <a:lnTo>
                  <a:pt x="559" y="90"/>
                </a:lnTo>
                <a:lnTo>
                  <a:pt x="724" y="348"/>
                </a:lnTo>
                <a:lnTo>
                  <a:pt x="724" y="348"/>
                </a:lnTo>
                <a:lnTo>
                  <a:pt x="728" y="350"/>
                </a:lnTo>
                <a:lnTo>
                  <a:pt x="731" y="352"/>
                </a:lnTo>
                <a:lnTo>
                  <a:pt x="1714" y="359"/>
                </a:lnTo>
                <a:lnTo>
                  <a:pt x="1714" y="337"/>
                </a:lnTo>
                <a:lnTo>
                  <a:pt x="731" y="330"/>
                </a:lnTo>
                <a:lnTo>
                  <a:pt x="739" y="334"/>
                </a:lnTo>
                <a:lnTo>
                  <a:pt x="735" y="332"/>
                </a:lnTo>
                <a:lnTo>
                  <a:pt x="731" y="341"/>
                </a:lnTo>
                <a:lnTo>
                  <a:pt x="740" y="334"/>
                </a:lnTo>
                <a:lnTo>
                  <a:pt x="575" y="75"/>
                </a:lnTo>
                <a:lnTo>
                  <a:pt x="574" y="75"/>
                </a:lnTo>
                <a:lnTo>
                  <a:pt x="570" y="74"/>
                </a:lnTo>
                <a:lnTo>
                  <a:pt x="568" y="72"/>
                </a:lnTo>
                <a:lnTo>
                  <a:pt x="2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2" name=""/>
          <p:cNvSpPr/>
          <p:nvPr/>
        </p:nvSpPr>
        <p:spPr>
          <a:xfrm>
            <a:off x="1849320" y="1603440"/>
            <a:ext cx="36720" cy="166680"/>
          </a:xfrm>
          <a:custGeom>
            <a:avLst/>
            <a:gdLst/>
            <a:ahLst/>
            <a:rect l="l" t="t" r="r" b="b"/>
            <a:pathLst>
              <a:path w="49" h="210">
                <a:moveTo>
                  <a:pt x="49" y="2"/>
                </a:moveTo>
                <a:lnTo>
                  <a:pt x="29" y="0"/>
                </a:lnTo>
                <a:lnTo>
                  <a:pt x="0" y="208"/>
                </a:lnTo>
                <a:lnTo>
                  <a:pt x="20" y="210"/>
                </a:lnTo>
                <a:lnTo>
                  <a:pt x="49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3" name=""/>
          <p:cNvSpPr/>
          <p:nvPr/>
        </p:nvSpPr>
        <p:spPr>
          <a:xfrm>
            <a:off x="1779480" y="1636560"/>
            <a:ext cx="90720" cy="71640"/>
          </a:xfrm>
          <a:custGeom>
            <a:avLst/>
            <a:gdLst/>
            <a:ahLst/>
            <a:rect l="l" t="t" r="r" b="b"/>
            <a:pathLst>
              <a:path w="114" h="90">
                <a:moveTo>
                  <a:pt x="12" y="0"/>
                </a:moveTo>
                <a:lnTo>
                  <a:pt x="0" y="18"/>
                </a:lnTo>
                <a:lnTo>
                  <a:pt x="102" y="90"/>
                </a:lnTo>
                <a:lnTo>
                  <a:pt x="114" y="72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4840" bIns="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4" name=""/>
          <p:cNvSpPr/>
          <p:nvPr/>
        </p:nvSpPr>
        <p:spPr>
          <a:xfrm>
            <a:off x="2220840" y="3325680"/>
            <a:ext cx="77760" cy="219240"/>
          </a:xfrm>
          <a:custGeom>
            <a:avLst/>
            <a:gdLst/>
            <a:ahLst/>
            <a:rect l="l" t="t" r="r" b="b"/>
            <a:pathLst>
              <a:path w="98" h="277">
                <a:moveTo>
                  <a:pt x="18" y="0"/>
                </a:moveTo>
                <a:lnTo>
                  <a:pt x="0" y="9"/>
                </a:lnTo>
                <a:lnTo>
                  <a:pt x="79" y="182"/>
                </a:lnTo>
                <a:lnTo>
                  <a:pt x="88" y="176"/>
                </a:lnTo>
                <a:lnTo>
                  <a:pt x="77" y="176"/>
                </a:lnTo>
                <a:lnTo>
                  <a:pt x="80" y="169"/>
                </a:lnTo>
                <a:lnTo>
                  <a:pt x="23" y="262"/>
                </a:lnTo>
                <a:lnTo>
                  <a:pt x="39" y="277"/>
                </a:lnTo>
                <a:lnTo>
                  <a:pt x="97" y="183"/>
                </a:lnTo>
                <a:lnTo>
                  <a:pt x="98" y="176"/>
                </a:lnTo>
                <a:lnTo>
                  <a:pt x="97" y="173"/>
                </a:lnTo>
                <a:lnTo>
                  <a:pt x="18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5" name=""/>
          <p:cNvSpPr/>
          <p:nvPr/>
        </p:nvSpPr>
        <p:spPr>
          <a:xfrm>
            <a:off x="2631960" y="4003560"/>
            <a:ext cx="241560" cy="363600"/>
          </a:xfrm>
          <a:custGeom>
            <a:avLst/>
            <a:gdLst/>
            <a:ahLst/>
            <a:rect l="l" t="t" r="r" b="b"/>
            <a:pathLst>
              <a:path w="310" h="459">
                <a:moveTo>
                  <a:pt x="132" y="258"/>
                </a:moveTo>
                <a:lnTo>
                  <a:pt x="148" y="246"/>
                </a:lnTo>
                <a:lnTo>
                  <a:pt x="19" y="20"/>
                </a:lnTo>
                <a:lnTo>
                  <a:pt x="10" y="25"/>
                </a:lnTo>
                <a:lnTo>
                  <a:pt x="14" y="34"/>
                </a:lnTo>
                <a:lnTo>
                  <a:pt x="18" y="32"/>
                </a:lnTo>
                <a:lnTo>
                  <a:pt x="21" y="25"/>
                </a:lnTo>
                <a:lnTo>
                  <a:pt x="12" y="36"/>
                </a:lnTo>
                <a:lnTo>
                  <a:pt x="208" y="21"/>
                </a:lnTo>
                <a:lnTo>
                  <a:pt x="206" y="11"/>
                </a:lnTo>
                <a:lnTo>
                  <a:pt x="199" y="18"/>
                </a:lnTo>
                <a:lnTo>
                  <a:pt x="202" y="20"/>
                </a:lnTo>
                <a:lnTo>
                  <a:pt x="206" y="21"/>
                </a:lnTo>
                <a:lnTo>
                  <a:pt x="199" y="18"/>
                </a:lnTo>
                <a:lnTo>
                  <a:pt x="292" y="170"/>
                </a:lnTo>
                <a:lnTo>
                  <a:pt x="299" y="163"/>
                </a:lnTo>
                <a:lnTo>
                  <a:pt x="290" y="161"/>
                </a:lnTo>
                <a:lnTo>
                  <a:pt x="247" y="446"/>
                </a:lnTo>
                <a:lnTo>
                  <a:pt x="256" y="448"/>
                </a:lnTo>
                <a:lnTo>
                  <a:pt x="256" y="437"/>
                </a:lnTo>
                <a:lnTo>
                  <a:pt x="252" y="439"/>
                </a:lnTo>
                <a:lnTo>
                  <a:pt x="249" y="441"/>
                </a:lnTo>
                <a:lnTo>
                  <a:pt x="256" y="437"/>
                </a:lnTo>
                <a:lnTo>
                  <a:pt x="104" y="430"/>
                </a:lnTo>
                <a:lnTo>
                  <a:pt x="104" y="452"/>
                </a:lnTo>
                <a:lnTo>
                  <a:pt x="256" y="459"/>
                </a:lnTo>
                <a:lnTo>
                  <a:pt x="256" y="459"/>
                </a:lnTo>
                <a:lnTo>
                  <a:pt x="260" y="457"/>
                </a:lnTo>
                <a:lnTo>
                  <a:pt x="263" y="455"/>
                </a:lnTo>
                <a:lnTo>
                  <a:pt x="267" y="448"/>
                </a:lnTo>
                <a:lnTo>
                  <a:pt x="267" y="450"/>
                </a:lnTo>
                <a:lnTo>
                  <a:pt x="310" y="165"/>
                </a:lnTo>
                <a:lnTo>
                  <a:pt x="310" y="163"/>
                </a:lnTo>
                <a:lnTo>
                  <a:pt x="308" y="156"/>
                </a:lnTo>
                <a:lnTo>
                  <a:pt x="215" y="4"/>
                </a:lnTo>
                <a:lnTo>
                  <a:pt x="213" y="4"/>
                </a:lnTo>
                <a:lnTo>
                  <a:pt x="209" y="2"/>
                </a:lnTo>
                <a:lnTo>
                  <a:pt x="206" y="0"/>
                </a:lnTo>
                <a:lnTo>
                  <a:pt x="206" y="0"/>
                </a:lnTo>
                <a:lnTo>
                  <a:pt x="10" y="14"/>
                </a:lnTo>
                <a:lnTo>
                  <a:pt x="7" y="16"/>
                </a:lnTo>
                <a:lnTo>
                  <a:pt x="3" y="18"/>
                </a:lnTo>
                <a:lnTo>
                  <a:pt x="0" y="25"/>
                </a:lnTo>
                <a:lnTo>
                  <a:pt x="3" y="32"/>
                </a:lnTo>
                <a:lnTo>
                  <a:pt x="132" y="25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6" name=""/>
          <p:cNvSpPr/>
          <p:nvPr/>
        </p:nvSpPr>
        <p:spPr>
          <a:xfrm>
            <a:off x="2527200" y="3708360"/>
            <a:ext cx="366840" cy="192240"/>
          </a:xfrm>
          <a:custGeom>
            <a:avLst/>
            <a:gdLst/>
            <a:ahLst/>
            <a:rect l="l" t="t" r="r" b="b"/>
            <a:pathLst>
              <a:path w="475" h="242">
                <a:moveTo>
                  <a:pt x="475" y="19"/>
                </a:moveTo>
                <a:lnTo>
                  <a:pt x="467" y="0"/>
                </a:lnTo>
                <a:lnTo>
                  <a:pt x="0" y="222"/>
                </a:lnTo>
                <a:lnTo>
                  <a:pt x="9" y="242"/>
                </a:lnTo>
                <a:lnTo>
                  <a:pt x="475" y="19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7" name=""/>
          <p:cNvSpPr/>
          <p:nvPr/>
        </p:nvSpPr>
        <p:spPr>
          <a:xfrm>
            <a:off x="1492200" y="3514680"/>
            <a:ext cx="1187640" cy="762120"/>
          </a:xfrm>
          <a:custGeom>
            <a:avLst/>
            <a:gdLst/>
            <a:ahLst/>
            <a:rect l="l" t="t" r="r" b="b"/>
            <a:pathLst>
              <a:path w="1532" h="961">
                <a:moveTo>
                  <a:pt x="16" y="2"/>
                </a:moveTo>
                <a:lnTo>
                  <a:pt x="0" y="13"/>
                </a:lnTo>
                <a:lnTo>
                  <a:pt x="1" y="16"/>
                </a:lnTo>
                <a:lnTo>
                  <a:pt x="1" y="18"/>
                </a:lnTo>
                <a:lnTo>
                  <a:pt x="5" y="20"/>
                </a:lnTo>
                <a:lnTo>
                  <a:pt x="9" y="22"/>
                </a:lnTo>
                <a:lnTo>
                  <a:pt x="928" y="22"/>
                </a:lnTo>
                <a:lnTo>
                  <a:pt x="928" y="11"/>
                </a:lnTo>
                <a:lnTo>
                  <a:pt x="923" y="22"/>
                </a:lnTo>
                <a:lnTo>
                  <a:pt x="1145" y="136"/>
                </a:lnTo>
                <a:lnTo>
                  <a:pt x="1151" y="126"/>
                </a:lnTo>
                <a:lnTo>
                  <a:pt x="1143" y="131"/>
                </a:lnTo>
                <a:lnTo>
                  <a:pt x="1323" y="482"/>
                </a:lnTo>
                <a:lnTo>
                  <a:pt x="1330" y="477"/>
                </a:lnTo>
                <a:lnTo>
                  <a:pt x="1321" y="481"/>
                </a:lnTo>
                <a:lnTo>
                  <a:pt x="1514" y="961"/>
                </a:lnTo>
                <a:lnTo>
                  <a:pt x="1532" y="954"/>
                </a:lnTo>
                <a:lnTo>
                  <a:pt x="1339" y="473"/>
                </a:lnTo>
                <a:lnTo>
                  <a:pt x="1339" y="472"/>
                </a:lnTo>
                <a:lnTo>
                  <a:pt x="1160" y="120"/>
                </a:lnTo>
                <a:lnTo>
                  <a:pt x="1158" y="118"/>
                </a:lnTo>
                <a:lnTo>
                  <a:pt x="1156" y="117"/>
                </a:lnTo>
                <a:lnTo>
                  <a:pt x="934" y="2"/>
                </a:lnTo>
                <a:lnTo>
                  <a:pt x="932" y="2"/>
                </a:lnTo>
                <a:lnTo>
                  <a:pt x="928" y="0"/>
                </a:lnTo>
                <a:lnTo>
                  <a:pt x="9" y="0"/>
                </a:lnTo>
                <a:lnTo>
                  <a:pt x="16" y="4"/>
                </a:lnTo>
                <a:lnTo>
                  <a:pt x="12" y="2"/>
                </a:lnTo>
                <a:lnTo>
                  <a:pt x="9" y="11"/>
                </a:lnTo>
                <a:lnTo>
                  <a:pt x="18" y="5"/>
                </a:lnTo>
                <a:lnTo>
                  <a:pt x="16" y="2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8" name=""/>
          <p:cNvSpPr/>
          <p:nvPr/>
        </p:nvSpPr>
        <p:spPr>
          <a:xfrm>
            <a:off x="3238560" y="4254480"/>
            <a:ext cx="2200320" cy="601560"/>
          </a:xfrm>
          <a:custGeom>
            <a:avLst/>
            <a:gdLst/>
            <a:ahLst/>
            <a:rect l="l" t="t" r="r" b="b"/>
            <a:pathLst>
              <a:path w="2840" h="759">
                <a:moveTo>
                  <a:pt x="2804" y="750"/>
                </a:moveTo>
                <a:lnTo>
                  <a:pt x="2826" y="752"/>
                </a:lnTo>
                <a:lnTo>
                  <a:pt x="2840" y="508"/>
                </a:lnTo>
                <a:lnTo>
                  <a:pt x="2840" y="506"/>
                </a:lnTo>
                <a:lnTo>
                  <a:pt x="2836" y="499"/>
                </a:lnTo>
                <a:lnTo>
                  <a:pt x="2835" y="497"/>
                </a:lnTo>
                <a:lnTo>
                  <a:pt x="2670" y="425"/>
                </a:lnTo>
                <a:lnTo>
                  <a:pt x="2664" y="434"/>
                </a:lnTo>
                <a:lnTo>
                  <a:pt x="2673" y="429"/>
                </a:lnTo>
                <a:lnTo>
                  <a:pt x="2487" y="92"/>
                </a:lnTo>
                <a:lnTo>
                  <a:pt x="2485" y="90"/>
                </a:lnTo>
                <a:lnTo>
                  <a:pt x="2481" y="88"/>
                </a:lnTo>
                <a:lnTo>
                  <a:pt x="2481" y="88"/>
                </a:lnTo>
                <a:lnTo>
                  <a:pt x="2230" y="2"/>
                </a:lnTo>
                <a:lnTo>
                  <a:pt x="2227" y="0"/>
                </a:lnTo>
                <a:lnTo>
                  <a:pt x="2227" y="0"/>
                </a:lnTo>
                <a:lnTo>
                  <a:pt x="1345" y="15"/>
                </a:lnTo>
                <a:lnTo>
                  <a:pt x="1341" y="17"/>
                </a:lnTo>
                <a:lnTo>
                  <a:pt x="1054" y="110"/>
                </a:lnTo>
                <a:lnTo>
                  <a:pt x="1058" y="119"/>
                </a:lnTo>
                <a:lnTo>
                  <a:pt x="1058" y="108"/>
                </a:lnTo>
                <a:lnTo>
                  <a:pt x="484" y="151"/>
                </a:lnTo>
                <a:lnTo>
                  <a:pt x="481" y="153"/>
                </a:lnTo>
                <a:lnTo>
                  <a:pt x="481" y="153"/>
                </a:lnTo>
                <a:lnTo>
                  <a:pt x="223" y="260"/>
                </a:lnTo>
                <a:lnTo>
                  <a:pt x="219" y="262"/>
                </a:lnTo>
                <a:lnTo>
                  <a:pt x="68" y="427"/>
                </a:lnTo>
                <a:lnTo>
                  <a:pt x="68" y="429"/>
                </a:lnTo>
                <a:lnTo>
                  <a:pt x="4" y="544"/>
                </a:lnTo>
                <a:lnTo>
                  <a:pt x="0" y="549"/>
                </a:lnTo>
                <a:lnTo>
                  <a:pt x="2" y="551"/>
                </a:lnTo>
                <a:lnTo>
                  <a:pt x="31" y="759"/>
                </a:lnTo>
                <a:lnTo>
                  <a:pt x="50" y="757"/>
                </a:lnTo>
                <a:lnTo>
                  <a:pt x="22" y="549"/>
                </a:lnTo>
                <a:lnTo>
                  <a:pt x="11" y="549"/>
                </a:lnTo>
                <a:lnTo>
                  <a:pt x="20" y="556"/>
                </a:lnTo>
                <a:lnTo>
                  <a:pt x="85" y="442"/>
                </a:lnTo>
                <a:lnTo>
                  <a:pt x="76" y="434"/>
                </a:lnTo>
                <a:lnTo>
                  <a:pt x="83" y="443"/>
                </a:lnTo>
                <a:lnTo>
                  <a:pt x="233" y="278"/>
                </a:lnTo>
                <a:lnTo>
                  <a:pt x="226" y="269"/>
                </a:lnTo>
                <a:lnTo>
                  <a:pt x="232" y="280"/>
                </a:lnTo>
                <a:lnTo>
                  <a:pt x="490" y="173"/>
                </a:lnTo>
                <a:lnTo>
                  <a:pt x="484" y="162"/>
                </a:lnTo>
                <a:lnTo>
                  <a:pt x="486" y="173"/>
                </a:lnTo>
                <a:lnTo>
                  <a:pt x="1060" y="130"/>
                </a:lnTo>
                <a:lnTo>
                  <a:pt x="1062" y="130"/>
                </a:lnTo>
                <a:lnTo>
                  <a:pt x="1348" y="36"/>
                </a:lnTo>
                <a:lnTo>
                  <a:pt x="1345" y="26"/>
                </a:lnTo>
                <a:lnTo>
                  <a:pt x="1345" y="36"/>
                </a:lnTo>
                <a:lnTo>
                  <a:pt x="2227" y="22"/>
                </a:lnTo>
                <a:lnTo>
                  <a:pt x="2227" y="11"/>
                </a:lnTo>
                <a:lnTo>
                  <a:pt x="2223" y="22"/>
                </a:lnTo>
                <a:lnTo>
                  <a:pt x="2474" y="108"/>
                </a:lnTo>
                <a:lnTo>
                  <a:pt x="2478" y="97"/>
                </a:lnTo>
                <a:lnTo>
                  <a:pt x="2471" y="104"/>
                </a:lnTo>
                <a:lnTo>
                  <a:pt x="2657" y="442"/>
                </a:lnTo>
                <a:lnTo>
                  <a:pt x="2657" y="442"/>
                </a:lnTo>
                <a:lnTo>
                  <a:pt x="2661" y="445"/>
                </a:lnTo>
                <a:lnTo>
                  <a:pt x="2826" y="517"/>
                </a:lnTo>
                <a:lnTo>
                  <a:pt x="2818" y="506"/>
                </a:lnTo>
                <a:lnTo>
                  <a:pt x="2822" y="513"/>
                </a:lnTo>
                <a:lnTo>
                  <a:pt x="2829" y="506"/>
                </a:lnTo>
                <a:lnTo>
                  <a:pt x="2818" y="506"/>
                </a:lnTo>
                <a:lnTo>
                  <a:pt x="2804" y="75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9" name=""/>
          <p:cNvSpPr/>
          <p:nvPr/>
        </p:nvSpPr>
        <p:spPr>
          <a:xfrm>
            <a:off x="5121360" y="4238640"/>
            <a:ext cx="129960" cy="84240"/>
          </a:xfrm>
          <a:custGeom>
            <a:avLst/>
            <a:gdLst/>
            <a:ahLst/>
            <a:rect l="l" t="t" r="r" b="b"/>
            <a:pathLst>
              <a:path w="167" h="105">
                <a:moveTo>
                  <a:pt x="167" y="21"/>
                </a:moveTo>
                <a:lnTo>
                  <a:pt x="162" y="0"/>
                </a:lnTo>
                <a:lnTo>
                  <a:pt x="69" y="21"/>
                </a:lnTo>
                <a:lnTo>
                  <a:pt x="67" y="23"/>
                </a:lnTo>
                <a:lnTo>
                  <a:pt x="65" y="25"/>
                </a:lnTo>
                <a:lnTo>
                  <a:pt x="0" y="89"/>
                </a:lnTo>
                <a:lnTo>
                  <a:pt x="13" y="105"/>
                </a:lnTo>
                <a:lnTo>
                  <a:pt x="78" y="41"/>
                </a:lnTo>
                <a:lnTo>
                  <a:pt x="70" y="32"/>
                </a:lnTo>
                <a:lnTo>
                  <a:pt x="74" y="43"/>
                </a:lnTo>
                <a:lnTo>
                  <a:pt x="167" y="21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0" name=""/>
          <p:cNvSpPr/>
          <p:nvPr/>
        </p:nvSpPr>
        <p:spPr>
          <a:xfrm>
            <a:off x="5172120" y="4257720"/>
            <a:ext cx="63360" cy="88920"/>
          </a:xfrm>
          <a:custGeom>
            <a:avLst/>
            <a:gdLst/>
            <a:ahLst/>
            <a:rect l="l" t="t" r="r" b="b"/>
            <a:pathLst>
              <a:path w="80" h="111">
                <a:moveTo>
                  <a:pt x="71" y="111"/>
                </a:moveTo>
                <a:lnTo>
                  <a:pt x="80" y="91"/>
                </a:lnTo>
                <a:lnTo>
                  <a:pt x="23" y="62"/>
                </a:lnTo>
                <a:lnTo>
                  <a:pt x="18" y="71"/>
                </a:lnTo>
                <a:lnTo>
                  <a:pt x="25" y="64"/>
                </a:lnTo>
                <a:lnTo>
                  <a:pt x="28" y="71"/>
                </a:lnTo>
                <a:lnTo>
                  <a:pt x="21" y="0"/>
                </a:lnTo>
                <a:lnTo>
                  <a:pt x="0" y="1"/>
                </a:lnTo>
                <a:lnTo>
                  <a:pt x="7" y="73"/>
                </a:lnTo>
                <a:lnTo>
                  <a:pt x="11" y="79"/>
                </a:lnTo>
                <a:lnTo>
                  <a:pt x="14" y="82"/>
                </a:lnTo>
                <a:lnTo>
                  <a:pt x="71" y="1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1" name=""/>
          <p:cNvSpPr/>
          <p:nvPr/>
        </p:nvSpPr>
        <p:spPr>
          <a:xfrm>
            <a:off x="5159520" y="4305240"/>
            <a:ext cx="34920" cy="49320"/>
          </a:xfrm>
          <a:custGeom>
            <a:avLst/>
            <a:gdLst/>
            <a:ahLst/>
            <a:rect l="l" t="t" r="r" b="b"/>
            <a:pathLst>
              <a:path w="43" h="63">
                <a:moveTo>
                  <a:pt x="0" y="50"/>
                </a:moveTo>
                <a:lnTo>
                  <a:pt x="16" y="63"/>
                </a:lnTo>
                <a:lnTo>
                  <a:pt x="43" y="12"/>
                </a:lnTo>
                <a:lnTo>
                  <a:pt x="27" y="0"/>
                </a:lnTo>
                <a:lnTo>
                  <a:pt x="0" y="5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2" name=""/>
          <p:cNvSpPr/>
          <p:nvPr/>
        </p:nvSpPr>
        <p:spPr>
          <a:xfrm>
            <a:off x="3449520" y="4794120"/>
            <a:ext cx="109800" cy="141480"/>
          </a:xfrm>
          <a:custGeom>
            <a:avLst/>
            <a:gdLst/>
            <a:ahLst/>
            <a:rect l="l" t="t" r="r" b="b"/>
            <a:pathLst>
              <a:path w="141" h="177">
                <a:moveTo>
                  <a:pt x="141" y="21"/>
                </a:moveTo>
                <a:lnTo>
                  <a:pt x="140" y="0"/>
                </a:lnTo>
                <a:lnTo>
                  <a:pt x="18" y="14"/>
                </a:lnTo>
                <a:lnTo>
                  <a:pt x="14" y="16"/>
                </a:lnTo>
                <a:lnTo>
                  <a:pt x="11" y="18"/>
                </a:lnTo>
                <a:lnTo>
                  <a:pt x="7" y="25"/>
                </a:lnTo>
                <a:lnTo>
                  <a:pt x="0" y="176"/>
                </a:lnTo>
                <a:lnTo>
                  <a:pt x="21" y="177"/>
                </a:lnTo>
                <a:lnTo>
                  <a:pt x="28" y="27"/>
                </a:lnTo>
                <a:lnTo>
                  <a:pt x="21" y="34"/>
                </a:lnTo>
                <a:lnTo>
                  <a:pt x="25" y="32"/>
                </a:lnTo>
                <a:lnTo>
                  <a:pt x="28" y="25"/>
                </a:lnTo>
                <a:lnTo>
                  <a:pt x="18" y="25"/>
                </a:lnTo>
                <a:lnTo>
                  <a:pt x="19" y="36"/>
                </a:lnTo>
                <a:lnTo>
                  <a:pt x="141" y="21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3" name=""/>
          <p:cNvSpPr/>
          <p:nvPr/>
        </p:nvSpPr>
        <p:spPr>
          <a:xfrm>
            <a:off x="3325680" y="4667400"/>
            <a:ext cx="144720" cy="153720"/>
          </a:xfrm>
          <a:custGeom>
            <a:avLst/>
            <a:gdLst/>
            <a:ahLst/>
            <a:rect l="l" t="t" r="r" b="b"/>
            <a:pathLst>
              <a:path w="187" h="196">
                <a:moveTo>
                  <a:pt x="13" y="0"/>
                </a:moveTo>
                <a:lnTo>
                  <a:pt x="0" y="17"/>
                </a:lnTo>
                <a:lnTo>
                  <a:pt x="174" y="196"/>
                </a:lnTo>
                <a:lnTo>
                  <a:pt x="187" y="180"/>
                </a:lnTo>
                <a:lnTo>
                  <a:pt x="13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4" name=""/>
          <p:cNvSpPr/>
          <p:nvPr/>
        </p:nvSpPr>
        <p:spPr>
          <a:xfrm>
            <a:off x="3143160" y="4398840"/>
            <a:ext cx="490680" cy="384120"/>
          </a:xfrm>
          <a:custGeom>
            <a:avLst/>
            <a:gdLst/>
            <a:ahLst/>
            <a:rect l="l" t="t" r="r" b="b"/>
            <a:pathLst>
              <a:path w="633" h="484">
                <a:moveTo>
                  <a:pt x="633" y="45"/>
                </a:moveTo>
                <a:lnTo>
                  <a:pt x="622" y="27"/>
                </a:lnTo>
                <a:lnTo>
                  <a:pt x="278" y="235"/>
                </a:lnTo>
                <a:lnTo>
                  <a:pt x="276" y="237"/>
                </a:lnTo>
                <a:lnTo>
                  <a:pt x="276" y="239"/>
                </a:lnTo>
                <a:lnTo>
                  <a:pt x="147" y="468"/>
                </a:lnTo>
                <a:lnTo>
                  <a:pt x="155" y="474"/>
                </a:lnTo>
                <a:lnTo>
                  <a:pt x="155" y="463"/>
                </a:lnTo>
                <a:lnTo>
                  <a:pt x="151" y="465"/>
                </a:lnTo>
                <a:lnTo>
                  <a:pt x="147" y="467"/>
                </a:lnTo>
                <a:lnTo>
                  <a:pt x="156" y="463"/>
                </a:lnTo>
                <a:lnTo>
                  <a:pt x="13" y="449"/>
                </a:lnTo>
                <a:lnTo>
                  <a:pt x="11" y="459"/>
                </a:lnTo>
                <a:lnTo>
                  <a:pt x="22" y="459"/>
                </a:lnTo>
                <a:lnTo>
                  <a:pt x="18" y="452"/>
                </a:lnTo>
                <a:lnTo>
                  <a:pt x="15" y="450"/>
                </a:lnTo>
                <a:lnTo>
                  <a:pt x="22" y="459"/>
                </a:lnTo>
                <a:lnTo>
                  <a:pt x="29" y="273"/>
                </a:lnTo>
                <a:lnTo>
                  <a:pt x="18" y="273"/>
                </a:lnTo>
                <a:lnTo>
                  <a:pt x="27" y="280"/>
                </a:lnTo>
                <a:lnTo>
                  <a:pt x="192" y="15"/>
                </a:lnTo>
                <a:lnTo>
                  <a:pt x="176" y="0"/>
                </a:lnTo>
                <a:lnTo>
                  <a:pt x="11" y="266"/>
                </a:lnTo>
                <a:lnTo>
                  <a:pt x="8" y="273"/>
                </a:lnTo>
                <a:lnTo>
                  <a:pt x="8" y="273"/>
                </a:lnTo>
                <a:lnTo>
                  <a:pt x="0" y="459"/>
                </a:lnTo>
                <a:lnTo>
                  <a:pt x="0" y="459"/>
                </a:lnTo>
                <a:lnTo>
                  <a:pt x="4" y="467"/>
                </a:lnTo>
                <a:lnTo>
                  <a:pt x="8" y="468"/>
                </a:lnTo>
                <a:lnTo>
                  <a:pt x="11" y="470"/>
                </a:lnTo>
                <a:lnTo>
                  <a:pt x="155" y="484"/>
                </a:lnTo>
                <a:lnTo>
                  <a:pt x="155" y="484"/>
                </a:lnTo>
                <a:lnTo>
                  <a:pt x="158" y="483"/>
                </a:lnTo>
                <a:lnTo>
                  <a:pt x="162" y="481"/>
                </a:lnTo>
                <a:lnTo>
                  <a:pt x="164" y="481"/>
                </a:lnTo>
                <a:lnTo>
                  <a:pt x="293" y="251"/>
                </a:lnTo>
                <a:lnTo>
                  <a:pt x="284" y="244"/>
                </a:lnTo>
                <a:lnTo>
                  <a:pt x="289" y="253"/>
                </a:lnTo>
                <a:lnTo>
                  <a:pt x="633" y="45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5" name=""/>
          <p:cNvSpPr/>
          <p:nvPr/>
        </p:nvSpPr>
        <p:spPr>
          <a:xfrm>
            <a:off x="3100320" y="4311720"/>
            <a:ext cx="839880" cy="277920"/>
          </a:xfrm>
          <a:custGeom>
            <a:avLst/>
            <a:gdLst/>
            <a:ahLst/>
            <a:rect l="l" t="t" r="r" b="b"/>
            <a:pathLst>
              <a:path w="1084" h="352">
                <a:moveTo>
                  <a:pt x="0" y="330"/>
                </a:moveTo>
                <a:lnTo>
                  <a:pt x="3" y="352"/>
                </a:lnTo>
                <a:lnTo>
                  <a:pt x="204" y="323"/>
                </a:lnTo>
                <a:lnTo>
                  <a:pt x="206" y="321"/>
                </a:lnTo>
                <a:lnTo>
                  <a:pt x="210" y="321"/>
                </a:lnTo>
                <a:lnTo>
                  <a:pt x="367" y="156"/>
                </a:lnTo>
                <a:lnTo>
                  <a:pt x="360" y="147"/>
                </a:lnTo>
                <a:lnTo>
                  <a:pt x="366" y="158"/>
                </a:lnTo>
                <a:lnTo>
                  <a:pt x="674" y="36"/>
                </a:lnTo>
                <a:lnTo>
                  <a:pt x="668" y="25"/>
                </a:lnTo>
                <a:lnTo>
                  <a:pt x="668" y="36"/>
                </a:lnTo>
                <a:lnTo>
                  <a:pt x="1084" y="22"/>
                </a:lnTo>
                <a:lnTo>
                  <a:pt x="1084" y="0"/>
                </a:lnTo>
                <a:lnTo>
                  <a:pt x="668" y="15"/>
                </a:lnTo>
                <a:lnTo>
                  <a:pt x="665" y="16"/>
                </a:lnTo>
                <a:lnTo>
                  <a:pt x="357" y="138"/>
                </a:lnTo>
                <a:lnTo>
                  <a:pt x="357" y="138"/>
                </a:lnTo>
                <a:lnTo>
                  <a:pt x="355" y="140"/>
                </a:lnTo>
                <a:lnTo>
                  <a:pt x="197" y="305"/>
                </a:lnTo>
                <a:lnTo>
                  <a:pt x="199" y="303"/>
                </a:lnTo>
                <a:lnTo>
                  <a:pt x="202" y="312"/>
                </a:lnTo>
                <a:lnTo>
                  <a:pt x="201" y="301"/>
                </a:lnTo>
                <a:lnTo>
                  <a:pt x="0" y="33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6" name=""/>
          <p:cNvSpPr/>
          <p:nvPr/>
        </p:nvSpPr>
        <p:spPr>
          <a:xfrm>
            <a:off x="4405320" y="4280040"/>
            <a:ext cx="22320" cy="74520"/>
          </a:xfrm>
          <a:custGeom>
            <a:avLst/>
            <a:gdLst/>
            <a:ahLst/>
            <a:rect l="l" t="t" r="r" b="b"/>
            <a:pathLst>
              <a:path w="27" h="95">
                <a:moveTo>
                  <a:pt x="27" y="2"/>
                </a:moveTo>
                <a:lnTo>
                  <a:pt x="5" y="0"/>
                </a:lnTo>
                <a:lnTo>
                  <a:pt x="0" y="93"/>
                </a:lnTo>
                <a:lnTo>
                  <a:pt x="21" y="95"/>
                </a:lnTo>
                <a:lnTo>
                  <a:pt x="27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7" name=""/>
          <p:cNvSpPr/>
          <p:nvPr/>
        </p:nvSpPr>
        <p:spPr>
          <a:xfrm>
            <a:off x="5135400" y="4029120"/>
            <a:ext cx="100080" cy="117360"/>
          </a:xfrm>
          <a:custGeom>
            <a:avLst/>
            <a:gdLst/>
            <a:ahLst/>
            <a:rect l="l" t="t" r="r" b="b"/>
            <a:pathLst>
              <a:path w="129" h="149">
                <a:moveTo>
                  <a:pt x="129" y="18"/>
                </a:moveTo>
                <a:lnTo>
                  <a:pt x="119" y="0"/>
                </a:lnTo>
                <a:lnTo>
                  <a:pt x="25" y="50"/>
                </a:lnTo>
                <a:lnTo>
                  <a:pt x="24" y="52"/>
                </a:lnTo>
                <a:lnTo>
                  <a:pt x="22" y="57"/>
                </a:lnTo>
                <a:lnTo>
                  <a:pt x="0" y="143"/>
                </a:lnTo>
                <a:lnTo>
                  <a:pt x="20" y="149"/>
                </a:lnTo>
                <a:lnTo>
                  <a:pt x="42" y="63"/>
                </a:lnTo>
                <a:lnTo>
                  <a:pt x="38" y="66"/>
                </a:lnTo>
                <a:lnTo>
                  <a:pt x="42" y="59"/>
                </a:lnTo>
                <a:lnTo>
                  <a:pt x="31" y="59"/>
                </a:lnTo>
                <a:lnTo>
                  <a:pt x="36" y="68"/>
                </a:lnTo>
                <a:lnTo>
                  <a:pt x="129" y="1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8" name=""/>
          <p:cNvSpPr/>
          <p:nvPr/>
        </p:nvSpPr>
        <p:spPr>
          <a:xfrm>
            <a:off x="3467160" y="4541760"/>
            <a:ext cx="160200" cy="217440"/>
          </a:xfrm>
          <a:custGeom>
            <a:avLst/>
            <a:gdLst/>
            <a:ahLst/>
            <a:rect l="l" t="t" r="r" b="b"/>
            <a:pathLst>
              <a:path w="208" h="274">
                <a:moveTo>
                  <a:pt x="154" y="0"/>
                </a:moveTo>
                <a:lnTo>
                  <a:pt x="140" y="16"/>
                </a:lnTo>
                <a:lnTo>
                  <a:pt x="190" y="88"/>
                </a:lnTo>
                <a:lnTo>
                  <a:pt x="197" y="79"/>
                </a:lnTo>
                <a:lnTo>
                  <a:pt x="190" y="71"/>
                </a:lnTo>
                <a:lnTo>
                  <a:pt x="187" y="79"/>
                </a:lnTo>
                <a:lnTo>
                  <a:pt x="190" y="86"/>
                </a:lnTo>
                <a:lnTo>
                  <a:pt x="192" y="71"/>
                </a:lnTo>
                <a:lnTo>
                  <a:pt x="142" y="122"/>
                </a:lnTo>
                <a:lnTo>
                  <a:pt x="147" y="129"/>
                </a:lnTo>
                <a:lnTo>
                  <a:pt x="142" y="120"/>
                </a:lnTo>
                <a:lnTo>
                  <a:pt x="6" y="192"/>
                </a:lnTo>
                <a:lnTo>
                  <a:pt x="4" y="193"/>
                </a:lnTo>
                <a:lnTo>
                  <a:pt x="0" y="200"/>
                </a:lnTo>
                <a:lnTo>
                  <a:pt x="0" y="202"/>
                </a:lnTo>
                <a:lnTo>
                  <a:pt x="7" y="274"/>
                </a:lnTo>
                <a:lnTo>
                  <a:pt x="29" y="272"/>
                </a:lnTo>
                <a:lnTo>
                  <a:pt x="22" y="200"/>
                </a:lnTo>
                <a:lnTo>
                  <a:pt x="18" y="208"/>
                </a:lnTo>
                <a:lnTo>
                  <a:pt x="22" y="200"/>
                </a:lnTo>
                <a:lnTo>
                  <a:pt x="22" y="200"/>
                </a:lnTo>
                <a:lnTo>
                  <a:pt x="11" y="200"/>
                </a:lnTo>
                <a:lnTo>
                  <a:pt x="16" y="209"/>
                </a:lnTo>
                <a:lnTo>
                  <a:pt x="153" y="138"/>
                </a:lnTo>
                <a:lnTo>
                  <a:pt x="154" y="138"/>
                </a:lnTo>
                <a:lnTo>
                  <a:pt x="205" y="88"/>
                </a:lnTo>
                <a:lnTo>
                  <a:pt x="205" y="86"/>
                </a:lnTo>
                <a:lnTo>
                  <a:pt x="208" y="79"/>
                </a:lnTo>
                <a:lnTo>
                  <a:pt x="205" y="71"/>
                </a:lnTo>
                <a:lnTo>
                  <a:pt x="205" y="71"/>
                </a:lnTo>
                <a:lnTo>
                  <a:pt x="15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09" name=""/>
          <p:cNvGrpSpPr/>
          <p:nvPr/>
        </p:nvGrpSpPr>
        <p:grpSpPr>
          <a:xfrm>
            <a:off x="4281480" y="4005360"/>
            <a:ext cx="177840" cy="187200"/>
            <a:chOff x="4281480" y="4005360"/>
            <a:chExt cx="177840" cy="187200"/>
          </a:xfrm>
        </p:grpSpPr>
        <p:sp>
          <p:nvSpPr>
            <p:cNvPr id="1210" name=""/>
            <p:cNvSpPr/>
            <p:nvPr/>
          </p:nvSpPr>
          <p:spPr>
            <a:xfrm>
              <a:off x="4281480" y="4005360"/>
              <a:ext cx="1778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1" name=""/>
            <p:cNvSpPr/>
            <p:nvPr/>
          </p:nvSpPr>
          <p:spPr>
            <a:xfrm>
              <a:off x="4281480" y="4005360"/>
              <a:ext cx="177840" cy="460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2" name=""/>
            <p:cNvSpPr/>
            <p:nvPr/>
          </p:nvSpPr>
          <p:spPr>
            <a:xfrm>
              <a:off x="4281480" y="4005360"/>
              <a:ext cx="1778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3" name=""/>
            <p:cNvSpPr/>
            <p:nvPr/>
          </p:nvSpPr>
          <p:spPr>
            <a:xfrm>
              <a:off x="4281480" y="4027680"/>
              <a:ext cx="17784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14" name=""/>
          <p:cNvGrpSpPr/>
          <p:nvPr/>
        </p:nvGrpSpPr>
        <p:grpSpPr>
          <a:xfrm>
            <a:off x="4281480" y="4005360"/>
            <a:ext cx="177840" cy="187200"/>
            <a:chOff x="4281480" y="4005360"/>
            <a:chExt cx="177840" cy="187200"/>
          </a:xfrm>
        </p:grpSpPr>
        <p:sp>
          <p:nvSpPr>
            <p:cNvPr id="1215" name=""/>
            <p:cNvSpPr/>
            <p:nvPr/>
          </p:nvSpPr>
          <p:spPr>
            <a:xfrm>
              <a:off x="4281480" y="4005360"/>
              <a:ext cx="1778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6" name=""/>
            <p:cNvSpPr/>
            <p:nvPr/>
          </p:nvSpPr>
          <p:spPr>
            <a:xfrm>
              <a:off x="4281480" y="4005360"/>
              <a:ext cx="177840" cy="460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7" name=""/>
            <p:cNvSpPr/>
            <p:nvPr/>
          </p:nvSpPr>
          <p:spPr>
            <a:xfrm>
              <a:off x="4281480" y="4005360"/>
              <a:ext cx="1778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8" name=""/>
            <p:cNvSpPr/>
            <p:nvPr/>
          </p:nvSpPr>
          <p:spPr>
            <a:xfrm>
              <a:off x="4281480" y="4027680"/>
              <a:ext cx="17784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19" name=""/>
          <p:cNvGrpSpPr/>
          <p:nvPr/>
        </p:nvGrpSpPr>
        <p:grpSpPr>
          <a:xfrm>
            <a:off x="4281480" y="4005360"/>
            <a:ext cx="177840" cy="187200"/>
            <a:chOff x="4281480" y="4005360"/>
            <a:chExt cx="177840" cy="187200"/>
          </a:xfrm>
        </p:grpSpPr>
        <p:sp>
          <p:nvSpPr>
            <p:cNvPr id="1220" name=""/>
            <p:cNvSpPr/>
            <p:nvPr/>
          </p:nvSpPr>
          <p:spPr>
            <a:xfrm>
              <a:off x="4281480" y="4005360"/>
              <a:ext cx="1778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1" name=""/>
            <p:cNvSpPr/>
            <p:nvPr/>
          </p:nvSpPr>
          <p:spPr>
            <a:xfrm>
              <a:off x="4281480" y="4005360"/>
              <a:ext cx="177840" cy="460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2" name=""/>
            <p:cNvSpPr/>
            <p:nvPr/>
          </p:nvSpPr>
          <p:spPr>
            <a:xfrm>
              <a:off x="4281480" y="4005360"/>
              <a:ext cx="1778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3" name=""/>
            <p:cNvSpPr/>
            <p:nvPr/>
          </p:nvSpPr>
          <p:spPr>
            <a:xfrm>
              <a:off x="4281480" y="4027680"/>
              <a:ext cx="17784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24" name=""/>
          <p:cNvSpPr/>
          <p:nvPr/>
        </p:nvSpPr>
        <p:spPr>
          <a:xfrm>
            <a:off x="4016520" y="4282920"/>
            <a:ext cx="222120" cy="17496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5" name=""/>
          <p:cNvSpPr/>
          <p:nvPr/>
        </p:nvSpPr>
        <p:spPr>
          <a:xfrm>
            <a:off x="3870360" y="4253040"/>
            <a:ext cx="52380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6" name=""/>
          <p:cNvSpPr/>
          <p:nvPr/>
        </p:nvSpPr>
        <p:spPr>
          <a:xfrm>
            <a:off x="4032360" y="4294080"/>
            <a:ext cx="182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Henry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7" name=""/>
          <p:cNvSpPr/>
          <p:nvPr/>
        </p:nvSpPr>
        <p:spPr>
          <a:xfrm>
            <a:off x="4064040" y="43768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8" name=""/>
          <p:cNvSpPr/>
          <p:nvPr/>
        </p:nvSpPr>
        <p:spPr>
          <a:xfrm>
            <a:off x="3924360" y="4048200"/>
            <a:ext cx="52236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9" name=""/>
          <p:cNvSpPr/>
          <p:nvPr/>
        </p:nvSpPr>
        <p:spPr>
          <a:xfrm>
            <a:off x="4106880" y="2668680"/>
            <a:ext cx="52380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0" name=""/>
          <p:cNvSpPr/>
          <p:nvPr/>
        </p:nvSpPr>
        <p:spPr>
          <a:xfrm>
            <a:off x="4016520" y="4282920"/>
            <a:ext cx="222120" cy="17496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1" name=""/>
          <p:cNvSpPr/>
          <p:nvPr/>
        </p:nvSpPr>
        <p:spPr>
          <a:xfrm>
            <a:off x="3870360" y="4253040"/>
            <a:ext cx="52380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2" name=""/>
          <p:cNvSpPr/>
          <p:nvPr/>
        </p:nvSpPr>
        <p:spPr>
          <a:xfrm>
            <a:off x="4032360" y="4294080"/>
            <a:ext cx="182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Henry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3" name=""/>
          <p:cNvSpPr/>
          <p:nvPr/>
        </p:nvSpPr>
        <p:spPr>
          <a:xfrm>
            <a:off x="4064040" y="43768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4" name=""/>
          <p:cNvSpPr/>
          <p:nvPr/>
        </p:nvSpPr>
        <p:spPr>
          <a:xfrm>
            <a:off x="3924360" y="4048200"/>
            <a:ext cx="52236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5" name=""/>
          <p:cNvSpPr/>
          <p:nvPr/>
        </p:nvSpPr>
        <p:spPr>
          <a:xfrm>
            <a:off x="4106880" y="2668680"/>
            <a:ext cx="52380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6" name=""/>
          <p:cNvSpPr/>
          <p:nvPr/>
        </p:nvSpPr>
        <p:spPr>
          <a:xfrm>
            <a:off x="3924360" y="4048200"/>
            <a:ext cx="52236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7" name=""/>
          <p:cNvSpPr/>
          <p:nvPr/>
        </p:nvSpPr>
        <p:spPr>
          <a:xfrm>
            <a:off x="4106880" y="2668680"/>
            <a:ext cx="52380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8" name=""/>
          <p:cNvSpPr/>
          <p:nvPr/>
        </p:nvSpPr>
        <p:spPr>
          <a:xfrm>
            <a:off x="4327560" y="3598920"/>
            <a:ext cx="119160" cy="1159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9" name=""/>
          <p:cNvSpPr/>
          <p:nvPr/>
        </p:nvSpPr>
        <p:spPr>
          <a:xfrm>
            <a:off x="4280040" y="4102200"/>
            <a:ext cx="276120" cy="2826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40" name=""/>
          <p:cNvGrpSpPr/>
          <p:nvPr/>
        </p:nvGrpSpPr>
        <p:grpSpPr>
          <a:xfrm>
            <a:off x="3936960" y="4278240"/>
            <a:ext cx="222120" cy="174600"/>
            <a:chOff x="3936960" y="4278240"/>
            <a:chExt cx="222120" cy="174600"/>
          </a:xfrm>
        </p:grpSpPr>
        <p:sp>
          <p:nvSpPr>
            <p:cNvPr id="1241" name=""/>
            <p:cNvSpPr/>
            <p:nvPr/>
          </p:nvSpPr>
          <p:spPr>
            <a:xfrm>
              <a:off x="3936960" y="4278240"/>
              <a:ext cx="222120" cy="17460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242" name=""/>
            <p:cNvGrpSpPr/>
            <p:nvPr/>
          </p:nvGrpSpPr>
          <p:grpSpPr>
            <a:xfrm>
              <a:off x="3952800" y="4289400"/>
              <a:ext cx="182160" cy="158760"/>
              <a:chOff x="3952800" y="4289400"/>
              <a:chExt cx="182160" cy="158760"/>
            </a:xfrm>
          </p:grpSpPr>
          <p:sp>
            <p:nvSpPr>
              <p:cNvPr id="1243" name=""/>
              <p:cNvSpPr/>
              <p:nvPr/>
            </p:nvSpPr>
            <p:spPr>
              <a:xfrm>
                <a:off x="3952800" y="4289400"/>
                <a:ext cx="1821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Henry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4" name=""/>
              <p:cNvSpPr/>
              <p:nvPr/>
            </p:nvSpPr>
            <p:spPr>
              <a:xfrm>
                <a:off x="3982320" y="4371840"/>
                <a:ext cx="12528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Hub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245" name=""/>
          <p:cNvSpPr/>
          <p:nvPr/>
        </p:nvSpPr>
        <p:spPr>
          <a:xfrm flipV="1">
            <a:off x="1544760" y="3984120"/>
            <a:ext cx="2880" cy="104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6" name=""/>
          <p:cNvSpPr/>
          <p:nvPr/>
        </p:nvSpPr>
        <p:spPr>
          <a:xfrm flipV="1">
            <a:off x="1544760" y="3984120"/>
            <a:ext cx="2880" cy="104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7" name=""/>
          <p:cNvSpPr/>
          <p:nvPr/>
        </p:nvSpPr>
        <p:spPr>
          <a:xfrm flipV="1">
            <a:off x="1544760" y="3984120"/>
            <a:ext cx="2880" cy="104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8" name=""/>
          <p:cNvSpPr/>
          <p:nvPr/>
        </p:nvSpPr>
        <p:spPr>
          <a:xfrm flipV="1">
            <a:off x="1544760" y="3984480"/>
            <a:ext cx="2880" cy="9216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49" name=""/>
          <p:cNvGrpSpPr/>
          <p:nvPr/>
        </p:nvGrpSpPr>
        <p:grpSpPr>
          <a:xfrm>
            <a:off x="1893960" y="2433600"/>
            <a:ext cx="2665080" cy="2268720"/>
            <a:chOff x="1893960" y="2433600"/>
            <a:chExt cx="2665080" cy="2268720"/>
          </a:xfrm>
        </p:grpSpPr>
        <p:sp>
          <p:nvSpPr>
            <p:cNvPr id="1250" name=""/>
            <p:cNvSpPr/>
            <p:nvPr/>
          </p:nvSpPr>
          <p:spPr>
            <a:xfrm>
              <a:off x="2273400" y="3827880"/>
              <a:ext cx="7200" cy="78120"/>
            </a:xfrm>
            <a:custGeom>
              <a:avLst/>
              <a:gdLst/>
              <a:ahLst/>
              <a:rect l="l" t="t" r="r" b="b"/>
              <a:pathLst>
                <a:path w="5" h="59">
                  <a:moveTo>
                    <a:pt x="5" y="0"/>
                  </a:moveTo>
                  <a:lnTo>
                    <a:pt x="5" y="16"/>
                  </a:lnTo>
                  <a:lnTo>
                    <a:pt x="0" y="43"/>
                  </a:lnTo>
                  <a:lnTo>
                    <a:pt x="0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1320" bIns="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1" name=""/>
            <p:cNvSpPr/>
            <p:nvPr/>
          </p:nvSpPr>
          <p:spPr>
            <a:xfrm>
              <a:off x="2273400" y="3906000"/>
              <a:ext cx="105120" cy="34560"/>
            </a:xfrm>
            <a:custGeom>
              <a:avLst/>
              <a:gdLst/>
              <a:ahLst/>
              <a:rect l="l" t="t" r="r" b="b"/>
              <a:pathLst>
                <a:path w="72" h="26">
                  <a:moveTo>
                    <a:pt x="0" y="0"/>
                  </a:moveTo>
                  <a:lnTo>
                    <a:pt x="5" y="5"/>
                  </a:lnTo>
                  <a:lnTo>
                    <a:pt x="25" y="10"/>
                  </a:lnTo>
                  <a:lnTo>
                    <a:pt x="51" y="21"/>
                  </a:lnTo>
                  <a:lnTo>
                    <a:pt x="72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2" name=""/>
            <p:cNvSpPr/>
            <p:nvPr/>
          </p:nvSpPr>
          <p:spPr>
            <a:xfrm>
              <a:off x="2280960" y="3827880"/>
              <a:ext cx="97920" cy="112680"/>
            </a:xfrm>
            <a:custGeom>
              <a:avLst/>
              <a:gdLst/>
              <a:ahLst/>
              <a:rect l="l" t="t" r="r" b="b"/>
              <a:pathLst>
                <a:path w="67" h="85">
                  <a:moveTo>
                    <a:pt x="67" y="85"/>
                  </a:moveTo>
                  <a:lnTo>
                    <a:pt x="62" y="75"/>
                  </a:lnTo>
                  <a:lnTo>
                    <a:pt x="51" y="64"/>
                  </a:lnTo>
                  <a:lnTo>
                    <a:pt x="36" y="43"/>
                  </a:lnTo>
                  <a:lnTo>
                    <a:pt x="20" y="22"/>
                  </a:lnTo>
                  <a:lnTo>
                    <a:pt x="5" y="6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3" name=""/>
            <p:cNvSpPr/>
            <p:nvPr/>
          </p:nvSpPr>
          <p:spPr>
            <a:xfrm>
              <a:off x="2189880" y="3792960"/>
              <a:ext cx="45360" cy="98280"/>
            </a:xfrm>
            <a:custGeom>
              <a:avLst/>
              <a:gdLst/>
              <a:ahLst/>
              <a:rect l="l" t="t" r="r" b="b"/>
              <a:pathLst>
                <a:path w="31" h="74">
                  <a:moveTo>
                    <a:pt x="31" y="0"/>
                  </a:moveTo>
                  <a:lnTo>
                    <a:pt x="26" y="5"/>
                  </a:lnTo>
                  <a:lnTo>
                    <a:pt x="20" y="11"/>
                  </a:lnTo>
                  <a:lnTo>
                    <a:pt x="10" y="26"/>
                  </a:lnTo>
                  <a:lnTo>
                    <a:pt x="5" y="48"/>
                  </a:lnTo>
                  <a:lnTo>
                    <a:pt x="0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4" name=""/>
            <p:cNvSpPr/>
            <p:nvPr/>
          </p:nvSpPr>
          <p:spPr>
            <a:xfrm>
              <a:off x="2189880" y="3891600"/>
              <a:ext cx="1440" cy="1440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5"/>
                  </a:lnTo>
                  <a:lnTo>
                    <a:pt x="0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5" name=""/>
            <p:cNvSpPr/>
            <p:nvPr/>
          </p:nvSpPr>
          <p:spPr>
            <a:xfrm>
              <a:off x="1917000" y="3906000"/>
              <a:ext cx="272520" cy="126000"/>
            </a:xfrm>
            <a:custGeom>
              <a:avLst/>
              <a:gdLst/>
              <a:ahLst/>
              <a:rect l="l" t="t" r="r" b="b"/>
              <a:pathLst>
                <a:path w="186" h="95">
                  <a:moveTo>
                    <a:pt x="186" y="0"/>
                  </a:moveTo>
                  <a:lnTo>
                    <a:pt x="175" y="10"/>
                  </a:lnTo>
                  <a:lnTo>
                    <a:pt x="170" y="16"/>
                  </a:lnTo>
                  <a:lnTo>
                    <a:pt x="160" y="26"/>
                  </a:lnTo>
                  <a:lnTo>
                    <a:pt x="114" y="53"/>
                  </a:lnTo>
                  <a:lnTo>
                    <a:pt x="98" y="53"/>
                  </a:lnTo>
                  <a:lnTo>
                    <a:pt x="88" y="69"/>
                  </a:lnTo>
                  <a:lnTo>
                    <a:pt x="46" y="85"/>
                  </a:lnTo>
                  <a:lnTo>
                    <a:pt x="41" y="90"/>
                  </a:lnTo>
                  <a:lnTo>
                    <a:pt x="31" y="90"/>
                  </a:lnTo>
                  <a:lnTo>
                    <a:pt x="10" y="95"/>
                  </a:lnTo>
                  <a:lnTo>
                    <a:pt x="5" y="95"/>
                  </a:lnTo>
                  <a:lnTo>
                    <a:pt x="5" y="90"/>
                  </a:lnTo>
                  <a:lnTo>
                    <a:pt x="0" y="95"/>
                  </a:lnTo>
                  <a:lnTo>
                    <a:pt x="0" y="9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6" name=""/>
            <p:cNvSpPr/>
            <p:nvPr/>
          </p:nvSpPr>
          <p:spPr>
            <a:xfrm>
              <a:off x="1893960" y="4032360"/>
              <a:ext cx="23040" cy="14400"/>
            </a:xfrm>
            <a:custGeom>
              <a:avLst/>
              <a:gdLst/>
              <a:ahLst/>
              <a:rect l="l" t="t" r="r" b="b"/>
              <a:pathLst>
                <a:path w="16" h="11">
                  <a:moveTo>
                    <a:pt x="16" y="0"/>
                  </a:moveTo>
                  <a:lnTo>
                    <a:pt x="11" y="0"/>
                  </a:lnTo>
                  <a:lnTo>
                    <a:pt x="6" y="5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7" name=""/>
            <p:cNvSpPr/>
            <p:nvPr/>
          </p:nvSpPr>
          <p:spPr>
            <a:xfrm>
              <a:off x="1893960" y="4046760"/>
              <a:ext cx="1080" cy="684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960" bIns="-39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8" name=""/>
            <p:cNvSpPr/>
            <p:nvPr/>
          </p:nvSpPr>
          <p:spPr>
            <a:xfrm>
              <a:off x="1893960" y="4053960"/>
              <a:ext cx="23040" cy="648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0" y="0"/>
                  </a:moveTo>
                  <a:lnTo>
                    <a:pt x="6" y="5"/>
                  </a:lnTo>
                  <a:lnTo>
                    <a:pt x="11" y="5"/>
                  </a:lnTo>
                  <a:lnTo>
                    <a:pt x="16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9" name=""/>
            <p:cNvSpPr/>
            <p:nvPr/>
          </p:nvSpPr>
          <p:spPr>
            <a:xfrm>
              <a:off x="1917000" y="4053960"/>
              <a:ext cx="1440" cy="648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0" name=""/>
            <p:cNvSpPr/>
            <p:nvPr/>
          </p:nvSpPr>
          <p:spPr>
            <a:xfrm>
              <a:off x="1917000" y="3912840"/>
              <a:ext cx="347400" cy="140760"/>
            </a:xfrm>
            <a:custGeom>
              <a:avLst/>
              <a:gdLst/>
              <a:ahLst/>
              <a:rect l="l" t="t" r="r" b="b"/>
              <a:pathLst>
                <a:path w="237" h="106">
                  <a:moveTo>
                    <a:pt x="0" y="106"/>
                  </a:moveTo>
                  <a:lnTo>
                    <a:pt x="93" y="69"/>
                  </a:lnTo>
                  <a:lnTo>
                    <a:pt x="160" y="53"/>
                  </a:lnTo>
                  <a:lnTo>
                    <a:pt x="237" y="0"/>
                  </a:lnTo>
                  <a:lnTo>
                    <a:pt x="186" y="0"/>
                  </a:lnTo>
                  <a:lnTo>
                    <a:pt x="170" y="11"/>
                  </a:lnTo>
                  <a:lnTo>
                    <a:pt x="150" y="4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1" name=""/>
            <p:cNvSpPr/>
            <p:nvPr/>
          </p:nvSpPr>
          <p:spPr>
            <a:xfrm>
              <a:off x="2137320" y="3976560"/>
              <a:ext cx="1080" cy="1296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2" name=""/>
            <p:cNvSpPr/>
            <p:nvPr/>
          </p:nvSpPr>
          <p:spPr>
            <a:xfrm>
              <a:off x="2120760" y="3989880"/>
              <a:ext cx="16200" cy="29160"/>
            </a:xfrm>
            <a:custGeom>
              <a:avLst/>
              <a:gdLst/>
              <a:ahLst/>
              <a:rect l="l" t="t" r="r" b="b"/>
              <a:pathLst>
                <a:path w="11" h="22">
                  <a:moveTo>
                    <a:pt x="11" y="0"/>
                  </a:moveTo>
                  <a:lnTo>
                    <a:pt x="5" y="6"/>
                  </a:lnTo>
                  <a:lnTo>
                    <a:pt x="5" y="16"/>
                  </a:lnTo>
                  <a:lnTo>
                    <a:pt x="0" y="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7640" bIns="-17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3" name=""/>
            <p:cNvSpPr/>
            <p:nvPr/>
          </p:nvSpPr>
          <p:spPr>
            <a:xfrm>
              <a:off x="2084400" y="4019040"/>
              <a:ext cx="36360" cy="70200"/>
            </a:xfrm>
            <a:custGeom>
              <a:avLst/>
              <a:gdLst/>
              <a:ahLst/>
              <a:rect l="l" t="t" r="r" b="b"/>
              <a:pathLst>
                <a:path w="25" h="53">
                  <a:moveTo>
                    <a:pt x="25" y="0"/>
                  </a:moveTo>
                  <a:lnTo>
                    <a:pt x="15" y="5"/>
                  </a:lnTo>
                  <a:lnTo>
                    <a:pt x="0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400" bIns="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4" name=""/>
            <p:cNvSpPr/>
            <p:nvPr/>
          </p:nvSpPr>
          <p:spPr>
            <a:xfrm>
              <a:off x="2264400" y="4004280"/>
              <a:ext cx="76320" cy="49320"/>
            </a:xfrm>
            <a:custGeom>
              <a:avLst/>
              <a:gdLst/>
              <a:ahLst/>
              <a:rect l="l" t="t" r="r" b="b"/>
              <a:pathLst>
                <a:path w="52" h="37">
                  <a:moveTo>
                    <a:pt x="0" y="37"/>
                  </a:moveTo>
                  <a:lnTo>
                    <a:pt x="11" y="32"/>
                  </a:lnTo>
                  <a:lnTo>
                    <a:pt x="21" y="21"/>
                  </a:lnTo>
                  <a:lnTo>
                    <a:pt x="31" y="5"/>
                  </a:lnTo>
                  <a:lnTo>
                    <a:pt x="5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5" name=""/>
            <p:cNvSpPr/>
            <p:nvPr/>
          </p:nvSpPr>
          <p:spPr>
            <a:xfrm>
              <a:off x="2341080" y="3968640"/>
              <a:ext cx="1080" cy="35640"/>
            </a:xfrm>
            <a:custGeom>
              <a:avLst/>
              <a:gdLst/>
              <a:ahLst/>
              <a:rect l="l" t="t" r="r" b="b"/>
              <a:pathLst>
                <a:path w="0" h="27">
                  <a:moveTo>
                    <a:pt x="0" y="27"/>
                  </a:moveTo>
                  <a:lnTo>
                    <a:pt x="0" y="22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160" bIns="-11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6" name=""/>
            <p:cNvSpPr/>
            <p:nvPr/>
          </p:nvSpPr>
          <p:spPr>
            <a:xfrm>
              <a:off x="2341080" y="3968640"/>
              <a:ext cx="7200" cy="144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7" name=""/>
            <p:cNvSpPr/>
            <p:nvPr/>
          </p:nvSpPr>
          <p:spPr>
            <a:xfrm>
              <a:off x="2348280" y="3934080"/>
              <a:ext cx="23040" cy="34200"/>
            </a:xfrm>
            <a:custGeom>
              <a:avLst/>
              <a:gdLst/>
              <a:ahLst/>
              <a:rect l="l" t="t" r="r" b="b"/>
              <a:pathLst>
                <a:path w="16" h="26">
                  <a:moveTo>
                    <a:pt x="0" y="26"/>
                  </a:moveTo>
                  <a:lnTo>
                    <a:pt x="5" y="21"/>
                  </a:lnTo>
                  <a:lnTo>
                    <a:pt x="11" y="5"/>
                  </a:lnTo>
                  <a:lnTo>
                    <a:pt x="1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600" bIns="-12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8" name=""/>
            <p:cNvSpPr/>
            <p:nvPr/>
          </p:nvSpPr>
          <p:spPr>
            <a:xfrm>
              <a:off x="2371680" y="3885120"/>
              <a:ext cx="67320" cy="4896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0" y="37"/>
                  </a:moveTo>
                  <a:lnTo>
                    <a:pt x="15" y="32"/>
                  </a:lnTo>
                  <a:lnTo>
                    <a:pt x="15" y="32"/>
                  </a:lnTo>
                  <a:lnTo>
                    <a:pt x="10" y="32"/>
                  </a:lnTo>
                  <a:lnTo>
                    <a:pt x="10" y="26"/>
                  </a:lnTo>
                  <a:lnTo>
                    <a:pt x="20" y="26"/>
                  </a:lnTo>
                  <a:lnTo>
                    <a:pt x="36" y="0"/>
                  </a:lnTo>
                  <a:lnTo>
                    <a:pt x="4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9" name=""/>
            <p:cNvSpPr/>
            <p:nvPr/>
          </p:nvSpPr>
          <p:spPr>
            <a:xfrm>
              <a:off x="2439000" y="3885120"/>
              <a:ext cx="14400" cy="1296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0" name=""/>
            <p:cNvSpPr/>
            <p:nvPr/>
          </p:nvSpPr>
          <p:spPr>
            <a:xfrm>
              <a:off x="2453760" y="3878280"/>
              <a:ext cx="16200" cy="20160"/>
            </a:xfrm>
            <a:custGeom>
              <a:avLst/>
              <a:gdLst/>
              <a:ahLst/>
              <a:rect l="l" t="t" r="r" b="b"/>
              <a:pathLst>
                <a:path w="11" h="15">
                  <a:moveTo>
                    <a:pt x="0" y="15"/>
                  </a:moveTo>
                  <a:lnTo>
                    <a:pt x="6" y="10"/>
                  </a:lnTo>
                  <a:lnTo>
                    <a:pt x="11" y="5"/>
                  </a:lnTo>
                  <a:lnTo>
                    <a:pt x="1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640" bIns="-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1" name=""/>
            <p:cNvSpPr/>
            <p:nvPr/>
          </p:nvSpPr>
          <p:spPr>
            <a:xfrm>
              <a:off x="2469960" y="3827880"/>
              <a:ext cx="45000" cy="50040"/>
            </a:xfrm>
            <a:custGeom>
              <a:avLst/>
              <a:gdLst/>
              <a:ahLst/>
              <a:rect l="l" t="t" r="r" b="b"/>
              <a:pathLst>
                <a:path w="31" h="38">
                  <a:moveTo>
                    <a:pt x="0" y="38"/>
                  </a:moveTo>
                  <a:lnTo>
                    <a:pt x="10" y="38"/>
                  </a:lnTo>
                  <a:lnTo>
                    <a:pt x="3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" bIns="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2" name=""/>
            <p:cNvSpPr/>
            <p:nvPr/>
          </p:nvSpPr>
          <p:spPr>
            <a:xfrm>
              <a:off x="2515320" y="3827880"/>
              <a:ext cx="91080" cy="1080"/>
            </a:xfrm>
            <a:custGeom>
              <a:avLst/>
              <a:gdLst/>
              <a:ahLst/>
              <a:rect l="l" t="t" r="r" b="b"/>
              <a:pathLst>
                <a:path w="62" h="0">
                  <a:moveTo>
                    <a:pt x="0" y="0"/>
                  </a:moveTo>
                  <a:lnTo>
                    <a:pt x="15" y="0"/>
                  </a:lnTo>
                  <a:lnTo>
                    <a:pt x="41" y="0"/>
                  </a:lnTo>
                  <a:lnTo>
                    <a:pt x="6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3" name=""/>
            <p:cNvSpPr/>
            <p:nvPr/>
          </p:nvSpPr>
          <p:spPr>
            <a:xfrm>
              <a:off x="2606400" y="3827880"/>
              <a:ext cx="29160" cy="20880"/>
            </a:xfrm>
            <a:custGeom>
              <a:avLst/>
              <a:gdLst/>
              <a:ahLst/>
              <a:rect l="l" t="t" r="r" b="b"/>
              <a:pathLst>
                <a:path w="20" h="16">
                  <a:moveTo>
                    <a:pt x="0" y="0"/>
                  </a:moveTo>
                  <a:lnTo>
                    <a:pt x="0" y="6"/>
                  </a:lnTo>
                  <a:lnTo>
                    <a:pt x="5" y="11"/>
                  </a:lnTo>
                  <a:lnTo>
                    <a:pt x="2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4" name=""/>
            <p:cNvSpPr/>
            <p:nvPr/>
          </p:nvSpPr>
          <p:spPr>
            <a:xfrm>
              <a:off x="2635560" y="3848760"/>
              <a:ext cx="15840" cy="4248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0"/>
                  </a:moveTo>
                  <a:lnTo>
                    <a:pt x="6" y="11"/>
                  </a:lnTo>
                  <a:lnTo>
                    <a:pt x="11" y="27"/>
                  </a:lnTo>
                  <a:lnTo>
                    <a:pt x="1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5" name=""/>
            <p:cNvSpPr/>
            <p:nvPr/>
          </p:nvSpPr>
          <p:spPr>
            <a:xfrm>
              <a:off x="2378880" y="3878280"/>
              <a:ext cx="272520" cy="70200"/>
            </a:xfrm>
            <a:custGeom>
              <a:avLst/>
              <a:gdLst/>
              <a:ahLst/>
              <a:rect l="l" t="t" r="r" b="b"/>
              <a:pathLst>
                <a:path w="186" h="53">
                  <a:moveTo>
                    <a:pt x="186" y="10"/>
                  </a:moveTo>
                  <a:lnTo>
                    <a:pt x="113" y="5"/>
                  </a:lnTo>
                  <a:lnTo>
                    <a:pt x="103" y="5"/>
                  </a:lnTo>
                  <a:lnTo>
                    <a:pt x="98" y="5"/>
                  </a:lnTo>
                  <a:lnTo>
                    <a:pt x="98" y="15"/>
                  </a:lnTo>
                  <a:lnTo>
                    <a:pt x="88" y="10"/>
                  </a:lnTo>
                  <a:lnTo>
                    <a:pt x="82" y="10"/>
                  </a:lnTo>
                  <a:lnTo>
                    <a:pt x="77" y="0"/>
                  </a:lnTo>
                  <a:lnTo>
                    <a:pt x="62" y="5"/>
                  </a:lnTo>
                  <a:lnTo>
                    <a:pt x="57" y="15"/>
                  </a:lnTo>
                  <a:lnTo>
                    <a:pt x="51" y="21"/>
                  </a:lnTo>
                  <a:lnTo>
                    <a:pt x="51" y="47"/>
                  </a:lnTo>
                  <a:lnTo>
                    <a:pt x="36" y="47"/>
                  </a:lnTo>
                  <a:lnTo>
                    <a:pt x="31" y="53"/>
                  </a:lnTo>
                  <a:lnTo>
                    <a:pt x="21" y="53"/>
                  </a:lnTo>
                  <a:lnTo>
                    <a:pt x="0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400" bIns="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6" name=""/>
            <p:cNvSpPr/>
            <p:nvPr/>
          </p:nvSpPr>
          <p:spPr>
            <a:xfrm>
              <a:off x="2439000" y="3940920"/>
              <a:ext cx="7200" cy="2772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0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7" name=""/>
            <p:cNvSpPr/>
            <p:nvPr/>
          </p:nvSpPr>
          <p:spPr>
            <a:xfrm>
              <a:off x="2439000" y="3968640"/>
              <a:ext cx="1080" cy="792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8" name=""/>
            <p:cNvSpPr/>
            <p:nvPr/>
          </p:nvSpPr>
          <p:spPr>
            <a:xfrm>
              <a:off x="2409840" y="3976560"/>
              <a:ext cx="29160" cy="168480"/>
            </a:xfrm>
            <a:custGeom>
              <a:avLst/>
              <a:gdLst/>
              <a:ahLst/>
              <a:rect l="l" t="t" r="r" b="b"/>
              <a:pathLst>
                <a:path w="20" h="127">
                  <a:moveTo>
                    <a:pt x="20" y="0"/>
                  </a:moveTo>
                  <a:lnTo>
                    <a:pt x="15" y="42"/>
                  </a:lnTo>
                  <a:lnTo>
                    <a:pt x="20" y="85"/>
                  </a:lnTo>
                  <a:lnTo>
                    <a:pt x="0" y="1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9" name=""/>
            <p:cNvSpPr/>
            <p:nvPr/>
          </p:nvSpPr>
          <p:spPr>
            <a:xfrm>
              <a:off x="2348280" y="4145400"/>
              <a:ext cx="61200" cy="14400"/>
            </a:xfrm>
            <a:custGeom>
              <a:avLst/>
              <a:gdLst/>
              <a:ahLst/>
              <a:rect l="l" t="t" r="r" b="b"/>
              <a:pathLst>
                <a:path w="42" h="11">
                  <a:moveTo>
                    <a:pt x="42" y="0"/>
                  </a:moveTo>
                  <a:lnTo>
                    <a:pt x="31" y="5"/>
                  </a:lnTo>
                  <a:lnTo>
                    <a:pt x="16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0" name=""/>
            <p:cNvSpPr/>
            <p:nvPr/>
          </p:nvSpPr>
          <p:spPr>
            <a:xfrm>
              <a:off x="2242440" y="4152240"/>
              <a:ext cx="167040" cy="155520"/>
            </a:xfrm>
            <a:custGeom>
              <a:avLst/>
              <a:gdLst/>
              <a:ahLst/>
              <a:rect l="l" t="t" r="r" b="b"/>
              <a:pathLst>
                <a:path w="114" h="117">
                  <a:moveTo>
                    <a:pt x="108" y="0"/>
                  </a:moveTo>
                  <a:lnTo>
                    <a:pt x="114" y="37"/>
                  </a:lnTo>
                  <a:lnTo>
                    <a:pt x="114" y="69"/>
                  </a:lnTo>
                  <a:lnTo>
                    <a:pt x="88" y="74"/>
                  </a:lnTo>
                  <a:lnTo>
                    <a:pt x="88" y="80"/>
                  </a:lnTo>
                  <a:lnTo>
                    <a:pt x="52" y="117"/>
                  </a:lnTo>
                  <a:lnTo>
                    <a:pt x="41" y="117"/>
                  </a:lnTo>
                  <a:lnTo>
                    <a:pt x="5" y="106"/>
                  </a:lnTo>
                  <a:lnTo>
                    <a:pt x="0" y="10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1" name=""/>
            <p:cNvSpPr/>
            <p:nvPr/>
          </p:nvSpPr>
          <p:spPr>
            <a:xfrm>
              <a:off x="2280960" y="4265280"/>
              <a:ext cx="248760" cy="119520"/>
            </a:xfrm>
            <a:custGeom>
              <a:avLst/>
              <a:gdLst/>
              <a:ahLst/>
              <a:rect l="l" t="t" r="r" b="b"/>
              <a:pathLst>
                <a:path w="170" h="90">
                  <a:moveTo>
                    <a:pt x="57" y="0"/>
                  </a:moveTo>
                  <a:lnTo>
                    <a:pt x="72" y="0"/>
                  </a:lnTo>
                  <a:lnTo>
                    <a:pt x="139" y="0"/>
                  </a:lnTo>
                  <a:lnTo>
                    <a:pt x="165" y="27"/>
                  </a:lnTo>
                  <a:lnTo>
                    <a:pt x="160" y="42"/>
                  </a:lnTo>
                  <a:lnTo>
                    <a:pt x="170" y="42"/>
                  </a:lnTo>
                  <a:lnTo>
                    <a:pt x="160" y="90"/>
                  </a:lnTo>
                  <a:lnTo>
                    <a:pt x="103" y="90"/>
                  </a:lnTo>
                  <a:lnTo>
                    <a:pt x="41" y="58"/>
                  </a:lnTo>
                  <a:lnTo>
                    <a:pt x="20" y="48"/>
                  </a:lnTo>
                  <a:lnTo>
                    <a:pt x="0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2" name=""/>
            <p:cNvSpPr/>
            <p:nvPr/>
          </p:nvSpPr>
          <p:spPr>
            <a:xfrm>
              <a:off x="2522520" y="3835440"/>
              <a:ext cx="7200" cy="42480"/>
            </a:xfrm>
            <a:custGeom>
              <a:avLst/>
              <a:gdLst/>
              <a:ahLst/>
              <a:rect l="l" t="t" r="r" b="b"/>
              <a:pathLst>
                <a:path w="5" h="32">
                  <a:moveTo>
                    <a:pt x="0" y="0"/>
                  </a:moveTo>
                  <a:lnTo>
                    <a:pt x="0" y="10"/>
                  </a:lnTo>
                  <a:lnTo>
                    <a:pt x="0" y="26"/>
                  </a:lnTo>
                  <a:lnTo>
                    <a:pt x="5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3" name=""/>
            <p:cNvSpPr/>
            <p:nvPr/>
          </p:nvSpPr>
          <p:spPr>
            <a:xfrm>
              <a:off x="2522520" y="3878280"/>
              <a:ext cx="14400" cy="41040"/>
            </a:xfrm>
            <a:custGeom>
              <a:avLst/>
              <a:gdLst/>
              <a:ahLst/>
              <a:rect l="l" t="t" r="r" b="b"/>
              <a:pathLst>
                <a:path w="10" h="31">
                  <a:moveTo>
                    <a:pt x="5" y="0"/>
                  </a:moveTo>
                  <a:lnTo>
                    <a:pt x="0" y="21"/>
                  </a:lnTo>
                  <a:lnTo>
                    <a:pt x="10" y="3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4" name=""/>
            <p:cNvSpPr/>
            <p:nvPr/>
          </p:nvSpPr>
          <p:spPr>
            <a:xfrm>
              <a:off x="2537280" y="3919320"/>
              <a:ext cx="61560" cy="21240"/>
            </a:xfrm>
            <a:custGeom>
              <a:avLst/>
              <a:gdLst/>
              <a:ahLst/>
              <a:rect l="l" t="t" r="r" b="b"/>
              <a:pathLst>
                <a:path w="42" h="16">
                  <a:moveTo>
                    <a:pt x="0" y="0"/>
                  </a:moveTo>
                  <a:lnTo>
                    <a:pt x="11" y="6"/>
                  </a:lnTo>
                  <a:lnTo>
                    <a:pt x="31" y="11"/>
                  </a:lnTo>
                  <a:lnTo>
                    <a:pt x="42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5" name=""/>
            <p:cNvSpPr/>
            <p:nvPr/>
          </p:nvSpPr>
          <p:spPr>
            <a:xfrm>
              <a:off x="2599200" y="3940920"/>
              <a:ext cx="36360" cy="14400"/>
            </a:xfrm>
            <a:custGeom>
              <a:avLst/>
              <a:gdLst/>
              <a:ahLst/>
              <a:rect l="l" t="t" r="r" b="b"/>
              <a:pathLst>
                <a:path w="25" h="11">
                  <a:moveTo>
                    <a:pt x="0" y="0"/>
                  </a:moveTo>
                  <a:lnTo>
                    <a:pt x="10" y="0"/>
                  </a:lnTo>
                  <a:lnTo>
                    <a:pt x="20" y="11"/>
                  </a:lnTo>
                  <a:lnTo>
                    <a:pt x="25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6" name=""/>
            <p:cNvSpPr/>
            <p:nvPr/>
          </p:nvSpPr>
          <p:spPr>
            <a:xfrm>
              <a:off x="2635560" y="3955320"/>
              <a:ext cx="61200" cy="212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7" name=""/>
            <p:cNvSpPr/>
            <p:nvPr/>
          </p:nvSpPr>
          <p:spPr>
            <a:xfrm>
              <a:off x="2582640" y="3878280"/>
              <a:ext cx="152280" cy="330840"/>
            </a:xfrm>
            <a:custGeom>
              <a:avLst/>
              <a:gdLst/>
              <a:ahLst/>
              <a:rect l="l" t="t" r="r" b="b"/>
              <a:pathLst>
                <a:path w="104" h="249">
                  <a:moveTo>
                    <a:pt x="5" y="249"/>
                  </a:moveTo>
                  <a:lnTo>
                    <a:pt x="0" y="238"/>
                  </a:lnTo>
                  <a:lnTo>
                    <a:pt x="21" y="217"/>
                  </a:lnTo>
                  <a:lnTo>
                    <a:pt x="104" y="63"/>
                  </a:lnTo>
                  <a:lnTo>
                    <a:pt x="78" y="42"/>
                  </a:lnTo>
                  <a:lnTo>
                    <a:pt x="78" y="5"/>
                  </a:lnTo>
                  <a:lnTo>
                    <a:pt x="8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8" name=""/>
            <p:cNvSpPr/>
            <p:nvPr/>
          </p:nvSpPr>
          <p:spPr>
            <a:xfrm>
              <a:off x="2697120" y="3848760"/>
              <a:ext cx="210960" cy="91800"/>
            </a:xfrm>
            <a:custGeom>
              <a:avLst/>
              <a:gdLst/>
              <a:ahLst/>
              <a:rect l="l" t="t" r="r" b="b"/>
              <a:pathLst>
                <a:path w="144" h="69">
                  <a:moveTo>
                    <a:pt x="0" y="32"/>
                  </a:moveTo>
                  <a:lnTo>
                    <a:pt x="20" y="22"/>
                  </a:lnTo>
                  <a:lnTo>
                    <a:pt x="20" y="43"/>
                  </a:lnTo>
                  <a:lnTo>
                    <a:pt x="36" y="43"/>
                  </a:lnTo>
                  <a:lnTo>
                    <a:pt x="51" y="69"/>
                  </a:lnTo>
                  <a:lnTo>
                    <a:pt x="108" y="6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9" name=""/>
            <p:cNvSpPr/>
            <p:nvPr/>
          </p:nvSpPr>
          <p:spPr>
            <a:xfrm>
              <a:off x="2772000" y="3940920"/>
              <a:ext cx="61200" cy="105840"/>
            </a:xfrm>
            <a:custGeom>
              <a:avLst/>
              <a:gdLst/>
              <a:ahLst/>
              <a:rect l="l" t="t" r="r" b="b"/>
              <a:pathLst>
                <a:path w="42" h="80">
                  <a:moveTo>
                    <a:pt x="0" y="0"/>
                  </a:moveTo>
                  <a:lnTo>
                    <a:pt x="0" y="16"/>
                  </a:lnTo>
                  <a:lnTo>
                    <a:pt x="5" y="21"/>
                  </a:lnTo>
                  <a:lnTo>
                    <a:pt x="5" y="37"/>
                  </a:lnTo>
                  <a:lnTo>
                    <a:pt x="42" y="43"/>
                  </a:lnTo>
                  <a:lnTo>
                    <a:pt x="36" y="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0" name=""/>
            <p:cNvSpPr/>
            <p:nvPr/>
          </p:nvSpPr>
          <p:spPr>
            <a:xfrm>
              <a:off x="2697120" y="3927600"/>
              <a:ext cx="74520" cy="34200"/>
            </a:xfrm>
            <a:custGeom>
              <a:avLst/>
              <a:gdLst/>
              <a:ahLst/>
              <a:rect l="l" t="t" r="r" b="b"/>
              <a:pathLst>
                <a:path w="51" h="26">
                  <a:moveTo>
                    <a:pt x="51" y="26"/>
                  </a:moveTo>
                  <a:lnTo>
                    <a:pt x="36" y="21"/>
                  </a:lnTo>
                  <a:lnTo>
                    <a:pt x="31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600" bIns="-12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1" name=""/>
            <p:cNvSpPr/>
            <p:nvPr/>
          </p:nvSpPr>
          <p:spPr>
            <a:xfrm>
              <a:off x="2499120" y="3906000"/>
              <a:ext cx="144720" cy="386640"/>
            </a:xfrm>
            <a:custGeom>
              <a:avLst/>
              <a:gdLst/>
              <a:ahLst/>
              <a:rect l="l" t="t" r="r" b="b"/>
              <a:pathLst>
                <a:path w="99" h="291">
                  <a:moveTo>
                    <a:pt x="16" y="0"/>
                  </a:moveTo>
                  <a:lnTo>
                    <a:pt x="0" y="47"/>
                  </a:lnTo>
                  <a:lnTo>
                    <a:pt x="26" y="90"/>
                  </a:lnTo>
                  <a:lnTo>
                    <a:pt x="21" y="111"/>
                  </a:lnTo>
                  <a:lnTo>
                    <a:pt x="21" y="132"/>
                  </a:lnTo>
                  <a:lnTo>
                    <a:pt x="21" y="143"/>
                  </a:lnTo>
                  <a:lnTo>
                    <a:pt x="88" y="291"/>
                  </a:lnTo>
                  <a:lnTo>
                    <a:pt x="88" y="270"/>
                  </a:lnTo>
                  <a:lnTo>
                    <a:pt x="99" y="27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2" name=""/>
            <p:cNvSpPr/>
            <p:nvPr/>
          </p:nvSpPr>
          <p:spPr>
            <a:xfrm flipV="1">
              <a:off x="2537280" y="4019040"/>
              <a:ext cx="83520" cy="64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3" name=""/>
            <p:cNvSpPr/>
            <p:nvPr/>
          </p:nvSpPr>
          <p:spPr>
            <a:xfrm>
              <a:off x="2621160" y="4019040"/>
              <a:ext cx="45000" cy="6480"/>
            </a:xfrm>
            <a:custGeom>
              <a:avLst/>
              <a:gdLst/>
              <a:ahLst/>
              <a:rect l="l" t="t" r="r" b="b"/>
              <a:pathLst>
                <a:path w="31" h="5">
                  <a:moveTo>
                    <a:pt x="0" y="0"/>
                  </a:moveTo>
                  <a:lnTo>
                    <a:pt x="5" y="5"/>
                  </a:lnTo>
                  <a:lnTo>
                    <a:pt x="16" y="5"/>
                  </a:lnTo>
                  <a:lnTo>
                    <a:pt x="31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4" name=""/>
            <p:cNvSpPr/>
            <p:nvPr/>
          </p:nvSpPr>
          <p:spPr>
            <a:xfrm>
              <a:off x="2666160" y="3983400"/>
              <a:ext cx="30600" cy="42480"/>
            </a:xfrm>
            <a:custGeom>
              <a:avLst/>
              <a:gdLst/>
              <a:ahLst/>
              <a:rect l="l" t="t" r="r" b="b"/>
              <a:pathLst>
                <a:path w="21" h="32">
                  <a:moveTo>
                    <a:pt x="0" y="32"/>
                  </a:moveTo>
                  <a:lnTo>
                    <a:pt x="10" y="27"/>
                  </a:lnTo>
                  <a:lnTo>
                    <a:pt x="16" y="16"/>
                  </a:lnTo>
                  <a:lnTo>
                    <a:pt x="21" y="5"/>
                  </a:lnTo>
                  <a:lnTo>
                    <a:pt x="21" y="0"/>
                  </a:lnTo>
                  <a:lnTo>
                    <a:pt x="2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5" name=""/>
            <p:cNvSpPr/>
            <p:nvPr/>
          </p:nvSpPr>
          <p:spPr>
            <a:xfrm>
              <a:off x="2621160" y="3961800"/>
              <a:ext cx="75960" cy="21240"/>
            </a:xfrm>
            <a:custGeom>
              <a:avLst/>
              <a:gdLst/>
              <a:ahLst/>
              <a:rect l="l" t="t" r="r" b="b"/>
              <a:pathLst>
                <a:path w="52" h="16">
                  <a:moveTo>
                    <a:pt x="52" y="16"/>
                  </a:moveTo>
                  <a:lnTo>
                    <a:pt x="41" y="16"/>
                  </a:lnTo>
                  <a:lnTo>
                    <a:pt x="16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6" name=""/>
            <p:cNvSpPr/>
            <p:nvPr/>
          </p:nvSpPr>
          <p:spPr>
            <a:xfrm>
              <a:off x="2499120" y="3955320"/>
              <a:ext cx="121680" cy="12960"/>
            </a:xfrm>
            <a:custGeom>
              <a:avLst/>
              <a:gdLst/>
              <a:ahLst/>
              <a:rect l="l" t="t" r="r" b="b"/>
              <a:pathLst>
                <a:path w="83" h="10">
                  <a:moveTo>
                    <a:pt x="83" y="5"/>
                  </a:moveTo>
                  <a:lnTo>
                    <a:pt x="57" y="10"/>
                  </a:lnTo>
                  <a:lnTo>
                    <a:pt x="52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7" name=""/>
            <p:cNvSpPr/>
            <p:nvPr/>
          </p:nvSpPr>
          <p:spPr>
            <a:xfrm>
              <a:off x="2439000" y="3989880"/>
              <a:ext cx="83160" cy="56880"/>
            </a:xfrm>
            <a:custGeom>
              <a:avLst/>
              <a:gdLst/>
              <a:ahLst/>
              <a:rect l="l" t="t" r="r" b="b"/>
              <a:pathLst>
                <a:path w="57" h="43">
                  <a:moveTo>
                    <a:pt x="57" y="43"/>
                  </a:moveTo>
                  <a:lnTo>
                    <a:pt x="47" y="43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8" name=""/>
            <p:cNvSpPr/>
            <p:nvPr/>
          </p:nvSpPr>
          <p:spPr>
            <a:xfrm>
              <a:off x="2341080" y="3989880"/>
              <a:ext cx="97920" cy="7560"/>
            </a:xfrm>
            <a:custGeom>
              <a:avLst/>
              <a:gdLst/>
              <a:ahLst/>
              <a:rect l="l" t="t" r="r" b="b"/>
              <a:pathLst>
                <a:path w="67" h="6">
                  <a:moveTo>
                    <a:pt x="67" y="0"/>
                  </a:moveTo>
                  <a:lnTo>
                    <a:pt x="52" y="0"/>
                  </a:lnTo>
                  <a:lnTo>
                    <a:pt x="26" y="0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9" name=""/>
            <p:cNvSpPr/>
            <p:nvPr/>
          </p:nvSpPr>
          <p:spPr>
            <a:xfrm>
              <a:off x="2439000" y="4096440"/>
              <a:ext cx="90720" cy="55440"/>
            </a:xfrm>
            <a:custGeom>
              <a:avLst/>
              <a:gdLst/>
              <a:ahLst/>
              <a:rect l="l" t="t" r="r" b="b"/>
              <a:pathLst>
                <a:path w="62" h="42">
                  <a:moveTo>
                    <a:pt x="0" y="0"/>
                  </a:moveTo>
                  <a:lnTo>
                    <a:pt x="62" y="0"/>
                  </a:lnTo>
                  <a:lnTo>
                    <a:pt x="47" y="26"/>
                  </a:lnTo>
                  <a:lnTo>
                    <a:pt x="41" y="16"/>
                  </a:lnTo>
                  <a:lnTo>
                    <a:pt x="2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0" name=""/>
            <p:cNvSpPr/>
            <p:nvPr/>
          </p:nvSpPr>
          <p:spPr>
            <a:xfrm>
              <a:off x="2508120" y="4130640"/>
              <a:ext cx="165600" cy="119520"/>
            </a:xfrm>
            <a:custGeom>
              <a:avLst/>
              <a:gdLst/>
              <a:ahLst/>
              <a:rect l="l" t="t" r="r" b="b"/>
              <a:pathLst>
                <a:path w="113" h="90">
                  <a:moveTo>
                    <a:pt x="0" y="0"/>
                  </a:moveTo>
                  <a:lnTo>
                    <a:pt x="25" y="37"/>
                  </a:lnTo>
                  <a:lnTo>
                    <a:pt x="46" y="27"/>
                  </a:lnTo>
                  <a:lnTo>
                    <a:pt x="98" y="69"/>
                  </a:lnTo>
                  <a:lnTo>
                    <a:pt x="113" y="75"/>
                  </a:lnTo>
                  <a:lnTo>
                    <a:pt x="113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1" name=""/>
            <p:cNvSpPr/>
            <p:nvPr/>
          </p:nvSpPr>
          <p:spPr>
            <a:xfrm>
              <a:off x="2599200" y="4243680"/>
              <a:ext cx="112680" cy="21240"/>
            </a:xfrm>
            <a:custGeom>
              <a:avLst/>
              <a:gdLst/>
              <a:ahLst/>
              <a:rect l="l" t="t" r="r" b="b"/>
              <a:pathLst>
                <a:path w="77" h="16">
                  <a:moveTo>
                    <a:pt x="77" y="16"/>
                  </a:moveTo>
                  <a:lnTo>
                    <a:pt x="62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2" name=""/>
            <p:cNvSpPr/>
            <p:nvPr/>
          </p:nvSpPr>
          <p:spPr>
            <a:xfrm>
              <a:off x="2651760" y="4271760"/>
              <a:ext cx="1440" cy="75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3" name=""/>
            <p:cNvSpPr/>
            <p:nvPr/>
          </p:nvSpPr>
          <p:spPr>
            <a:xfrm>
              <a:off x="2635560" y="4279680"/>
              <a:ext cx="15840" cy="1296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11" y="0"/>
                  </a:moveTo>
                  <a:lnTo>
                    <a:pt x="11" y="0"/>
                  </a:lnTo>
                  <a:lnTo>
                    <a:pt x="6" y="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4" name=""/>
            <p:cNvSpPr/>
            <p:nvPr/>
          </p:nvSpPr>
          <p:spPr>
            <a:xfrm>
              <a:off x="2697120" y="4173120"/>
              <a:ext cx="82080" cy="42480"/>
            </a:xfrm>
            <a:custGeom>
              <a:avLst/>
              <a:gdLst/>
              <a:ahLst/>
              <a:rect l="l" t="t" r="r" b="b"/>
              <a:pathLst>
                <a:path w="56" h="32">
                  <a:moveTo>
                    <a:pt x="0" y="0"/>
                  </a:moveTo>
                  <a:lnTo>
                    <a:pt x="20" y="11"/>
                  </a:lnTo>
                  <a:lnTo>
                    <a:pt x="56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5" name=""/>
            <p:cNvSpPr/>
            <p:nvPr/>
          </p:nvSpPr>
          <p:spPr>
            <a:xfrm>
              <a:off x="2779200" y="4215960"/>
              <a:ext cx="16200" cy="4248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0"/>
                  </a:moveTo>
                  <a:lnTo>
                    <a:pt x="0" y="11"/>
                  </a:lnTo>
                  <a:lnTo>
                    <a:pt x="0" y="21"/>
                  </a:lnTo>
                  <a:lnTo>
                    <a:pt x="1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6" name=""/>
            <p:cNvSpPr/>
            <p:nvPr/>
          </p:nvSpPr>
          <p:spPr>
            <a:xfrm>
              <a:off x="2795400" y="4237200"/>
              <a:ext cx="21600" cy="2124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16"/>
                  </a:moveTo>
                  <a:lnTo>
                    <a:pt x="0" y="1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7" name=""/>
            <p:cNvSpPr/>
            <p:nvPr/>
          </p:nvSpPr>
          <p:spPr>
            <a:xfrm>
              <a:off x="2817360" y="4201200"/>
              <a:ext cx="61200" cy="42480"/>
            </a:xfrm>
            <a:custGeom>
              <a:avLst/>
              <a:gdLst/>
              <a:ahLst/>
              <a:rect l="l" t="t" r="r" b="b"/>
              <a:pathLst>
                <a:path w="42" h="32">
                  <a:moveTo>
                    <a:pt x="0" y="27"/>
                  </a:moveTo>
                  <a:lnTo>
                    <a:pt x="16" y="32"/>
                  </a:lnTo>
                  <a:lnTo>
                    <a:pt x="42" y="32"/>
                  </a:lnTo>
                  <a:lnTo>
                    <a:pt x="42" y="0"/>
                  </a:lnTo>
                  <a:lnTo>
                    <a:pt x="2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8" name=""/>
            <p:cNvSpPr/>
            <p:nvPr/>
          </p:nvSpPr>
          <p:spPr>
            <a:xfrm>
              <a:off x="2228040" y="4328640"/>
              <a:ext cx="82080" cy="62640"/>
            </a:xfrm>
            <a:custGeom>
              <a:avLst/>
              <a:gdLst/>
              <a:ahLst/>
              <a:rect l="l" t="t" r="r" b="b"/>
              <a:pathLst>
                <a:path w="56" h="47">
                  <a:moveTo>
                    <a:pt x="51" y="0"/>
                  </a:moveTo>
                  <a:lnTo>
                    <a:pt x="56" y="10"/>
                  </a:lnTo>
                  <a:lnTo>
                    <a:pt x="0" y="4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840" bIns="15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9" name=""/>
            <p:cNvSpPr/>
            <p:nvPr/>
          </p:nvSpPr>
          <p:spPr>
            <a:xfrm>
              <a:off x="2280960" y="4363560"/>
              <a:ext cx="143640" cy="338760"/>
            </a:xfrm>
            <a:custGeom>
              <a:avLst/>
              <a:gdLst/>
              <a:ahLst/>
              <a:rect l="l" t="t" r="r" b="b"/>
              <a:pathLst>
                <a:path w="98" h="255">
                  <a:moveTo>
                    <a:pt x="0" y="0"/>
                  </a:moveTo>
                  <a:lnTo>
                    <a:pt x="46" y="64"/>
                  </a:lnTo>
                  <a:lnTo>
                    <a:pt x="51" y="85"/>
                  </a:lnTo>
                  <a:lnTo>
                    <a:pt x="72" y="117"/>
                  </a:lnTo>
                  <a:lnTo>
                    <a:pt x="72" y="127"/>
                  </a:lnTo>
                  <a:lnTo>
                    <a:pt x="67" y="143"/>
                  </a:lnTo>
                  <a:lnTo>
                    <a:pt x="82" y="218"/>
                  </a:lnTo>
                  <a:lnTo>
                    <a:pt x="93" y="218"/>
                  </a:lnTo>
                  <a:lnTo>
                    <a:pt x="98" y="25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0" name=""/>
            <p:cNvSpPr/>
            <p:nvPr/>
          </p:nvSpPr>
          <p:spPr>
            <a:xfrm>
              <a:off x="2341080" y="4427280"/>
              <a:ext cx="105120" cy="238680"/>
            </a:xfrm>
            <a:custGeom>
              <a:avLst/>
              <a:gdLst/>
              <a:ahLst/>
              <a:rect l="l" t="t" r="r" b="b"/>
              <a:pathLst>
                <a:path w="72" h="180">
                  <a:moveTo>
                    <a:pt x="5" y="180"/>
                  </a:moveTo>
                  <a:lnTo>
                    <a:pt x="0" y="117"/>
                  </a:lnTo>
                  <a:lnTo>
                    <a:pt x="0" y="101"/>
                  </a:lnTo>
                  <a:lnTo>
                    <a:pt x="10" y="85"/>
                  </a:lnTo>
                  <a:lnTo>
                    <a:pt x="10" y="64"/>
                  </a:lnTo>
                  <a:lnTo>
                    <a:pt x="31" y="69"/>
                  </a:lnTo>
                  <a:lnTo>
                    <a:pt x="41" y="32"/>
                  </a:lnTo>
                  <a:lnTo>
                    <a:pt x="47" y="26"/>
                  </a:lnTo>
                  <a:lnTo>
                    <a:pt x="7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1" name=""/>
            <p:cNvSpPr/>
            <p:nvPr/>
          </p:nvSpPr>
          <p:spPr>
            <a:xfrm>
              <a:off x="2446560" y="4399200"/>
              <a:ext cx="38160" cy="27720"/>
            </a:xfrm>
            <a:custGeom>
              <a:avLst/>
              <a:gdLst/>
              <a:ahLst/>
              <a:rect l="l" t="t" r="r" b="b"/>
              <a:pathLst>
                <a:path w="26" h="21">
                  <a:moveTo>
                    <a:pt x="0" y="21"/>
                  </a:moveTo>
                  <a:lnTo>
                    <a:pt x="0" y="16"/>
                  </a:lnTo>
                  <a:lnTo>
                    <a:pt x="5" y="10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2" name=""/>
            <p:cNvSpPr/>
            <p:nvPr/>
          </p:nvSpPr>
          <p:spPr>
            <a:xfrm>
              <a:off x="2484720" y="4384800"/>
              <a:ext cx="37800" cy="1440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0" y="11"/>
                  </a:moveTo>
                  <a:lnTo>
                    <a:pt x="5" y="11"/>
                  </a:lnTo>
                  <a:lnTo>
                    <a:pt x="16" y="0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3" name=""/>
            <p:cNvSpPr/>
            <p:nvPr/>
          </p:nvSpPr>
          <p:spPr>
            <a:xfrm>
              <a:off x="2522520" y="4293000"/>
              <a:ext cx="136080" cy="106200"/>
            </a:xfrm>
            <a:custGeom>
              <a:avLst/>
              <a:gdLst/>
              <a:ahLst/>
              <a:rect l="l" t="t" r="r" b="b"/>
              <a:pathLst>
                <a:path w="93" h="80">
                  <a:moveTo>
                    <a:pt x="0" y="69"/>
                  </a:moveTo>
                  <a:lnTo>
                    <a:pt x="10" y="69"/>
                  </a:lnTo>
                  <a:lnTo>
                    <a:pt x="21" y="80"/>
                  </a:lnTo>
                  <a:lnTo>
                    <a:pt x="31" y="80"/>
                  </a:lnTo>
                  <a:lnTo>
                    <a:pt x="67" y="37"/>
                  </a:lnTo>
                  <a:lnTo>
                    <a:pt x="83" y="32"/>
                  </a:lnTo>
                  <a:lnTo>
                    <a:pt x="83" y="37"/>
                  </a:lnTo>
                  <a:lnTo>
                    <a:pt x="93" y="37"/>
                  </a:lnTo>
                  <a:lnTo>
                    <a:pt x="93" y="27"/>
                  </a:lnTo>
                  <a:lnTo>
                    <a:pt x="88" y="6"/>
                  </a:lnTo>
                  <a:lnTo>
                    <a:pt x="7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4" name=""/>
            <p:cNvSpPr/>
            <p:nvPr/>
          </p:nvSpPr>
          <p:spPr>
            <a:xfrm flipV="1">
              <a:off x="2378880" y="4441320"/>
              <a:ext cx="7200" cy="702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400" bIns="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5" name=""/>
            <p:cNvSpPr/>
            <p:nvPr/>
          </p:nvSpPr>
          <p:spPr>
            <a:xfrm>
              <a:off x="2386080" y="4420800"/>
              <a:ext cx="14400" cy="2088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16"/>
                  </a:moveTo>
                  <a:lnTo>
                    <a:pt x="0" y="10"/>
                  </a:lnTo>
                  <a:lnTo>
                    <a:pt x="0" y="10"/>
                  </a:lnTo>
                  <a:lnTo>
                    <a:pt x="1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6" name=""/>
            <p:cNvSpPr/>
            <p:nvPr/>
          </p:nvSpPr>
          <p:spPr>
            <a:xfrm>
              <a:off x="2302920" y="2770920"/>
              <a:ext cx="279720" cy="176760"/>
            </a:xfrm>
            <a:custGeom>
              <a:avLst/>
              <a:gdLst/>
              <a:ahLst/>
              <a:rect l="l" t="t" r="r" b="b"/>
              <a:pathLst>
                <a:path w="191" h="133">
                  <a:moveTo>
                    <a:pt x="0" y="0"/>
                  </a:moveTo>
                  <a:lnTo>
                    <a:pt x="73" y="128"/>
                  </a:lnTo>
                  <a:lnTo>
                    <a:pt x="83" y="133"/>
                  </a:lnTo>
                  <a:lnTo>
                    <a:pt x="83" y="64"/>
                  </a:lnTo>
                  <a:lnTo>
                    <a:pt x="114" y="27"/>
                  </a:lnTo>
                  <a:lnTo>
                    <a:pt x="134" y="11"/>
                  </a:lnTo>
                  <a:lnTo>
                    <a:pt x="191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7" name=""/>
            <p:cNvSpPr/>
            <p:nvPr/>
          </p:nvSpPr>
          <p:spPr>
            <a:xfrm>
              <a:off x="2424600" y="2813400"/>
              <a:ext cx="854640" cy="70200"/>
            </a:xfrm>
            <a:custGeom>
              <a:avLst/>
              <a:gdLst/>
              <a:ahLst/>
              <a:rect l="l" t="t" r="r" b="b"/>
              <a:pathLst>
                <a:path w="583" h="53">
                  <a:moveTo>
                    <a:pt x="0" y="32"/>
                  </a:moveTo>
                  <a:lnTo>
                    <a:pt x="26" y="27"/>
                  </a:lnTo>
                  <a:lnTo>
                    <a:pt x="46" y="0"/>
                  </a:lnTo>
                  <a:lnTo>
                    <a:pt x="175" y="11"/>
                  </a:lnTo>
                  <a:lnTo>
                    <a:pt x="175" y="32"/>
                  </a:lnTo>
                  <a:lnTo>
                    <a:pt x="191" y="37"/>
                  </a:lnTo>
                  <a:lnTo>
                    <a:pt x="191" y="53"/>
                  </a:lnTo>
                  <a:lnTo>
                    <a:pt x="330" y="43"/>
                  </a:lnTo>
                  <a:lnTo>
                    <a:pt x="423" y="43"/>
                  </a:lnTo>
                  <a:lnTo>
                    <a:pt x="480" y="32"/>
                  </a:lnTo>
                  <a:lnTo>
                    <a:pt x="485" y="21"/>
                  </a:lnTo>
                  <a:lnTo>
                    <a:pt x="537" y="16"/>
                  </a:lnTo>
                  <a:lnTo>
                    <a:pt x="583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400" bIns="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8" name=""/>
            <p:cNvSpPr/>
            <p:nvPr/>
          </p:nvSpPr>
          <p:spPr>
            <a:xfrm>
              <a:off x="3839400" y="3046320"/>
              <a:ext cx="38160" cy="1440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26" y="0"/>
                  </a:moveTo>
                  <a:lnTo>
                    <a:pt x="21" y="11"/>
                  </a:lnTo>
                  <a:lnTo>
                    <a:pt x="11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9" name=""/>
            <p:cNvSpPr/>
            <p:nvPr/>
          </p:nvSpPr>
          <p:spPr>
            <a:xfrm>
              <a:off x="3355560" y="3046320"/>
              <a:ext cx="38160" cy="106200"/>
            </a:xfrm>
            <a:custGeom>
              <a:avLst/>
              <a:gdLst/>
              <a:ahLst/>
              <a:rect l="l" t="t" r="r" b="b"/>
              <a:pathLst>
                <a:path w="26" h="80">
                  <a:moveTo>
                    <a:pt x="0" y="43"/>
                  </a:moveTo>
                  <a:lnTo>
                    <a:pt x="5" y="48"/>
                  </a:lnTo>
                  <a:lnTo>
                    <a:pt x="20" y="80"/>
                  </a:lnTo>
                  <a:lnTo>
                    <a:pt x="15" y="43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0" name=""/>
            <p:cNvSpPr/>
            <p:nvPr/>
          </p:nvSpPr>
          <p:spPr>
            <a:xfrm>
              <a:off x="3506400" y="3039480"/>
              <a:ext cx="69120" cy="83520"/>
            </a:xfrm>
            <a:custGeom>
              <a:avLst/>
              <a:gdLst/>
              <a:ahLst/>
              <a:rect l="l" t="t" r="r" b="b"/>
              <a:pathLst>
                <a:path w="47" h="63">
                  <a:moveTo>
                    <a:pt x="47" y="26"/>
                  </a:moveTo>
                  <a:lnTo>
                    <a:pt x="47" y="37"/>
                  </a:lnTo>
                  <a:lnTo>
                    <a:pt x="21" y="53"/>
                  </a:lnTo>
                  <a:lnTo>
                    <a:pt x="10" y="63"/>
                  </a:lnTo>
                  <a:lnTo>
                    <a:pt x="5" y="48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720" bIns="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1" name=""/>
            <p:cNvSpPr/>
            <p:nvPr/>
          </p:nvSpPr>
          <p:spPr>
            <a:xfrm>
              <a:off x="3537360" y="3052800"/>
              <a:ext cx="181800" cy="84960"/>
            </a:xfrm>
            <a:custGeom>
              <a:avLst/>
              <a:gdLst/>
              <a:ahLst/>
              <a:rect l="l" t="t" r="r" b="b"/>
              <a:pathLst>
                <a:path w="124" h="64">
                  <a:moveTo>
                    <a:pt x="15" y="11"/>
                  </a:moveTo>
                  <a:lnTo>
                    <a:pt x="26" y="22"/>
                  </a:lnTo>
                  <a:lnTo>
                    <a:pt x="31" y="16"/>
                  </a:lnTo>
                  <a:lnTo>
                    <a:pt x="36" y="6"/>
                  </a:lnTo>
                  <a:lnTo>
                    <a:pt x="62" y="0"/>
                  </a:lnTo>
                  <a:lnTo>
                    <a:pt x="67" y="32"/>
                  </a:lnTo>
                  <a:lnTo>
                    <a:pt x="57" y="43"/>
                  </a:lnTo>
                  <a:lnTo>
                    <a:pt x="20" y="64"/>
                  </a:lnTo>
                  <a:lnTo>
                    <a:pt x="5" y="64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20" y="38"/>
                  </a:lnTo>
                  <a:lnTo>
                    <a:pt x="31" y="32"/>
                  </a:lnTo>
                  <a:lnTo>
                    <a:pt x="57" y="27"/>
                  </a:lnTo>
                  <a:lnTo>
                    <a:pt x="82" y="22"/>
                  </a:lnTo>
                  <a:lnTo>
                    <a:pt x="98" y="16"/>
                  </a:lnTo>
                  <a:lnTo>
                    <a:pt x="108" y="16"/>
                  </a:lnTo>
                  <a:lnTo>
                    <a:pt x="118" y="11"/>
                  </a:lnTo>
                  <a:lnTo>
                    <a:pt x="124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2" name=""/>
            <p:cNvSpPr/>
            <p:nvPr/>
          </p:nvSpPr>
          <p:spPr>
            <a:xfrm>
              <a:off x="3575520" y="2883960"/>
              <a:ext cx="52200" cy="198000"/>
            </a:xfrm>
            <a:custGeom>
              <a:avLst/>
              <a:gdLst/>
              <a:ahLst/>
              <a:rect l="l" t="t" r="r" b="b"/>
              <a:pathLst>
                <a:path w="36" h="149">
                  <a:moveTo>
                    <a:pt x="0" y="149"/>
                  </a:moveTo>
                  <a:lnTo>
                    <a:pt x="10" y="133"/>
                  </a:lnTo>
                  <a:lnTo>
                    <a:pt x="5" y="122"/>
                  </a:lnTo>
                  <a:lnTo>
                    <a:pt x="20" y="112"/>
                  </a:lnTo>
                  <a:lnTo>
                    <a:pt x="15" y="101"/>
                  </a:lnTo>
                  <a:lnTo>
                    <a:pt x="15" y="74"/>
                  </a:lnTo>
                  <a:lnTo>
                    <a:pt x="31" y="69"/>
                  </a:lnTo>
                  <a:lnTo>
                    <a:pt x="36" y="59"/>
                  </a:lnTo>
                  <a:lnTo>
                    <a:pt x="31" y="32"/>
                  </a:lnTo>
                  <a:lnTo>
                    <a:pt x="20" y="16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3" name=""/>
            <p:cNvSpPr/>
            <p:nvPr/>
          </p:nvSpPr>
          <p:spPr>
            <a:xfrm>
              <a:off x="3855600" y="2990520"/>
              <a:ext cx="309240" cy="196200"/>
            </a:xfrm>
            <a:custGeom>
              <a:avLst/>
              <a:gdLst/>
              <a:ahLst/>
              <a:rect l="l" t="t" r="r" b="b"/>
              <a:pathLst>
                <a:path w="211" h="148">
                  <a:moveTo>
                    <a:pt x="5" y="0"/>
                  </a:moveTo>
                  <a:lnTo>
                    <a:pt x="0" y="26"/>
                  </a:lnTo>
                  <a:lnTo>
                    <a:pt x="0" y="47"/>
                  </a:lnTo>
                  <a:lnTo>
                    <a:pt x="5" y="47"/>
                  </a:lnTo>
                  <a:lnTo>
                    <a:pt x="31" y="69"/>
                  </a:lnTo>
                  <a:lnTo>
                    <a:pt x="46" y="85"/>
                  </a:lnTo>
                  <a:lnTo>
                    <a:pt x="51" y="100"/>
                  </a:lnTo>
                  <a:lnTo>
                    <a:pt x="51" y="111"/>
                  </a:lnTo>
                  <a:lnTo>
                    <a:pt x="82" y="132"/>
                  </a:lnTo>
                  <a:lnTo>
                    <a:pt x="98" y="148"/>
                  </a:lnTo>
                  <a:lnTo>
                    <a:pt x="134" y="143"/>
                  </a:lnTo>
                  <a:lnTo>
                    <a:pt x="144" y="143"/>
                  </a:lnTo>
                  <a:lnTo>
                    <a:pt x="160" y="138"/>
                  </a:lnTo>
                  <a:lnTo>
                    <a:pt x="175" y="138"/>
                  </a:lnTo>
                  <a:lnTo>
                    <a:pt x="196" y="138"/>
                  </a:lnTo>
                  <a:lnTo>
                    <a:pt x="206" y="138"/>
                  </a:lnTo>
                  <a:lnTo>
                    <a:pt x="211" y="127"/>
                  </a:lnTo>
                  <a:lnTo>
                    <a:pt x="211" y="1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4" name=""/>
            <p:cNvSpPr/>
            <p:nvPr/>
          </p:nvSpPr>
          <p:spPr>
            <a:xfrm>
              <a:off x="3642840" y="2997000"/>
              <a:ext cx="76320" cy="112680"/>
            </a:xfrm>
            <a:custGeom>
              <a:avLst/>
              <a:gdLst/>
              <a:ahLst/>
              <a:rect l="l" t="t" r="r" b="b"/>
              <a:pathLst>
                <a:path w="52" h="85">
                  <a:moveTo>
                    <a:pt x="52" y="0"/>
                  </a:moveTo>
                  <a:lnTo>
                    <a:pt x="36" y="48"/>
                  </a:lnTo>
                  <a:lnTo>
                    <a:pt x="31" y="85"/>
                  </a:lnTo>
                  <a:lnTo>
                    <a:pt x="26" y="58"/>
                  </a:lnTo>
                  <a:lnTo>
                    <a:pt x="5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5" name=""/>
            <p:cNvSpPr/>
            <p:nvPr/>
          </p:nvSpPr>
          <p:spPr>
            <a:xfrm>
              <a:off x="3590280" y="3060720"/>
              <a:ext cx="219600" cy="62640"/>
            </a:xfrm>
            <a:custGeom>
              <a:avLst/>
              <a:gdLst/>
              <a:ahLst/>
              <a:rect l="l" t="t" r="r" b="b"/>
              <a:pathLst>
                <a:path w="150" h="47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0" y="21"/>
                  </a:lnTo>
                  <a:lnTo>
                    <a:pt x="21" y="47"/>
                  </a:lnTo>
                  <a:lnTo>
                    <a:pt x="36" y="47"/>
                  </a:lnTo>
                  <a:lnTo>
                    <a:pt x="31" y="26"/>
                  </a:lnTo>
                  <a:lnTo>
                    <a:pt x="93" y="10"/>
                  </a:lnTo>
                  <a:lnTo>
                    <a:pt x="119" y="0"/>
                  </a:lnTo>
                  <a:lnTo>
                    <a:pt x="139" y="0"/>
                  </a:lnTo>
                  <a:lnTo>
                    <a:pt x="15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840" bIns="15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6" name=""/>
            <p:cNvSpPr/>
            <p:nvPr/>
          </p:nvSpPr>
          <p:spPr>
            <a:xfrm>
              <a:off x="3733920" y="3060720"/>
              <a:ext cx="30240" cy="42480"/>
            </a:xfrm>
            <a:custGeom>
              <a:avLst/>
              <a:gdLst/>
              <a:ahLst/>
              <a:rect l="l" t="t" r="r" b="b"/>
              <a:pathLst>
                <a:path w="21" h="32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21" y="21"/>
                  </a:lnTo>
                  <a:lnTo>
                    <a:pt x="2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7" name=""/>
            <p:cNvSpPr/>
            <p:nvPr/>
          </p:nvSpPr>
          <p:spPr>
            <a:xfrm>
              <a:off x="3506400" y="3103560"/>
              <a:ext cx="265320" cy="48960"/>
            </a:xfrm>
            <a:custGeom>
              <a:avLst/>
              <a:gdLst/>
              <a:ahLst/>
              <a:rect l="l" t="t" r="r" b="b"/>
              <a:pathLst>
                <a:path w="181" h="37">
                  <a:moveTo>
                    <a:pt x="176" y="0"/>
                  </a:moveTo>
                  <a:lnTo>
                    <a:pt x="181" y="5"/>
                  </a:lnTo>
                  <a:lnTo>
                    <a:pt x="155" y="10"/>
                  </a:lnTo>
                  <a:lnTo>
                    <a:pt x="124" y="15"/>
                  </a:lnTo>
                  <a:lnTo>
                    <a:pt x="98" y="26"/>
                  </a:lnTo>
                  <a:lnTo>
                    <a:pt x="67" y="31"/>
                  </a:lnTo>
                  <a:lnTo>
                    <a:pt x="41" y="37"/>
                  </a:lnTo>
                  <a:lnTo>
                    <a:pt x="21" y="31"/>
                  </a:lnTo>
                  <a:lnTo>
                    <a:pt x="5" y="31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8" name=""/>
            <p:cNvSpPr/>
            <p:nvPr/>
          </p:nvSpPr>
          <p:spPr>
            <a:xfrm>
              <a:off x="3113280" y="3024720"/>
              <a:ext cx="227160" cy="112680"/>
            </a:xfrm>
            <a:custGeom>
              <a:avLst/>
              <a:gdLst/>
              <a:ahLst/>
              <a:rect l="l" t="t" r="r" b="b"/>
              <a:pathLst>
                <a:path w="155" h="85">
                  <a:moveTo>
                    <a:pt x="0" y="85"/>
                  </a:moveTo>
                  <a:lnTo>
                    <a:pt x="31" y="74"/>
                  </a:lnTo>
                  <a:lnTo>
                    <a:pt x="87" y="59"/>
                  </a:lnTo>
                  <a:lnTo>
                    <a:pt x="155" y="59"/>
                  </a:lnTo>
                  <a:lnTo>
                    <a:pt x="155" y="43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9" name=""/>
            <p:cNvSpPr/>
            <p:nvPr/>
          </p:nvSpPr>
          <p:spPr>
            <a:xfrm>
              <a:off x="3915720" y="2975760"/>
              <a:ext cx="52200" cy="14760"/>
            </a:xfrm>
            <a:custGeom>
              <a:avLst/>
              <a:gdLst/>
              <a:ahLst/>
              <a:rect l="l" t="t" r="r" b="b"/>
              <a:pathLst>
                <a:path w="36" h="11">
                  <a:moveTo>
                    <a:pt x="36" y="0"/>
                  </a:moveTo>
                  <a:lnTo>
                    <a:pt x="21" y="5"/>
                  </a:lnTo>
                  <a:lnTo>
                    <a:pt x="10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040" bIns="-32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0" name=""/>
            <p:cNvSpPr/>
            <p:nvPr/>
          </p:nvSpPr>
          <p:spPr>
            <a:xfrm>
              <a:off x="4006440" y="2948040"/>
              <a:ext cx="150840" cy="20880"/>
            </a:xfrm>
            <a:custGeom>
              <a:avLst/>
              <a:gdLst/>
              <a:ahLst/>
              <a:rect l="l" t="t" r="r" b="b"/>
              <a:pathLst>
                <a:path w="103" h="16">
                  <a:moveTo>
                    <a:pt x="103" y="0"/>
                  </a:moveTo>
                  <a:lnTo>
                    <a:pt x="98" y="11"/>
                  </a:lnTo>
                  <a:lnTo>
                    <a:pt x="93" y="16"/>
                  </a:lnTo>
                  <a:lnTo>
                    <a:pt x="51" y="16"/>
                  </a:lnTo>
                  <a:lnTo>
                    <a:pt x="31" y="16"/>
                  </a:lnTo>
                  <a:lnTo>
                    <a:pt x="15" y="16"/>
                  </a:lnTo>
                  <a:lnTo>
                    <a:pt x="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1" name=""/>
            <p:cNvSpPr/>
            <p:nvPr/>
          </p:nvSpPr>
          <p:spPr>
            <a:xfrm flipV="1">
              <a:off x="3877560" y="3081960"/>
              <a:ext cx="23040" cy="129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2" name=""/>
            <p:cNvSpPr/>
            <p:nvPr/>
          </p:nvSpPr>
          <p:spPr>
            <a:xfrm>
              <a:off x="3748680" y="3060720"/>
              <a:ext cx="106920" cy="27720"/>
            </a:xfrm>
            <a:custGeom>
              <a:avLst/>
              <a:gdLst/>
              <a:ahLst/>
              <a:rect l="l" t="t" r="r" b="b"/>
              <a:pathLst>
                <a:path w="73" h="21">
                  <a:moveTo>
                    <a:pt x="0" y="0"/>
                  </a:moveTo>
                  <a:lnTo>
                    <a:pt x="5" y="5"/>
                  </a:lnTo>
                  <a:lnTo>
                    <a:pt x="11" y="10"/>
                  </a:lnTo>
                  <a:lnTo>
                    <a:pt x="36" y="10"/>
                  </a:lnTo>
                  <a:lnTo>
                    <a:pt x="52" y="5"/>
                  </a:lnTo>
                  <a:lnTo>
                    <a:pt x="62" y="5"/>
                  </a:lnTo>
                  <a:lnTo>
                    <a:pt x="67" y="10"/>
                  </a:lnTo>
                  <a:lnTo>
                    <a:pt x="73" y="5"/>
                  </a:lnTo>
                  <a:lnTo>
                    <a:pt x="73" y="10"/>
                  </a:lnTo>
                  <a:lnTo>
                    <a:pt x="73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3" name=""/>
            <p:cNvSpPr/>
            <p:nvPr/>
          </p:nvSpPr>
          <p:spPr>
            <a:xfrm>
              <a:off x="3846600" y="3060720"/>
              <a:ext cx="69120" cy="119520"/>
            </a:xfrm>
            <a:custGeom>
              <a:avLst/>
              <a:gdLst/>
              <a:ahLst/>
              <a:rect l="l" t="t" r="r" b="b"/>
              <a:pathLst>
                <a:path w="47" h="90">
                  <a:moveTo>
                    <a:pt x="0" y="0"/>
                  </a:moveTo>
                  <a:lnTo>
                    <a:pt x="6" y="42"/>
                  </a:lnTo>
                  <a:lnTo>
                    <a:pt x="26" y="58"/>
                  </a:lnTo>
                  <a:lnTo>
                    <a:pt x="42" y="79"/>
                  </a:lnTo>
                  <a:lnTo>
                    <a:pt x="47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4" name=""/>
            <p:cNvSpPr/>
            <p:nvPr/>
          </p:nvSpPr>
          <p:spPr>
            <a:xfrm>
              <a:off x="3771720" y="3095280"/>
              <a:ext cx="98280" cy="14760"/>
            </a:xfrm>
            <a:custGeom>
              <a:avLst/>
              <a:gdLst/>
              <a:ahLst/>
              <a:rect l="l" t="t" r="r" b="b"/>
              <a:pathLst>
                <a:path w="67" h="11">
                  <a:moveTo>
                    <a:pt x="0" y="11"/>
                  </a:moveTo>
                  <a:lnTo>
                    <a:pt x="36" y="11"/>
                  </a:lnTo>
                  <a:lnTo>
                    <a:pt x="67" y="0"/>
                  </a:lnTo>
                  <a:lnTo>
                    <a:pt x="62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040" bIns="-32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5" name=""/>
            <p:cNvSpPr/>
            <p:nvPr/>
          </p:nvSpPr>
          <p:spPr>
            <a:xfrm>
              <a:off x="3794040" y="3103560"/>
              <a:ext cx="68760" cy="48960"/>
            </a:xfrm>
            <a:custGeom>
              <a:avLst/>
              <a:gdLst/>
              <a:ahLst/>
              <a:rect l="l" t="t" r="r" b="b"/>
              <a:pathLst>
                <a:path w="47" h="37">
                  <a:moveTo>
                    <a:pt x="47" y="0"/>
                  </a:moveTo>
                  <a:lnTo>
                    <a:pt x="42" y="10"/>
                  </a:lnTo>
                  <a:lnTo>
                    <a:pt x="16" y="31"/>
                  </a:lnTo>
                  <a:lnTo>
                    <a:pt x="0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6" name=""/>
            <p:cNvSpPr/>
            <p:nvPr/>
          </p:nvSpPr>
          <p:spPr>
            <a:xfrm>
              <a:off x="2939040" y="3285360"/>
              <a:ext cx="234360" cy="162000"/>
            </a:xfrm>
            <a:custGeom>
              <a:avLst/>
              <a:gdLst/>
              <a:ahLst/>
              <a:rect l="l" t="t" r="r" b="b"/>
              <a:pathLst>
                <a:path w="160" h="122">
                  <a:moveTo>
                    <a:pt x="0" y="16"/>
                  </a:moveTo>
                  <a:lnTo>
                    <a:pt x="52" y="37"/>
                  </a:lnTo>
                  <a:lnTo>
                    <a:pt x="57" y="48"/>
                  </a:lnTo>
                  <a:lnTo>
                    <a:pt x="124" y="122"/>
                  </a:lnTo>
                  <a:lnTo>
                    <a:pt x="160" y="122"/>
                  </a:lnTo>
                  <a:lnTo>
                    <a:pt x="134" y="43"/>
                  </a:lnTo>
                  <a:lnTo>
                    <a:pt x="124" y="22"/>
                  </a:lnTo>
                  <a:lnTo>
                    <a:pt x="113" y="6"/>
                  </a:lnTo>
                  <a:lnTo>
                    <a:pt x="10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7" name=""/>
            <p:cNvSpPr/>
            <p:nvPr/>
          </p:nvSpPr>
          <p:spPr>
            <a:xfrm>
              <a:off x="3219120" y="3215160"/>
              <a:ext cx="30600" cy="112680"/>
            </a:xfrm>
            <a:custGeom>
              <a:avLst/>
              <a:gdLst/>
              <a:ahLst/>
              <a:rect l="l" t="t" r="r" b="b"/>
              <a:pathLst>
                <a:path w="21" h="85">
                  <a:moveTo>
                    <a:pt x="0" y="0"/>
                  </a:moveTo>
                  <a:lnTo>
                    <a:pt x="5" y="27"/>
                  </a:lnTo>
                  <a:lnTo>
                    <a:pt x="15" y="53"/>
                  </a:lnTo>
                  <a:lnTo>
                    <a:pt x="21" y="75"/>
                  </a:lnTo>
                  <a:lnTo>
                    <a:pt x="21" y="8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8" name=""/>
            <p:cNvSpPr/>
            <p:nvPr/>
          </p:nvSpPr>
          <p:spPr>
            <a:xfrm>
              <a:off x="3104640" y="3137760"/>
              <a:ext cx="167040" cy="106200"/>
            </a:xfrm>
            <a:custGeom>
              <a:avLst/>
              <a:gdLst/>
              <a:ahLst/>
              <a:rect l="l" t="t" r="r" b="b"/>
              <a:pathLst>
                <a:path w="114" h="80">
                  <a:moveTo>
                    <a:pt x="0" y="37"/>
                  </a:moveTo>
                  <a:lnTo>
                    <a:pt x="11" y="37"/>
                  </a:lnTo>
                  <a:lnTo>
                    <a:pt x="21" y="53"/>
                  </a:lnTo>
                  <a:lnTo>
                    <a:pt x="21" y="80"/>
                  </a:lnTo>
                  <a:lnTo>
                    <a:pt x="16" y="53"/>
                  </a:lnTo>
                  <a:lnTo>
                    <a:pt x="6" y="48"/>
                  </a:lnTo>
                  <a:lnTo>
                    <a:pt x="0" y="48"/>
                  </a:lnTo>
                  <a:lnTo>
                    <a:pt x="0" y="58"/>
                  </a:lnTo>
                  <a:lnTo>
                    <a:pt x="0" y="74"/>
                  </a:lnTo>
                  <a:lnTo>
                    <a:pt x="11" y="80"/>
                  </a:lnTo>
                  <a:lnTo>
                    <a:pt x="21" y="80"/>
                  </a:lnTo>
                  <a:lnTo>
                    <a:pt x="57" y="69"/>
                  </a:lnTo>
                  <a:lnTo>
                    <a:pt x="73" y="64"/>
                  </a:lnTo>
                  <a:lnTo>
                    <a:pt x="78" y="48"/>
                  </a:lnTo>
                  <a:lnTo>
                    <a:pt x="99" y="27"/>
                  </a:lnTo>
                  <a:lnTo>
                    <a:pt x="109" y="21"/>
                  </a:lnTo>
                  <a:lnTo>
                    <a:pt x="11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9" name=""/>
            <p:cNvSpPr/>
            <p:nvPr/>
          </p:nvSpPr>
          <p:spPr>
            <a:xfrm>
              <a:off x="3393720" y="3222720"/>
              <a:ext cx="325440" cy="119520"/>
            </a:xfrm>
            <a:custGeom>
              <a:avLst/>
              <a:gdLst/>
              <a:ahLst/>
              <a:rect l="l" t="t" r="r" b="b"/>
              <a:pathLst>
                <a:path w="222" h="90">
                  <a:moveTo>
                    <a:pt x="0" y="26"/>
                  </a:moveTo>
                  <a:lnTo>
                    <a:pt x="36" y="26"/>
                  </a:lnTo>
                  <a:lnTo>
                    <a:pt x="62" y="26"/>
                  </a:lnTo>
                  <a:lnTo>
                    <a:pt x="82" y="21"/>
                  </a:lnTo>
                  <a:lnTo>
                    <a:pt x="87" y="21"/>
                  </a:lnTo>
                  <a:lnTo>
                    <a:pt x="108" y="21"/>
                  </a:lnTo>
                  <a:lnTo>
                    <a:pt x="124" y="21"/>
                  </a:lnTo>
                  <a:lnTo>
                    <a:pt x="139" y="10"/>
                  </a:lnTo>
                  <a:lnTo>
                    <a:pt x="149" y="0"/>
                  </a:lnTo>
                  <a:lnTo>
                    <a:pt x="170" y="79"/>
                  </a:lnTo>
                  <a:lnTo>
                    <a:pt x="186" y="79"/>
                  </a:lnTo>
                  <a:lnTo>
                    <a:pt x="201" y="90"/>
                  </a:lnTo>
                  <a:lnTo>
                    <a:pt x="222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0" name=""/>
            <p:cNvSpPr/>
            <p:nvPr/>
          </p:nvSpPr>
          <p:spPr>
            <a:xfrm>
              <a:off x="3362760" y="3229920"/>
              <a:ext cx="52560" cy="63360"/>
            </a:xfrm>
            <a:custGeom>
              <a:avLst/>
              <a:gdLst/>
              <a:ahLst/>
              <a:rect l="l" t="t" r="r" b="b"/>
              <a:pathLst>
                <a:path w="36" h="48">
                  <a:moveTo>
                    <a:pt x="0" y="32"/>
                  </a:moveTo>
                  <a:lnTo>
                    <a:pt x="21" y="48"/>
                  </a:lnTo>
                  <a:lnTo>
                    <a:pt x="26" y="37"/>
                  </a:lnTo>
                  <a:lnTo>
                    <a:pt x="31" y="26"/>
                  </a:lnTo>
                  <a:lnTo>
                    <a:pt x="36" y="11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1" name=""/>
            <p:cNvSpPr/>
            <p:nvPr/>
          </p:nvSpPr>
          <p:spPr>
            <a:xfrm>
              <a:off x="3324600" y="3131280"/>
              <a:ext cx="121680" cy="70200"/>
            </a:xfrm>
            <a:custGeom>
              <a:avLst/>
              <a:gdLst/>
              <a:ahLst/>
              <a:rect l="l" t="t" r="r" b="b"/>
              <a:pathLst>
                <a:path w="83" h="53">
                  <a:moveTo>
                    <a:pt x="0" y="53"/>
                  </a:moveTo>
                  <a:lnTo>
                    <a:pt x="31" y="47"/>
                  </a:lnTo>
                  <a:lnTo>
                    <a:pt x="52" y="42"/>
                  </a:lnTo>
                  <a:lnTo>
                    <a:pt x="83" y="21"/>
                  </a:lnTo>
                  <a:lnTo>
                    <a:pt x="72" y="5"/>
                  </a:lnTo>
                  <a:lnTo>
                    <a:pt x="72" y="0"/>
                  </a:lnTo>
                  <a:lnTo>
                    <a:pt x="62" y="10"/>
                  </a:lnTo>
                  <a:lnTo>
                    <a:pt x="36" y="32"/>
                  </a:lnTo>
                  <a:lnTo>
                    <a:pt x="0" y="53"/>
                  </a:lnTo>
                  <a:lnTo>
                    <a:pt x="21" y="26"/>
                  </a:lnTo>
                  <a:lnTo>
                    <a:pt x="21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400" bIns="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2" name=""/>
            <p:cNvSpPr/>
            <p:nvPr/>
          </p:nvSpPr>
          <p:spPr>
            <a:xfrm>
              <a:off x="3733920" y="3088800"/>
              <a:ext cx="21600" cy="2124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16"/>
                  </a:move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3" name=""/>
            <p:cNvSpPr/>
            <p:nvPr/>
          </p:nvSpPr>
          <p:spPr>
            <a:xfrm>
              <a:off x="3688560" y="3067560"/>
              <a:ext cx="52560" cy="42480"/>
            </a:xfrm>
            <a:custGeom>
              <a:avLst/>
              <a:gdLst/>
              <a:ahLst/>
              <a:rect l="l" t="t" r="r" b="b"/>
              <a:pathLst>
                <a:path w="36" h="32">
                  <a:moveTo>
                    <a:pt x="0" y="32"/>
                  </a:moveTo>
                  <a:lnTo>
                    <a:pt x="15" y="21"/>
                  </a:lnTo>
                  <a:lnTo>
                    <a:pt x="21" y="27"/>
                  </a:lnTo>
                  <a:lnTo>
                    <a:pt x="21" y="16"/>
                  </a:lnTo>
                  <a:lnTo>
                    <a:pt x="31" y="11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4" name=""/>
            <p:cNvSpPr/>
            <p:nvPr/>
          </p:nvSpPr>
          <p:spPr>
            <a:xfrm>
              <a:off x="4066920" y="3052800"/>
              <a:ext cx="90720" cy="70200"/>
            </a:xfrm>
            <a:custGeom>
              <a:avLst/>
              <a:gdLst/>
              <a:ahLst/>
              <a:rect l="l" t="t" r="r" b="b"/>
              <a:pathLst>
                <a:path w="62" h="53">
                  <a:moveTo>
                    <a:pt x="0" y="22"/>
                  </a:moveTo>
                  <a:lnTo>
                    <a:pt x="31" y="53"/>
                  </a:lnTo>
                  <a:lnTo>
                    <a:pt x="10" y="38"/>
                  </a:lnTo>
                  <a:lnTo>
                    <a:pt x="0" y="22"/>
                  </a:lnTo>
                  <a:lnTo>
                    <a:pt x="47" y="0"/>
                  </a:lnTo>
                  <a:lnTo>
                    <a:pt x="62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400" bIns="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5" name=""/>
            <p:cNvSpPr/>
            <p:nvPr/>
          </p:nvSpPr>
          <p:spPr>
            <a:xfrm flipH="1">
              <a:off x="4052160" y="3187080"/>
              <a:ext cx="7200" cy="64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6" name=""/>
            <p:cNvSpPr/>
            <p:nvPr/>
          </p:nvSpPr>
          <p:spPr>
            <a:xfrm>
              <a:off x="3764520" y="3110040"/>
              <a:ext cx="82080" cy="119520"/>
            </a:xfrm>
            <a:custGeom>
              <a:avLst/>
              <a:gdLst/>
              <a:ahLst/>
              <a:rect l="l" t="t" r="r" b="b"/>
              <a:pathLst>
                <a:path w="56" h="90">
                  <a:moveTo>
                    <a:pt x="0" y="0"/>
                  </a:moveTo>
                  <a:lnTo>
                    <a:pt x="10" y="10"/>
                  </a:lnTo>
                  <a:lnTo>
                    <a:pt x="25" y="32"/>
                  </a:lnTo>
                  <a:lnTo>
                    <a:pt x="25" y="69"/>
                  </a:lnTo>
                  <a:lnTo>
                    <a:pt x="56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7" name=""/>
            <p:cNvSpPr/>
            <p:nvPr/>
          </p:nvSpPr>
          <p:spPr>
            <a:xfrm>
              <a:off x="3877560" y="2828160"/>
              <a:ext cx="38160" cy="27720"/>
            </a:xfrm>
            <a:custGeom>
              <a:avLst/>
              <a:gdLst/>
              <a:ahLst/>
              <a:rect l="l" t="t" r="r" b="b"/>
              <a:pathLst>
                <a:path w="26" h="21">
                  <a:moveTo>
                    <a:pt x="0" y="0"/>
                  </a:moveTo>
                  <a:lnTo>
                    <a:pt x="5" y="5"/>
                  </a:lnTo>
                  <a:lnTo>
                    <a:pt x="0" y="16"/>
                  </a:lnTo>
                  <a:lnTo>
                    <a:pt x="0" y="21"/>
                  </a:lnTo>
                  <a:lnTo>
                    <a:pt x="10" y="21"/>
                  </a:lnTo>
                  <a:lnTo>
                    <a:pt x="26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8" name=""/>
            <p:cNvSpPr/>
            <p:nvPr/>
          </p:nvSpPr>
          <p:spPr>
            <a:xfrm>
              <a:off x="3817440" y="2757600"/>
              <a:ext cx="136080" cy="97920"/>
            </a:xfrm>
            <a:custGeom>
              <a:avLst/>
              <a:gdLst/>
              <a:ahLst/>
              <a:rect l="l" t="t" r="r" b="b"/>
              <a:pathLst>
                <a:path w="93" h="74">
                  <a:moveTo>
                    <a:pt x="88" y="53"/>
                  </a:moveTo>
                  <a:lnTo>
                    <a:pt x="93" y="48"/>
                  </a:lnTo>
                  <a:lnTo>
                    <a:pt x="88" y="21"/>
                  </a:lnTo>
                  <a:lnTo>
                    <a:pt x="93" y="21"/>
                  </a:lnTo>
                  <a:lnTo>
                    <a:pt x="93" y="16"/>
                  </a:lnTo>
                  <a:lnTo>
                    <a:pt x="82" y="16"/>
                  </a:lnTo>
                  <a:lnTo>
                    <a:pt x="82" y="0"/>
                  </a:lnTo>
                  <a:lnTo>
                    <a:pt x="57" y="5"/>
                  </a:lnTo>
                  <a:lnTo>
                    <a:pt x="46" y="10"/>
                  </a:lnTo>
                  <a:lnTo>
                    <a:pt x="26" y="10"/>
                  </a:lnTo>
                  <a:lnTo>
                    <a:pt x="20" y="5"/>
                  </a:lnTo>
                  <a:lnTo>
                    <a:pt x="20" y="16"/>
                  </a:lnTo>
                  <a:lnTo>
                    <a:pt x="0" y="21"/>
                  </a:lnTo>
                  <a:lnTo>
                    <a:pt x="0" y="48"/>
                  </a:lnTo>
                  <a:lnTo>
                    <a:pt x="10" y="74"/>
                  </a:lnTo>
                  <a:lnTo>
                    <a:pt x="46" y="69"/>
                  </a:lnTo>
                  <a:lnTo>
                    <a:pt x="57" y="63"/>
                  </a:lnTo>
                  <a:lnTo>
                    <a:pt x="88" y="69"/>
                  </a:lnTo>
                  <a:lnTo>
                    <a:pt x="88" y="58"/>
                  </a:lnTo>
                  <a:lnTo>
                    <a:pt x="77" y="53"/>
                  </a:lnTo>
                  <a:lnTo>
                    <a:pt x="67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9" name=""/>
            <p:cNvSpPr/>
            <p:nvPr/>
          </p:nvSpPr>
          <p:spPr>
            <a:xfrm>
              <a:off x="3930480" y="2806920"/>
              <a:ext cx="83160" cy="27720"/>
            </a:xfrm>
            <a:custGeom>
              <a:avLst/>
              <a:gdLst/>
              <a:ahLst/>
              <a:rect l="l" t="t" r="r" b="b"/>
              <a:pathLst>
                <a:path w="57" h="21">
                  <a:moveTo>
                    <a:pt x="57" y="0"/>
                  </a:moveTo>
                  <a:lnTo>
                    <a:pt x="36" y="11"/>
                  </a:lnTo>
                  <a:lnTo>
                    <a:pt x="31" y="16"/>
                  </a:lnTo>
                  <a:lnTo>
                    <a:pt x="26" y="21"/>
                  </a:lnTo>
                  <a:lnTo>
                    <a:pt x="16" y="21"/>
                  </a:lnTo>
                  <a:lnTo>
                    <a:pt x="5" y="11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0" name=""/>
            <p:cNvSpPr/>
            <p:nvPr/>
          </p:nvSpPr>
          <p:spPr>
            <a:xfrm>
              <a:off x="4014000" y="2792520"/>
              <a:ext cx="67320" cy="20880"/>
            </a:xfrm>
            <a:custGeom>
              <a:avLst/>
              <a:gdLst/>
              <a:ahLst/>
              <a:rect l="l" t="t" r="r" b="b"/>
              <a:pathLst>
                <a:path w="46" h="16">
                  <a:moveTo>
                    <a:pt x="46" y="0"/>
                  </a:moveTo>
                  <a:lnTo>
                    <a:pt x="36" y="11"/>
                  </a:lnTo>
                  <a:lnTo>
                    <a:pt x="21" y="11"/>
                  </a:lnTo>
                  <a:lnTo>
                    <a:pt x="10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1" name=""/>
            <p:cNvSpPr/>
            <p:nvPr/>
          </p:nvSpPr>
          <p:spPr>
            <a:xfrm>
              <a:off x="3143160" y="2855880"/>
              <a:ext cx="143640" cy="225720"/>
            </a:xfrm>
            <a:custGeom>
              <a:avLst/>
              <a:gdLst/>
              <a:ahLst/>
              <a:rect l="l" t="t" r="r" b="b"/>
              <a:pathLst>
                <a:path w="98" h="170">
                  <a:moveTo>
                    <a:pt x="42" y="69"/>
                  </a:moveTo>
                  <a:lnTo>
                    <a:pt x="42" y="80"/>
                  </a:lnTo>
                  <a:lnTo>
                    <a:pt x="5" y="170"/>
                  </a:lnTo>
                  <a:lnTo>
                    <a:pt x="0" y="170"/>
                  </a:lnTo>
                  <a:lnTo>
                    <a:pt x="36" y="69"/>
                  </a:lnTo>
                  <a:lnTo>
                    <a:pt x="9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2" name=""/>
            <p:cNvSpPr/>
            <p:nvPr/>
          </p:nvSpPr>
          <p:spPr>
            <a:xfrm>
              <a:off x="3400920" y="2828160"/>
              <a:ext cx="210960" cy="55440"/>
            </a:xfrm>
            <a:custGeom>
              <a:avLst/>
              <a:gdLst/>
              <a:ahLst/>
              <a:rect l="l" t="t" r="r" b="b"/>
              <a:pathLst>
                <a:path w="144" h="42">
                  <a:moveTo>
                    <a:pt x="144" y="37"/>
                  </a:moveTo>
                  <a:lnTo>
                    <a:pt x="124" y="37"/>
                  </a:lnTo>
                  <a:lnTo>
                    <a:pt x="113" y="37"/>
                  </a:lnTo>
                  <a:lnTo>
                    <a:pt x="77" y="42"/>
                  </a:lnTo>
                  <a:lnTo>
                    <a:pt x="62" y="26"/>
                  </a:lnTo>
                  <a:lnTo>
                    <a:pt x="31" y="10"/>
                  </a:lnTo>
                  <a:lnTo>
                    <a:pt x="15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3" name=""/>
            <p:cNvSpPr/>
            <p:nvPr/>
          </p:nvSpPr>
          <p:spPr>
            <a:xfrm>
              <a:off x="3710160" y="2962440"/>
              <a:ext cx="54000" cy="34560"/>
            </a:xfrm>
            <a:custGeom>
              <a:avLst/>
              <a:gdLst/>
              <a:ahLst/>
              <a:rect l="l" t="t" r="r" b="b"/>
              <a:pathLst>
                <a:path w="37" h="26">
                  <a:moveTo>
                    <a:pt x="0" y="26"/>
                  </a:moveTo>
                  <a:lnTo>
                    <a:pt x="6" y="10"/>
                  </a:lnTo>
                  <a:lnTo>
                    <a:pt x="11" y="10"/>
                  </a:lnTo>
                  <a:lnTo>
                    <a:pt x="16" y="10"/>
                  </a:lnTo>
                  <a:lnTo>
                    <a:pt x="3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4" name=""/>
            <p:cNvSpPr/>
            <p:nvPr/>
          </p:nvSpPr>
          <p:spPr>
            <a:xfrm>
              <a:off x="3755880" y="2948040"/>
              <a:ext cx="8640" cy="14400"/>
            </a:xfrm>
            <a:custGeom>
              <a:avLst/>
              <a:gdLst/>
              <a:ahLst/>
              <a:rect l="l" t="t" r="r" b="b"/>
              <a:pathLst>
                <a:path w="6" h="11">
                  <a:moveTo>
                    <a:pt x="6" y="11"/>
                  </a:moveTo>
                  <a:lnTo>
                    <a:pt x="0" y="1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5" name=""/>
            <p:cNvSpPr/>
            <p:nvPr/>
          </p:nvSpPr>
          <p:spPr>
            <a:xfrm>
              <a:off x="3992040" y="2919960"/>
              <a:ext cx="7200" cy="2772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21"/>
                  </a:moveTo>
                  <a:lnTo>
                    <a:pt x="5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6" name=""/>
            <p:cNvSpPr/>
            <p:nvPr/>
          </p:nvSpPr>
          <p:spPr>
            <a:xfrm>
              <a:off x="3250080" y="2941200"/>
              <a:ext cx="165240" cy="238680"/>
            </a:xfrm>
            <a:custGeom>
              <a:avLst/>
              <a:gdLst/>
              <a:ahLst/>
              <a:rect l="l" t="t" r="r" b="b"/>
              <a:pathLst>
                <a:path w="113" h="180">
                  <a:moveTo>
                    <a:pt x="113" y="0"/>
                  </a:moveTo>
                  <a:lnTo>
                    <a:pt x="62" y="58"/>
                  </a:lnTo>
                  <a:lnTo>
                    <a:pt x="10" y="69"/>
                  </a:lnTo>
                  <a:lnTo>
                    <a:pt x="15" y="79"/>
                  </a:lnTo>
                  <a:lnTo>
                    <a:pt x="15" y="90"/>
                  </a:lnTo>
                  <a:lnTo>
                    <a:pt x="15" y="106"/>
                  </a:lnTo>
                  <a:lnTo>
                    <a:pt x="20" y="122"/>
                  </a:lnTo>
                  <a:lnTo>
                    <a:pt x="15" y="148"/>
                  </a:lnTo>
                  <a:lnTo>
                    <a:pt x="15" y="159"/>
                  </a:lnTo>
                  <a:lnTo>
                    <a:pt x="10" y="169"/>
                  </a:lnTo>
                  <a:lnTo>
                    <a:pt x="0" y="1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7" name=""/>
            <p:cNvSpPr/>
            <p:nvPr/>
          </p:nvSpPr>
          <p:spPr>
            <a:xfrm>
              <a:off x="3393720" y="3003840"/>
              <a:ext cx="45000" cy="42480"/>
            </a:xfrm>
            <a:custGeom>
              <a:avLst/>
              <a:gdLst/>
              <a:ahLst/>
              <a:rect l="l" t="t" r="r" b="b"/>
              <a:pathLst>
                <a:path w="31" h="32">
                  <a:moveTo>
                    <a:pt x="0" y="32"/>
                  </a:moveTo>
                  <a:lnTo>
                    <a:pt x="0" y="11"/>
                  </a:lnTo>
                  <a:lnTo>
                    <a:pt x="15" y="0"/>
                  </a:lnTo>
                  <a:lnTo>
                    <a:pt x="20" y="6"/>
                  </a:lnTo>
                  <a:lnTo>
                    <a:pt x="25" y="11"/>
                  </a:lnTo>
                  <a:lnTo>
                    <a:pt x="25" y="27"/>
                  </a:lnTo>
                  <a:lnTo>
                    <a:pt x="3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8" name=""/>
            <p:cNvSpPr/>
            <p:nvPr/>
          </p:nvSpPr>
          <p:spPr>
            <a:xfrm>
              <a:off x="3666600" y="2912040"/>
              <a:ext cx="279720" cy="78120"/>
            </a:xfrm>
            <a:custGeom>
              <a:avLst/>
              <a:gdLst/>
              <a:ahLst/>
              <a:rect l="l" t="t" r="r" b="b"/>
              <a:pathLst>
                <a:path w="191" h="59">
                  <a:moveTo>
                    <a:pt x="191" y="22"/>
                  </a:moveTo>
                  <a:lnTo>
                    <a:pt x="185" y="16"/>
                  </a:lnTo>
                  <a:lnTo>
                    <a:pt x="160" y="43"/>
                  </a:lnTo>
                  <a:lnTo>
                    <a:pt x="139" y="48"/>
                  </a:lnTo>
                  <a:lnTo>
                    <a:pt x="92" y="59"/>
                  </a:lnTo>
                  <a:lnTo>
                    <a:pt x="77" y="32"/>
                  </a:lnTo>
                  <a:lnTo>
                    <a:pt x="61" y="22"/>
                  </a:lnTo>
                  <a:lnTo>
                    <a:pt x="46" y="11"/>
                  </a:lnTo>
                  <a:lnTo>
                    <a:pt x="20" y="11"/>
                  </a:lnTo>
                  <a:lnTo>
                    <a:pt x="0" y="0"/>
                  </a:lnTo>
                  <a:lnTo>
                    <a:pt x="20" y="16"/>
                  </a:lnTo>
                  <a:lnTo>
                    <a:pt x="46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1320" bIns="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9" name=""/>
            <p:cNvSpPr/>
            <p:nvPr/>
          </p:nvSpPr>
          <p:spPr>
            <a:xfrm>
              <a:off x="3673800" y="2919960"/>
              <a:ext cx="203760" cy="190080"/>
            </a:xfrm>
            <a:custGeom>
              <a:avLst/>
              <a:gdLst/>
              <a:ahLst/>
              <a:rect l="l" t="t" r="r" b="b"/>
              <a:pathLst>
                <a:path w="139" h="143">
                  <a:moveTo>
                    <a:pt x="139" y="127"/>
                  </a:moveTo>
                  <a:lnTo>
                    <a:pt x="124" y="143"/>
                  </a:lnTo>
                  <a:lnTo>
                    <a:pt x="118" y="116"/>
                  </a:lnTo>
                  <a:lnTo>
                    <a:pt x="10" y="47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0" name=""/>
            <p:cNvSpPr/>
            <p:nvPr/>
          </p:nvSpPr>
          <p:spPr>
            <a:xfrm flipH="1" flipV="1">
              <a:off x="3620880" y="2877480"/>
              <a:ext cx="52560" cy="424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1" name=""/>
            <p:cNvSpPr/>
            <p:nvPr/>
          </p:nvSpPr>
          <p:spPr>
            <a:xfrm>
              <a:off x="3620880" y="2926440"/>
              <a:ext cx="98280" cy="77040"/>
            </a:xfrm>
            <a:custGeom>
              <a:avLst/>
              <a:gdLst/>
              <a:ahLst/>
              <a:rect l="l" t="t" r="r" b="b"/>
              <a:pathLst>
                <a:path w="67" h="58">
                  <a:moveTo>
                    <a:pt x="0" y="37"/>
                  </a:moveTo>
                  <a:lnTo>
                    <a:pt x="10" y="42"/>
                  </a:lnTo>
                  <a:lnTo>
                    <a:pt x="15" y="42"/>
                  </a:lnTo>
                  <a:lnTo>
                    <a:pt x="15" y="48"/>
                  </a:lnTo>
                  <a:lnTo>
                    <a:pt x="20" y="58"/>
                  </a:lnTo>
                  <a:lnTo>
                    <a:pt x="67" y="37"/>
                  </a:lnTo>
                  <a:lnTo>
                    <a:pt x="56" y="32"/>
                  </a:lnTo>
                  <a:lnTo>
                    <a:pt x="56" y="16"/>
                  </a:lnTo>
                  <a:lnTo>
                    <a:pt x="6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240" bIns="30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2" name=""/>
            <p:cNvSpPr/>
            <p:nvPr/>
          </p:nvSpPr>
          <p:spPr>
            <a:xfrm>
              <a:off x="3975840" y="2912040"/>
              <a:ext cx="136080" cy="20880"/>
            </a:xfrm>
            <a:custGeom>
              <a:avLst/>
              <a:gdLst/>
              <a:ahLst/>
              <a:rect l="l" t="t" r="r" b="b"/>
              <a:pathLst>
                <a:path w="93" h="16">
                  <a:moveTo>
                    <a:pt x="0" y="16"/>
                  </a:moveTo>
                  <a:lnTo>
                    <a:pt x="31" y="6"/>
                  </a:lnTo>
                  <a:lnTo>
                    <a:pt x="52" y="0"/>
                  </a:lnTo>
                  <a:lnTo>
                    <a:pt x="72" y="6"/>
                  </a:lnTo>
                  <a:lnTo>
                    <a:pt x="93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3" name=""/>
            <p:cNvSpPr/>
            <p:nvPr/>
          </p:nvSpPr>
          <p:spPr>
            <a:xfrm>
              <a:off x="3983040" y="2813400"/>
              <a:ext cx="45360" cy="119520"/>
            </a:xfrm>
            <a:custGeom>
              <a:avLst/>
              <a:gdLst/>
              <a:ahLst/>
              <a:rect l="l" t="t" r="r" b="b"/>
              <a:pathLst>
                <a:path w="31" h="90">
                  <a:moveTo>
                    <a:pt x="0" y="90"/>
                  </a:moveTo>
                  <a:lnTo>
                    <a:pt x="16" y="90"/>
                  </a:lnTo>
                  <a:lnTo>
                    <a:pt x="21" y="90"/>
                  </a:lnTo>
                  <a:lnTo>
                    <a:pt x="26" y="80"/>
                  </a:lnTo>
                  <a:lnTo>
                    <a:pt x="26" y="69"/>
                  </a:lnTo>
                  <a:lnTo>
                    <a:pt x="26" y="59"/>
                  </a:lnTo>
                  <a:lnTo>
                    <a:pt x="26" y="48"/>
                  </a:lnTo>
                  <a:lnTo>
                    <a:pt x="21" y="43"/>
                  </a:lnTo>
                  <a:lnTo>
                    <a:pt x="26" y="37"/>
                  </a:lnTo>
                  <a:lnTo>
                    <a:pt x="26" y="27"/>
                  </a:lnTo>
                  <a:lnTo>
                    <a:pt x="26" y="16"/>
                  </a:lnTo>
                  <a:lnTo>
                    <a:pt x="31" y="6"/>
                  </a:lnTo>
                  <a:lnTo>
                    <a:pt x="3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4" name=""/>
            <p:cNvSpPr/>
            <p:nvPr/>
          </p:nvSpPr>
          <p:spPr>
            <a:xfrm>
              <a:off x="3884760" y="2849400"/>
              <a:ext cx="52560" cy="34560"/>
            </a:xfrm>
            <a:custGeom>
              <a:avLst/>
              <a:gdLst/>
              <a:ahLst/>
              <a:rect l="l" t="t" r="r" b="b"/>
              <a:pathLst>
                <a:path w="36" h="26">
                  <a:moveTo>
                    <a:pt x="0" y="0"/>
                  </a:moveTo>
                  <a:lnTo>
                    <a:pt x="16" y="5"/>
                  </a:lnTo>
                  <a:lnTo>
                    <a:pt x="21" y="16"/>
                  </a:lnTo>
                  <a:lnTo>
                    <a:pt x="26" y="21"/>
                  </a:lnTo>
                  <a:lnTo>
                    <a:pt x="36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5" name=""/>
            <p:cNvSpPr/>
            <p:nvPr/>
          </p:nvSpPr>
          <p:spPr>
            <a:xfrm>
              <a:off x="3370320" y="2729880"/>
              <a:ext cx="68760" cy="77040"/>
            </a:xfrm>
            <a:custGeom>
              <a:avLst/>
              <a:gdLst/>
              <a:ahLst/>
              <a:rect l="l" t="t" r="r" b="b"/>
              <a:pathLst>
                <a:path w="47" h="58">
                  <a:moveTo>
                    <a:pt x="47" y="0"/>
                  </a:moveTo>
                  <a:lnTo>
                    <a:pt x="47" y="21"/>
                  </a:lnTo>
                  <a:lnTo>
                    <a:pt x="41" y="53"/>
                  </a:lnTo>
                  <a:lnTo>
                    <a:pt x="41" y="58"/>
                  </a:lnTo>
                  <a:lnTo>
                    <a:pt x="36" y="58"/>
                  </a:lnTo>
                  <a:lnTo>
                    <a:pt x="36" y="58"/>
                  </a:lnTo>
                  <a:lnTo>
                    <a:pt x="26" y="58"/>
                  </a:lnTo>
                  <a:lnTo>
                    <a:pt x="26" y="58"/>
                  </a:lnTo>
                  <a:lnTo>
                    <a:pt x="16" y="47"/>
                  </a:lnTo>
                  <a:lnTo>
                    <a:pt x="5" y="53"/>
                  </a:lnTo>
                  <a:lnTo>
                    <a:pt x="0" y="53"/>
                  </a:lnTo>
                  <a:lnTo>
                    <a:pt x="0" y="47"/>
                  </a:lnTo>
                  <a:lnTo>
                    <a:pt x="5" y="42"/>
                  </a:lnTo>
                  <a:lnTo>
                    <a:pt x="10" y="47"/>
                  </a:lnTo>
                  <a:lnTo>
                    <a:pt x="10" y="37"/>
                  </a:lnTo>
                  <a:lnTo>
                    <a:pt x="16" y="26"/>
                  </a:lnTo>
                  <a:lnTo>
                    <a:pt x="10" y="21"/>
                  </a:lnTo>
                  <a:lnTo>
                    <a:pt x="1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240" bIns="30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6" name=""/>
            <p:cNvSpPr/>
            <p:nvPr/>
          </p:nvSpPr>
          <p:spPr>
            <a:xfrm>
              <a:off x="3150360" y="2770920"/>
              <a:ext cx="61200" cy="21240"/>
            </a:xfrm>
            <a:custGeom>
              <a:avLst/>
              <a:gdLst/>
              <a:ahLst/>
              <a:rect l="l" t="t" r="r" b="b"/>
              <a:pathLst>
                <a:path w="42" h="16">
                  <a:moveTo>
                    <a:pt x="0" y="16"/>
                  </a:moveTo>
                  <a:lnTo>
                    <a:pt x="42" y="11"/>
                  </a:lnTo>
                  <a:lnTo>
                    <a:pt x="4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7" name=""/>
            <p:cNvSpPr/>
            <p:nvPr/>
          </p:nvSpPr>
          <p:spPr>
            <a:xfrm>
              <a:off x="4081320" y="2630160"/>
              <a:ext cx="8640" cy="208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8" name=""/>
            <p:cNvSpPr/>
            <p:nvPr/>
          </p:nvSpPr>
          <p:spPr>
            <a:xfrm>
              <a:off x="4059360" y="2651400"/>
              <a:ext cx="30240" cy="140760"/>
            </a:xfrm>
            <a:custGeom>
              <a:avLst/>
              <a:gdLst/>
              <a:ahLst/>
              <a:rect l="l" t="t" r="r" b="b"/>
              <a:pathLst>
                <a:path w="21" h="106">
                  <a:moveTo>
                    <a:pt x="21" y="0"/>
                  </a:moveTo>
                  <a:lnTo>
                    <a:pt x="15" y="16"/>
                  </a:lnTo>
                  <a:lnTo>
                    <a:pt x="10" y="43"/>
                  </a:lnTo>
                  <a:lnTo>
                    <a:pt x="10" y="53"/>
                  </a:lnTo>
                  <a:lnTo>
                    <a:pt x="0" y="64"/>
                  </a:lnTo>
                  <a:lnTo>
                    <a:pt x="0" y="75"/>
                  </a:lnTo>
                  <a:lnTo>
                    <a:pt x="5" y="75"/>
                  </a:lnTo>
                  <a:lnTo>
                    <a:pt x="15" y="10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9" name=""/>
            <p:cNvSpPr/>
            <p:nvPr/>
          </p:nvSpPr>
          <p:spPr>
            <a:xfrm>
              <a:off x="3786840" y="2659320"/>
              <a:ext cx="173880" cy="162000"/>
            </a:xfrm>
            <a:custGeom>
              <a:avLst/>
              <a:gdLst/>
              <a:ahLst/>
              <a:rect l="l" t="t" r="r" b="b"/>
              <a:pathLst>
                <a:path w="119" h="122">
                  <a:moveTo>
                    <a:pt x="0" y="122"/>
                  </a:moveTo>
                  <a:lnTo>
                    <a:pt x="62" y="111"/>
                  </a:lnTo>
                  <a:lnTo>
                    <a:pt x="57" y="95"/>
                  </a:lnTo>
                  <a:lnTo>
                    <a:pt x="36" y="95"/>
                  </a:lnTo>
                  <a:lnTo>
                    <a:pt x="31" y="84"/>
                  </a:lnTo>
                  <a:lnTo>
                    <a:pt x="31" y="74"/>
                  </a:lnTo>
                  <a:lnTo>
                    <a:pt x="36" y="58"/>
                  </a:lnTo>
                  <a:lnTo>
                    <a:pt x="47" y="53"/>
                  </a:lnTo>
                  <a:lnTo>
                    <a:pt x="47" y="42"/>
                  </a:lnTo>
                  <a:lnTo>
                    <a:pt x="52" y="47"/>
                  </a:lnTo>
                  <a:lnTo>
                    <a:pt x="67" y="42"/>
                  </a:lnTo>
                  <a:lnTo>
                    <a:pt x="119" y="5"/>
                  </a:lnTo>
                  <a:lnTo>
                    <a:pt x="119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0" name=""/>
            <p:cNvSpPr/>
            <p:nvPr/>
          </p:nvSpPr>
          <p:spPr>
            <a:xfrm>
              <a:off x="3605040" y="2751120"/>
              <a:ext cx="52200" cy="119520"/>
            </a:xfrm>
            <a:custGeom>
              <a:avLst/>
              <a:gdLst/>
              <a:ahLst/>
              <a:rect l="l" t="t" r="r" b="b"/>
              <a:pathLst>
                <a:path w="36" h="90">
                  <a:moveTo>
                    <a:pt x="5" y="90"/>
                  </a:moveTo>
                  <a:lnTo>
                    <a:pt x="0" y="79"/>
                  </a:lnTo>
                  <a:lnTo>
                    <a:pt x="5" y="68"/>
                  </a:lnTo>
                  <a:lnTo>
                    <a:pt x="31" y="63"/>
                  </a:lnTo>
                  <a:lnTo>
                    <a:pt x="31" y="53"/>
                  </a:lnTo>
                  <a:lnTo>
                    <a:pt x="36" y="47"/>
                  </a:lnTo>
                  <a:lnTo>
                    <a:pt x="31" y="37"/>
                  </a:lnTo>
                  <a:lnTo>
                    <a:pt x="31" y="10"/>
                  </a:lnTo>
                  <a:lnTo>
                    <a:pt x="26" y="0"/>
                  </a:lnTo>
                  <a:lnTo>
                    <a:pt x="16" y="26"/>
                  </a:lnTo>
                  <a:lnTo>
                    <a:pt x="11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1" name=""/>
            <p:cNvSpPr/>
            <p:nvPr/>
          </p:nvSpPr>
          <p:spPr>
            <a:xfrm>
              <a:off x="3384720" y="2835000"/>
              <a:ext cx="552960" cy="97920"/>
            </a:xfrm>
            <a:custGeom>
              <a:avLst/>
              <a:gdLst/>
              <a:ahLst/>
              <a:rect l="l" t="t" r="r" b="b"/>
              <a:pathLst>
                <a:path w="377" h="74">
                  <a:moveTo>
                    <a:pt x="0" y="0"/>
                  </a:moveTo>
                  <a:lnTo>
                    <a:pt x="26" y="5"/>
                  </a:lnTo>
                  <a:lnTo>
                    <a:pt x="73" y="32"/>
                  </a:lnTo>
                  <a:lnTo>
                    <a:pt x="83" y="43"/>
                  </a:lnTo>
                  <a:lnTo>
                    <a:pt x="145" y="58"/>
                  </a:lnTo>
                  <a:lnTo>
                    <a:pt x="181" y="64"/>
                  </a:lnTo>
                  <a:lnTo>
                    <a:pt x="228" y="64"/>
                  </a:lnTo>
                  <a:lnTo>
                    <a:pt x="295" y="64"/>
                  </a:lnTo>
                  <a:lnTo>
                    <a:pt x="341" y="69"/>
                  </a:lnTo>
                  <a:lnTo>
                    <a:pt x="377" y="74"/>
                  </a:lnTo>
                  <a:lnTo>
                    <a:pt x="372" y="64"/>
                  </a:lnTo>
                  <a:lnTo>
                    <a:pt x="367" y="48"/>
                  </a:lnTo>
                  <a:lnTo>
                    <a:pt x="357" y="32"/>
                  </a:lnTo>
                  <a:lnTo>
                    <a:pt x="341" y="27"/>
                  </a:lnTo>
                  <a:lnTo>
                    <a:pt x="315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2" name=""/>
            <p:cNvSpPr/>
            <p:nvPr/>
          </p:nvSpPr>
          <p:spPr>
            <a:xfrm>
              <a:off x="3370320" y="2792520"/>
              <a:ext cx="83160" cy="78120"/>
            </a:xfrm>
            <a:custGeom>
              <a:avLst/>
              <a:gdLst/>
              <a:ahLst/>
              <a:rect l="l" t="t" r="r" b="b"/>
              <a:pathLst>
                <a:path w="57" h="59">
                  <a:moveTo>
                    <a:pt x="0" y="0"/>
                  </a:moveTo>
                  <a:lnTo>
                    <a:pt x="0" y="6"/>
                  </a:lnTo>
                  <a:lnTo>
                    <a:pt x="0" y="32"/>
                  </a:lnTo>
                  <a:lnTo>
                    <a:pt x="10" y="37"/>
                  </a:lnTo>
                  <a:lnTo>
                    <a:pt x="21" y="37"/>
                  </a:lnTo>
                  <a:lnTo>
                    <a:pt x="57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1320" bIns="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3" name=""/>
            <p:cNvSpPr/>
            <p:nvPr/>
          </p:nvSpPr>
          <p:spPr>
            <a:xfrm>
              <a:off x="3331800" y="2828160"/>
              <a:ext cx="52560" cy="27720"/>
            </a:xfrm>
            <a:custGeom>
              <a:avLst/>
              <a:gdLst/>
              <a:ahLst/>
              <a:rect l="l" t="t" r="r" b="b"/>
              <a:pathLst>
                <a:path w="36" h="21">
                  <a:moveTo>
                    <a:pt x="31" y="16"/>
                  </a:moveTo>
                  <a:lnTo>
                    <a:pt x="31" y="5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21" y="5"/>
                  </a:lnTo>
                  <a:lnTo>
                    <a:pt x="21" y="10"/>
                  </a:lnTo>
                  <a:lnTo>
                    <a:pt x="16" y="16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4" name=""/>
            <p:cNvSpPr/>
            <p:nvPr/>
          </p:nvSpPr>
          <p:spPr>
            <a:xfrm>
              <a:off x="3377520" y="2800080"/>
              <a:ext cx="98280" cy="210960"/>
            </a:xfrm>
            <a:custGeom>
              <a:avLst/>
              <a:gdLst/>
              <a:ahLst/>
              <a:rect l="l" t="t" r="r" b="b"/>
              <a:pathLst>
                <a:path w="67" h="159">
                  <a:moveTo>
                    <a:pt x="0" y="0"/>
                  </a:moveTo>
                  <a:lnTo>
                    <a:pt x="5" y="21"/>
                  </a:lnTo>
                  <a:lnTo>
                    <a:pt x="5" y="26"/>
                  </a:lnTo>
                  <a:lnTo>
                    <a:pt x="11" y="31"/>
                  </a:lnTo>
                  <a:lnTo>
                    <a:pt x="16" y="42"/>
                  </a:lnTo>
                  <a:lnTo>
                    <a:pt x="42" y="69"/>
                  </a:lnTo>
                  <a:lnTo>
                    <a:pt x="57" y="137"/>
                  </a:lnTo>
                  <a:lnTo>
                    <a:pt x="67" y="159"/>
                  </a:lnTo>
                  <a:lnTo>
                    <a:pt x="57" y="1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5" name=""/>
            <p:cNvSpPr/>
            <p:nvPr/>
          </p:nvSpPr>
          <p:spPr>
            <a:xfrm>
              <a:off x="3233880" y="2800080"/>
              <a:ext cx="61200" cy="62280"/>
            </a:xfrm>
            <a:custGeom>
              <a:avLst/>
              <a:gdLst/>
              <a:ahLst/>
              <a:rect l="l" t="t" r="r" b="b"/>
              <a:pathLst>
                <a:path w="42" h="47">
                  <a:moveTo>
                    <a:pt x="42" y="21"/>
                  </a:moveTo>
                  <a:lnTo>
                    <a:pt x="26" y="26"/>
                  </a:lnTo>
                  <a:lnTo>
                    <a:pt x="0" y="31"/>
                  </a:lnTo>
                  <a:lnTo>
                    <a:pt x="11" y="21"/>
                  </a:lnTo>
                  <a:lnTo>
                    <a:pt x="21" y="0"/>
                  </a:lnTo>
                  <a:lnTo>
                    <a:pt x="26" y="10"/>
                  </a:lnTo>
                  <a:lnTo>
                    <a:pt x="16" y="16"/>
                  </a:lnTo>
                  <a:lnTo>
                    <a:pt x="16" y="31"/>
                  </a:lnTo>
                  <a:lnTo>
                    <a:pt x="5" y="4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480" bIns="15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6" name=""/>
            <p:cNvSpPr/>
            <p:nvPr/>
          </p:nvSpPr>
          <p:spPr>
            <a:xfrm>
              <a:off x="3090240" y="2849400"/>
              <a:ext cx="181800" cy="162000"/>
            </a:xfrm>
            <a:custGeom>
              <a:avLst/>
              <a:gdLst/>
              <a:ahLst/>
              <a:rect l="l" t="t" r="r" b="b"/>
              <a:pathLst>
                <a:path w="124" h="122">
                  <a:moveTo>
                    <a:pt x="124" y="16"/>
                  </a:moveTo>
                  <a:lnTo>
                    <a:pt x="114" y="0"/>
                  </a:lnTo>
                  <a:lnTo>
                    <a:pt x="103" y="21"/>
                  </a:lnTo>
                  <a:lnTo>
                    <a:pt x="78" y="53"/>
                  </a:lnTo>
                  <a:lnTo>
                    <a:pt x="0" y="1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7" name=""/>
            <p:cNvSpPr/>
            <p:nvPr/>
          </p:nvSpPr>
          <p:spPr>
            <a:xfrm flipH="1">
              <a:off x="3211920" y="2877480"/>
              <a:ext cx="21600" cy="345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8" name=""/>
            <p:cNvSpPr/>
            <p:nvPr/>
          </p:nvSpPr>
          <p:spPr>
            <a:xfrm>
              <a:off x="3877560" y="2700360"/>
              <a:ext cx="52560" cy="120960"/>
            </a:xfrm>
            <a:custGeom>
              <a:avLst/>
              <a:gdLst/>
              <a:ahLst/>
              <a:rect l="l" t="t" r="r" b="b"/>
              <a:pathLst>
                <a:path w="36" h="91">
                  <a:moveTo>
                    <a:pt x="5" y="0"/>
                  </a:moveTo>
                  <a:lnTo>
                    <a:pt x="10" y="32"/>
                  </a:lnTo>
                  <a:lnTo>
                    <a:pt x="0" y="69"/>
                  </a:lnTo>
                  <a:lnTo>
                    <a:pt x="16" y="80"/>
                  </a:lnTo>
                  <a:lnTo>
                    <a:pt x="26" y="91"/>
                  </a:lnTo>
                  <a:lnTo>
                    <a:pt x="36" y="8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9" name=""/>
            <p:cNvSpPr/>
            <p:nvPr/>
          </p:nvSpPr>
          <p:spPr>
            <a:xfrm>
              <a:off x="3870360" y="2721960"/>
              <a:ext cx="83160" cy="119520"/>
            </a:xfrm>
            <a:custGeom>
              <a:avLst/>
              <a:gdLst/>
              <a:ahLst/>
              <a:rect l="l" t="t" r="r" b="b"/>
              <a:pathLst>
                <a:path w="57" h="90">
                  <a:moveTo>
                    <a:pt x="0" y="0"/>
                  </a:moveTo>
                  <a:lnTo>
                    <a:pt x="5" y="11"/>
                  </a:lnTo>
                  <a:lnTo>
                    <a:pt x="10" y="48"/>
                  </a:lnTo>
                  <a:lnTo>
                    <a:pt x="46" y="80"/>
                  </a:lnTo>
                  <a:lnTo>
                    <a:pt x="57" y="90"/>
                  </a:lnTo>
                  <a:lnTo>
                    <a:pt x="52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0" name=""/>
            <p:cNvSpPr/>
            <p:nvPr/>
          </p:nvSpPr>
          <p:spPr>
            <a:xfrm>
              <a:off x="3870360" y="2800080"/>
              <a:ext cx="75960" cy="41040"/>
            </a:xfrm>
            <a:custGeom>
              <a:avLst/>
              <a:gdLst/>
              <a:ahLst/>
              <a:rect l="l" t="t" r="r" b="b"/>
              <a:pathLst>
                <a:path w="52" h="31">
                  <a:moveTo>
                    <a:pt x="52" y="31"/>
                  </a:moveTo>
                  <a:lnTo>
                    <a:pt x="41" y="26"/>
                  </a:lnTo>
                  <a:lnTo>
                    <a:pt x="21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1" name=""/>
            <p:cNvSpPr/>
            <p:nvPr/>
          </p:nvSpPr>
          <p:spPr>
            <a:xfrm>
              <a:off x="3862800" y="2785680"/>
              <a:ext cx="7200" cy="1440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5" y="11"/>
                  </a:moveTo>
                  <a:lnTo>
                    <a:pt x="5" y="11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2" name=""/>
            <p:cNvSpPr/>
            <p:nvPr/>
          </p:nvSpPr>
          <p:spPr>
            <a:xfrm>
              <a:off x="3650040" y="2779200"/>
              <a:ext cx="241920" cy="76680"/>
            </a:xfrm>
            <a:custGeom>
              <a:avLst/>
              <a:gdLst/>
              <a:ahLst/>
              <a:rect l="l" t="t" r="r" b="b"/>
              <a:pathLst>
                <a:path w="165" h="58">
                  <a:moveTo>
                    <a:pt x="145" y="5"/>
                  </a:moveTo>
                  <a:lnTo>
                    <a:pt x="150" y="5"/>
                  </a:lnTo>
                  <a:lnTo>
                    <a:pt x="165" y="53"/>
                  </a:lnTo>
                  <a:lnTo>
                    <a:pt x="124" y="58"/>
                  </a:lnTo>
                  <a:lnTo>
                    <a:pt x="114" y="32"/>
                  </a:lnTo>
                  <a:lnTo>
                    <a:pt x="93" y="32"/>
                  </a:lnTo>
                  <a:lnTo>
                    <a:pt x="83" y="21"/>
                  </a:lnTo>
                  <a:lnTo>
                    <a:pt x="88" y="21"/>
                  </a:lnTo>
                  <a:lnTo>
                    <a:pt x="78" y="5"/>
                  </a:lnTo>
                  <a:lnTo>
                    <a:pt x="57" y="16"/>
                  </a:lnTo>
                  <a:lnTo>
                    <a:pt x="26" y="16"/>
                  </a:lnTo>
                  <a:lnTo>
                    <a:pt x="16" y="0"/>
                  </a:lnTo>
                  <a:lnTo>
                    <a:pt x="11" y="0"/>
                  </a:lnTo>
                  <a:lnTo>
                    <a:pt x="11" y="5"/>
                  </a:lnTo>
                  <a:lnTo>
                    <a:pt x="0" y="5"/>
                  </a:lnTo>
                  <a:lnTo>
                    <a:pt x="5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880" bIns="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3" name=""/>
            <p:cNvSpPr/>
            <p:nvPr/>
          </p:nvSpPr>
          <p:spPr>
            <a:xfrm>
              <a:off x="3195720" y="2531520"/>
              <a:ext cx="83520" cy="373680"/>
            </a:xfrm>
            <a:custGeom>
              <a:avLst/>
              <a:gdLst/>
              <a:ahLst/>
              <a:rect l="l" t="t" r="r" b="b"/>
              <a:pathLst>
                <a:path w="57" h="281">
                  <a:moveTo>
                    <a:pt x="6" y="223"/>
                  </a:moveTo>
                  <a:lnTo>
                    <a:pt x="16" y="223"/>
                  </a:lnTo>
                  <a:lnTo>
                    <a:pt x="11" y="223"/>
                  </a:lnTo>
                  <a:lnTo>
                    <a:pt x="21" y="223"/>
                  </a:lnTo>
                  <a:lnTo>
                    <a:pt x="37" y="212"/>
                  </a:lnTo>
                  <a:lnTo>
                    <a:pt x="26" y="180"/>
                  </a:lnTo>
                  <a:lnTo>
                    <a:pt x="11" y="180"/>
                  </a:lnTo>
                  <a:lnTo>
                    <a:pt x="16" y="212"/>
                  </a:lnTo>
                  <a:lnTo>
                    <a:pt x="31" y="218"/>
                  </a:lnTo>
                  <a:lnTo>
                    <a:pt x="26" y="228"/>
                  </a:lnTo>
                  <a:lnTo>
                    <a:pt x="0" y="281"/>
                  </a:lnTo>
                  <a:lnTo>
                    <a:pt x="26" y="255"/>
                  </a:lnTo>
                  <a:lnTo>
                    <a:pt x="52" y="218"/>
                  </a:lnTo>
                  <a:lnTo>
                    <a:pt x="57" y="202"/>
                  </a:lnTo>
                  <a:lnTo>
                    <a:pt x="42" y="191"/>
                  </a:lnTo>
                  <a:lnTo>
                    <a:pt x="31" y="154"/>
                  </a:lnTo>
                  <a:lnTo>
                    <a:pt x="26" y="133"/>
                  </a:lnTo>
                  <a:lnTo>
                    <a:pt x="6" y="138"/>
                  </a:lnTo>
                  <a:lnTo>
                    <a:pt x="0" y="106"/>
                  </a:lnTo>
                  <a:lnTo>
                    <a:pt x="16" y="90"/>
                  </a:lnTo>
                  <a:lnTo>
                    <a:pt x="16" y="74"/>
                  </a:lnTo>
                  <a:lnTo>
                    <a:pt x="11" y="21"/>
                  </a:lnTo>
                  <a:lnTo>
                    <a:pt x="31" y="16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4" name=""/>
            <p:cNvSpPr/>
            <p:nvPr/>
          </p:nvSpPr>
          <p:spPr>
            <a:xfrm>
              <a:off x="3188160" y="2841480"/>
              <a:ext cx="196200" cy="63720"/>
            </a:xfrm>
            <a:custGeom>
              <a:avLst/>
              <a:gdLst/>
              <a:ahLst/>
              <a:rect l="l" t="t" r="r" b="b"/>
              <a:pathLst>
                <a:path w="134" h="48">
                  <a:moveTo>
                    <a:pt x="5" y="48"/>
                  </a:moveTo>
                  <a:lnTo>
                    <a:pt x="0" y="11"/>
                  </a:lnTo>
                  <a:lnTo>
                    <a:pt x="11" y="0"/>
                  </a:lnTo>
                  <a:lnTo>
                    <a:pt x="16" y="32"/>
                  </a:lnTo>
                  <a:lnTo>
                    <a:pt x="47" y="27"/>
                  </a:lnTo>
                  <a:lnTo>
                    <a:pt x="47" y="22"/>
                  </a:lnTo>
                  <a:lnTo>
                    <a:pt x="57" y="22"/>
                  </a:lnTo>
                  <a:lnTo>
                    <a:pt x="57" y="27"/>
                  </a:lnTo>
                  <a:lnTo>
                    <a:pt x="134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5" name=""/>
            <p:cNvSpPr/>
            <p:nvPr/>
          </p:nvSpPr>
          <p:spPr>
            <a:xfrm>
              <a:off x="3022560" y="2828160"/>
              <a:ext cx="210960" cy="55440"/>
            </a:xfrm>
            <a:custGeom>
              <a:avLst/>
              <a:gdLst/>
              <a:ahLst/>
              <a:rect l="l" t="t" r="r" b="b"/>
              <a:pathLst>
                <a:path w="144" h="42">
                  <a:moveTo>
                    <a:pt x="0" y="42"/>
                  </a:moveTo>
                  <a:lnTo>
                    <a:pt x="10" y="26"/>
                  </a:lnTo>
                  <a:lnTo>
                    <a:pt x="67" y="16"/>
                  </a:lnTo>
                  <a:lnTo>
                    <a:pt x="67" y="10"/>
                  </a:lnTo>
                  <a:lnTo>
                    <a:pt x="118" y="5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6" name=""/>
            <p:cNvSpPr/>
            <p:nvPr/>
          </p:nvSpPr>
          <p:spPr>
            <a:xfrm>
              <a:off x="3295440" y="2828160"/>
              <a:ext cx="89280" cy="27720"/>
            </a:xfrm>
            <a:custGeom>
              <a:avLst/>
              <a:gdLst/>
              <a:ahLst/>
              <a:rect l="l" t="t" r="r" b="b"/>
              <a:pathLst>
                <a:path w="61" h="21">
                  <a:moveTo>
                    <a:pt x="0" y="16"/>
                  </a:moveTo>
                  <a:lnTo>
                    <a:pt x="5" y="16"/>
                  </a:lnTo>
                  <a:lnTo>
                    <a:pt x="20" y="16"/>
                  </a:lnTo>
                  <a:lnTo>
                    <a:pt x="25" y="10"/>
                  </a:lnTo>
                  <a:lnTo>
                    <a:pt x="36" y="0"/>
                  </a:lnTo>
                  <a:lnTo>
                    <a:pt x="36" y="16"/>
                  </a:lnTo>
                  <a:lnTo>
                    <a:pt x="25" y="21"/>
                  </a:lnTo>
                  <a:lnTo>
                    <a:pt x="20" y="21"/>
                  </a:lnTo>
                  <a:lnTo>
                    <a:pt x="31" y="5"/>
                  </a:lnTo>
                  <a:lnTo>
                    <a:pt x="61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7" name=""/>
            <p:cNvSpPr/>
            <p:nvPr/>
          </p:nvSpPr>
          <p:spPr>
            <a:xfrm>
              <a:off x="3317400" y="2835000"/>
              <a:ext cx="52560" cy="20880"/>
            </a:xfrm>
            <a:custGeom>
              <a:avLst/>
              <a:gdLst/>
              <a:ahLst/>
              <a:rect l="l" t="t" r="r" b="b"/>
              <a:pathLst>
                <a:path w="36" h="16">
                  <a:moveTo>
                    <a:pt x="0" y="16"/>
                  </a:moveTo>
                  <a:lnTo>
                    <a:pt x="10" y="11"/>
                  </a:lnTo>
                  <a:lnTo>
                    <a:pt x="16" y="5"/>
                  </a:lnTo>
                  <a:lnTo>
                    <a:pt x="26" y="0"/>
                  </a:lnTo>
                  <a:lnTo>
                    <a:pt x="31" y="0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8" name=""/>
            <p:cNvSpPr/>
            <p:nvPr/>
          </p:nvSpPr>
          <p:spPr>
            <a:xfrm>
              <a:off x="3090240" y="2841480"/>
              <a:ext cx="250560" cy="155520"/>
            </a:xfrm>
            <a:custGeom>
              <a:avLst/>
              <a:gdLst/>
              <a:ahLst/>
              <a:rect l="l" t="t" r="r" b="b"/>
              <a:pathLst>
                <a:path w="171" h="117">
                  <a:moveTo>
                    <a:pt x="0" y="117"/>
                  </a:moveTo>
                  <a:lnTo>
                    <a:pt x="72" y="53"/>
                  </a:lnTo>
                  <a:lnTo>
                    <a:pt x="109" y="48"/>
                  </a:lnTo>
                  <a:lnTo>
                    <a:pt x="124" y="22"/>
                  </a:lnTo>
                  <a:lnTo>
                    <a:pt x="124" y="16"/>
                  </a:lnTo>
                  <a:lnTo>
                    <a:pt x="145" y="22"/>
                  </a:lnTo>
                  <a:lnTo>
                    <a:pt x="155" y="16"/>
                  </a:lnTo>
                  <a:lnTo>
                    <a:pt x="165" y="11"/>
                  </a:lnTo>
                  <a:lnTo>
                    <a:pt x="171" y="27"/>
                  </a:lnTo>
                  <a:lnTo>
                    <a:pt x="155" y="32"/>
                  </a:lnTo>
                  <a:lnTo>
                    <a:pt x="150" y="16"/>
                  </a:lnTo>
                  <a:lnTo>
                    <a:pt x="140" y="16"/>
                  </a:lnTo>
                  <a:lnTo>
                    <a:pt x="129" y="11"/>
                  </a:lnTo>
                  <a:lnTo>
                    <a:pt x="129" y="6"/>
                  </a:lnTo>
                  <a:lnTo>
                    <a:pt x="12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9" name=""/>
            <p:cNvSpPr/>
            <p:nvPr/>
          </p:nvSpPr>
          <p:spPr>
            <a:xfrm>
              <a:off x="3309840" y="2841480"/>
              <a:ext cx="67320" cy="50040"/>
            </a:xfrm>
            <a:custGeom>
              <a:avLst/>
              <a:gdLst/>
              <a:ahLst/>
              <a:rect l="l" t="t" r="r" b="b"/>
              <a:pathLst>
                <a:path w="46" h="38">
                  <a:moveTo>
                    <a:pt x="46" y="0"/>
                  </a:moveTo>
                  <a:lnTo>
                    <a:pt x="41" y="22"/>
                  </a:lnTo>
                  <a:lnTo>
                    <a:pt x="31" y="27"/>
                  </a:lnTo>
                  <a:lnTo>
                    <a:pt x="21" y="38"/>
                  </a:lnTo>
                  <a:lnTo>
                    <a:pt x="10" y="38"/>
                  </a:lnTo>
                  <a:lnTo>
                    <a:pt x="0" y="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" bIns="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0" name=""/>
            <p:cNvSpPr/>
            <p:nvPr/>
          </p:nvSpPr>
          <p:spPr>
            <a:xfrm>
              <a:off x="3370320" y="2792520"/>
              <a:ext cx="14400" cy="2088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0"/>
                  </a:moveTo>
                  <a:lnTo>
                    <a:pt x="10" y="0"/>
                  </a:lnTo>
                  <a:lnTo>
                    <a:pt x="1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1" name=""/>
            <p:cNvSpPr/>
            <p:nvPr/>
          </p:nvSpPr>
          <p:spPr>
            <a:xfrm>
              <a:off x="3324600" y="2806920"/>
              <a:ext cx="83520" cy="316440"/>
            </a:xfrm>
            <a:custGeom>
              <a:avLst/>
              <a:gdLst/>
              <a:ahLst/>
              <a:rect l="l" t="t" r="r" b="b"/>
              <a:pathLst>
                <a:path w="57" h="238">
                  <a:moveTo>
                    <a:pt x="57" y="201"/>
                  </a:moveTo>
                  <a:lnTo>
                    <a:pt x="31" y="233"/>
                  </a:lnTo>
                  <a:lnTo>
                    <a:pt x="11" y="238"/>
                  </a:lnTo>
                  <a:lnTo>
                    <a:pt x="11" y="212"/>
                  </a:lnTo>
                  <a:lnTo>
                    <a:pt x="0" y="132"/>
                  </a:lnTo>
                  <a:lnTo>
                    <a:pt x="5" y="117"/>
                  </a:lnTo>
                  <a:lnTo>
                    <a:pt x="47" y="21"/>
                  </a:lnTo>
                  <a:lnTo>
                    <a:pt x="5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2" name=""/>
            <p:cNvSpPr/>
            <p:nvPr/>
          </p:nvSpPr>
          <p:spPr>
            <a:xfrm flipH="1">
              <a:off x="3400920" y="2821680"/>
              <a:ext cx="7200" cy="129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3" name=""/>
            <p:cNvSpPr/>
            <p:nvPr/>
          </p:nvSpPr>
          <p:spPr>
            <a:xfrm>
              <a:off x="3377520" y="2828160"/>
              <a:ext cx="38160" cy="129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4" name=""/>
            <p:cNvSpPr/>
            <p:nvPr/>
          </p:nvSpPr>
          <p:spPr>
            <a:xfrm>
              <a:off x="3340800" y="2821680"/>
              <a:ext cx="165240" cy="175320"/>
            </a:xfrm>
            <a:custGeom>
              <a:avLst/>
              <a:gdLst/>
              <a:ahLst/>
              <a:rect l="l" t="t" r="r" b="b"/>
              <a:pathLst>
                <a:path w="113" h="132">
                  <a:moveTo>
                    <a:pt x="0" y="47"/>
                  </a:moveTo>
                  <a:lnTo>
                    <a:pt x="5" y="53"/>
                  </a:lnTo>
                  <a:lnTo>
                    <a:pt x="15" y="53"/>
                  </a:lnTo>
                  <a:lnTo>
                    <a:pt x="20" y="47"/>
                  </a:lnTo>
                  <a:lnTo>
                    <a:pt x="41" y="42"/>
                  </a:lnTo>
                  <a:lnTo>
                    <a:pt x="92" y="0"/>
                  </a:lnTo>
                  <a:lnTo>
                    <a:pt x="61" y="26"/>
                  </a:lnTo>
                  <a:lnTo>
                    <a:pt x="56" y="74"/>
                  </a:lnTo>
                  <a:lnTo>
                    <a:pt x="51" y="90"/>
                  </a:lnTo>
                  <a:lnTo>
                    <a:pt x="56" y="90"/>
                  </a:lnTo>
                  <a:lnTo>
                    <a:pt x="67" y="132"/>
                  </a:lnTo>
                  <a:lnTo>
                    <a:pt x="103" y="132"/>
                  </a:lnTo>
                  <a:lnTo>
                    <a:pt x="113" y="1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5" name=""/>
            <p:cNvSpPr/>
            <p:nvPr/>
          </p:nvSpPr>
          <p:spPr>
            <a:xfrm>
              <a:off x="3439080" y="2800080"/>
              <a:ext cx="74520" cy="55440"/>
            </a:xfrm>
            <a:custGeom>
              <a:avLst/>
              <a:gdLst/>
              <a:ahLst/>
              <a:rect l="l" t="t" r="r" b="b"/>
              <a:pathLst>
                <a:path w="51" h="42">
                  <a:moveTo>
                    <a:pt x="0" y="0"/>
                  </a:moveTo>
                  <a:lnTo>
                    <a:pt x="51" y="26"/>
                  </a:lnTo>
                  <a:lnTo>
                    <a:pt x="51" y="42"/>
                  </a:lnTo>
                  <a:lnTo>
                    <a:pt x="51" y="31"/>
                  </a:lnTo>
                  <a:lnTo>
                    <a:pt x="20" y="16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6" name=""/>
            <p:cNvSpPr/>
            <p:nvPr/>
          </p:nvSpPr>
          <p:spPr>
            <a:xfrm>
              <a:off x="3430440" y="2729880"/>
              <a:ext cx="68760" cy="126000"/>
            </a:xfrm>
            <a:custGeom>
              <a:avLst/>
              <a:gdLst/>
              <a:ahLst/>
              <a:rect l="l" t="t" r="r" b="b"/>
              <a:pathLst>
                <a:path w="47" h="95">
                  <a:moveTo>
                    <a:pt x="42" y="0"/>
                  </a:moveTo>
                  <a:lnTo>
                    <a:pt x="47" y="37"/>
                  </a:lnTo>
                  <a:lnTo>
                    <a:pt x="31" y="37"/>
                  </a:lnTo>
                  <a:lnTo>
                    <a:pt x="31" y="53"/>
                  </a:lnTo>
                  <a:lnTo>
                    <a:pt x="6" y="79"/>
                  </a:lnTo>
                  <a:lnTo>
                    <a:pt x="6" y="84"/>
                  </a:lnTo>
                  <a:lnTo>
                    <a:pt x="0" y="9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7" name=""/>
            <p:cNvSpPr/>
            <p:nvPr/>
          </p:nvSpPr>
          <p:spPr>
            <a:xfrm>
              <a:off x="3340800" y="2567520"/>
              <a:ext cx="60120" cy="83520"/>
            </a:xfrm>
            <a:custGeom>
              <a:avLst/>
              <a:gdLst/>
              <a:ahLst/>
              <a:rect l="l" t="t" r="r" b="b"/>
              <a:pathLst>
                <a:path w="41" h="63">
                  <a:moveTo>
                    <a:pt x="0" y="0"/>
                  </a:moveTo>
                  <a:lnTo>
                    <a:pt x="36" y="63"/>
                  </a:lnTo>
                  <a:lnTo>
                    <a:pt x="41" y="6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720" bIns="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8" name=""/>
            <p:cNvSpPr/>
            <p:nvPr/>
          </p:nvSpPr>
          <p:spPr>
            <a:xfrm>
              <a:off x="3400920" y="2651400"/>
              <a:ext cx="7200" cy="792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0"/>
                  </a:moveTo>
                  <a:lnTo>
                    <a:pt x="5" y="0"/>
                  </a:lnTo>
                  <a:lnTo>
                    <a:pt x="5" y="6"/>
                  </a:lnTo>
                  <a:lnTo>
                    <a:pt x="5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9" name=""/>
            <p:cNvSpPr/>
            <p:nvPr/>
          </p:nvSpPr>
          <p:spPr>
            <a:xfrm>
              <a:off x="3408480" y="2659320"/>
              <a:ext cx="7200" cy="64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0" name=""/>
            <p:cNvSpPr/>
            <p:nvPr/>
          </p:nvSpPr>
          <p:spPr>
            <a:xfrm>
              <a:off x="3340800" y="2567520"/>
              <a:ext cx="74520" cy="98280"/>
            </a:xfrm>
            <a:custGeom>
              <a:avLst/>
              <a:gdLst/>
              <a:ahLst/>
              <a:rect l="l" t="t" r="r" b="b"/>
              <a:pathLst>
                <a:path w="51" h="74">
                  <a:moveTo>
                    <a:pt x="51" y="74"/>
                  </a:moveTo>
                  <a:lnTo>
                    <a:pt x="51" y="63"/>
                  </a:lnTo>
                  <a:lnTo>
                    <a:pt x="20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1" name=""/>
            <p:cNvSpPr/>
            <p:nvPr/>
          </p:nvSpPr>
          <p:spPr>
            <a:xfrm>
              <a:off x="4233600" y="2440080"/>
              <a:ext cx="74520" cy="35640"/>
            </a:xfrm>
            <a:custGeom>
              <a:avLst/>
              <a:gdLst/>
              <a:ahLst/>
              <a:rect l="l" t="t" r="r" b="b"/>
              <a:pathLst>
                <a:path w="51" h="27">
                  <a:moveTo>
                    <a:pt x="0" y="27"/>
                  </a:moveTo>
                  <a:lnTo>
                    <a:pt x="15" y="27"/>
                  </a:lnTo>
                  <a:lnTo>
                    <a:pt x="36" y="22"/>
                  </a:lnTo>
                  <a:lnTo>
                    <a:pt x="51" y="11"/>
                  </a:lnTo>
                  <a:lnTo>
                    <a:pt x="5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160" bIns="-11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2" name=""/>
            <p:cNvSpPr/>
            <p:nvPr/>
          </p:nvSpPr>
          <p:spPr>
            <a:xfrm>
              <a:off x="3120840" y="2553120"/>
              <a:ext cx="129240" cy="275040"/>
            </a:xfrm>
            <a:custGeom>
              <a:avLst/>
              <a:gdLst/>
              <a:ahLst/>
              <a:rect l="l" t="t" r="r" b="b"/>
              <a:pathLst>
                <a:path w="88" h="207">
                  <a:moveTo>
                    <a:pt x="88" y="0"/>
                  </a:moveTo>
                  <a:lnTo>
                    <a:pt x="62" y="11"/>
                  </a:lnTo>
                  <a:lnTo>
                    <a:pt x="72" y="48"/>
                  </a:lnTo>
                  <a:lnTo>
                    <a:pt x="57" y="53"/>
                  </a:lnTo>
                  <a:lnTo>
                    <a:pt x="0" y="64"/>
                  </a:lnTo>
                  <a:lnTo>
                    <a:pt x="5" y="101"/>
                  </a:lnTo>
                  <a:lnTo>
                    <a:pt x="10" y="101"/>
                  </a:lnTo>
                  <a:lnTo>
                    <a:pt x="15" y="127"/>
                  </a:lnTo>
                  <a:lnTo>
                    <a:pt x="15" y="143"/>
                  </a:lnTo>
                  <a:lnTo>
                    <a:pt x="15" y="149"/>
                  </a:lnTo>
                  <a:lnTo>
                    <a:pt x="10" y="154"/>
                  </a:lnTo>
                  <a:lnTo>
                    <a:pt x="20" y="154"/>
                  </a:lnTo>
                  <a:lnTo>
                    <a:pt x="26" y="180"/>
                  </a:lnTo>
                  <a:lnTo>
                    <a:pt x="26" y="191"/>
                  </a:lnTo>
                  <a:lnTo>
                    <a:pt x="15" y="191"/>
                  </a:lnTo>
                  <a:lnTo>
                    <a:pt x="10" y="207"/>
                  </a:lnTo>
                  <a:lnTo>
                    <a:pt x="5" y="20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3" name=""/>
            <p:cNvSpPr/>
            <p:nvPr/>
          </p:nvSpPr>
          <p:spPr>
            <a:xfrm>
              <a:off x="3635640" y="2638080"/>
              <a:ext cx="91080" cy="77040"/>
            </a:xfrm>
            <a:custGeom>
              <a:avLst/>
              <a:gdLst/>
              <a:ahLst/>
              <a:rect l="l" t="t" r="r" b="b"/>
              <a:pathLst>
                <a:path w="62" h="58">
                  <a:moveTo>
                    <a:pt x="57" y="5"/>
                  </a:moveTo>
                  <a:lnTo>
                    <a:pt x="15" y="10"/>
                  </a:lnTo>
                  <a:lnTo>
                    <a:pt x="5" y="21"/>
                  </a:lnTo>
                  <a:lnTo>
                    <a:pt x="5" y="37"/>
                  </a:lnTo>
                  <a:lnTo>
                    <a:pt x="5" y="42"/>
                  </a:lnTo>
                  <a:lnTo>
                    <a:pt x="15" y="42"/>
                  </a:lnTo>
                  <a:lnTo>
                    <a:pt x="15" y="53"/>
                  </a:lnTo>
                  <a:lnTo>
                    <a:pt x="26" y="58"/>
                  </a:lnTo>
                  <a:lnTo>
                    <a:pt x="15" y="53"/>
                  </a:lnTo>
                  <a:lnTo>
                    <a:pt x="10" y="47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0" y="16"/>
                  </a:lnTo>
                  <a:lnTo>
                    <a:pt x="10" y="10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41" y="5"/>
                  </a:lnTo>
                  <a:lnTo>
                    <a:pt x="46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240" bIns="30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4" name=""/>
            <p:cNvSpPr/>
            <p:nvPr/>
          </p:nvSpPr>
          <p:spPr>
            <a:xfrm flipH="1">
              <a:off x="3559320" y="2693880"/>
              <a:ext cx="52560" cy="64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5" name=""/>
            <p:cNvSpPr/>
            <p:nvPr/>
          </p:nvSpPr>
          <p:spPr>
            <a:xfrm>
              <a:off x="3377520" y="2680560"/>
              <a:ext cx="38160" cy="12960"/>
            </a:xfrm>
            <a:custGeom>
              <a:avLst/>
              <a:gdLst/>
              <a:ahLst/>
              <a:rect l="l" t="t" r="r" b="b"/>
              <a:pathLst>
                <a:path w="26" h="10">
                  <a:moveTo>
                    <a:pt x="0" y="5"/>
                  </a:moveTo>
                  <a:lnTo>
                    <a:pt x="21" y="0"/>
                  </a:lnTo>
                  <a:lnTo>
                    <a:pt x="26" y="0"/>
                  </a:lnTo>
                  <a:lnTo>
                    <a:pt x="26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6" name=""/>
            <p:cNvSpPr/>
            <p:nvPr/>
          </p:nvSpPr>
          <p:spPr>
            <a:xfrm>
              <a:off x="3975840" y="2567520"/>
              <a:ext cx="83520" cy="70200"/>
            </a:xfrm>
            <a:custGeom>
              <a:avLst/>
              <a:gdLst/>
              <a:ahLst/>
              <a:rect l="l" t="t" r="r" b="b"/>
              <a:pathLst>
                <a:path w="57" h="53">
                  <a:moveTo>
                    <a:pt x="0" y="53"/>
                  </a:moveTo>
                  <a:lnTo>
                    <a:pt x="5" y="37"/>
                  </a:lnTo>
                  <a:lnTo>
                    <a:pt x="5" y="42"/>
                  </a:lnTo>
                  <a:lnTo>
                    <a:pt x="31" y="10"/>
                  </a:lnTo>
                  <a:lnTo>
                    <a:pt x="31" y="0"/>
                  </a:lnTo>
                  <a:lnTo>
                    <a:pt x="41" y="16"/>
                  </a:lnTo>
                  <a:lnTo>
                    <a:pt x="47" y="26"/>
                  </a:lnTo>
                  <a:lnTo>
                    <a:pt x="57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400" bIns="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7" name=""/>
            <p:cNvSpPr/>
            <p:nvPr/>
          </p:nvSpPr>
          <p:spPr>
            <a:xfrm>
              <a:off x="4035960" y="2567520"/>
              <a:ext cx="23400" cy="5580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11" y="10"/>
                  </a:lnTo>
                  <a:lnTo>
                    <a:pt x="6" y="21"/>
                  </a:lnTo>
                  <a:lnTo>
                    <a:pt x="1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000" bIns="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8" name=""/>
            <p:cNvSpPr/>
            <p:nvPr/>
          </p:nvSpPr>
          <p:spPr>
            <a:xfrm>
              <a:off x="3120840" y="2666160"/>
              <a:ext cx="7560" cy="208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9" name=""/>
            <p:cNvSpPr/>
            <p:nvPr/>
          </p:nvSpPr>
          <p:spPr>
            <a:xfrm>
              <a:off x="3439080" y="2574360"/>
              <a:ext cx="256680" cy="97920"/>
            </a:xfrm>
            <a:custGeom>
              <a:avLst/>
              <a:gdLst/>
              <a:ahLst/>
              <a:rect l="l" t="t" r="r" b="b"/>
              <a:pathLst>
                <a:path w="175" h="74">
                  <a:moveTo>
                    <a:pt x="93" y="0"/>
                  </a:moveTo>
                  <a:lnTo>
                    <a:pt x="103" y="0"/>
                  </a:lnTo>
                  <a:lnTo>
                    <a:pt x="108" y="32"/>
                  </a:lnTo>
                  <a:lnTo>
                    <a:pt x="118" y="42"/>
                  </a:lnTo>
                  <a:lnTo>
                    <a:pt x="118" y="48"/>
                  </a:lnTo>
                  <a:lnTo>
                    <a:pt x="134" y="42"/>
                  </a:lnTo>
                  <a:lnTo>
                    <a:pt x="139" y="48"/>
                  </a:lnTo>
                  <a:lnTo>
                    <a:pt x="149" y="48"/>
                  </a:lnTo>
                  <a:lnTo>
                    <a:pt x="144" y="27"/>
                  </a:lnTo>
                  <a:lnTo>
                    <a:pt x="165" y="21"/>
                  </a:lnTo>
                  <a:lnTo>
                    <a:pt x="175" y="48"/>
                  </a:lnTo>
                  <a:lnTo>
                    <a:pt x="165" y="42"/>
                  </a:lnTo>
                  <a:lnTo>
                    <a:pt x="144" y="53"/>
                  </a:lnTo>
                  <a:lnTo>
                    <a:pt x="124" y="53"/>
                  </a:lnTo>
                  <a:lnTo>
                    <a:pt x="124" y="48"/>
                  </a:lnTo>
                  <a:lnTo>
                    <a:pt x="118" y="42"/>
                  </a:lnTo>
                  <a:lnTo>
                    <a:pt x="108" y="32"/>
                  </a:lnTo>
                  <a:lnTo>
                    <a:pt x="82" y="37"/>
                  </a:lnTo>
                  <a:lnTo>
                    <a:pt x="0" y="53"/>
                  </a:lnTo>
                  <a:lnTo>
                    <a:pt x="0" y="58"/>
                  </a:lnTo>
                  <a:lnTo>
                    <a:pt x="5" y="69"/>
                  </a:lnTo>
                  <a:lnTo>
                    <a:pt x="10" y="74"/>
                  </a:lnTo>
                  <a:lnTo>
                    <a:pt x="5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0" name=""/>
            <p:cNvSpPr/>
            <p:nvPr/>
          </p:nvSpPr>
          <p:spPr>
            <a:xfrm>
              <a:off x="3400920" y="2644560"/>
              <a:ext cx="196200" cy="77040"/>
            </a:xfrm>
            <a:custGeom>
              <a:avLst/>
              <a:gdLst/>
              <a:ahLst/>
              <a:rect l="l" t="t" r="r" b="b"/>
              <a:pathLst>
                <a:path w="134" h="58">
                  <a:moveTo>
                    <a:pt x="134" y="0"/>
                  </a:moveTo>
                  <a:lnTo>
                    <a:pt x="134" y="11"/>
                  </a:lnTo>
                  <a:lnTo>
                    <a:pt x="108" y="16"/>
                  </a:lnTo>
                  <a:lnTo>
                    <a:pt x="113" y="27"/>
                  </a:lnTo>
                  <a:lnTo>
                    <a:pt x="113" y="42"/>
                  </a:lnTo>
                  <a:lnTo>
                    <a:pt x="20" y="58"/>
                  </a:lnTo>
                  <a:lnTo>
                    <a:pt x="20" y="42"/>
                  </a:lnTo>
                  <a:lnTo>
                    <a:pt x="15" y="32"/>
                  </a:lnTo>
                  <a:lnTo>
                    <a:pt x="26" y="32"/>
                  </a:lnTo>
                  <a:lnTo>
                    <a:pt x="31" y="21"/>
                  </a:lnTo>
                  <a:lnTo>
                    <a:pt x="10" y="21"/>
                  </a:lnTo>
                  <a:lnTo>
                    <a:pt x="10" y="32"/>
                  </a:lnTo>
                  <a:lnTo>
                    <a:pt x="5" y="32"/>
                  </a:lnTo>
                  <a:lnTo>
                    <a:pt x="5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240" bIns="30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1" name=""/>
            <p:cNvSpPr/>
            <p:nvPr/>
          </p:nvSpPr>
          <p:spPr>
            <a:xfrm>
              <a:off x="3340800" y="2433600"/>
              <a:ext cx="180000" cy="140760"/>
            </a:xfrm>
            <a:custGeom>
              <a:avLst/>
              <a:gdLst/>
              <a:ahLst/>
              <a:rect l="l" t="t" r="r" b="b"/>
              <a:pathLst>
                <a:path w="123" h="106">
                  <a:moveTo>
                    <a:pt x="123" y="27"/>
                  </a:moveTo>
                  <a:lnTo>
                    <a:pt x="92" y="5"/>
                  </a:lnTo>
                  <a:lnTo>
                    <a:pt x="82" y="5"/>
                  </a:lnTo>
                  <a:lnTo>
                    <a:pt x="77" y="0"/>
                  </a:lnTo>
                  <a:lnTo>
                    <a:pt x="36" y="42"/>
                  </a:lnTo>
                  <a:lnTo>
                    <a:pt x="30" y="53"/>
                  </a:lnTo>
                  <a:lnTo>
                    <a:pt x="20" y="69"/>
                  </a:lnTo>
                  <a:lnTo>
                    <a:pt x="20" y="80"/>
                  </a:lnTo>
                  <a:lnTo>
                    <a:pt x="15" y="90"/>
                  </a:lnTo>
                  <a:lnTo>
                    <a:pt x="5" y="85"/>
                  </a:lnTo>
                  <a:lnTo>
                    <a:pt x="0" y="95"/>
                  </a:lnTo>
                  <a:lnTo>
                    <a:pt x="0" y="101"/>
                  </a:lnTo>
                  <a:lnTo>
                    <a:pt x="5" y="10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2" name=""/>
            <p:cNvSpPr/>
            <p:nvPr/>
          </p:nvSpPr>
          <p:spPr>
            <a:xfrm>
              <a:off x="3513960" y="2469240"/>
              <a:ext cx="23400" cy="97920"/>
            </a:xfrm>
            <a:custGeom>
              <a:avLst/>
              <a:gdLst/>
              <a:ahLst/>
              <a:rect l="l" t="t" r="r" b="b"/>
              <a:pathLst>
                <a:path w="16" h="74">
                  <a:moveTo>
                    <a:pt x="0" y="0"/>
                  </a:moveTo>
                  <a:lnTo>
                    <a:pt x="11" y="37"/>
                  </a:lnTo>
                  <a:lnTo>
                    <a:pt x="5" y="74"/>
                  </a:lnTo>
                  <a:lnTo>
                    <a:pt x="16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3" name=""/>
            <p:cNvSpPr/>
            <p:nvPr/>
          </p:nvSpPr>
          <p:spPr>
            <a:xfrm>
              <a:off x="3393720" y="2666160"/>
              <a:ext cx="45000" cy="91440"/>
            </a:xfrm>
            <a:custGeom>
              <a:avLst/>
              <a:gdLst/>
              <a:ahLst/>
              <a:rect l="l" t="t" r="r" b="b"/>
              <a:pathLst>
                <a:path w="31" h="69">
                  <a:moveTo>
                    <a:pt x="10" y="0"/>
                  </a:moveTo>
                  <a:lnTo>
                    <a:pt x="0" y="69"/>
                  </a:lnTo>
                  <a:lnTo>
                    <a:pt x="31" y="4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4" name=""/>
            <p:cNvSpPr/>
            <p:nvPr/>
          </p:nvSpPr>
          <p:spPr>
            <a:xfrm>
              <a:off x="3612240" y="2877480"/>
              <a:ext cx="15840" cy="64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5" name=""/>
            <p:cNvSpPr/>
            <p:nvPr/>
          </p:nvSpPr>
          <p:spPr>
            <a:xfrm flipH="1">
              <a:off x="3544200" y="2581200"/>
              <a:ext cx="30600" cy="10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6" name=""/>
            <p:cNvSpPr/>
            <p:nvPr/>
          </p:nvSpPr>
          <p:spPr>
            <a:xfrm>
              <a:off x="3537360" y="2581200"/>
              <a:ext cx="14400" cy="756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5" y="0"/>
                  </a:moveTo>
                  <a:lnTo>
                    <a:pt x="5" y="6"/>
                  </a:lnTo>
                  <a:lnTo>
                    <a:pt x="0" y="6"/>
                  </a:lnTo>
                  <a:lnTo>
                    <a:pt x="1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7" name=""/>
            <p:cNvSpPr/>
            <p:nvPr/>
          </p:nvSpPr>
          <p:spPr>
            <a:xfrm>
              <a:off x="3552120" y="2589120"/>
              <a:ext cx="23400" cy="108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0" y="0"/>
                  </a:moveTo>
                  <a:lnTo>
                    <a:pt x="10" y="0"/>
                  </a:lnTo>
                  <a:lnTo>
                    <a:pt x="10" y="0"/>
                  </a:lnTo>
                  <a:lnTo>
                    <a:pt x="1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8" name=""/>
            <p:cNvSpPr/>
            <p:nvPr/>
          </p:nvSpPr>
          <p:spPr>
            <a:xfrm>
              <a:off x="3575520" y="2589120"/>
              <a:ext cx="29160" cy="34560"/>
            </a:xfrm>
            <a:custGeom>
              <a:avLst/>
              <a:gdLst/>
              <a:ahLst/>
              <a:rect l="l" t="t" r="r" b="b"/>
              <a:pathLst>
                <a:path w="20" h="26">
                  <a:moveTo>
                    <a:pt x="0" y="0"/>
                  </a:moveTo>
                  <a:lnTo>
                    <a:pt x="5" y="5"/>
                  </a:lnTo>
                  <a:lnTo>
                    <a:pt x="20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9" name=""/>
            <p:cNvSpPr/>
            <p:nvPr/>
          </p:nvSpPr>
          <p:spPr>
            <a:xfrm flipH="1" flipV="1">
              <a:off x="3583080" y="2623680"/>
              <a:ext cx="7200" cy="144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0" name=""/>
            <p:cNvSpPr/>
            <p:nvPr/>
          </p:nvSpPr>
          <p:spPr>
            <a:xfrm flipH="1">
              <a:off x="3257280" y="2806920"/>
              <a:ext cx="21600" cy="424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1" name=""/>
            <p:cNvSpPr/>
            <p:nvPr/>
          </p:nvSpPr>
          <p:spPr>
            <a:xfrm>
              <a:off x="3166200" y="2883960"/>
              <a:ext cx="52560" cy="140760"/>
            </a:xfrm>
            <a:custGeom>
              <a:avLst/>
              <a:gdLst/>
              <a:ahLst/>
              <a:rect l="l" t="t" r="r" b="b"/>
              <a:pathLst>
                <a:path w="36" h="106">
                  <a:moveTo>
                    <a:pt x="0" y="106"/>
                  </a:moveTo>
                  <a:lnTo>
                    <a:pt x="31" y="96"/>
                  </a:lnTo>
                  <a:lnTo>
                    <a:pt x="20" y="53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2" name=""/>
            <p:cNvSpPr/>
            <p:nvPr/>
          </p:nvSpPr>
          <p:spPr>
            <a:xfrm flipH="1">
              <a:off x="3195360" y="2905560"/>
              <a:ext cx="23400" cy="424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3" name=""/>
            <p:cNvSpPr/>
            <p:nvPr/>
          </p:nvSpPr>
          <p:spPr>
            <a:xfrm>
              <a:off x="4044960" y="2476080"/>
              <a:ext cx="188640" cy="42480"/>
            </a:xfrm>
            <a:custGeom>
              <a:avLst/>
              <a:gdLst/>
              <a:ahLst/>
              <a:rect l="l" t="t" r="r" b="b"/>
              <a:pathLst>
                <a:path w="129" h="32">
                  <a:moveTo>
                    <a:pt x="0" y="10"/>
                  </a:moveTo>
                  <a:lnTo>
                    <a:pt x="5" y="32"/>
                  </a:lnTo>
                  <a:lnTo>
                    <a:pt x="46" y="26"/>
                  </a:lnTo>
                  <a:lnTo>
                    <a:pt x="51" y="26"/>
                  </a:lnTo>
                  <a:lnTo>
                    <a:pt x="56" y="21"/>
                  </a:lnTo>
                  <a:lnTo>
                    <a:pt x="93" y="16"/>
                  </a:lnTo>
                  <a:lnTo>
                    <a:pt x="103" y="5"/>
                  </a:lnTo>
                  <a:lnTo>
                    <a:pt x="129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4" name=""/>
            <p:cNvSpPr/>
            <p:nvPr/>
          </p:nvSpPr>
          <p:spPr>
            <a:xfrm>
              <a:off x="4233600" y="2448360"/>
              <a:ext cx="91080" cy="27720"/>
            </a:xfrm>
            <a:custGeom>
              <a:avLst/>
              <a:gdLst/>
              <a:ahLst/>
              <a:rect l="l" t="t" r="r" b="b"/>
              <a:pathLst>
                <a:path w="62" h="21">
                  <a:moveTo>
                    <a:pt x="0" y="21"/>
                  </a:moveTo>
                  <a:lnTo>
                    <a:pt x="15" y="16"/>
                  </a:lnTo>
                  <a:lnTo>
                    <a:pt x="41" y="10"/>
                  </a:lnTo>
                  <a:lnTo>
                    <a:pt x="6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5" name=""/>
            <p:cNvSpPr/>
            <p:nvPr/>
          </p:nvSpPr>
          <p:spPr>
            <a:xfrm>
              <a:off x="4324680" y="2440080"/>
              <a:ext cx="21600" cy="7920"/>
            </a:xfrm>
            <a:custGeom>
              <a:avLst/>
              <a:gdLst/>
              <a:ahLst/>
              <a:rect l="l" t="t" r="r" b="b"/>
              <a:pathLst>
                <a:path w="15" h="6">
                  <a:moveTo>
                    <a:pt x="0" y="6"/>
                  </a:moveTo>
                  <a:lnTo>
                    <a:pt x="5" y="6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6" name=""/>
            <p:cNvSpPr/>
            <p:nvPr/>
          </p:nvSpPr>
          <p:spPr>
            <a:xfrm>
              <a:off x="4339440" y="2433600"/>
              <a:ext cx="60120" cy="106200"/>
            </a:xfrm>
            <a:custGeom>
              <a:avLst/>
              <a:gdLst/>
              <a:ahLst/>
              <a:rect l="l" t="t" r="r" b="b"/>
              <a:pathLst>
                <a:path w="41" h="80">
                  <a:moveTo>
                    <a:pt x="5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5" y="27"/>
                  </a:lnTo>
                  <a:lnTo>
                    <a:pt x="26" y="21"/>
                  </a:lnTo>
                  <a:lnTo>
                    <a:pt x="41" y="27"/>
                  </a:lnTo>
                  <a:lnTo>
                    <a:pt x="36" y="58"/>
                  </a:lnTo>
                  <a:lnTo>
                    <a:pt x="41" y="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7" name=""/>
            <p:cNvSpPr/>
            <p:nvPr/>
          </p:nvSpPr>
          <p:spPr>
            <a:xfrm>
              <a:off x="4399560" y="2539800"/>
              <a:ext cx="15840" cy="1296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11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8" name=""/>
            <p:cNvSpPr/>
            <p:nvPr/>
          </p:nvSpPr>
          <p:spPr>
            <a:xfrm>
              <a:off x="4415760" y="2553120"/>
              <a:ext cx="1440" cy="27720"/>
            </a:xfrm>
            <a:custGeom>
              <a:avLst/>
              <a:gdLst/>
              <a:ahLst/>
              <a:rect l="l" t="t" r="r" b="b"/>
              <a:pathLst>
                <a:path w="0" h="21">
                  <a:moveTo>
                    <a:pt x="0" y="0"/>
                  </a:moveTo>
                  <a:lnTo>
                    <a:pt x="0" y="5"/>
                  </a:lnTo>
                  <a:lnTo>
                    <a:pt x="0" y="16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9" name=""/>
            <p:cNvSpPr/>
            <p:nvPr/>
          </p:nvSpPr>
          <p:spPr>
            <a:xfrm>
              <a:off x="4415760" y="2581200"/>
              <a:ext cx="113040" cy="35640"/>
            </a:xfrm>
            <a:custGeom>
              <a:avLst/>
              <a:gdLst/>
              <a:ahLst/>
              <a:rect l="l" t="t" r="r" b="b"/>
              <a:pathLst>
                <a:path w="77" h="27">
                  <a:moveTo>
                    <a:pt x="0" y="0"/>
                  </a:moveTo>
                  <a:lnTo>
                    <a:pt x="15" y="6"/>
                  </a:lnTo>
                  <a:lnTo>
                    <a:pt x="15" y="11"/>
                  </a:lnTo>
                  <a:lnTo>
                    <a:pt x="25" y="27"/>
                  </a:lnTo>
                  <a:lnTo>
                    <a:pt x="56" y="22"/>
                  </a:lnTo>
                  <a:lnTo>
                    <a:pt x="56" y="11"/>
                  </a:lnTo>
                  <a:lnTo>
                    <a:pt x="62" y="11"/>
                  </a:lnTo>
                  <a:lnTo>
                    <a:pt x="62" y="6"/>
                  </a:lnTo>
                  <a:lnTo>
                    <a:pt x="77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160" bIns="-11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0" name=""/>
            <p:cNvSpPr/>
            <p:nvPr/>
          </p:nvSpPr>
          <p:spPr>
            <a:xfrm>
              <a:off x="3999240" y="2489040"/>
              <a:ext cx="52560" cy="35640"/>
            </a:xfrm>
            <a:custGeom>
              <a:avLst/>
              <a:gdLst/>
              <a:ahLst/>
              <a:rect l="l" t="t" r="r" b="b"/>
              <a:pathLst>
                <a:path w="36" h="27">
                  <a:moveTo>
                    <a:pt x="31" y="0"/>
                  </a:moveTo>
                  <a:lnTo>
                    <a:pt x="36" y="22"/>
                  </a:lnTo>
                  <a:lnTo>
                    <a:pt x="0" y="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160" bIns="-11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1" name=""/>
            <p:cNvSpPr/>
            <p:nvPr/>
          </p:nvSpPr>
          <p:spPr>
            <a:xfrm>
              <a:off x="3999240" y="2469240"/>
              <a:ext cx="256680" cy="62280"/>
            </a:xfrm>
            <a:custGeom>
              <a:avLst/>
              <a:gdLst/>
              <a:ahLst/>
              <a:rect l="l" t="t" r="r" b="b"/>
              <a:pathLst>
                <a:path w="175" h="47">
                  <a:moveTo>
                    <a:pt x="0" y="47"/>
                  </a:moveTo>
                  <a:lnTo>
                    <a:pt x="77" y="31"/>
                  </a:lnTo>
                  <a:lnTo>
                    <a:pt x="82" y="37"/>
                  </a:lnTo>
                  <a:lnTo>
                    <a:pt x="87" y="31"/>
                  </a:lnTo>
                  <a:lnTo>
                    <a:pt x="124" y="26"/>
                  </a:lnTo>
                  <a:lnTo>
                    <a:pt x="139" y="10"/>
                  </a:lnTo>
                  <a:lnTo>
                    <a:pt x="17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480" bIns="15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2" name=""/>
            <p:cNvSpPr/>
            <p:nvPr/>
          </p:nvSpPr>
          <p:spPr>
            <a:xfrm>
              <a:off x="4255920" y="2454840"/>
              <a:ext cx="68760" cy="14400"/>
            </a:xfrm>
            <a:custGeom>
              <a:avLst/>
              <a:gdLst/>
              <a:ahLst/>
              <a:rect l="l" t="t" r="r" b="b"/>
              <a:pathLst>
                <a:path w="47" h="11">
                  <a:moveTo>
                    <a:pt x="0" y="11"/>
                  </a:moveTo>
                  <a:lnTo>
                    <a:pt x="11" y="11"/>
                  </a:lnTo>
                  <a:lnTo>
                    <a:pt x="31" y="5"/>
                  </a:lnTo>
                  <a:lnTo>
                    <a:pt x="4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3" name=""/>
            <p:cNvSpPr/>
            <p:nvPr/>
          </p:nvSpPr>
          <p:spPr>
            <a:xfrm>
              <a:off x="4324680" y="2440080"/>
              <a:ext cx="21600" cy="14760"/>
            </a:xfrm>
            <a:custGeom>
              <a:avLst/>
              <a:gdLst/>
              <a:ahLst/>
              <a:rect l="l" t="t" r="r" b="b"/>
              <a:pathLst>
                <a:path w="15" h="11">
                  <a:moveTo>
                    <a:pt x="0" y="11"/>
                  </a:moveTo>
                  <a:lnTo>
                    <a:pt x="5" y="6"/>
                  </a:lnTo>
                  <a:lnTo>
                    <a:pt x="10" y="6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040" bIns="-32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4" name=""/>
            <p:cNvSpPr/>
            <p:nvPr/>
          </p:nvSpPr>
          <p:spPr>
            <a:xfrm>
              <a:off x="4346640" y="2440080"/>
              <a:ext cx="83160" cy="14760"/>
            </a:xfrm>
            <a:custGeom>
              <a:avLst/>
              <a:gdLst/>
              <a:ahLst/>
              <a:rect l="l" t="t" r="r" b="b"/>
              <a:pathLst>
                <a:path w="57" h="11">
                  <a:moveTo>
                    <a:pt x="0" y="0"/>
                  </a:moveTo>
                  <a:lnTo>
                    <a:pt x="10" y="0"/>
                  </a:lnTo>
                  <a:lnTo>
                    <a:pt x="16" y="0"/>
                  </a:lnTo>
                  <a:lnTo>
                    <a:pt x="26" y="11"/>
                  </a:lnTo>
                  <a:lnTo>
                    <a:pt x="57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040" bIns="-32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5" name=""/>
            <p:cNvSpPr/>
            <p:nvPr/>
          </p:nvSpPr>
          <p:spPr>
            <a:xfrm>
              <a:off x="4430160" y="2454840"/>
              <a:ext cx="38160" cy="20880"/>
            </a:xfrm>
            <a:custGeom>
              <a:avLst/>
              <a:gdLst/>
              <a:ahLst/>
              <a:rect l="l" t="t" r="r" b="b"/>
              <a:pathLst>
                <a:path w="26" h="16">
                  <a:moveTo>
                    <a:pt x="0" y="0"/>
                  </a:moveTo>
                  <a:lnTo>
                    <a:pt x="5" y="5"/>
                  </a:lnTo>
                  <a:lnTo>
                    <a:pt x="15" y="11"/>
                  </a:lnTo>
                  <a:lnTo>
                    <a:pt x="26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6" name=""/>
            <p:cNvSpPr/>
            <p:nvPr/>
          </p:nvSpPr>
          <p:spPr>
            <a:xfrm>
              <a:off x="4468320" y="2476080"/>
              <a:ext cx="21600" cy="2124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0"/>
                  </a:moveTo>
                  <a:lnTo>
                    <a:pt x="5" y="5"/>
                  </a:lnTo>
                  <a:lnTo>
                    <a:pt x="10" y="10"/>
                  </a:lnTo>
                  <a:lnTo>
                    <a:pt x="15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7" name=""/>
            <p:cNvSpPr/>
            <p:nvPr/>
          </p:nvSpPr>
          <p:spPr>
            <a:xfrm>
              <a:off x="4490280" y="2497320"/>
              <a:ext cx="23400" cy="5544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0" y="10"/>
                  </a:lnTo>
                  <a:lnTo>
                    <a:pt x="11" y="32"/>
                  </a:lnTo>
                  <a:lnTo>
                    <a:pt x="1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8" name=""/>
            <p:cNvSpPr/>
            <p:nvPr/>
          </p:nvSpPr>
          <p:spPr>
            <a:xfrm>
              <a:off x="4514040" y="2553120"/>
              <a:ext cx="1080" cy="108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9" name=""/>
            <p:cNvSpPr/>
            <p:nvPr/>
          </p:nvSpPr>
          <p:spPr>
            <a:xfrm>
              <a:off x="4468320" y="2476080"/>
              <a:ext cx="38160" cy="77040"/>
            </a:xfrm>
            <a:custGeom>
              <a:avLst/>
              <a:gdLst/>
              <a:ahLst/>
              <a:rect l="l" t="t" r="r" b="b"/>
              <a:pathLst>
                <a:path w="26" h="58">
                  <a:moveTo>
                    <a:pt x="0" y="0"/>
                  </a:moveTo>
                  <a:lnTo>
                    <a:pt x="10" y="16"/>
                  </a:lnTo>
                  <a:lnTo>
                    <a:pt x="20" y="37"/>
                  </a:lnTo>
                  <a:lnTo>
                    <a:pt x="26" y="5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240" bIns="30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0" name=""/>
            <p:cNvSpPr/>
            <p:nvPr/>
          </p:nvSpPr>
          <p:spPr>
            <a:xfrm>
              <a:off x="4506840" y="2553120"/>
              <a:ext cx="7200" cy="64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1" name=""/>
            <p:cNvSpPr/>
            <p:nvPr/>
          </p:nvSpPr>
          <p:spPr>
            <a:xfrm>
              <a:off x="4514040" y="2559600"/>
              <a:ext cx="7200" cy="1476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6"/>
                  </a:lnTo>
                  <a:lnTo>
                    <a:pt x="5" y="6"/>
                  </a:lnTo>
                  <a:lnTo>
                    <a:pt x="5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040" bIns="-32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2" name=""/>
            <p:cNvSpPr/>
            <p:nvPr/>
          </p:nvSpPr>
          <p:spPr>
            <a:xfrm>
              <a:off x="4514040" y="2553120"/>
              <a:ext cx="45000" cy="140760"/>
            </a:xfrm>
            <a:custGeom>
              <a:avLst/>
              <a:gdLst/>
              <a:ahLst/>
              <a:rect l="l" t="t" r="r" b="b"/>
              <a:pathLst>
                <a:path w="31" h="106">
                  <a:moveTo>
                    <a:pt x="5" y="16"/>
                  </a:moveTo>
                  <a:lnTo>
                    <a:pt x="15" y="53"/>
                  </a:lnTo>
                  <a:lnTo>
                    <a:pt x="26" y="58"/>
                  </a:lnTo>
                  <a:lnTo>
                    <a:pt x="20" y="69"/>
                  </a:lnTo>
                  <a:lnTo>
                    <a:pt x="20" y="74"/>
                  </a:lnTo>
                  <a:lnTo>
                    <a:pt x="26" y="80"/>
                  </a:lnTo>
                  <a:lnTo>
                    <a:pt x="20" y="80"/>
                  </a:lnTo>
                  <a:lnTo>
                    <a:pt x="20" y="101"/>
                  </a:lnTo>
                  <a:lnTo>
                    <a:pt x="26" y="101"/>
                  </a:lnTo>
                  <a:lnTo>
                    <a:pt x="26" y="106"/>
                  </a:lnTo>
                  <a:lnTo>
                    <a:pt x="26" y="80"/>
                  </a:lnTo>
                  <a:lnTo>
                    <a:pt x="26" y="80"/>
                  </a:lnTo>
                  <a:lnTo>
                    <a:pt x="26" y="74"/>
                  </a:lnTo>
                  <a:lnTo>
                    <a:pt x="26" y="69"/>
                  </a:lnTo>
                  <a:lnTo>
                    <a:pt x="31" y="58"/>
                  </a:lnTo>
                  <a:lnTo>
                    <a:pt x="15" y="53"/>
                  </a:lnTo>
                  <a:lnTo>
                    <a:pt x="10" y="16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3" name=""/>
            <p:cNvSpPr/>
            <p:nvPr/>
          </p:nvSpPr>
          <p:spPr>
            <a:xfrm>
              <a:off x="4346640" y="2440080"/>
              <a:ext cx="189000" cy="204480"/>
            </a:xfrm>
            <a:custGeom>
              <a:avLst/>
              <a:gdLst/>
              <a:ahLst/>
              <a:rect l="l" t="t" r="r" b="b"/>
              <a:pathLst>
                <a:path w="129" h="154">
                  <a:moveTo>
                    <a:pt x="0" y="0"/>
                  </a:moveTo>
                  <a:lnTo>
                    <a:pt x="10" y="22"/>
                  </a:lnTo>
                  <a:lnTo>
                    <a:pt x="21" y="22"/>
                  </a:lnTo>
                  <a:lnTo>
                    <a:pt x="31" y="22"/>
                  </a:lnTo>
                  <a:lnTo>
                    <a:pt x="31" y="53"/>
                  </a:lnTo>
                  <a:lnTo>
                    <a:pt x="36" y="75"/>
                  </a:lnTo>
                  <a:lnTo>
                    <a:pt x="41" y="85"/>
                  </a:lnTo>
                  <a:lnTo>
                    <a:pt x="41" y="101"/>
                  </a:lnTo>
                  <a:lnTo>
                    <a:pt x="47" y="106"/>
                  </a:lnTo>
                  <a:lnTo>
                    <a:pt x="62" y="117"/>
                  </a:lnTo>
                  <a:lnTo>
                    <a:pt x="72" y="133"/>
                  </a:lnTo>
                  <a:lnTo>
                    <a:pt x="103" y="133"/>
                  </a:lnTo>
                  <a:lnTo>
                    <a:pt x="98" y="143"/>
                  </a:lnTo>
                  <a:lnTo>
                    <a:pt x="114" y="154"/>
                  </a:lnTo>
                  <a:lnTo>
                    <a:pt x="124" y="154"/>
                  </a:lnTo>
                  <a:lnTo>
                    <a:pt x="124" y="143"/>
                  </a:lnTo>
                  <a:lnTo>
                    <a:pt x="129" y="14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4" name=""/>
            <p:cNvSpPr/>
            <p:nvPr/>
          </p:nvSpPr>
          <p:spPr>
            <a:xfrm>
              <a:off x="4536000" y="2630160"/>
              <a:ext cx="15840" cy="1080"/>
            </a:xfrm>
            <a:custGeom>
              <a:avLst/>
              <a:gdLst/>
              <a:ahLst/>
              <a:rect l="l" t="t" r="r" b="b"/>
              <a:pathLst>
                <a:path w="11" h="0">
                  <a:moveTo>
                    <a:pt x="0" y="0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5" name=""/>
            <p:cNvSpPr/>
            <p:nvPr/>
          </p:nvSpPr>
          <p:spPr>
            <a:xfrm>
              <a:off x="4536000" y="2630160"/>
              <a:ext cx="15840" cy="1080"/>
            </a:xfrm>
            <a:custGeom>
              <a:avLst/>
              <a:gdLst/>
              <a:ahLst/>
              <a:rect l="l" t="t" r="r" b="b"/>
              <a:pathLst>
                <a:path w="11" h="0">
                  <a:moveTo>
                    <a:pt x="11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6" name=""/>
            <p:cNvSpPr/>
            <p:nvPr/>
          </p:nvSpPr>
          <p:spPr>
            <a:xfrm flipH="1">
              <a:off x="4528800" y="2630160"/>
              <a:ext cx="7200" cy="10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7" name=""/>
            <p:cNvSpPr/>
            <p:nvPr/>
          </p:nvSpPr>
          <p:spPr>
            <a:xfrm>
              <a:off x="4528800" y="2630160"/>
              <a:ext cx="1080" cy="1440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8" name=""/>
            <p:cNvSpPr/>
            <p:nvPr/>
          </p:nvSpPr>
          <p:spPr>
            <a:xfrm>
              <a:off x="4528800" y="2644560"/>
              <a:ext cx="1080" cy="1476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040" bIns="-32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9" name=""/>
            <p:cNvSpPr/>
            <p:nvPr/>
          </p:nvSpPr>
          <p:spPr>
            <a:xfrm>
              <a:off x="4528800" y="2644560"/>
              <a:ext cx="1080" cy="1476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11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040" bIns="-32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50" name=""/>
          <p:cNvSpPr/>
          <p:nvPr/>
        </p:nvSpPr>
        <p:spPr>
          <a:xfrm>
            <a:off x="5180400" y="2936880"/>
            <a:ext cx="523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MAAC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51" name=""/>
          <p:cNvGrpSpPr/>
          <p:nvPr/>
        </p:nvGrpSpPr>
        <p:grpSpPr>
          <a:xfrm>
            <a:off x="792000" y="1979640"/>
            <a:ext cx="5100480" cy="2548080"/>
            <a:chOff x="792000" y="1979640"/>
            <a:chExt cx="5100480" cy="2548080"/>
          </a:xfrm>
        </p:grpSpPr>
        <p:sp>
          <p:nvSpPr>
            <p:cNvPr id="1452" name=""/>
            <p:cNvSpPr/>
            <p:nvPr/>
          </p:nvSpPr>
          <p:spPr>
            <a:xfrm>
              <a:off x="5785920" y="2279160"/>
              <a:ext cx="106560" cy="330120"/>
            </a:xfrm>
            <a:custGeom>
              <a:avLst/>
              <a:gdLst/>
              <a:ahLst/>
              <a:rect l="l" t="t" r="r" b="b"/>
              <a:pathLst>
                <a:path w="67" h="228">
                  <a:moveTo>
                    <a:pt x="0" y="0"/>
                  </a:moveTo>
                  <a:lnTo>
                    <a:pt x="0" y="26"/>
                  </a:lnTo>
                  <a:lnTo>
                    <a:pt x="6" y="69"/>
                  </a:lnTo>
                  <a:lnTo>
                    <a:pt x="6" y="79"/>
                  </a:lnTo>
                  <a:lnTo>
                    <a:pt x="0" y="85"/>
                  </a:lnTo>
                  <a:lnTo>
                    <a:pt x="0" y="95"/>
                  </a:lnTo>
                  <a:lnTo>
                    <a:pt x="0" y="111"/>
                  </a:lnTo>
                  <a:lnTo>
                    <a:pt x="16" y="127"/>
                  </a:lnTo>
                  <a:lnTo>
                    <a:pt x="21" y="138"/>
                  </a:lnTo>
                  <a:lnTo>
                    <a:pt x="42" y="185"/>
                  </a:lnTo>
                  <a:lnTo>
                    <a:pt x="62" y="196"/>
                  </a:lnTo>
                  <a:lnTo>
                    <a:pt x="67" y="201"/>
                  </a:lnTo>
                  <a:lnTo>
                    <a:pt x="62" y="222"/>
                  </a:lnTo>
                  <a:lnTo>
                    <a:pt x="67" y="22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3" name=""/>
            <p:cNvSpPr/>
            <p:nvPr/>
          </p:nvSpPr>
          <p:spPr>
            <a:xfrm>
              <a:off x="1047600" y="2423880"/>
              <a:ext cx="148320" cy="1443600"/>
            </a:xfrm>
            <a:custGeom>
              <a:avLst/>
              <a:gdLst/>
              <a:ahLst/>
              <a:rect l="l" t="t" r="r" b="b"/>
              <a:pathLst>
                <a:path w="93" h="997">
                  <a:moveTo>
                    <a:pt x="0" y="997"/>
                  </a:moveTo>
                  <a:lnTo>
                    <a:pt x="51" y="912"/>
                  </a:lnTo>
                  <a:lnTo>
                    <a:pt x="93" y="483"/>
                  </a:lnTo>
                  <a:lnTo>
                    <a:pt x="82" y="27"/>
                  </a:lnTo>
                  <a:lnTo>
                    <a:pt x="67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4" name=""/>
            <p:cNvSpPr/>
            <p:nvPr/>
          </p:nvSpPr>
          <p:spPr>
            <a:xfrm>
              <a:off x="1170000" y="3276720"/>
              <a:ext cx="659160" cy="605160"/>
            </a:xfrm>
            <a:custGeom>
              <a:avLst/>
              <a:gdLst/>
              <a:ahLst/>
              <a:rect l="l" t="t" r="r" b="b"/>
              <a:pathLst>
                <a:path w="413" h="418">
                  <a:moveTo>
                    <a:pt x="0" y="418"/>
                  </a:moveTo>
                  <a:lnTo>
                    <a:pt x="0" y="413"/>
                  </a:lnTo>
                  <a:lnTo>
                    <a:pt x="191" y="339"/>
                  </a:lnTo>
                  <a:lnTo>
                    <a:pt x="196" y="323"/>
                  </a:lnTo>
                  <a:lnTo>
                    <a:pt x="196" y="312"/>
                  </a:lnTo>
                  <a:lnTo>
                    <a:pt x="202" y="307"/>
                  </a:lnTo>
                  <a:lnTo>
                    <a:pt x="222" y="265"/>
                  </a:lnTo>
                  <a:lnTo>
                    <a:pt x="233" y="233"/>
                  </a:lnTo>
                  <a:lnTo>
                    <a:pt x="403" y="79"/>
                  </a:lnTo>
                  <a:lnTo>
                    <a:pt x="413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5" name=""/>
            <p:cNvSpPr/>
            <p:nvPr/>
          </p:nvSpPr>
          <p:spPr>
            <a:xfrm>
              <a:off x="3033360" y="2393640"/>
              <a:ext cx="379800" cy="168840"/>
            </a:xfrm>
            <a:custGeom>
              <a:avLst/>
              <a:gdLst/>
              <a:ahLst/>
              <a:rect l="l" t="t" r="r" b="b"/>
              <a:pathLst>
                <a:path w="238" h="117">
                  <a:moveTo>
                    <a:pt x="0" y="0"/>
                  </a:moveTo>
                  <a:lnTo>
                    <a:pt x="238" y="106"/>
                  </a:lnTo>
                  <a:lnTo>
                    <a:pt x="238" y="11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6" name=""/>
            <p:cNvSpPr/>
            <p:nvPr/>
          </p:nvSpPr>
          <p:spPr>
            <a:xfrm>
              <a:off x="3413520" y="2562840"/>
              <a:ext cx="81360" cy="14760"/>
            </a:xfrm>
            <a:custGeom>
              <a:avLst/>
              <a:gdLst/>
              <a:ahLst/>
              <a:rect l="l" t="t" r="r" b="b"/>
              <a:pathLst>
                <a:path w="51" h="10">
                  <a:moveTo>
                    <a:pt x="0" y="0"/>
                  </a:moveTo>
                  <a:lnTo>
                    <a:pt x="10" y="5"/>
                  </a:lnTo>
                  <a:lnTo>
                    <a:pt x="30" y="5"/>
                  </a:lnTo>
                  <a:lnTo>
                    <a:pt x="51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040" bIns="-32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7" name=""/>
            <p:cNvSpPr/>
            <p:nvPr/>
          </p:nvSpPr>
          <p:spPr>
            <a:xfrm>
              <a:off x="3494880" y="2577600"/>
              <a:ext cx="41040" cy="3168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0" y="0"/>
                  </a:moveTo>
                  <a:lnTo>
                    <a:pt x="5" y="6"/>
                  </a:lnTo>
                  <a:lnTo>
                    <a:pt x="16" y="16"/>
                  </a:lnTo>
                  <a:lnTo>
                    <a:pt x="26" y="2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8" name=""/>
            <p:cNvSpPr/>
            <p:nvPr/>
          </p:nvSpPr>
          <p:spPr>
            <a:xfrm>
              <a:off x="3536280" y="2609640"/>
              <a:ext cx="33480" cy="108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9" name=""/>
            <p:cNvSpPr/>
            <p:nvPr/>
          </p:nvSpPr>
          <p:spPr>
            <a:xfrm>
              <a:off x="2999880" y="2416680"/>
              <a:ext cx="841320" cy="62280"/>
            </a:xfrm>
            <a:custGeom>
              <a:avLst/>
              <a:gdLst/>
              <a:ahLst/>
              <a:rect l="l" t="t" r="r" b="b"/>
              <a:pathLst>
                <a:path w="527" h="43">
                  <a:moveTo>
                    <a:pt x="0" y="11"/>
                  </a:moveTo>
                  <a:lnTo>
                    <a:pt x="6" y="0"/>
                  </a:lnTo>
                  <a:lnTo>
                    <a:pt x="78" y="5"/>
                  </a:lnTo>
                  <a:lnTo>
                    <a:pt x="155" y="43"/>
                  </a:lnTo>
                  <a:lnTo>
                    <a:pt x="517" y="27"/>
                  </a:lnTo>
                  <a:lnTo>
                    <a:pt x="527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480" bIns="15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0" name=""/>
            <p:cNvSpPr/>
            <p:nvPr/>
          </p:nvSpPr>
          <p:spPr>
            <a:xfrm>
              <a:off x="3807720" y="3706920"/>
              <a:ext cx="734040" cy="820800"/>
            </a:xfrm>
            <a:custGeom>
              <a:avLst/>
              <a:gdLst/>
              <a:ahLst/>
              <a:rect l="l" t="t" r="r" b="b"/>
              <a:pathLst>
                <a:path w="460" h="567">
                  <a:moveTo>
                    <a:pt x="0" y="561"/>
                  </a:moveTo>
                  <a:lnTo>
                    <a:pt x="16" y="561"/>
                  </a:lnTo>
                  <a:lnTo>
                    <a:pt x="21" y="556"/>
                  </a:lnTo>
                  <a:lnTo>
                    <a:pt x="52" y="556"/>
                  </a:lnTo>
                  <a:lnTo>
                    <a:pt x="57" y="556"/>
                  </a:lnTo>
                  <a:lnTo>
                    <a:pt x="124" y="556"/>
                  </a:lnTo>
                  <a:lnTo>
                    <a:pt x="181" y="561"/>
                  </a:lnTo>
                  <a:lnTo>
                    <a:pt x="191" y="561"/>
                  </a:lnTo>
                  <a:lnTo>
                    <a:pt x="202" y="567"/>
                  </a:lnTo>
                  <a:lnTo>
                    <a:pt x="217" y="561"/>
                  </a:lnTo>
                  <a:lnTo>
                    <a:pt x="243" y="561"/>
                  </a:lnTo>
                  <a:lnTo>
                    <a:pt x="238" y="514"/>
                  </a:lnTo>
                  <a:lnTo>
                    <a:pt x="238" y="498"/>
                  </a:lnTo>
                  <a:lnTo>
                    <a:pt x="243" y="429"/>
                  </a:lnTo>
                  <a:lnTo>
                    <a:pt x="238" y="408"/>
                  </a:lnTo>
                  <a:lnTo>
                    <a:pt x="243" y="355"/>
                  </a:lnTo>
                  <a:lnTo>
                    <a:pt x="238" y="349"/>
                  </a:lnTo>
                  <a:lnTo>
                    <a:pt x="243" y="328"/>
                  </a:lnTo>
                  <a:lnTo>
                    <a:pt x="248" y="339"/>
                  </a:lnTo>
                  <a:lnTo>
                    <a:pt x="248" y="323"/>
                  </a:lnTo>
                  <a:lnTo>
                    <a:pt x="274" y="286"/>
                  </a:lnTo>
                  <a:lnTo>
                    <a:pt x="279" y="280"/>
                  </a:lnTo>
                  <a:lnTo>
                    <a:pt x="310" y="270"/>
                  </a:lnTo>
                  <a:lnTo>
                    <a:pt x="372" y="217"/>
                  </a:lnTo>
                  <a:lnTo>
                    <a:pt x="460" y="132"/>
                  </a:lnTo>
                  <a:lnTo>
                    <a:pt x="418" y="148"/>
                  </a:lnTo>
                  <a:lnTo>
                    <a:pt x="377" y="159"/>
                  </a:lnTo>
                  <a:lnTo>
                    <a:pt x="362" y="169"/>
                  </a:lnTo>
                  <a:lnTo>
                    <a:pt x="331" y="180"/>
                  </a:lnTo>
                  <a:lnTo>
                    <a:pt x="320" y="164"/>
                  </a:lnTo>
                  <a:lnTo>
                    <a:pt x="264" y="116"/>
                  </a:lnTo>
                  <a:lnTo>
                    <a:pt x="258" y="106"/>
                  </a:lnTo>
                  <a:lnTo>
                    <a:pt x="253" y="100"/>
                  </a:lnTo>
                  <a:lnTo>
                    <a:pt x="248" y="53"/>
                  </a:lnTo>
                  <a:lnTo>
                    <a:pt x="248" y="42"/>
                  </a:lnTo>
                  <a:lnTo>
                    <a:pt x="269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1" name=""/>
            <p:cNvSpPr/>
            <p:nvPr/>
          </p:nvSpPr>
          <p:spPr>
            <a:xfrm>
              <a:off x="3833280" y="4128120"/>
              <a:ext cx="362160" cy="390960"/>
            </a:xfrm>
            <a:custGeom>
              <a:avLst/>
              <a:gdLst/>
              <a:ahLst/>
              <a:rect l="l" t="t" r="r" b="b"/>
              <a:pathLst>
                <a:path w="227" h="270">
                  <a:moveTo>
                    <a:pt x="82" y="117"/>
                  </a:moveTo>
                  <a:lnTo>
                    <a:pt x="15" y="228"/>
                  </a:lnTo>
                  <a:lnTo>
                    <a:pt x="0" y="270"/>
                  </a:lnTo>
                  <a:lnTo>
                    <a:pt x="5" y="207"/>
                  </a:lnTo>
                  <a:lnTo>
                    <a:pt x="62" y="64"/>
                  </a:lnTo>
                  <a:lnTo>
                    <a:pt x="57" y="53"/>
                  </a:lnTo>
                  <a:lnTo>
                    <a:pt x="72" y="32"/>
                  </a:lnTo>
                  <a:lnTo>
                    <a:pt x="77" y="0"/>
                  </a:lnTo>
                  <a:lnTo>
                    <a:pt x="108" y="53"/>
                  </a:lnTo>
                  <a:lnTo>
                    <a:pt x="150" y="53"/>
                  </a:lnTo>
                  <a:lnTo>
                    <a:pt x="170" y="85"/>
                  </a:lnTo>
                  <a:lnTo>
                    <a:pt x="201" y="90"/>
                  </a:lnTo>
                  <a:lnTo>
                    <a:pt x="227" y="6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2" name=""/>
            <p:cNvSpPr/>
            <p:nvPr/>
          </p:nvSpPr>
          <p:spPr>
            <a:xfrm>
              <a:off x="4146120" y="4258440"/>
              <a:ext cx="33120" cy="62280"/>
            </a:xfrm>
            <a:custGeom>
              <a:avLst/>
              <a:gdLst/>
              <a:ahLst/>
              <a:rect l="l" t="t" r="r" b="b"/>
              <a:pathLst>
                <a:path w="21" h="43">
                  <a:moveTo>
                    <a:pt x="5" y="0"/>
                  </a:moveTo>
                  <a:lnTo>
                    <a:pt x="0" y="21"/>
                  </a:lnTo>
                  <a:lnTo>
                    <a:pt x="21" y="4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480" bIns="15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3" name=""/>
            <p:cNvSpPr/>
            <p:nvPr/>
          </p:nvSpPr>
          <p:spPr>
            <a:xfrm>
              <a:off x="4179600" y="4320720"/>
              <a:ext cx="114840" cy="91080"/>
            </a:xfrm>
            <a:custGeom>
              <a:avLst/>
              <a:gdLst/>
              <a:ahLst/>
              <a:rect l="l" t="t" r="r" b="b"/>
              <a:pathLst>
                <a:path w="72" h="63">
                  <a:moveTo>
                    <a:pt x="0" y="0"/>
                  </a:moveTo>
                  <a:lnTo>
                    <a:pt x="5" y="0"/>
                  </a:lnTo>
                  <a:lnTo>
                    <a:pt x="15" y="5"/>
                  </a:lnTo>
                  <a:lnTo>
                    <a:pt x="31" y="15"/>
                  </a:lnTo>
                  <a:lnTo>
                    <a:pt x="46" y="26"/>
                  </a:lnTo>
                  <a:lnTo>
                    <a:pt x="62" y="42"/>
                  </a:lnTo>
                  <a:lnTo>
                    <a:pt x="72" y="6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280" bIns="44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4" name=""/>
            <p:cNvSpPr/>
            <p:nvPr/>
          </p:nvSpPr>
          <p:spPr>
            <a:xfrm>
              <a:off x="4088520" y="4419360"/>
              <a:ext cx="354240" cy="99720"/>
            </a:xfrm>
            <a:custGeom>
              <a:avLst/>
              <a:gdLst/>
              <a:ahLst/>
              <a:rect l="l" t="t" r="r" b="b"/>
              <a:pathLst>
                <a:path w="222" h="69">
                  <a:moveTo>
                    <a:pt x="15" y="69"/>
                  </a:moveTo>
                  <a:lnTo>
                    <a:pt x="0" y="11"/>
                  </a:lnTo>
                  <a:lnTo>
                    <a:pt x="31" y="6"/>
                  </a:lnTo>
                  <a:lnTo>
                    <a:pt x="31" y="11"/>
                  </a:lnTo>
                  <a:lnTo>
                    <a:pt x="62" y="11"/>
                  </a:lnTo>
                  <a:lnTo>
                    <a:pt x="222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5" name=""/>
            <p:cNvSpPr/>
            <p:nvPr/>
          </p:nvSpPr>
          <p:spPr>
            <a:xfrm>
              <a:off x="3849120" y="3875040"/>
              <a:ext cx="82800" cy="53280"/>
            </a:xfrm>
            <a:custGeom>
              <a:avLst/>
              <a:gdLst/>
              <a:ahLst/>
              <a:rect l="l" t="t" r="r" b="b"/>
              <a:pathLst>
                <a:path w="52" h="37">
                  <a:moveTo>
                    <a:pt x="5" y="0"/>
                  </a:moveTo>
                  <a:lnTo>
                    <a:pt x="0" y="21"/>
                  </a:lnTo>
                  <a:lnTo>
                    <a:pt x="16" y="27"/>
                  </a:lnTo>
                  <a:lnTo>
                    <a:pt x="52" y="3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480" bIns="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6" name=""/>
            <p:cNvSpPr/>
            <p:nvPr/>
          </p:nvSpPr>
          <p:spPr>
            <a:xfrm>
              <a:off x="3734280" y="3790800"/>
              <a:ext cx="469440" cy="336960"/>
            </a:xfrm>
            <a:custGeom>
              <a:avLst/>
              <a:gdLst/>
              <a:ahLst/>
              <a:rect l="l" t="t" r="r" b="b"/>
              <a:pathLst>
                <a:path w="294" h="233">
                  <a:moveTo>
                    <a:pt x="294" y="0"/>
                  </a:moveTo>
                  <a:lnTo>
                    <a:pt x="191" y="10"/>
                  </a:lnTo>
                  <a:lnTo>
                    <a:pt x="191" y="21"/>
                  </a:lnTo>
                  <a:lnTo>
                    <a:pt x="165" y="116"/>
                  </a:lnTo>
                  <a:lnTo>
                    <a:pt x="134" y="127"/>
                  </a:lnTo>
                  <a:lnTo>
                    <a:pt x="113" y="122"/>
                  </a:lnTo>
                  <a:lnTo>
                    <a:pt x="113" y="132"/>
                  </a:lnTo>
                  <a:lnTo>
                    <a:pt x="103" y="143"/>
                  </a:lnTo>
                  <a:lnTo>
                    <a:pt x="82" y="233"/>
                  </a:lnTo>
                  <a:lnTo>
                    <a:pt x="139" y="233"/>
                  </a:lnTo>
                  <a:lnTo>
                    <a:pt x="134" y="106"/>
                  </a:lnTo>
                  <a:lnTo>
                    <a:pt x="124" y="95"/>
                  </a:lnTo>
                  <a:lnTo>
                    <a:pt x="119" y="90"/>
                  </a:lnTo>
                  <a:lnTo>
                    <a:pt x="129" y="74"/>
                  </a:lnTo>
                  <a:lnTo>
                    <a:pt x="113" y="74"/>
                  </a:lnTo>
                  <a:lnTo>
                    <a:pt x="103" y="48"/>
                  </a:lnTo>
                  <a:lnTo>
                    <a:pt x="88" y="48"/>
                  </a:lnTo>
                  <a:lnTo>
                    <a:pt x="88" y="42"/>
                  </a:lnTo>
                  <a:lnTo>
                    <a:pt x="72" y="42"/>
                  </a:lnTo>
                  <a:lnTo>
                    <a:pt x="72" y="85"/>
                  </a:lnTo>
                  <a:lnTo>
                    <a:pt x="5" y="79"/>
                  </a:lnTo>
                  <a:lnTo>
                    <a:pt x="0" y="6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7" name=""/>
            <p:cNvSpPr/>
            <p:nvPr/>
          </p:nvSpPr>
          <p:spPr>
            <a:xfrm>
              <a:off x="3948120" y="3667680"/>
              <a:ext cx="947880" cy="276120"/>
            </a:xfrm>
            <a:custGeom>
              <a:avLst/>
              <a:gdLst/>
              <a:ahLst/>
              <a:rect l="l" t="t" r="r" b="b"/>
              <a:pathLst>
                <a:path w="594" h="191">
                  <a:moveTo>
                    <a:pt x="0" y="191"/>
                  </a:moveTo>
                  <a:lnTo>
                    <a:pt x="36" y="186"/>
                  </a:lnTo>
                  <a:lnTo>
                    <a:pt x="41" y="186"/>
                  </a:lnTo>
                  <a:lnTo>
                    <a:pt x="52" y="180"/>
                  </a:lnTo>
                  <a:lnTo>
                    <a:pt x="93" y="175"/>
                  </a:lnTo>
                  <a:lnTo>
                    <a:pt x="98" y="170"/>
                  </a:lnTo>
                  <a:lnTo>
                    <a:pt x="150" y="164"/>
                  </a:lnTo>
                  <a:lnTo>
                    <a:pt x="150" y="170"/>
                  </a:lnTo>
                  <a:lnTo>
                    <a:pt x="165" y="170"/>
                  </a:lnTo>
                  <a:lnTo>
                    <a:pt x="170" y="159"/>
                  </a:lnTo>
                  <a:lnTo>
                    <a:pt x="181" y="138"/>
                  </a:lnTo>
                  <a:lnTo>
                    <a:pt x="227" y="95"/>
                  </a:lnTo>
                  <a:lnTo>
                    <a:pt x="294" y="58"/>
                  </a:lnTo>
                  <a:lnTo>
                    <a:pt x="361" y="48"/>
                  </a:lnTo>
                  <a:lnTo>
                    <a:pt x="377" y="48"/>
                  </a:lnTo>
                  <a:lnTo>
                    <a:pt x="382" y="42"/>
                  </a:lnTo>
                  <a:lnTo>
                    <a:pt x="382" y="42"/>
                  </a:lnTo>
                  <a:lnTo>
                    <a:pt x="392" y="32"/>
                  </a:lnTo>
                  <a:lnTo>
                    <a:pt x="408" y="21"/>
                  </a:lnTo>
                  <a:lnTo>
                    <a:pt x="480" y="21"/>
                  </a:lnTo>
                  <a:lnTo>
                    <a:pt x="506" y="27"/>
                  </a:lnTo>
                  <a:lnTo>
                    <a:pt x="537" y="27"/>
                  </a:lnTo>
                  <a:lnTo>
                    <a:pt x="537" y="21"/>
                  </a:lnTo>
                  <a:lnTo>
                    <a:pt x="547" y="21"/>
                  </a:lnTo>
                  <a:lnTo>
                    <a:pt x="547" y="21"/>
                  </a:lnTo>
                  <a:lnTo>
                    <a:pt x="563" y="0"/>
                  </a:lnTo>
                  <a:lnTo>
                    <a:pt x="594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8" name=""/>
            <p:cNvSpPr/>
            <p:nvPr/>
          </p:nvSpPr>
          <p:spPr>
            <a:xfrm>
              <a:off x="4219560" y="3660480"/>
              <a:ext cx="346320" cy="199800"/>
            </a:xfrm>
            <a:custGeom>
              <a:avLst/>
              <a:gdLst/>
              <a:ahLst/>
              <a:rect l="l" t="t" r="r" b="b"/>
              <a:pathLst>
                <a:path w="217" h="138">
                  <a:moveTo>
                    <a:pt x="0" y="138"/>
                  </a:moveTo>
                  <a:lnTo>
                    <a:pt x="11" y="138"/>
                  </a:lnTo>
                  <a:lnTo>
                    <a:pt x="62" y="53"/>
                  </a:lnTo>
                  <a:lnTo>
                    <a:pt x="119" y="69"/>
                  </a:lnTo>
                  <a:lnTo>
                    <a:pt x="135" y="32"/>
                  </a:lnTo>
                  <a:lnTo>
                    <a:pt x="191" y="53"/>
                  </a:lnTo>
                  <a:lnTo>
                    <a:pt x="176" y="5"/>
                  </a:lnTo>
                  <a:lnTo>
                    <a:pt x="176" y="0"/>
                  </a:lnTo>
                  <a:lnTo>
                    <a:pt x="207" y="10"/>
                  </a:lnTo>
                  <a:lnTo>
                    <a:pt x="207" y="26"/>
                  </a:lnTo>
                  <a:lnTo>
                    <a:pt x="217" y="3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9" name=""/>
            <p:cNvSpPr/>
            <p:nvPr/>
          </p:nvSpPr>
          <p:spPr>
            <a:xfrm>
              <a:off x="4318560" y="3614040"/>
              <a:ext cx="116280" cy="99720"/>
            </a:xfrm>
            <a:custGeom>
              <a:avLst/>
              <a:gdLst/>
              <a:ahLst/>
              <a:rect l="l" t="t" r="r" b="b"/>
              <a:pathLst>
                <a:path w="73" h="69">
                  <a:moveTo>
                    <a:pt x="0" y="0"/>
                  </a:moveTo>
                  <a:lnTo>
                    <a:pt x="26" y="16"/>
                  </a:lnTo>
                  <a:lnTo>
                    <a:pt x="31" y="32"/>
                  </a:lnTo>
                  <a:lnTo>
                    <a:pt x="42" y="69"/>
                  </a:lnTo>
                  <a:lnTo>
                    <a:pt x="73" y="6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0" name=""/>
            <p:cNvSpPr/>
            <p:nvPr/>
          </p:nvSpPr>
          <p:spPr>
            <a:xfrm>
              <a:off x="5003640" y="3537360"/>
              <a:ext cx="73440" cy="69480"/>
            </a:xfrm>
            <a:custGeom>
              <a:avLst/>
              <a:gdLst/>
              <a:ahLst/>
              <a:rect l="l" t="t" r="r" b="b"/>
              <a:pathLst>
                <a:path w="46" h="48">
                  <a:moveTo>
                    <a:pt x="46" y="0"/>
                  </a:moveTo>
                  <a:lnTo>
                    <a:pt x="46" y="11"/>
                  </a:lnTo>
                  <a:lnTo>
                    <a:pt x="26" y="21"/>
                  </a:lnTo>
                  <a:lnTo>
                    <a:pt x="26" y="37"/>
                  </a:lnTo>
                  <a:lnTo>
                    <a:pt x="5" y="48"/>
                  </a:lnTo>
                  <a:lnTo>
                    <a:pt x="0" y="3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2680" bIns="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1" name=""/>
            <p:cNvSpPr/>
            <p:nvPr/>
          </p:nvSpPr>
          <p:spPr>
            <a:xfrm>
              <a:off x="4847040" y="3567960"/>
              <a:ext cx="114480" cy="38880"/>
            </a:xfrm>
            <a:custGeom>
              <a:avLst/>
              <a:gdLst/>
              <a:ahLst/>
              <a:rect l="l" t="t" r="r" b="b"/>
              <a:pathLst>
                <a:path w="72" h="27">
                  <a:moveTo>
                    <a:pt x="0" y="11"/>
                  </a:moveTo>
                  <a:lnTo>
                    <a:pt x="31" y="11"/>
                  </a:lnTo>
                  <a:lnTo>
                    <a:pt x="41" y="5"/>
                  </a:lnTo>
                  <a:lnTo>
                    <a:pt x="57" y="0"/>
                  </a:lnTo>
                  <a:lnTo>
                    <a:pt x="72" y="2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2" name=""/>
            <p:cNvSpPr/>
            <p:nvPr/>
          </p:nvSpPr>
          <p:spPr>
            <a:xfrm>
              <a:off x="4393440" y="3790800"/>
              <a:ext cx="346320" cy="253440"/>
            </a:xfrm>
            <a:custGeom>
              <a:avLst/>
              <a:gdLst/>
              <a:ahLst/>
              <a:rect l="l" t="t" r="r" b="b"/>
              <a:pathLst>
                <a:path w="217" h="175">
                  <a:moveTo>
                    <a:pt x="0" y="164"/>
                  </a:moveTo>
                  <a:lnTo>
                    <a:pt x="5" y="175"/>
                  </a:lnTo>
                  <a:lnTo>
                    <a:pt x="62" y="169"/>
                  </a:lnTo>
                  <a:lnTo>
                    <a:pt x="77" y="164"/>
                  </a:lnTo>
                  <a:lnTo>
                    <a:pt x="93" y="164"/>
                  </a:lnTo>
                  <a:lnTo>
                    <a:pt x="93" y="159"/>
                  </a:lnTo>
                  <a:lnTo>
                    <a:pt x="108" y="159"/>
                  </a:lnTo>
                  <a:lnTo>
                    <a:pt x="113" y="164"/>
                  </a:lnTo>
                  <a:lnTo>
                    <a:pt x="113" y="154"/>
                  </a:lnTo>
                  <a:lnTo>
                    <a:pt x="113" y="138"/>
                  </a:lnTo>
                  <a:lnTo>
                    <a:pt x="150" y="95"/>
                  </a:lnTo>
                  <a:lnTo>
                    <a:pt x="170" y="69"/>
                  </a:lnTo>
                  <a:lnTo>
                    <a:pt x="181" y="32"/>
                  </a:lnTo>
                  <a:lnTo>
                    <a:pt x="186" y="26"/>
                  </a:lnTo>
                  <a:lnTo>
                    <a:pt x="196" y="16"/>
                  </a:lnTo>
                  <a:lnTo>
                    <a:pt x="217" y="5"/>
                  </a:lnTo>
                  <a:lnTo>
                    <a:pt x="217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3" name=""/>
            <p:cNvSpPr/>
            <p:nvPr/>
          </p:nvSpPr>
          <p:spPr>
            <a:xfrm>
              <a:off x="4739760" y="3706920"/>
              <a:ext cx="65520" cy="83880"/>
            </a:xfrm>
            <a:custGeom>
              <a:avLst/>
              <a:gdLst/>
              <a:ahLst/>
              <a:rect l="l" t="t" r="r" b="b"/>
              <a:pathLst>
                <a:path w="41" h="58">
                  <a:moveTo>
                    <a:pt x="0" y="58"/>
                  </a:moveTo>
                  <a:lnTo>
                    <a:pt x="5" y="53"/>
                  </a:lnTo>
                  <a:lnTo>
                    <a:pt x="15" y="37"/>
                  </a:lnTo>
                  <a:lnTo>
                    <a:pt x="20" y="31"/>
                  </a:lnTo>
                  <a:lnTo>
                    <a:pt x="20" y="26"/>
                  </a:lnTo>
                  <a:lnTo>
                    <a:pt x="36" y="5"/>
                  </a:lnTo>
                  <a:lnTo>
                    <a:pt x="41" y="5"/>
                  </a:lnTo>
                  <a:lnTo>
                    <a:pt x="41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4" name=""/>
            <p:cNvSpPr/>
            <p:nvPr/>
          </p:nvSpPr>
          <p:spPr>
            <a:xfrm>
              <a:off x="4739760" y="3698280"/>
              <a:ext cx="81360" cy="92520"/>
            </a:xfrm>
            <a:custGeom>
              <a:avLst/>
              <a:gdLst/>
              <a:ahLst/>
              <a:rect l="l" t="t" r="r" b="b"/>
              <a:pathLst>
                <a:path w="51" h="64">
                  <a:moveTo>
                    <a:pt x="51" y="0"/>
                  </a:moveTo>
                  <a:lnTo>
                    <a:pt x="26" y="32"/>
                  </a:lnTo>
                  <a:lnTo>
                    <a:pt x="20" y="43"/>
                  </a:lnTo>
                  <a:lnTo>
                    <a:pt x="5" y="64"/>
                  </a:lnTo>
                  <a:lnTo>
                    <a:pt x="0" y="6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5" name=""/>
            <p:cNvSpPr/>
            <p:nvPr/>
          </p:nvSpPr>
          <p:spPr>
            <a:xfrm>
              <a:off x="4771800" y="3606840"/>
              <a:ext cx="255600" cy="153000"/>
            </a:xfrm>
            <a:custGeom>
              <a:avLst/>
              <a:gdLst/>
              <a:ahLst/>
              <a:rect l="l" t="t" r="r" b="b"/>
              <a:pathLst>
                <a:path w="160" h="106">
                  <a:moveTo>
                    <a:pt x="160" y="0"/>
                  </a:moveTo>
                  <a:lnTo>
                    <a:pt x="155" y="5"/>
                  </a:lnTo>
                  <a:lnTo>
                    <a:pt x="129" y="10"/>
                  </a:lnTo>
                  <a:lnTo>
                    <a:pt x="124" y="16"/>
                  </a:lnTo>
                  <a:lnTo>
                    <a:pt x="119" y="0"/>
                  </a:lnTo>
                  <a:lnTo>
                    <a:pt x="114" y="21"/>
                  </a:lnTo>
                  <a:lnTo>
                    <a:pt x="93" y="31"/>
                  </a:lnTo>
                  <a:lnTo>
                    <a:pt x="78" y="47"/>
                  </a:lnTo>
                  <a:lnTo>
                    <a:pt x="67" y="58"/>
                  </a:lnTo>
                  <a:lnTo>
                    <a:pt x="36" y="69"/>
                  </a:lnTo>
                  <a:lnTo>
                    <a:pt x="42" y="74"/>
                  </a:lnTo>
                  <a:lnTo>
                    <a:pt x="47" y="79"/>
                  </a:lnTo>
                  <a:lnTo>
                    <a:pt x="42" y="84"/>
                  </a:lnTo>
                  <a:lnTo>
                    <a:pt x="26" y="84"/>
                  </a:lnTo>
                  <a:lnTo>
                    <a:pt x="11" y="90"/>
                  </a:lnTo>
                  <a:lnTo>
                    <a:pt x="6" y="106"/>
                  </a:lnTo>
                  <a:lnTo>
                    <a:pt x="0" y="10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6" name=""/>
            <p:cNvSpPr/>
            <p:nvPr/>
          </p:nvSpPr>
          <p:spPr>
            <a:xfrm>
              <a:off x="4524480" y="3737160"/>
              <a:ext cx="189720" cy="160200"/>
            </a:xfrm>
            <a:custGeom>
              <a:avLst/>
              <a:gdLst/>
              <a:ahLst/>
              <a:rect l="l" t="t" r="r" b="b"/>
              <a:pathLst>
                <a:path w="119" h="111">
                  <a:moveTo>
                    <a:pt x="0" y="0"/>
                  </a:moveTo>
                  <a:lnTo>
                    <a:pt x="6" y="16"/>
                  </a:lnTo>
                  <a:lnTo>
                    <a:pt x="6" y="16"/>
                  </a:lnTo>
                  <a:lnTo>
                    <a:pt x="11" y="21"/>
                  </a:lnTo>
                  <a:lnTo>
                    <a:pt x="6" y="21"/>
                  </a:lnTo>
                  <a:lnTo>
                    <a:pt x="6" y="16"/>
                  </a:lnTo>
                  <a:lnTo>
                    <a:pt x="0" y="16"/>
                  </a:lnTo>
                  <a:lnTo>
                    <a:pt x="0" y="26"/>
                  </a:lnTo>
                  <a:lnTo>
                    <a:pt x="37" y="106"/>
                  </a:lnTo>
                  <a:lnTo>
                    <a:pt x="11" y="111"/>
                  </a:lnTo>
                  <a:lnTo>
                    <a:pt x="11" y="106"/>
                  </a:lnTo>
                  <a:lnTo>
                    <a:pt x="99" y="85"/>
                  </a:lnTo>
                  <a:lnTo>
                    <a:pt x="114" y="74"/>
                  </a:lnTo>
                  <a:lnTo>
                    <a:pt x="119" y="6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7" name=""/>
            <p:cNvSpPr/>
            <p:nvPr/>
          </p:nvSpPr>
          <p:spPr>
            <a:xfrm>
              <a:off x="4977720" y="3598200"/>
              <a:ext cx="453600" cy="230400"/>
            </a:xfrm>
            <a:custGeom>
              <a:avLst/>
              <a:gdLst/>
              <a:ahLst/>
              <a:rect l="l" t="t" r="r" b="b"/>
              <a:pathLst>
                <a:path w="284" h="159">
                  <a:moveTo>
                    <a:pt x="0" y="159"/>
                  </a:moveTo>
                  <a:lnTo>
                    <a:pt x="6" y="154"/>
                  </a:lnTo>
                  <a:lnTo>
                    <a:pt x="42" y="159"/>
                  </a:lnTo>
                  <a:lnTo>
                    <a:pt x="68" y="149"/>
                  </a:lnTo>
                  <a:lnTo>
                    <a:pt x="88" y="138"/>
                  </a:lnTo>
                  <a:lnTo>
                    <a:pt x="109" y="122"/>
                  </a:lnTo>
                  <a:lnTo>
                    <a:pt x="124" y="112"/>
                  </a:lnTo>
                  <a:lnTo>
                    <a:pt x="155" y="117"/>
                  </a:lnTo>
                  <a:lnTo>
                    <a:pt x="176" y="112"/>
                  </a:lnTo>
                  <a:lnTo>
                    <a:pt x="191" y="106"/>
                  </a:lnTo>
                  <a:lnTo>
                    <a:pt x="212" y="112"/>
                  </a:lnTo>
                  <a:lnTo>
                    <a:pt x="248" y="101"/>
                  </a:lnTo>
                  <a:lnTo>
                    <a:pt x="274" y="96"/>
                  </a:lnTo>
                  <a:lnTo>
                    <a:pt x="279" y="69"/>
                  </a:lnTo>
                  <a:lnTo>
                    <a:pt x="279" y="48"/>
                  </a:lnTo>
                  <a:lnTo>
                    <a:pt x="284" y="6"/>
                  </a:lnTo>
                  <a:lnTo>
                    <a:pt x="284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8" name=""/>
            <p:cNvSpPr/>
            <p:nvPr/>
          </p:nvSpPr>
          <p:spPr>
            <a:xfrm>
              <a:off x="5431320" y="3544560"/>
              <a:ext cx="33120" cy="53280"/>
            </a:xfrm>
            <a:custGeom>
              <a:avLst/>
              <a:gdLst/>
              <a:ahLst/>
              <a:rect l="l" t="t" r="r" b="b"/>
              <a:pathLst>
                <a:path w="21" h="37">
                  <a:moveTo>
                    <a:pt x="0" y="37"/>
                  </a:moveTo>
                  <a:lnTo>
                    <a:pt x="6" y="27"/>
                  </a:lnTo>
                  <a:lnTo>
                    <a:pt x="16" y="16"/>
                  </a:lnTo>
                  <a:lnTo>
                    <a:pt x="21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480" bIns="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9" name=""/>
            <p:cNvSpPr/>
            <p:nvPr/>
          </p:nvSpPr>
          <p:spPr>
            <a:xfrm>
              <a:off x="5464800" y="3537360"/>
              <a:ext cx="1800" cy="720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0" name=""/>
            <p:cNvSpPr/>
            <p:nvPr/>
          </p:nvSpPr>
          <p:spPr>
            <a:xfrm flipV="1">
              <a:off x="5464800" y="3513960"/>
              <a:ext cx="25560" cy="2268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120" bIns="-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1" name=""/>
            <p:cNvSpPr/>
            <p:nvPr/>
          </p:nvSpPr>
          <p:spPr>
            <a:xfrm>
              <a:off x="5490360" y="3421440"/>
              <a:ext cx="7920" cy="92880"/>
            </a:xfrm>
            <a:custGeom>
              <a:avLst/>
              <a:gdLst/>
              <a:ahLst/>
              <a:rect l="l" t="t" r="r" b="b"/>
              <a:pathLst>
                <a:path w="5" h="64">
                  <a:moveTo>
                    <a:pt x="0" y="64"/>
                  </a:moveTo>
                  <a:lnTo>
                    <a:pt x="0" y="48"/>
                  </a:lnTo>
                  <a:lnTo>
                    <a:pt x="0" y="27"/>
                  </a:lnTo>
                  <a:lnTo>
                    <a:pt x="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080" bIns="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2" name=""/>
            <p:cNvSpPr/>
            <p:nvPr/>
          </p:nvSpPr>
          <p:spPr>
            <a:xfrm>
              <a:off x="5498280" y="3407040"/>
              <a:ext cx="98640" cy="14400"/>
            </a:xfrm>
            <a:custGeom>
              <a:avLst/>
              <a:gdLst/>
              <a:ahLst/>
              <a:rect l="l" t="t" r="r" b="b"/>
              <a:pathLst>
                <a:path w="62" h="10">
                  <a:moveTo>
                    <a:pt x="0" y="10"/>
                  </a:moveTo>
                  <a:lnTo>
                    <a:pt x="15" y="10"/>
                  </a:lnTo>
                  <a:lnTo>
                    <a:pt x="46" y="0"/>
                  </a:lnTo>
                  <a:lnTo>
                    <a:pt x="62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3" name=""/>
            <p:cNvSpPr/>
            <p:nvPr/>
          </p:nvSpPr>
          <p:spPr>
            <a:xfrm>
              <a:off x="5193720" y="3521520"/>
              <a:ext cx="15840" cy="176400"/>
            </a:xfrm>
            <a:custGeom>
              <a:avLst/>
              <a:gdLst/>
              <a:ahLst/>
              <a:rect l="l" t="t" r="r" b="b"/>
              <a:pathLst>
                <a:path w="10" h="122">
                  <a:moveTo>
                    <a:pt x="5" y="0"/>
                  </a:moveTo>
                  <a:lnTo>
                    <a:pt x="5" y="11"/>
                  </a:lnTo>
                  <a:lnTo>
                    <a:pt x="0" y="16"/>
                  </a:lnTo>
                  <a:lnTo>
                    <a:pt x="0" y="27"/>
                  </a:lnTo>
                  <a:lnTo>
                    <a:pt x="0" y="43"/>
                  </a:lnTo>
                  <a:lnTo>
                    <a:pt x="5" y="48"/>
                  </a:lnTo>
                  <a:lnTo>
                    <a:pt x="0" y="53"/>
                  </a:lnTo>
                  <a:lnTo>
                    <a:pt x="0" y="117"/>
                  </a:lnTo>
                  <a:lnTo>
                    <a:pt x="10" y="117"/>
                  </a:lnTo>
                  <a:lnTo>
                    <a:pt x="10" y="12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4" name=""/>
            <p:cNvSpPr/>
            <p:nvPr/>
          </p:nvSpPr>
          <p:spPr>
            <a:xfrm>
              <a:off x="4987440" y="3606840"/>
              <a:ext cx="362160" cy="214200"/>
            </a:xfrm>
            <a:custGeom>
              <a:avLst/>
              <a:gdLst/>
              <a:ahLst/>
              <a:rect l="l" t="t" r="r" b="b"/>
              <a:pathLst>
                <a:path w="227" h="148">
                  <a:moveTo>
                    <a:pt x="0" y="148"/>
                  </a:moveTo>
                  <a:lnTo>
                    <a:pt x="0" y="132"/>
                  </a:lnTo>
                  <a:lnTo>
                    <a:pt x="25" y="122"/>
                  </a:lnTo>
                  <a:lnTo>
                    <a:pt x="87" y="95"/>
                  </a:lnTo>
                  <a:lnTo>
                    <a:pt x="93" y="79"/>
                  </a:lnTo>
                  <a:lnTo>
                    <a:pt x="108" y="79"/>
                  </a:lnTo>
                  <a:lnTo>
                    <a:pt x="144" y="63"/>
                  </a:lnTo>
                  <a:lnTo>
                    <a:pt x="144" y="58"/>
                  </a:lnTo>
                  <a:lnTo>
                    <a:pt x="149" y="37"/>
                  </a:lnTo>
                  <a:lnTo>
                    <a:pt x="160" y="37"/>
                  </a:lnTo>
                  <a:lnTo>
                    <a:pt x="185" y="10"/>
                  </a:lnTo>
                  <a:lnTo>
                    <a:pt x="185" y="0"/>
                  </a:lnTo>
                  <a:lnTo>
                    <a:pt x="196" y="10"/>
                  </a:lnTo>
                  <a:lnTo>
                    <a:pt x="227" y="5"/>
                  </a:lnTo>
                  <a:lnTo>
                    <a:pt x="227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5" name=""/>
            <p:cNvSpPr/>
            <p:nvPr/>
          </p:nvSpPr>
          <p:spPr>
            <a:xfrm>
              <a:off x="5391360" y="3583800"/>
              <a:ext cx="32040" cy="23040"/>
            </a:xfrm>
            <a:custGeom>
              <a:avLst/>
              <a:gdLst/>
              <a:ahLst/>
              <a:rect l="l" t="t" r="r" b="b"/>
              <a:pathLst>
                <a:path w="20" h="16">
                  <a:moveTo>
                    <a:pt x="20" y="16"/>
                  </a:moveTo>
                  <a:lnTo>
                    <a:pt x="15" y="1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6" name=""/>
            <p:cNvSpPr/>
            <p:nvPr/>
          </p:nvSpPr>
          <p:spPr>
            <a:xfrm>
              <a:off x="5342040" y="3537360"/>
              <a:ext cx="48960" cy="53280"/>
            </a:xfrm>
            <a:custGeom>
              <a:avLst/>
              <a:gdLst/>
              <a:ahLst/>
              <a:rect l="l" t="t" r="r" b="b"/>
              <a:pathLst>
                <a:path w="31" h="37">
                  <a:moveTo>
                    <a:pt x="31" y="32"/>
                  </a:moveTo>
                  <a:lnTo>
                    <a:pt x="15" y="37"/>
                  </a:lnTo>
                  <a:lnTo>
                    <a:pt x="25" y="21"/>
                  </a:lnTo>
                  <a:lnTo>
                    <a:pt x="15" y="11"/>
                  </a:lnTo>
                  <a:lnTo>
                    <a:pt x="10" y="0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480" bIns="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7" name=""/>
            <p:cNvSpPr/>
            <p:nvPr/>
          </p:nvSpPr>
          <p:spPr>
            <a:xfrm>
              <a:off x="5605200" y="3674880"/>
              <a:ext cx="41400" cy="23040"/>
            </a:xfrm>
            <a:custGeom>
              <a:avLst/>
              <a:gdLst/>
              <a:ahLst/>
              <a:rect l="l" t="t" r="r" b="b"/>
              <a:pathLst>
                <a:path w="26" h="16">
                  <a:moveTo>
                    <a:pt x="26" y="16"/>
                  </a:moveTo>
                  <a:lnTo>
                    <a:pt x="20" y="6"/>
                  </a:lnTo>
                  <a:lnTo>
                    <a:pt x="10" y="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8" name=""/>
            <p:cNvSpPr/>
            <p:nvPr/>
          </p:nvSpPr>
          <p:spPr>
            <a:xfrm>
              <a:off x="5490360" y="3660480"/>
              <a:ext cx="114480" cy="14400"/>
            </a:xfrm>
            <a:custGeom>
              <a:avLst/>
              <a:gdLst/>
              <a:ahLst/>
              <a:rect l="l" t="t" r="r" b="b"/>
              <a:pathLst>
                <a:path w="72" h="10">
                  <a:moveTo>
                    <a:pt x="72" y="10"/>
                  </a:moveTo>
                  <a:lnTo>
                    <a:pt x="51" y="5"/>
                  </a:lnTo>
                  <a:lnTo>
                    <a:pt x="36" y="5"/>
                  </a:lnTo>
                  <a:lnTo>
                    <a:pt x="2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9" name=""/>
            <p:cNvSpPr/>
            <p:nvPr/>
          </p:nvSpPr>
          <p:spPr>
            <a:xfrm>
              <a:off x="5472720" y="3651840"/>
              <a:ext cx="17640" cy="8280"/>
            </a:xfrm>
            <a:custGeom>
              <a:avLst/>
              <a:gdLst/>
              <a:ahLst/>
              <a:rect l="l" t="t" r="r" b="b"/>
              <a:pathLst>
                <a:path w="11" h="6">
                  <a:moveTo>
                    <a:pt x="11" y="6"/>
                  </a:moveTo>
                  <a:lnTo>
                    <a:pt x="11" y="6"/>
                  </a:lnTo>
                  <a:lnTo>
                    <a:pt x="5" y="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0" name=""/>
            <p:cNvSpPr/>
            <p:nvPr/>
          </p:nvSpPr>
          <p:spPr>
            <a:xfrm>
              <a:off x="5464800" y="3637440"/>
              <a:ext cx="7920" cy="144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1" name=""/>
            <p:cNvSpPr/>
            <p:nvPr/>
          </p:nvSpPr>
          <p:spPr>
            <a:xfrm>
              <a:off x="5448960" y="3629880"/>
              <a:ext cx="15840" cy="720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2" name=""/>
            <p:cNvSpPr/>
            <p:nvPr/>
          </p:nvSpPr>
          <p:spPr>
            <a:xfrm>
              <a:off x="5193720" y="3698280"/>
              <a:ext cx="23760" cy="4608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15" y="0"/>
                  </a:moveTo>
                  <a:lnTo>
                    <a:pt x="10" y="6"/>
                  </a:lnTo>
                  <a:lnTo>
                    <a:pt x="5" y="21"/>
                  </a:lnTo>
                  <a:lnTo>
                    <a:pt x="0" y="3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3" name=""/>
            <p:cNvSpPr/>
            <p:nvPr/>
          </p:nvSpPr>
          <p:spPr>
            <a:xfrm>
              <a:off x="5175720" y="3744360"/>
              <a:ext cx="17640" cy="15480"/>
            </a:xfrm>
            <a:custGeom>
              <a:avLst/>
              <a:gdLst/>
              <a:ahLst/>
              <a:rect l="l" t="t" r="r" b="b"/>
              <a:pathLst>
                <a:path w="11" h="11">
                  <a:moveTo>
                    <a:pt x="11" y="0"/>
                  </a:moveTo>
                  <a:lnTo>
                    <a:pt x="5" y="5"/>
                  </a:lnTo>
                  <a:lnTo>
                    <a:pt x="5" y="5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4" name=""/>
            <p:cNvSpPr/>
            <p:nvPr/>
          </p:nvSpPr>
          <p:spPr>
            <a:xfrm flipH="1" flipV="1">
              <a:off x="4500720" y="3567600"/>
              <a:ext cx="7920" cy="9252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5" name=""/>
            <p:cNvSpPr/>
            <p:nvPr/>
          </p:nvSpPr>
          <p:spPr>
            <a:xfrm>
              <a:off x="5587920" y="3407040"/>
              <a:ext cx="49320" cy="37440"/>
            </a:xfrm>
            <a:custGeom>
              <a:avLst/>
              <a:gdLst/>
              <a:ahLst/>
              <a:rect l="l" t="t" r="r" b="b"/>
              <a:pathLst>
                <a:path w="31" h="26">
                  <a:moveTo>
                    <a:pt x="31" y="16"/>
                  </a:moveTo>
                  <a:lnTo>
                    <a:pt x="26" y="16"/>
                  </a:lnTo>
                  <a:lnTo>
                    <a:pt x="26" y="26"/>
                  </a:lnTo>
                  <a:lnTo>
                    <a:pt x="16" y="21"/>
                  </a:lnTo>
                  <a:lnTo>
                    <a:pt x="16" y="26"/>
                  </a:lnTo>
                  <a:lnTo>
                    <a:pt x="6" y="1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360" bIns="-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6" name=""/>
            <p:cNvSpPr/>
            <p:nvPr/>
          </p:nvSpPr>
          <p:spPr>
            <a:xfrm>
              <a:off x="5250600" y="3330360"/>
              <a:ext cx="403920" cy="130320"/>
            </a:xfrm>
            <a:custGeom>
              <a:avLst/>
              <a:gdLst/>
              <a:ahLst/>
              <a:rect l="l" t="t" r="r" b="b"/>
              <a:pathLst>
                <a:path w="253" h="90">
                  <a:moveTo>
                    <a:pt x="253" y="74"/>
                  </a:moveTo>
                  <a:lnTo>
                    <a:pt x="253" y="79"/>
                  </a:lnTo>
                  <a:lnTo>
                    <a:pt x="242" y="85"/>
                  </a:lnTo>
                  <a:lnTo>
                    <a:pt x="237" y="79"/>
                  </a:lnTo>
                  <a:lnTo>
                    <a:pt x="232" y="85"/>
                  </a:lnTo>
                  <a:lnTo>
                    <a:pt x="217" y="90"/>
                  </a:lnTo>
                  <a:lnTo>
                    <a:pt x="206" y="63"/>
                  </a:lnTo>
                  <a:lnTo>
                    <a:pt x="211" y="48"/>
                  </a:lnTo>
                  <a:lnTo>
                    <a:pt x="201" y="53"/>
                  </a:lnTo>
                  <a:lnTo>
                    <a:pt x="191" y="48"/>
                  </a:lnTo>
                  <a:lnTo>
                    <a:pt x="186" y="37"/>
                  </a:lnTo>
                  <a:lnTo>
                    <a:pt x="186" y="32"/>
                  </a:lnTo>
                  <a:lnTo>
                    <a:pt x="180" y="32"/>
                  </a:lnTo>
                  <a:lnTo>
                    <a:pt x="175" y="21"/>
                  </a:lnTo>
                  <a:lnTo>
                    <a:pt x="160" y="10"/>
                  </a:lnTo>
                  <a:lnTo>
                    <a:pt x="155" y="10"/>
                  </a:lnTo>
                  <a:lnTo>
                    <a:pt x="139" y="5"/>
                  </a:lnTo>
                  <a:lnTo>
                    <a:pt x="72" y="10"/>
                  </a:lnTo>
                  <a:lnTo>
                    <a:pt x="57" y="5"/>
                  </a:lnTo>
                  <a:lnTo>
                    <a:pt x="51" y="0"/>
                  </a:lnTo>
                  <a:lnTo>
                    <a:pt x="51" y="5"/>
                  </a:lnTo>
                  <a:lnTo>
                    <a:pt x="41" y="5"/>
                  </a:lnTo>
                  <a:lnTo>
                    <a:pt x="26" y="26"/>
                  </a:lnTo>
                  <a:lnTo>
                    <a:pt x="26" y="37"/>
                  </a:lnTo>
                  <a:lnTo>
                    <a:pt x="10" y="53"/>
                  </a:lnTo>
                  <a:lnTo>
                    <a:pt x="5" y="58"/>
                  </a:lnTo>
                  <a:lnTo>
                    <a:pt x="0" y="6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7" name=""/>
            <p:cNvSpPr/>
            <p:nvPr/>
          </p:nvSpPr>
          <p:spPr>
            <a:xfrm>
              <a:off x="5242680" y="3300120"/>
              <a:ext cx="73440" cy="6768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31" y="47"/>
                  </a:moveTo>
                  <a:lnTo>
                    <a:pt x="0" y="16"/>
                  </a:lnTo>
                  <a:lnTo>
                    <a:pt x="4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880" bIns="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8" name=""/>
            <p:cNvSpPr/>
            <p:nvPr/>
          </p:nvSpPr>
          <p:spPr>
            <a:xfrm>
              <a:off x="5052960" y="3191400"/>
              <a:ext cx="288720" cy="138960"/>
            </a:xfrm>
            <a:custGeom>
              <a:avLst/>
              <a:gdLst/>
              <a:ahLst/>
              <a:rect l="l" t="t" r="r" b="b"/>
              <a:pathLst>
                <a:path w="181" h="96">
                  <a:moveTo>
                    <a:pt x="0" y="27"/>
                  </a:moveTo>
                  <a:lnTo>
                    <a:pt x="52" y="11"/>
                  </a:lnTo>
                  <a:lnTo>
                    <a:pt x="57" y="11"/>
                  </a:lnTo>
                  <a:lnTo>
                    <a:pt x="67" y="6"/>
                  </a:lnTo>
                  <a:lnTo>
                    <a:pt x="77" y="6"/>
                  </a:lnTo>
                  <a:lnTo>
                    <a:pt x="88" y="0"/>
                  </a:lnTo>
                  <a:lnTo>
                    <a:pt x="93" y="6"/>
                  </a:lnTo>
                  <a:lnTo>
                    <a:pt x="113" y="0"/>
                  </a:lnTo>
                  <a:lnTo>
                    <a:pt x="129" y="11"/>
                  </a:lnTo>
                  <a:lnTo>
                    <a:pt x="150" y="38"/>
                  </a:lnTo>
                  <a:lnTo>
                    <a:pt x="170" y="91"/>
                  </a:lnTo>
                  <a:lnTo>
                    <a:pt x="181" y="91"/>
                  </a:lnTo>
                  <a:lnTo>
                    <a:pt x="175" y="9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9" name=""/>
            <p:cNvSpPr/>
            <p:nvPr/>
          </p:nvSpPr>
          <p:spPr>
            <a:xfrm>
              <a:off x="5242680" y="3184200"/>
              <a:ext cx="263520" cy="237240"/>
            </a:xfrm>
            <a:custGeom>
              <a:avLst/>
              <a:gdLst/>
              <a:ahLst/>
              <a:rect l="l" t="t" r="r" b="b"/>
              <a:pathLst>
                <a:path w="165" h="164">
                  <a:moveTo>
                    <a:pt x="0" y="11"/>
                  </a:moveTo>
                  <a:lnTo>
                    <a:pt x="46" y="5"/>
                  </a:lnTo>
                  <a:lnTo>
                    <a:pt x="51" y="0"/>
                  </a:lnTo>
                  <a:lnTo>
                    <a:pt x="62" y="0"/>
                  </a:lnTo>
                  <a:lnTo>
                    <a:pt x="67" y="5"/>
                  </a:lnTo>
                  <a:lnTo>
                    <a:pt x="77" y="5"/>
                  </a:lnTo>
                  <a:lnTo>
                    <a:pt x="77" y="11"/>
                  </a:lnTo>
                  <a:lnTo>
                    <a:pt x="87" y="11"/>
                  </a:lnTo>
                  <a:lnTo>
                    <a:pt x="87" y="16"/>
                  </a:lnTo>
                  <a:lnTo>
                    <a:pt x="87" y="16"/>
                  </a:lnTo>
                  <a:lnTo>
                    <a:pt x="98" y="43"/>
                  </a:lnTo>
                  <a:lnTo>
                    <a:pt x="118" y="53"/>
                  </a:lnTo>
                  <a:lnTo>
                    <a:pt x="124" y="122"/>
                  </a:lnTo>
                  <a:lnTo>
                    <a:pt x="139" y="159"/>
                  </a:lnTo>
                  <a:lnTo>
                    <a:pt x="165" y="16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0" name=""/>
            <p:cNvSpPr/>
            <p:nvPr/>
          </p:nvSpPr>
          <p:spPr>
            <a:xfrm>
              <a:off x="5440680" y="3207240"/>
              <a:ext cx="31680" cy="130320"/>
            </a:xfrm>
            <a:custGeom>
              <a:avLst/>
              <a:gdLst/>
              <a:ahLst/>
              <a:rect l="l" t="t" r="r" b="b"/>
              <a:pathLst>
                <a:path w="20" h="90">
                  <a:moveTo>
                    <a:pt x="20" y="90"/>
                  </a:moveTo>
                  <a:lnTo>
                    <a:pt x="15" y="64"/>
                  </a:lnTo>
                  <a:lnTo>
                    <a:pt x="10" y="53"/>
                  </a:lnTo>
                  <a:lnTo>
                    <a:pt x="10" y="48"/>
                  </a:lnTo>
                  <a:lnTo>
                    <a:pt x="5" y="32"/>
                  </a:lnTo>
                  <a:lnTo>
                    <a:pt x="20" y="11"/>
                  </a:lnTo>
                  <a:lnTo>
                    <a:pt x="15" y="11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1" name=""/>
            <p:cNvSpPr/>
            <p:nvPr/>
          </p:nvSpPr>
          <p:spPr>
            <a:xfrm>
              <a:off x="5440680" y="3184200"/>
              <a:ext cx="1800" cy="23040"/>
            </a:xfrm>
            <a:custGeom>
              <a:avLst/>
              <a:gdLst/>
              <a:ahLst/>
              <a:rect l="l" t="t" r="r" b="b"/>
              <a:pathLst>
                <a:path w="0" h="16">
                  <a:moveTo>
                    <a:pt x="0" y="16"/>
                  </a:moveTo>
                  <a:lnTo>
                    <a:pt x="0" y="1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2" name=""/>
            <p:cNvSpPr/>
            <p:nvPr/>
          </p:nvSpPr>
          <p:spPr>
            <a:xfrm>
              <a:off x="5431320" y="3169800"/>
              <a:ext cx="9360" cy="14400"/>
            </a:xfrm>
            <a:custGeom>
              <a:avLst/>
              <a:gdLst/>
              <a:ahLst/>
              <a:rect l="l" t="t" r="r" b="b"/>
              <a:pathLst>
                <a:path w="6" h="10">
                  <a:moveTo>
                    <a:pt x="6" y="10"/>
                  </a:moveTo>
                  <a:lnTo>
                    <a:pt x="6" y="10"/>
                  </a:lnTo>
                  <a:lnTo>
                    <a:pt x="6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3" name=""/>
            <p:cNvSpPr/>
            <p:nvPr/>
          </p:nvSpPr>
          <p:spPr>
            <a:xfrm>
              <a:off x="5431320" y="3161160"/>
              <a:ext cx="9360" cy="828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6"/>
                  </a:moveTo>
                  <a:lnTo>
                    <a:pt x="0" y="6"/>
                  </a:lnTo>
                  <a:lnTo>
                    <a:pt x="6" y="0"/>
                  </a:lnTo>
                  <a:lnTo>
                    <a:pt x="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4" name=""/>
            <p:cNvSpPr/>
            <p:nvPr/>
          </p:nvSpPr>
          <p:spPr>
            <a:xfrm>
              <a:off x="5175720" y="3130560"/>
              <a:ext cx="264960" cy="30240"/>
            </a:xfrm>
            <a:custGeom>
              <a:avLst/>
              <a:gdLst/>
              <a:ahLst/>
              <a:rect l="l" t="t" r="r" b="b"/>
              <a:pathLst>
                <a:path w="166" h="21">
                  <a:moveTo>
                    <a:pt x="166" y="21"/>
                  </a:moveTo>
                  <a:lnTo>
                    <a:pt x="155" y="16"/>
                  </a:lnTo>
                  <a:lnTo>
                    <a:pt x="145" y="16"/>
                  </a:lnTo>
                  <a:lnTo>
                    <a:pt x="145" y="11"/>
                  </a:lnTo>
                  <a:lnTo>
                    <a:pt x="140" y="5"/>
                  </a:lnTo>
                  <a:lnTo>
                    <a:pt x="135" y="0"/>
                  </a:lnTo>
                  <a:lnTo>
                    <a:pt x="129" y="5"/>
                  </a:lnTo>
                  <a:lnTo>
                    <a:pt x="124" y="0"/>
                  </a:lnTo>
                  <a:lnTo>
                    <a:pt x="109" y="5"/>
                  </a:lnTo>
                  <a:lnTo>
                    <a:pt x="109" y="11"/>
                  </a:lnTo>
                  <a:lnTo>
                    <a:pt x="98" y="11"/>
                  </a:lnTo>
                  <a:lnTo>
                    <a:pt x="93" y="16"/>
                  </a:lnTo>
                  <a:lnTo>
                    <a:pt x="88" y="16"/>
                  </a:lnTo>
                  <a:lnTo>
                    <a:pt x="83" y="16"/>
                  </a:lnTo>
                  <a:lnTo>
                    <a:pt x="78" y="16"/>
                  </a:lnTo>
                  <a:lnTo>
                    <a:pt x="67" y="21"/>
                  </a:lnTo>
                  <a:lnTo>
                    <a:pt x="57" y="16"/>
                  </a:lnTo>
                  <a:lnTo>
                    <a:pt x="42" y="16"/>
                  </a:lnTo>
                  <a:lnTo>
                    <a:pt x="31" y="11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5" name=""/>
            <p:cNvSpPr/>
            <p:nvPr/>
          </p:nvSpPr>
          <p:spPr>
            <a:xfrm>
              <a:off x="5431320" y="3246480"/>
              <a:ext cx="9360" cy="29880"/>
            </a:xfrm>
            <a:custGeom>
              <a:avLst/>
              <a:gdLst/>
              <a:ahLst/>
              <a:rect l="l" t="t" r="r" b="b"/>
              <a:pathLst>
                <a:path w="6" h="21">
                  <a:moveTo>
                    <a:pt x="0" y="21"/>
                  </a:moveTo>
                  <a:lnTo>
                    <a:pt x="6" y="10"/>
                  </a:lnTo>
                  <a:lnTo>
                    <a:pt x="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6" name=""/>
            <p:cNvSpPr/>
            <p:nvPr/>
          </p:nvSpPr>
          <p:spPr>
            <a:xfrm>
              <a:off x="5440680" y="3207240"/>
              <a:ext cx="1800" cy="38880"/>
            </a:xfrm>
            <a:custGeom>
              <a:avLst/>
              <a:gdLst/>
              <a:ahLst/>
              <a:rect l="l" t="t" r="r" b="b"/>
              <a:pathLst>
                <a:path w="0" h="27">
                  <a:moveTo>
                    <a:pt x="0" y="27"/>
                  </a:moveTo>
                  <a:lnTo>
                    <a:pt x="0" y="21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7" name=""/>
            <p:cNvSpPr/>
            <p:nvPr/>
          </p:nvSpPr>
          <p:spPr>
            <a:xfrm>
              <a:off x="5472720" y="3146760"/>
              <a:ext cx="91080" cy="106920"/>
            </a:xfrm>
            <a:custGeom>
              <a:avLst/>
              <a:gdLst/>
              <a:ahLst/>
              <a:rect l="l" t="t" r="r" b="b"/>
              <a:pathLst>
                <a:path w="57" h="74">
                  <a:moveTo>
                    <a:pt x="0" y="53"/>
                  </a:moveTo>
                  <a:lnTo>
                    <a:pt x="0" y="58"/>
                  </a:lnTo>
                  <a:lnTo>
                    <a:pt x="5" y="58"/>
                  </a:lnTo>
                  <a:lnTo>
                    <a:pt x="0" y="69"/>
                  </a:lnTo>
                  <a:lnTo>
                    <a:pt x="11" y="74"/>
                  </a:lnTo>
                  <a:lnTo>
                    <a:pt x="16" y="58"/>
                  </a:lnTo>
                  <a:lnTo>
                    <a:pt x="16" y="47"/>
                  </a:lnTo>
                  <a:lnTo>
                    <a:pt x="21" y="53"/>
                  </a:lnTo>
                  <a:lnTo>
                    <a:pt x="26" y="53"/>
                  </a:lnTo>
                  <a:lnTo>
                    <a:pt x="31" y="58"/>
                  </a:lnTo>
                  <a:lnTo>
                    <a:pt x="57" y="74"/>
                  </a:lnTo>
                  <a:lnTo>
                    <a:pt x="47" y="63"/>
                  </a:lnTo>
                  <a:lnTo>
                    <a:pt x="36" y="10"/>
                  </a:lnTo>
                  <a:lnTo>
                    <a:pt x="31" y="0"/>
                  </a:lnTo>
                  <a:lnTo>
                    <a:pt x="41" y="58"/>
                  </a:lnTo>
                  <a:lnTo>
                    <a:pt x="57" y="7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8" name=""/>
            <p:cNvSpPr/>
            <p:nvPr/>
          </p:nvSpPr>
          <p:spPr>
            <a:xfrm>
              <a:off x="5233320" y="3092760"/>
              <a:ext cx="280800" cy="98280"/>
            </a:xfrm>
            <a:custGeom>
              <a:avLst/>
              <a:gdLst/>
              <a:ahLst/>
              <a:rect l="l" t="t" r="r" b="b"/>
              <a:pathLst>
                <a:path w="176" h="68">
                  <a:moveTo>
                    <a:pt x="0" y="68"/>
                  </a:moveTo>
                  <a:lnTo>
                    <a:pt x="52" y="63"/>
                  </a:lnTo>
                  <a:lnTo>
                    <a:pt x="57" y="58"/>
                  </a:lnTo>
                  <a:lnTo>
                    <a:pt x="99" y="58"/>
                  </a:lnTo>
                  <a:lnTo>
                    <a:pt x="109" y="47"/>
                  </a:lnTo>
                  <a:lnTo>
                    <a:pt x="130" y="47"/>
                  </a:lnTo>
                  <a:lnTo>
                    <a:pt x="135" y="47"/>
                  </a:lnTo>
                  <a:lnTo>
                    <a:pt x="135" y="37"/>
                  </a:lnTo>
                  <a:lnTo>
                    <a:pt x="145" y="37"/>
                  </a:lnTo>
                  <a:lnTo>
                    <a:pt x="155" y="42"/>
                  </a:lnTo>
                  <a:lnTo>
                    <a:pt x="161" y="42"/>
                  </a:lnTo>
                  <a:lnTo>
                    <a:pt x="161" y="47"/>
                  </a:lnTo>
                  <a:lnTo>
                    <a:pt x="161" y="37"/>
                  </a:lnTo>
                  <a:lnTo>
                    <a:pt x="155" y="37"/>
                  </a:lnTo>
                  <a:lnTo>
                    <a:pt x="150" y="31"/>
                  </a:lnTo>
                  <a:lnTo>
                    <a:pt x="155" y="26"/>
                  </a:lnTo>
                  <a:lnTo>
                    <a:pt x="161" y="26"/>
                  </a:lnTo>
                  <a:lnTo>
                    <a:pt x="161" y="21"/>
                  </a:lnTo>
                  <a:lnTo>
                    <a:pt x="166" y="21"/>
                  </a:lnTo>
                  <a:lnTo>
                    <a:pt x="17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9" name=""/>
            <p:cNvSpPr/>
            <p:nvPr/>
          </p:nvSpPr>
          <p:spPr>
            <a:xfrm>
              <a:off x="5514480" y="2900520"/>
              <a:ext cx="73440" cy="5328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0" y="5"/>
                  </a:moveTo>
                  <a:lnTo>
                    <a:pt x="0" y="5"/>
                  </a:lnTo>
                  <a:lnTo>
                    <a:pt x="10" y="5"/>
                  </a:lnTo>
                  <a:lnTo>
                    <a:pt x="26" y="0"/>
                  </a:lnTo>
                  <a:lnTo>
                    <a:pt x="31" y="5"/>
                  </a:lnTo>
                  <a:lnTo>
                    <a:pt x="36" y="11"/>
                  </a:lnTo>
                  <a:lnTo>
                    <a:pt x="41" y="27"/>
                  </a:lnTo>
                  <a:lnTo>
                    <a:pt x="41" y="27"/>
                  </a:lnTo>
                  <a:lnTo>
                    <a:pt x="46" y="3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480" bIns="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0" name=""/>
            <p:cNvSpPr/>
            <p:nvPr/>
          </p:nvSpPr>
          <p:spPr>
            <a:xfrm>
              <a:off x="5704560" y="2839680"/>
              <a:ext cx="7920" cy="144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1" name=""/>
            <p:cNvSpPr/>
            <p:nvPr/>
          </p:nvSpPr>
          <p:spPr>
            <a:xfrm>
              <a:off x="5678640" y="2854080"/>
              <a:ext cx="25560" cy="8280"/>
            </a:xfrm>
            <a:custGeom>
              <a:avLst/>
              <a:gdLst/>
              <a:ahLst/>
              <a:rect l="l" t="t" r="r" b="b"/>
              <a:pathLst>
                <a:path w="16" h="6">
                  <a:moveTo>
                    <a:pt x="16" y="0"/>
                  </a:moveTo>
                  <a:lnTo>
                    <a:pt x="11" y="0"/>
                  </a:lnTo>
                  <a:lnTo>
                    <a:pt x="5" y="6"/>
                  </a:lnTo>
                  <a:lnTo>
                    <a:pt x="0" y="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2" name=""/>
            <p:cNvSpPr/>
            <p:nvPr/>
          </p:nvSpPr>
          <p:spPr>
            <a:xfrm>
              <a:off x="5646960" y="2862720"/>
              <a:ext cx="31680" cy="76680"/>
            </a:xfrm>
            <a:custGeom>
              <a:avLst/>
              <a:gdLst/>
              <a:ahLst/>
              <a:rect l="l" t="t" r="r" b="b"/>
              <a:pathLst>
                <a:path w="20" h="53">
                  <a:moveTo>
                    <a:pt x="20" y="0"/>
                  </a:moveTo>
                  <a:lnTo>
                    <a:pt x="20" y="5"/>
                  </a:lnTo>
                  <a:lnTo>
                    <a:pt x="5" y="5"/>
                  </a:lnTo>
                  <a:lnTo>
                    <a:pt x="0" y="15"/>
                  </a:lnTo>
                  <a:lnTo>
                    <a:pt x="0" y="21"/>
                  </a:lnTo>
                  <a:lnTo>
                    <a:pt x="5" y="26"/>
                  </a:lnTo>
                  <a:lnTo>
                    <a:pt x="0" y="47"/>
                  </a:lnTo>
                  <a:lnTo>
                    <a:pt x="5" y="47"/>
                  </a:lnTo>
                  <a:lnTo>
                    <a:pt x="10" y="47"/>
                  </a:lnTo>
                  <a:lnTo>
                    <a:pt x="10" y="53"/>
                  </a:lnTo>
                  <a:lnTo>
                    <a:pt x="10" y="53"/>
                  </a:lnTo>
                  <a:lnTo>
                    <a:pt x="5" y="5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880" bIns="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3" name=""/>
            <p:cNvSpPr/>
            <p:nvPr/>
          </p:nvSpPr>
          <p:spPr>
            <a:xfrm>
              <a:off x="5654880" y="2939400"/>
              <a:ext cx="1440" cy="21600"/>
            </a:xfrm>
            <a:custGeom>
              <a:avLst/>
              <a:gdLst/>
              <a:ahLst/>
              <a:rect l="l" t="t" r="r" b="b"/>
              <a:pathLst>
                <a:path w="0" h="15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0" y="1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4" name=""/>
            <p:cNvSpPr/>
            <p:nvPr/>
          </p:nvSpPr>
          <p:spPr>
            <a:xfrm>
              <a:off x="5621040" y="2961000"/>
              <a:ext cx="33480" cy="15840"/>
            </a:xfrm>
            <a:custGeom>
              <a:avLst/>
              <a:gdLst/>
              <a:ahLst/>
              <a:rect l="l" t="t" r="r" b="b"/>
              <a:pathLst>
                <a:path w="21" h="11">
                  <a:moveTo>
                    <a:pt x="21" y="0"/>
                  </a:moveTo>
                  <a:lnTo>
                    <a:pt x="16" y="0"/>
                  </a:lnTo>
                  <a:lnTo>
                    <a:pt x="5" y="11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5" name=""/>
            <p:cNvSpPr/>
            <p:nvPr/>
          </p:nvSpPr>
          <p:spPr>
            <a:xfrm>
              <a:off x="5597280" y="2970000"/>
              <a:ext cx="23760" cy="720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5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6" name=""/>
            <p:cNvSpPr/>
            <p:nvPr/>
          </p:nvSpPr>
          <p:spPr>
            <a:xfrm>
              <a:off x="5580000" y="2961000"/>
              <a:ext cx="17280" cy="8640"/>
            </a:xfrm>
            <a:custGeom>
              <a:avLst/>
              <a:gdLst/>
              <a:ahLst/>
              <a:rect l="l" t="t" r="r" b="b"/>
              <a:pathLst>
                <a:path w="11" h="6">
                  <a:moveTo>
                    <a:pt x="11" y="6"/>
                  </a:moveTo>
                  <a:lnTo>
                    <a:pt x="11" y="6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7" name=""/>
            <p:cNvSpPr/>
            <p:nvPr/>
          </p:nvSpPr>
          <p:spPr>
            <a:xfrm>
              <a:off x="5580000" y="2939400"/>
              <a:ext cx="132480" cy="144720"/>
            </a:xfrm>
            <a:custGeom>
              <a:avLst/>
              <a:gdLst/>
              <a:ahLst/>
              <a:rect l="l" t="t" r="r" b="b"/>
              <a:pathLst>
                <a:path w="83" h="100">
                  <a:moveTo>
                    <a:pt x="0" y="15"/>
                  </a:moveTo>
                  <a:lnTo>
                    <a:pt x="5" y="10"/>
                  </a:lnTo>
                  <a:lnTo>
                    <a:pt x="52" y="0"/>
                  </a:lnTo>
                  <a:lnTo>
                    <a:pt x="67" y="5"/>
                  </a:lnTo>
                  <a:lnTo>
                    <a:pt x="62" y="10"/>
                  </a:lnTo>
                  <a:lnTo>
                    <a:pt x="73" y="10"/>
                  </a:lnTo>
                  <a:lnTo>
                    <a:pt x="73" y="10"/>
                  </a:lnTo>
                  <a:lnTo>
                    <a:pt x="83" y="10"/>
                  </a:lnTo>
                  <a:lnTo>
                    <a:pt x="83" y="15"/>
                  </a:lnTo>
                  <a:lnTo>
                    <a:pt x="83" y="21"/>
                  </a:lnTo>
                  <a:lnTo>
                    <a:pt x="67" y="31"/>
                  </a:lnTo>
                  <a:lnTo>
                    <a:pt x="73" y="37"/>
                  </a:lnTo>
                  <a:lnTo>
                    <a:pt x="67" y="53"/>
                  </a:lnTo>
                  <a:lnTo>
                    <a:pt x="67" y="58"/>
                  </a:lnTo>
                  <a:lnTo>
                    <a:pt x="67" y="63"/>
                  </a:lnTo>
                  <a:lnTo>
                    <a:pt x="57" y="68"/>
                  </a:lnTo>
                  <a:lnTo>
                    <a:pt x="57" y="79"/>
                  </a:lnTo>
                  <a:lnTo>
                    <a:pt x="47" y="84"/>
                  </a:lnTo>
                  <a:lnTo>
                    <a:pt x="36" y="10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8" name=""/>
            <p:cNvSpPr/>
            <p:nvPr/>
          </p:nvSpPr>
          <p:spPr>
            <a:xfrm>
              <a:off x="5628960" y="3084120"/>
              <a:ext cx="8280" cy="108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9" name=""/>
            <p:cNvSpPr/>
            <p:nvPr/>
          </p:nvSpPr>
          <p:spPr>
            <a:xfrm>
              <a:off x="5621040" y="3069720"/>
              <a:ext cx="7920" cy="144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0" name=""/>
            <p:cNvSpPr/>
            <p:nvPr/>
          </p:nvSpPr>
          <p:spPr>
            <a:xfrm>
              <a:off x="5605200" y="3069720"/>
              <a:ext cx="15840" cy="108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1" name=""/>
            <p:cNvSpPr/>
            <p:nvPr/>
          </p:nvSpPr>
          <p:spPr>
            <a:xfrm>
              <a:off x="5597280" y="3069720"/>
              <a:ext cx="7920" cy="720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2" name=""/>
            <p:cNvSpPr/>
            <p:nvPr/>
          </p:nvSpPr>
          <p:spPr>
            <a:xfrm>
              <a:off x="5563800" y="3076920"/>
              <a:ext cx="33120" cy="108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21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3" name=""/>
            <p:cNvSpPr/>
            <p:nvPr/>
          </p:nvSpPr>
          <p:spPr>
            <a:xfrm>
              <a:off x="5547960" y="3069720"/>
              <a:ext cx="15840" cy="720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4" name=""/>
            <p:cNvSpPr/>
            <p:nvPr/>
          </p:nvSpPr>
          <p:spPr>
            <a:xfrm>
              <a:off x="5365800" y="3061080"/>
              <a:ext cx="181800" cy="31680"/>
            </a:xfrm>
            <a:custGeom>
              <a:avLst/>
              <a:gdLst/>
              <a:ahLst/>
              <a:rect l="l" t="t" r="r" b="b"/>
              <a:pathLst>
                <a:path w="114" h="22">
                  <a:moveTo>
                    <a:pt x="114" y="6"/>
                  </a:moveTo>
                  <a:lnTo>
                    <a:pt x="108" y="6"/>
                  </a:lnTo>
                  <a:lnTo>
                    <a:pt x="108" y="16"/>
                  </a:lnTo>
                  <a:lnTo>
                    <a:pt x="67" y="22"/>
                  </a:lnTo>
                  <a:lnTo>
                    <a:pt x="62" y="16"/>
                  </a:lnTo>
                  <a:lnTo>
                    <a:pt x="57" y="16"/>
                  </a:lnTo>
                  <a:lnTo>
                    <a:pt x="52" y="11"/>
                  </a:lnTo>
                  <a:lnTo>
                    <a:pt x="52" y="11"/>
                  </a:lnTo>
                  <a:lnTo>
                    <a:pt x="47" y="11"/>
                  </a:lnTo>
                  <a:lnTo>
                    <a:pt x="36" y="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5" name=""/>
            <p:cNvSpPr/>
            <p:nvPr/>
          </p:nvSpPr>
          <p:spPr>
            <a:xfrm>
              <a:off x="5283000" y="3053880"/>
              <a:ext cx="82800" cy="7200"/>
            </a:xfrm>
            <a:custGeom>
              <a:avLst/>
              <a:gdLst/>
              <a:ahLst/>
              <a:rect l="l" t="t" r="r" b="b"/>
              <a:pathLst>
                <a:path w="52" h="5">
                  <a:moveTo>
                    <a:pt x="52" y="5"/>
                  </a:moveTo>
                  <a:lnTo>
                    <a:pt x="37" y="5"/>
                  </a:lnTo>
                  <a:lnTo>
                    <a:pt x="16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6" name=""/>
            <p:cNvSpPr/>
            <p:nvPr/>
          </p:nvSpPr>
          <p:spPr>
            <a:xfrm>
              <a:off x="5258880" y="3053880"/>
              <a:ext cx="2412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7" name=""/>
            <p:cNvSpPr/>
            <p:nvPr/>
          </p:nvSpPr>
          <p:spPr>
            <a:xfrm>
              <a:off x="5242680" y="3007440"/>
              <a:ext cx="198000" cy="46080"/>
            </a:xfrm>
            <a:custGeom>
              <a:avLst/>
              <a:gdLst/>
              <a:ahLst/>
              <a:rect l="l" t="t" r="r" b="b"/>
              <a:pathLst>
                <a:path w="124" h="32">
                  <a:moveTo>
                    <a:pt x="10" y="32"/>
                  </a:moveTo>
                  <a:lnTo>
                    <a:pt x="5" y="32"/>
                  </a:lnTo>
                  <a:lnTo>
                    <a:pt x="0" y="32"/>
                  </a:lnTo>
                  <a:lnTo>
                    <a:pt x="0" y="16"/>
                  </a:lnTo>
                  <a:lnTo>
                    <a:pt x="25" y="11"/>
                  </a:lnTo>
                  <a:lnTo>
                    <a:pt x="41" y="6"/>
                  </a:lnTo>
                  <a:lnTo>
                    <a:pt x="62" y="6"/>
                  </a:lnTo>
                  <a:lnTo>
                    <a:pt x="67" y="0"/>
                  </a:lnTo>
                  <a:lnTo>
                    <a:pt x="67" y="6"/>
                  </a:lnTo>
                  <a:lnTo>
                    <a:pt x="98" y="11"/>
                  </a:lnTo>
                  <a:lnTo>
                    <a:pt x="103" y="11"/>
                  </a:lnTo>
                  <a:lnTo>
                    <a:pt x="103" y="11"/>
                  </a:lnTo>
                  <a:lnTo>
                    <a:pt x="108" y="11"/>
                  </a:lnTo>
                  <a:lnTo>
                    <a:pt x="113" y="11"/>
                  </a:lnTo>
                  <a:lnTo>
                    <a:pt x="124" y="11"/>
                  </a:lnTo>
                  <a:lnTo>
                    <a:pt x="113" y="6"/>
                  </a:lnTo>
                  <a:lnTo>
                    <a:pt x="108" y="11"/>
                  </a:lnTo>
                  <a:lnTo>
                    <a:pt x="108" y="6"/>
                  </a:lnTo>
                  <a:lnTo>
                    <a:pt x="103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8" name=""/>
            <p:cNvSpPr/>
            <p:nvPr/>
          </p:nvSpPr>
          <p:spPr>
            <a:xfrm>
              <a:off x="5407560" y="3016440"/>
              <a:ext cx="1440" cy="720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5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9" name=""/>
            <p:cNvSpPr/>
            <p:nvPr/>
          </p:nvSpPr>
          <p:spPr>
            <a:xfrm>
              <a:off x="5357880" y="3007440"/>
              <a:ext cx="49320" cy="8640"/>
            </a:xfrm>
            <a:custGeom>
              <a:avLst/>
              <a:gdLst/>
              <a:ahLst/>
              <a:rect l="l" t="t" r="r" b="b"/>
              <a:pathLst>
                <a:path w="31" h="6">
                  <a:moveTo>
                    <a:pt x="31" y="6"/>
                  </a:moveTo>
                  <a:lnTo>
                    <a:pt x="15" y="6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0" name=""/>
            <p:cNvSpPr/>
            <p:nvPr/>
          </p:nvSpPr>
          <p:spPr>
            <a:xfrm flipH="1">
              <a:off x="5349960" y="3007440"/>
              <a:ext cx="7920" cy="144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1" name=""/>
            <p:cNvSpPr/>
            <p:nvPr/>
          </p:nvSpPr>
          <p:spPr>
            <a:xfrm>
              <a:off x="5342040" y="3007440"/>
              <a:ext cx="7920" cy="144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2" name=""/>
            <p:cNvSpPr/>
            <p:nvPr/>
          </p:nvSpPr>
          <p:spPr>
            <a:xfrm>
              <a:off x="5316120" y="3007440"/>
              <a:ext cx="25560" cy="144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16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3" name=""/>
            <p:cNvSpPr/>
            <p:nvPr/>
          </p:nvSpPr>
          <p:spPr>
            <a:xfrm>
              <a:off x="5250600" y="3007440"/>
              <a:ext cx="65520" cy="15840"/>
            </a:xfrm>
            <a:custGeom>
              <a:avLst/>
              <a:gdLst/>
              <a:ahLst/>
              <a:rect l="l" t="t" r="r" b="b"/>
              <a:pathLst>
                <a:path w="41" h="11">
                  <a:moveTo>
                    <a:pt x="41" y="0"/>
                  </a:moveTo>
                  <a:lnTo>
                    <a:pt x="26" y="6"/>
                  </a:lnTo>
                  <a:lnTo>
                    <a:pt x="10" y="6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4" name=""/>
            <p:cNvSpPr/>
            <p:nvPr/>
          </p:nvSpPr>
          <p:spPr>
            <a:xfrm>
              <a:off x="5225400" y="3023640"/>
              <a:ext cx="25200" cy="108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16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5" name=""/>
            <p:cNvSpPr/>
            <p:nvPr/>
          </p:nvSpPr>
          <p:spPr>
            <a:xfrm>
              <a:off x="5094360" y="3007440"/>
              <a:ext cx="131040" cy="199800"/>
            </a:xfrm>
            <a:custGeom>
              <a:avLst/>
              <a:gdLst/>
              <a:ahLst/>
              <a:rect l="l" t="t" r="r" b="b"/>
              <a:pathLst>
                <a:path w="82" h="138">
                  <a:moveTo>
                    <a:pt x="82" y="11"/>
                  </a:moveTo>
                  <a:lnTo>
                    <a:pt x="77" y="11"/>
                  </a:lnTo>
                  <a:lnTo>
                    <a:pt x="77" y="11"/>
                  </a:lnTo>
                  <a:lnTo>
                    <a:pt x="67" y="6"/>
                  </a:lnTo>
                  <a:lnTo>
                    <a:pt x="56" y="6"/>
                  </a:lnTo>
                  <a:lnTo>
                    <a:pt x="51" y="0"/>
                  </a:lnTo>
                  <a:lnTo>
                    <a:pt x="46" y="0"/>
                  </a:lnTo>
                  <a:lnTo>
                    <a:pt x="46" y="6"/>
                  </a:lnTo>
                  <a:lnTo>
                    <a:pt x="31" y="21"/>
                  </a:lnTo>
                  <a:lnTo>
                    <a:pt x="26" y="16"/>
                  </a:lnTo>
                  <a:lnTo>
                    <a:pt x="15" y="21"/>
                  </a:lnTo>
                  <a:lnTo>
                    <a:pt x="15" y="27"/>
                  </a:lnTo>
                  <a:lnTo>
                    <a:pt x="5" y="32"/>
                  </a:lnTo>
                  <a:lnTo>
                    <a:pt x="5" y="43"/>
                  </a:lnTo>
                  <a:lnTo>
                    <a:pt x="0" y="48"/>
                  </a:lnTo>
                  <a:lnTo>
                    <a:pt x="10" y="53"/>
                  </a:lnTo>
                  <a:lnTo>
                    <a:pt x="15" y="69"/>
                  </a:lnTo>
                  <a:lnTo>
                    <a:pt x="20" y="106"/>
                  </a:lnTo>
                  <a:lnTo>
                    <a:pt x="31" y="122"/>
                  </a:lnTo>
                  <a:lnTo>
                    <a:pt x="26" y="133"/>
                  </a:lnTo>
                  <a:lnTo>
                    <a:pt x="31" y="138"/>
                  </a:lnTo>
                  <a:lnTo>
                    <a:pt x="36" y="117"/>
                  </a:lnTo>
                  <a:lnTo>
                    <a:pt x="41" y="106"/>
                  </a:lnTo>
                  <a:lnTo>
                    <a:pt x="31" y="59"/>
                  </a:lnTo>
                  <a:lnTo>
                    <a:pt x="41" y="64"/>
                  </a:lnTo>
                  <a:lnTo>
                    <a:pt x="56" y="64"/>
                  </a:lnTo>
                  <a:lnTo>
                    <a:pt x="56" y="59"/>
                  </a:lnTo>
                  <a:lnTo>
                    <a:pt x="46" y="59"/>
                  </a:lnTo>
                  <a:lnTo>
                    <a:pt x="46" y="5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6" name=""/>
            <p:cNvSpPr/>
            <p:nvPr/>
          </p:nvSpPr>
          <p:spPr>
            <a:xfrm flipH="1">
              <a:off x="5506200" y="2961000"/>
              <a:ext cx="73440" cy="3168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7" name=""/>
            <p:cNvSpPr/>
            <p:nvPr/>
          </p:nvSpPr>
          <p:spPr>
            <a:xfrm>
              <a:off x="5490360" y="299304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8" name=""/>
            <p:cNvSpPr/>
            <p:nvPr/>
          </p:nvSpPr>
          <p:spPr>
            <a:xfrm>
              <a:off x="5490360" y="2993040"/>
              <a:ext cx="1440" cy="1440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9" name=""/>
            <p:cNvSpPr/>
            <p:nvPr/>
          </p:nvSpPr>
          <p:spPr>
            <a:xfrm>
              <a:off x="5440680" y="3007440"/>
              <a:ext cx="49320" cy="15840"/>
            </a:xfrm>
            <a:custGeom>
              <a:avLst/>
              <a:gdLst/>
              <a:ahLst/>
              <a:rect l="l" t="t" r="r" b="b"/>
              <a:pathLst>
                <a:path w="31" h="11">
                  <a:moveTo>
                    <a:pt x="31" y="0"/>
                  </a:moveTo>
                  <a:lnTo>
                    <a:pt x="20" y="6"/>
                  </a:lnTo>
                  <a:lnTo>
                    <a:pt x="15" y="11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0" name=""/>
            <p:cNvSpPr/>
            <p:nvPr/>
          </p:nvSpPr>
          <p:spPr>
            <a:xfrm>
              <a:off x="5431320" y="3000240"/>
              <a:ext cx="9360" cy="23040"/>
            </a:xfrm>
            <a:custGeom>
              <a:avLst/>
              <a:gdLst/>
              <a:ahLst/>
              <a:rect l="l" t="t" r="r" b="b"/>
              <a:pathLst>
                <a:path w="6" h="16">
                  <a:moveTo>
                    <a:pt x="6" y="16"/>
                  </a:moveTo>
                  <a:lnTo>
                    <a:pt x="6" y="11"/>
                  </a:lnTo>
                  <a:lnTo>
                    <a:pt x="0" y="5"/>
                  </a:lnTo>
                  <a:lnTo>
                    <a:pt x="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1" name=""/>
            <p:cNvSpPr/>
            <p:nvPr/>
          </p:nvSpPr>
          <p:spPr>
            <a:xfrm>
              <a:off x="5440680" y="2984400"/>
              <a:ext cx="7920" cy="1548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11"/>
                  </a:moveTo>
                  <a:lnTo>
                    <a:pt x="0" y="11"/>
                  </a:lnTo>
                  <a:lnTo>
                    <a:pt x="5" y="6"/>
                  </a:lnTo>
                  <a:lnTo>
                    <a:pt x="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2" name=""/>
            <p:cNvSpPr/>
            <p:nvPr/>
          </p:nvSpPr>
          <p:spPr>
            <a:xfrm>
              <a:off x="5448960" y="2970000"/>
              <a:ext cx="1800" cy="1440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3" name=""/>
            <p:cNvSpPr/>
            <p:nvPr/>
          </p:nvSpPr>
          <p:spPr>
            <a:xfrm>
              <a:off x="5448960" y="2961000"/>
              <a:ext cx="1800" cy="864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4" name=""/>
            <p:cNvSpPr/>
            <p:nvPr/>
          </p:nvSpPr>
          <p:spPr>
            <a:xfrm>
              <a:off x="5448960" y="2907720"/>
              <a:ext cx="65520" cy="53280"/>
            </a:xfrm>
            <a:custGeom>
              <a:avLst/>
              <a:gdLst/>
              <a:ahLst/>
              <a:rect l="l" t="t" r="r" b="b"/>
              <a:pathLst>
                <a:path w="41" h="37">
                  <a:moveTo>
                    <a:pt x="0" y="37"/>
                  </a:moveTo>
                  <a:lnTo>
                    <a:pt x="5" y="32"/>
                  </a:lnTo>
                  <a:lnTo>
                    <a:pt x="10" y="37"/>
                  </a:lnTo>
                  <a:lnTo>
                    <a:pt x="41" y="6"/>
                  </a:lnTo>
                  <a:lnTo>
                    <a:pt x="41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480" bIns="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5" name=""/>
            <p:cNvSpPr/>
            <p:nvPr/>
          </p:nvSpPr>
          <p:spPr>
            <a:xfrm>
              <a:off x="5440680" y="3023640"/>
              <a:ext cx="15840" cy="2268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0"/>
                  </a:moveTo>
                  <a:lnTo>
                    <a:pt x="0" y="0"/>
                  </a:lnTo>
                  <a:lnTo>
                    <a:pt x="5" y="10"/>
                  </a:lnTo>
                  <a:lnTo>
                    <a:pt x="10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120" bIns="-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6" name=""/>
            <p:cNvSpPr/>
            <p:nvPr/>
          </p:nvSpPr>
          <p:spPr>
            <a:xfrm>
              <a:off x="5456880" y="304668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7" name=""/>
            <p:cNvSpPr/>
            <p:nvPr/>
          </p:nvSpPr>
          <p:spPr>
            <a:xfrm>
              <a:off x="5480640" y="3023640"/>
              <a:ext cx="41400" cy="22680"/>
            </a:xfrm>
            <a:custGeom>
              <a:avLst/>
              <a:gdLst/>
              <a:ahLst/>
              <a:rect l="l" t="t" r="r" b="b"/>
              <a:pathLst>
                <a:path w="26" h="16">
                  <a:moveTo>
                    <a:pt x="0" y="16"/>
                  </a:moveTo>
                  <a:lnTo>
                    <a:pt x="6" y="10"/>
                  </a:lnTo>
                  <a:lnTo>
                    <a:pt x="16" y="5"/>
                  </a:lnTo>
                  <a:lnTo>
                    <a:pt x="2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120" bIns="-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8" name=""/>
            <p:cNvSpPr/>
            <p:nvPr/>
          </p:nvSpPr>
          <p:spPr>
            <a:xfrm>
              <a:off x="5522400" y="3007440"/>
              <a:ext cx="41400" cy="1584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0" y="11"/>
                  </a:moveTo>
                  <a:lnTo>
                    <a:pt x="5" y="11"/>
                  </a:lnTo>
                  <a:lnTo>
                    <a:pt x="16" y="6"/>
                  </a:lnTo>
                  <a:lnTo>
                    <a:pt x="2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9" name=""/>
            <p:cNvSpPr/>
            <p:nvPr/>
          </p:nvSpPr>
          <p:spPr>
            <a:xfrm>
              <a:off x="5480640" y="3046680"/>
              <a:ext cx="67320" cy="23040"/>
            </a:xfrm>
            <a:custGeom>
              <a:avLst/>
              <a:gdLst/>
              <a:ahLst/>
              <a:rect l="l" t="t" r="r" b="b"/>
              <a:pathLst>
                <a:path w="42" h="16">
                  <a:moveTo>
                    <a:pt x="0" y="0"/>
                  </a:moveTo>
                  <a:lnTo>
                    <a:pt x="21" y="10"/>
                  </a:lnTo>
                  <a:lnTo>
                    <a:pt x="31" y="10"/>
                  </a:lnTo>
                  <a:lnTo>
                    <a:pt x="36" y="16"/>
                  </a:lnTo>
                  <a:lnTo>
                    <a:pt x="42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0" name=""/>
            <p:cNvSpPr/>
            <p:nvPr/>
          </p:nvSpPr>
          <p:spPr>
            <a:xfrm>
              <a:off x="5547960" y="3030840"/>
              <a:ext cx="23760" cy="38880"/>
            </a:xfrm>
            <a:custGeom>
              <a:avLst/>
              <a:gdLst/>
              <a:ahLst/>
              <a:rect l="l" t="t" r="r" b="b"/>
              <a:pathLst>
                <a:path w="15" h="27">
                  <a:moveTo>
                    <a:pt x="0" y="27"/>
                  </a:moveTo>
                  <a:lnTo>
                    <a:pt x="5" y="21"/>
                  </a:lnTo>
                  <a:lnTo>
                    <a:pt x="10" y="5"/>
                  </a:lnTo>
                  <a:lnTo>
                    <a:pt x="1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1" name=""/>
            <p:cNvSpPr/>
            <p:nvPr/>
          </p:nvSpPr>
          <p:spPr>
            <a:xfrm>
              <a:off x="5571720" y="3000240"/>
              <a:ext cx="25200" cy="30240"/>
            </a:xfrm>
            <a:custGeom>
              <a:avLst/>
              <a:gdLst/>
              <a:ahLst/>
              <a:rect l="l" t="t" r="r" b="b"/>
              <a:pathLst>
                <a:path w="16" h="21">
                  <a:moveTo>
                    <a:pt x="0" y="21"/>
                  </a:moveTo>
                  <a:lnTo>
                    <a:pt x="5" y="16"/>
                  </a:lnTo>
                  <a:lnTo>
                    <a:pt x="10" y="5"/>
                  </a:lnTo>
                  <a:lnTo>
                    <a:pt x="1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2" name=""/>
            <p:cNvSpPr/>
            <p:nvPr/>
          </p:nvSpPr>
          <p:spPr>
            <a:xfrm>
              <a:off x="5597280" y="2993040"/>
              <a:ext cx="31680" cy="7200"/>
            </a:xfrm>
            <a:custGeom>
              <a:avLst/>
              <a:gdLst/>
              <a:ahLst/>
              <a:rect l="l" t="t" r="r" b="b"/>
              <a:pathLst>
                <a:path w="20" h="5">
                  <a:moveTo>
                    <a:pt x="0" y="5"/>
                  </a:moveTo>
                  <a:lnTo>
                    <a:pt x="0" y="5"/>
                  </a:lnTo>
                  <a:lnTo>
                    <a:pt x="10" y="0"/>
                  </a:lnTo>
                  <a:lnTo>
                    <a:pt x="2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3" name=""/>
            <p:cNvSpPr/>
            <p:nvPr/>
          </p:nvSpPr>
          <p:spPr>
            <a:xfrm>
              <a:off x="5621040" y="2977200"/>
              <a:ext cx="7920" cy="2988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4" name=""/>
            <p:cNvSpPr/>
            <p:nvPr/>
          </p:nvSpPr>
          <p:spPr>
            <a:xfrm>
              <a:off x="5587920" y="3000240"/>
              <a:ext cx="41040" cy="1584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26" y="5"/>
                  </a:moveTo>
                  <a:lnTo>
                    <a:pt x="21" y="0"/>
                  </a:lnTo>
                  <a:lnTo>
                    <a:pt x="16" y="0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5" name=""/>
            <p:cNvSpPr/>
            <p:nvPr/>
          </p:nvSpPr>
          <p:spPr>
            <a:xfrm>
              <a:off x="5628960" y="3046680"/>
              <a:ext cx="49320" cy="37440"/>
            </a:xfrm>
            <a:custGeom>
              <a:avLst/>
              <a:gdLst/>
              <a:ahLst/>
              <a:rect l="l" t="t" r="r" b="b"/>
              <a:pathLst>
                <a:path w="31" h="26">
                  <a:moveTo>
                    <a:pt x="0" y="26"/>
                  </a:moveTo>
                  <a:lnTo>
                    <a:pt x="16" y="26"/>
                  </a:lnTo>
                  <a:lnTo>
                    <a:pt x="21" y="10"/>
                  </a:lnTo>
                  <a:lnTo>
                    <a:pt x="31" y="10"/>
                  </a:lnTo>
                  <a:lnTo>
                    <a:pt x="26" y="0"/>
                  </a:lnTo>
                  <a:lnTo>
                    <a:pt x="26" y="5"/>
                  </a:lnTo>
                  <a:lnTo>
                    <a:pt x="16" y="10"/>
                  </a:lnTo>
                  <a:lnTo>
                    <a:pt x="11" y="2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360" bIns="-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6" name=""/>
            <p:cNvSpPr/>
            <p:nvPr/>
          </p:nvSpPr>
          <p:spPr>
            <a:xfrm>
              <a:off x="5712480" y="2953800"/>
              <a:ext cx="23760" cy="15840"/>
            </a:xfrm>
            <a:custGeom>
              <a:avLst/>
              <a:gdLst/>
              <a:ahLst/>
              <a:rect l="l" t="t" r="r" b="b"/>
              <a:pathLst>
                <a:path w="15" h="11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5" y="5"/>
                  </a:lnTo>
                  <a:lnTo>
                    <a:pt x="15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7" name=""/>
            <p:cNvSpPr/>
            <p:nvPr/>
          </p:nvSpPr>
          <p:spPr>
            <a:xfrm>
              <a:off x="5175720" y="3030840"/>
              <a:ext cx="66960" cy="160200"/>
            </a:xfrm>
            <a:custGeom>
              <a:avLst/>
              <a:gdLst/>
              <a:ahLst/>
              <a:rect l="l" t="t" r="r" b="b"/>
              <a:pathLst>
                <a:path w="42" h="111">
                  <a:moveTo>
                    <a:pt x="42" y="16"/>
                  </a:moveTo>
                  <a:lnTo>
                    <a:pt x="31" y="0"/>
                  </a:lnTo>
                  <a:lnTo>
                    <a:pt x="26" y="0"/>
                  </a:lnTo>
                  <a:lnTo>
                    <a:pt x="21" y="16"/>
                  </a:lnTo>
                  <a:lnTo>
                    <a:pt x="16" y="21"/>
                  </a:lnTo>
                  <a:lnTo>
                    <a:pt x="11" y="27"/>
                  </a:lnTo>
                  <a:lnTo>
                    <a:pt x="5" y="32"/>
                  </a:lnTo>
                  <a:lnTo>
                    <a:pt x="5" y="48"/>
                  </a:lnTo>
                  <a:lnTo>
                    <a:pt x="0" y="53"/>
                  </a:lnTo>
                  <a:lnTo>
                    <a:pt x="0" y="64"/>
                  </a:lnTo>
                  <a:lnTo>
                    <a:pt x="5" y="69"/>
                  </a:lnTo>
                  <a:lnTo>
                    <a:pt x="0" y="74"/>
                  </a:lnTo>
                  <a:lnTo>
                    <a:pt x="0" y="90"/>
                  </a:lnTo>
                  <a:lnTo>
                    <a:pt x="0" y="96"/>
                  </a:lnTo>
                  <a:lnTo>
                    <a:pt x="5" y="106"/>
                  </a:lnTo>
                  <a:lnTo>
                    <a:pt x="11" y="1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8" name=""/>
            <p:cNvSpPr/>
            <p:nvPr/>
          </p:nvSpPr>
          <p:spPr>
            <a:xfrm>
              <a:off x="5440680" y="3300120"/>
              <a:ext cx="23760" cy="720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0"/>
                  </a:move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9" name=""/>
            <p:cNvSpPr/>
            <p:nvPr/>
          </p:nvSpPr>
          <p:spPr>
            <a:xfrm>
              <a:off x="5086440" y="3153960"/>
              <a:ext cx="89280" cy="7200"/>
            </a:xfrm>
            <a:custGeom>
              <a:avLst/>
              <a:gdLst/>
              <a:ahLst/>
              <a:rect l="l" t="t" r="r" b="b"/>
              <a:pathLst>
                <a:path w="56" h="5">
                  <a:moveTo>
                    <a:pt x="56" y="5"/>
                  </a:moveTo>
                  <a:lnTo>
                    <a:pt x="2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0" name=""/>
            <p:cNvSpPr/>
            <p:nvPr/>
          </p:nvSpPr>
          <p:spPr>
            <a:xfrm>
              <a:off x="792000" y="2747160"/>
              <a:ext cx="279360" cy="567000"/>
            </a:xfrm>
            <a:custGeom>
              <a:avLst/>
              <a:gdLst/>
              <a:ahLst/>
              <a:rect l="l" t="t" r="r" b="b"/>
              <a:pathLst>
                <a:path w="175" h="392">
                  <a:moveTo>
                    <a:pt x="175" y="0"/>
                  </a:moveTo>
                  <a:lnTo>
                    <a:pt x="175" y="11"/>
                  </a:lnTo>
                  <a:lnTo>
                    <a:pt x="160" y="27"/>
                  </a:lnTo>
                  <a:lnTo>
                    <a:pt x="119" y="42"/>
                  </a:lnTo>
                  <a:lnTo>
                    <a:pt x="119" y="64"/>
                  </a:lnTo>
                  <a:lnTo>
                    <a:pt x="41" y="143"/>
                  </a:lnTo>
                  <a:lnTo>
                    <a:pt x="31" y="175"/>
                  </a:lnTo>
                  <a:lnTo>
                    <a:pt x="20" y="212"/>
                  </a:lnTo>
                  <a:lnTo>
                    <a:pt x="0" y="307"/>
                  </a:lnTo>
                  <a:lnTo>
                    <a:pt x="26" y="39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1" name=""/>
            <p:cNvSpPr/>
            <p:nvPr/>
          </p:nvSpPr>
          <p:spPr>
            <a:xfrm>
              <a:off x="841320" y="2709360"/>
              <a:ext cx="255240" cy="690120"/>
            </a:xfrm>
            <a:custGeom>
              <a:avLst/>
              <a:gdLst/>
              <a:ahLst/>
              <a:rect l="l" t="t" r="r" b="b"/>
              <a:pathLst>
                <a:path w="160" h="477">
                  <a:moveTo>
                    <a:pt x="160" y="0"/>
                  </a:moveTo>
                  <a:lnTo>
                    <a:pt x="144" y="47"/>
                  </a:lnTo>
                  <a:lnTo>
                    <a:pt x="113" y="84"/>
                  </a:lnTo>
                  <a:lnTo>
                    <a:pt x="98" y="90"/>
                  </a:lnTo>
                  <a:lnTo>
                    <a:pt x="82" y="132"/>
                  </a:lnTo>
                  <a:lnTo>
                    <a:pt x="51" y="180"/>
                  </a:lnTo>
                  <a:lnTo>
                    <a:pt x="41" y="190"/>
                  </a:lnTo>
                  <a:lnTo>
                    <a:pt x="51" y="222"/>
                  </a:lnTo>
                  <a:lnTo>
                    <a:pt x="41" y="318"/>
                  </a:lnTo>
                  <a:lnTo>
                    <a:pt x="36" y="365"/>
                  </a:lnTo>
                  <a:lnTo>
                    <a:pt x="0" y="413"/>
                  </a:lnTo>
                  <a:lnTo>
                    <a:pt x="15" y="47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2" name=""/>
            <p:cNvSpPr/>
            <p:nvPr/>
          </p:nvSpPr>
          <p:spPr>
            <a:xfrm>
              <a:off x="799920" y="2754360"/>
              <a:ext cx="279360" cy="743760"/>
            </a:xfrm>
            <a:custGeom>
              <a:avLst/>
              <a:gdLst/>
              <a:ahLst/>
              <a:rect l="l" t="t" r="r" b="b"/>
              <a:pathLst>
                <a:path w="175" h="514">
                  <a:moveTo>
                    <a:pt x="175" y="0"/>
                  </a:moveTo>
                  <a:lnTo>
                    <a:pt x="170" y="16"/>
                  </a:lnTo>
                  <a:lnTo>
                    <a:pt x="139" y="53"/>
                  </a:lnTo>
                  <a:lnTo>
                    <a:pt x="124" y="53"/>
                  </a:lnTo>
                  <a:lnTo>
                    <a:pt x="108" y="96"/>
                  </a:lnTo>
                  <a:lnTo>
                    <a:pt x="72" y="149"/>
                  </a:lnTo>
                  <a:lnTo>
                    <a:pt x="62" y="159"/>
                  </a:lnTo>
                  <a:lnTo>
                    <a:pt x="72" y="191"/>
                  </a:lnTo>
                  <a:lnTo>
                    <a:pt x="62" y="287"/>
                  </a:lnTo>
                  <a:lnTo>
                    <a:pt x="52" y="297"/>
                  </a:lnTo>
                  <a:lnTo>
                    <a:pt x="21" y="355"/>
                  </a:lnTo>
                  <a:lnTo>
                    <a:pt x="21" y="424"/>
                  </a:lnTo>
                  <a:lnTo>
                    <a:pt x="26" y="424"/>
                  </a:lnTo>
                  <a:lnTo>
                    <a:pt x="41" y="451"/>
                  </a:lnTo>
                  <a:lnTo>
                    <a:pt x="15" y="488"/>
                  </a:lnTo>
                  <a:lnTo>
                    <a:pt x="15" y="499"/>
                  </a:lnTo>
                  <a:lnTo>
                    <a:pt x="10" y="509"/>
                  </a:lnTo>
                  <a:lnTo>
                    <a:pt x="0" y="514"/>
                  </a:lnTo>
                  <a:lnTo>
                    <a:pt x="15" y="509"/>
                  </a:lnTo>
                  <a:lnTo>
                    <a:pt x="46" y="50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3" name=""/>
            <p:cNvSpPr/>
            <p:nvPr/>
          </p:nvSpPr>
          <p:spPr>
            <a:xfrm>
              <a:off x="865440" y="2777400"/>
              <a:ext cx="165600" cy="62280"/>
            </a:xfrm>
            <a:custGeom>
              <a:avLst/>
              <a:gdLst/>
              <a:ahLst/>
              <a:rect l="l" t="t" r="r" b="b"/>
              <a:pathLst>
                <a:path w="104" h="43">
                  <a:moveTo>
                    <a:pt x="73" y="43"/>
                  </a:moveTo>
                  <a:lnTo>
                    <a:pt x="104" y="21"/>
                  </a:lnTo>
                  <a:lnTo>
                    <a:pt x="83" y="43"/>
                  </a:lnTo>
                  <a:lnTo>
                    <a:pt x="62" y="32"/>
                  </a:lnTo>
                  <a:lnTo>
                    <a:pt x="57" y="21"/>
                  </a:lnTo>
                  <a:lnTo>
                    <a:pt x="36" y="1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480" bIns="15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4" name=""/>
            <p:cNvSpPr/>
            <p:nvPr/>
          </p:nvSpPr>
          <p:spPr>
            <a:xfrm>
              <a:off x="865440" y="3399840"/>
              <a:ext cx="140400" cy="321120"/>
            </a:xfrm>
            <a:custGeom>
              <a:avLst/>
              <a:gdLst/>
              <a:ahLst/>
              <a:rect l="l" t="t" r="r" b="b"/>
              <a:pathLst>
                <a:path w="88" h="222">
                  <a:moveTo>
                    <a:pt x="0" y="0"/>
                  </a:moveTo>
                  <a:lnTo>
                    <a:pt x="0" y="53"/>
                  </a:lnTo>
                  <a:lnTo>
                    <a:pt x="52" y="127"/>
                  </a:lnTo>
                  <a:lnTo>
                    <a:pt x="52" y="148"/>
                  </a:lnTo>
                  <a:lnTo>
                    <a:pt x="36" y="148"/>
                  </a:lnTo>
                  <a:lnTo>
                    <a:pt x="16" y="169"/>
                  </a:lnTo>
                  <a:lnTo>
                    <a:pt x="11" y="201"/>
                  </a:lnTo>
                  <a:lnTo>
                    <a:pt x="0" y="212"/>
                  </a:lnTo>
                  <a:lnTo>
                    <a:pt x="73" y="222"/>
                  </a:lnTo>
                  <a:lnTo>
                    <a:pt x="88" y="212"/>
                  </a:lnTo>
                  <a:lnTo>
                    <a:pt x="83" y="206"/>
                  </a:lnTo>
                  <a:lnTo>
                    <a:pt x="62" y="148"/>
                  </a:lnTo>
                  <a:lnTo>
                    <a:pt x="52" y="14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5" name=""/>
            <p:cNvSpPr/>
            <p:nvPr/>
          </p:nvSpPr>
          <p:spPr>
            <a:xfrm>
              <a:off x="873360" y="3706920"/>
              <a:ext cx="132480" cy="21600"/>
            </a:xfrm>
            <a:custGeom>
              <a:avLst/>
              <a:gdLst/>
              <a:ahLst/>
              <a:rect l="l" t="t" r="r" b="b"/>
              <a:pathLst>
                <a:path w="83" h="15">
                  <a:moveTo>
                    <a:pt x="0" y="0"/>
                  </a:moveTo>
                  <a:lnTo>
                    <a:pt x="68" y="15"/>
                  </a:lnTo>
                  <a:lnTo>
                    <a:pt x="83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6" name=""/>
            <p:cNvSpPr/>
            <p:nvPr/>
          </p:nvSpPr>
          <p:spPr>
            <a:xfrm>
              <a:off x="865440" y="3414240"/>
              <a:ext cx="246960" cy="446040"/>
            </a:xfrm>
            <a:custGeom>
              <a:avLst/>
              <a:gdLst/>
              <a:ahLst/>
              <a:rect l="l" t="t" r="r" b="b"/>
              <a:pathLst>
                <a:path w="155" h="308">
                  <a:moveTo>
                    <a:pt x="0" y="0"/>
                  </a:moveTo>
                  <a:lnTo>
                    <a:pt x="5" y="37"/>
                  </a:lnTo>
                  <a:lnTo>
                    <a:pt x="57" y="117"/>
                  </a:lnTo>
                  <a:lnTo>
                    <a:pt x="83" y="191"/>
                  </a:lnTo>
                  <a:lnTo>
                    <a:pt x="88" y="202"/>
                  </a:lnTo>
                  <a:lnTo>
                    <a:pt x="114" y="265"/>
                  </a:lnTo>
                  <a:lnTo>
                    <a:pt x="140" y="270"/>
                  </a:lnTo>
                  <a:lnTo>
                    <a:pt x="155" y="308"/>
                  </a:lnTo>
                  <a:lnTo>
                    <a:pt x="140" y="276"/>
                  </a:lnTo>
                  <a:lnTo>
                    <a:pt x="109" y="270"/>
                  </a:lnTo>
                  <a:lnTo>
                    <a:pt x="93" y="202"/>
                  </a:lnTo>
                  <a:lnTo>
                    <a:pt x="109" y="233"/>
                  </a:lnTo>
                  <a:lnTo>
                    <a:pt x="155" y="239"/>
                  </a:lnTo>
                  <a:lnTo>
                    <a:pt x="155" y="30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7" name=""/>
            <p:cNvSpPr/>
            <p:nvPr/>
          </p:nvSpPr>
          <p:spPr>
            <a:xfrm flipH="1" flipV="1">
              <a:off x="833400" y="3307320"/>
              <a:ext cx="15840" cy="5328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480" bIns="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8" name=""/>
            <p:cNvSpPr/>
            <p:nvPr/>
          </p:nvSpPr>
          <p:spPr>
            <a:xfrm>
              <a:off x="1170000" y="3737160"/>
              <a:ext cx="330480" cy="144720"/>
            </a:xfrm>
            <a:custGeom>
              <a:avLst/>
              <a:gdLst/>
              <a:ahLst/>
              <a:rect l="l" t="t" r="r" b="b"/>
              <a:pathLst>
                <a:path w="207" h="100">
                  <a:moveTo>
                    <a:pt x="207" y="0"/>
                  </a:moveTo>
                  <a:lnTo>
                    <a:pt x="196" y="21"/>
                  </a:lnTo>
                  <a:lnTo>
                    <a:pt x="0" y="95"/>
                  </a:lnTo>
                  <a:lnTo>
                    <a:pt x="0" y="10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9" name=""/>
            <p:cNvSpPr/>
            <p:nvPr/>
          </p:nvSpPr>
          <p:spPr>
            <a:xfrm>
              <a:off x="1170000" y="3751920"/>
              <a:ext cx="346320" cy="138600"/>
            </a:xfrm>
            <a:custGeom>
              <a:avLst/>
              <a:gdLst/>
              <a:ahLst/>
              <a:rect l="l" t="t" r="r" b="b"/>
              <a:pathLst>
                <a:path w="217" h="96">
                  <a:moveTo>
                    <a:pt x="11" y="96"/>
                  </a:moveTo>
                  <a:lnTo>
                    <a:pt x="196" y="22"/>
                  </a:lnTo>
                  <a:lnTo>
                    <a:pt x="217" y="32"/>
                  </a:lnTo>
                  <a:lnTo>
                    <a:pt x="217" y="0"/>
                  </a:lnTo>
                  <a:lnTo>
                    <a:pt x="207" y="16"/>
                  </a:lnTo>
                  <a:lnTo>
                    <a:pt x="11" y="90"/>
                  </a:lnTo>
                  <a:lnTo>
                    <a:pt x="0" y="96"/>
                  </a:lnTo>
                  <a:lnTo>
                    <a:pt x="11" y="96"/>
                  </a:lnTo>
                  <a:close/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0" name=""/>
            <p:cNvSpPr/>
            <p:nvPr/>
          </p:nvSpPr>
          <p:spPr>
            <a:xfrm>
              <a:off x="1170000" y="3751920"/>
              <a:ext cx="346320" cy="138600"/>
            </a:xfrm>
            <a:custGeom>
              <a:avLst/>
              <a:gdLst/>
              <a:ahLst/>
              <a:rect l="l" t="t" r="r" b="b"/>
              <a:pathLst>
                <a:path w="217" h="96">
                  <a:moveTo>
                    <a:pt x="11" y="96"/>
                  </a:moveTo>
                  <a:lnTo>
                    <a:pt x="196" y="22"/>
                  </a:lnTo>
                  <a:lnTo>
                    <a:pt x="217" y="32"/>
                  </a:lnTo>
                  <a:lnTo>
                    <a:pt x="217" y="0"/>
                  </a:lnTo>
                  <a:lnTo>
                    <a:pt x="207" y="16"/>
                  </a:lnTo>
                  <a:lnTo>
                    <a:pt x="11" y="90"/>
                  </a:lnTo>
                  <a:lnTo>
                    <a:pt x="0" y="96"/>
                  </a:lnTo>
                  <a:lnTo>
                    <a:pt x="11" y="9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1" name=""/>
            <p:cNvSpPr/>
            <p:nvPr/>
          </p:nvSpPr>
          <p:spPr>
            <a:xfrm>
              <a:off x="1508760" y="3737160"/>
              <a:ext cx="279360" cy="46080"/>
            </a:xfrm>
            <a:custGeom>
              <a:avLst/>
              <a:gdLst/>
              <a:ahLst/>
              <a:rect l="l" t="t" r="r" b="b"/>
              <a:pathLst>
                <a:path w="175" h="32">
                  <a:moveTo>
                    <a:pt x="0" y="0"/>
                  </a:moveTo>
                  <a:lnTo>
                    <a:pt x="21" y="32"/>
                  </a:lnTo>
                  <a:lnTo>
                    <a:pt x="175" y="2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2" name=""/>
            <p:cNvSpPr/>
            <p:nvPr/>
          </p:nvSpPr>
          <p:spPr>
            <a:xfrm>
              <a:off x="1146240" y="3890520"/>
              <a:ext cx="609480" cy="199800"/>
            </a:xfrm>
            <a:custGeom>
              <a:avLst/>
              <a:gdLst/>
              <a:ahLst/>
              <a:rect l="l" t="t" r="r" b="b"/>
              <a:pathLst>
                <a:path w="382" h="138">
                  <a:moveTo>
                    <a:pt x="382" y="138"/>
                  </a:moveTo>
                  <a:lnTo>
                    <a:pt x="361" y="122"/>
                  </a:lnTo>
                  <a:lnTo>
                    <a:pt x="310" y="106"/>
                  </a:lnTo>
                  <a:lnTo>
                    <a:pt x="279" y="122"/>
                  </a:lnTo>
                  <a:lnTo>
                    <a:pt x="191" y="106"/>
                  </a:lnTo>
                  <a:lnTo>
                    <a:pt x="103" y="42"/>
                  </a:lnTo>
                  <a:lnTo>
                    <a:pt x="57" y="53"/>
                  </a:lnTo>
                  <a:lnTo>
                    <a:pt x="0" y="32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5" y="21"/>
                  </a:lnTo>
                  <a:lnTo>
                    <a:pt x="15" y="5"/>
                  </a:lnTo>
                  <a:lnTo>
                    <a:pt x="15" y="0"/>
                  </a:lnTo>
                  <a:lnTo>
                    <a:pt x="10" y="5"/>
                  </a:lnTo>
                  <a:lnTo>
                    <a:pt x="5" y="2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3" name=""/>
            <p:cNvSpPr/>
            <p:nvPr/>
          </p:nvSpPr>
          <p:spPr>
            <a:xfrm>
              <a:off x="1112760" y="3860280"/>
              <a:ext cx="57240" cy="29880"/>
            </a:xfrm>
            <a:custGeom>
              <a:avLst/>
              <a:gdLst/>
              <a:ahLst/>
              <a:rect l="l" t="t" r="r" b="b"/>
              <a:pathLst>
                <a:path w="36" h="21">
                  <a:moveTo>
                    <a:pt x="36" y="21"/>
                  </a:moveTo>
                  <a:lnTo>
                    <a:pt x="31" y="21"/>
                  </a:lnTo>
                  <a:lnTo>
                    <a:pt x="5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4" name=""/>
            <p:cNvSpPr/>
            <p:nvPr/>
          </p:nvSpPr>
          <p:spPr>
            <a:xfrm>
              <a:off x="1055520" y="3851640"/>
              <a:ext cx="114480" cy="38880"/>
            </a:xfrm>
            <a:custGeom>
              <a:avLst/>
              <a:gdLst/>
              <a:ahLst/>
              <a:rect l="l" t="t" r="r" b="b"/>
              <a:pathLst>
                <a:path w="72" h="27">
                  <a:moveTo>
                    <a:pt x="0" y="11"/>
                  </a:moveTo>
                  <a:lnTo>
                    <a:pt x="5" y="11"/>
                  </a:lnTo>
                  <a:lnTo>
                    <a:pt x="5" y="0"/>
                  </a:lnTo>
                  <a:lnTo>
                    <a:pt x="15" y="0"/>
                  </a:lnTo>
                  <a:lnTo>
                    <a:pt x="46" y="11"/>
                  </a:lnTo>
                  <a:lnTo>
                    <a:pt x="52" y="11"/>
                  </a:lnTo>
                  <a:lnTo>
                    <a:pt x="72" y="21"/>
                  </a:lnTo>
                  <a:lnTo>
                    <a:pt x="72" y="27"/>
                  </a:lnTo>
                  <a:lnTo>
                    <a:pt x="41" y="11"/>
                  </a:lnTo>
                  <a:lnTo>
                    <a:pt x="36" y="11"/>
                  </a:lnTo>
                  <a:lnTo>
                    <a:pt x="36" y="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5" name=""/>
            <p:cNvSpPr/>
            <p:nvPr/>
          </p:nvSpPr>
          <p:spPr>
            <a:xfrm>
              <a:off x="1055520" y="3851640"/>
              <a:ext cx="106560" cy="30240"/>
            </a:xfrm>
            <a:custGeom>
              <a:avLst/>
              <a:gdLst/>
              <a:ahLst/>
              <a:rect l="l" t="t" r="r" b="b"/>
              <a:pathLst>
                <a:path w="67" h="21">
                  <a:moveTo>
                    <a:pt x="0" y="16"/>
                  </a:moveTo>
                  <a:lnTo>
                    <a:pt x="10" y="11"/>
                  </a:lnTo>
                  <a:lnTo>
                    <a:pt x="10" y="6"/>
                  </a:lnTo>
                  <a:lnTo>
                    <a:pt x="15" y="0"/>
                  </a:lnTo>
                  <a:lnTo>
                    <a:pt x="31" y="6"/>
                  </a:lnTo>
                  <a:lnTo>
                    <a:pt x="41" y="11"/>
                  </a:lnTo>
                  <a:lnTo>
                    <a:pt x="67" y="2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6" name=""/>
            <p:cNvSpPr/>
            <p:nvPr/>
          </p:nvSpPr>
          <p:spPr>
            <a:xfrm>
              <a:off x="1162080" y="3591000"/>
              <a:ext cx="617760" cy="299520"/>
            </a:xfrm>
            <a:custGeom>
              <a:avLst/>
              <a:gdLst/>
              <a:ahLst/>
              <a:rect l="l" t="t" r="r" b="b"/>
              <a:pathLst>
                <a:path w="387" h="207">
                  <a:moveTo>
                    <a:pt x="0" y="207"/>
                  </a:moveTo>
                  <a:lnTo>
                    <a:pt x="5" y="201"/>
                  </a:lnTo>
                  <a:lnTo>
                    <a:pt x="207" y="122"/>
                  </a:lnTo>
                  <a:lnTo>
                    <a:pt x="217" y="106"/>
                  </a:lnTo>
                  <a:lnTo>
                    <a:pt x="212" y="95"/>
                  </a:lnTo>
                  <a:lnTo>
                    <a:pt x="227" y="69"/>
                  </a:lnTo>
                  <a:lnTo>
                    <a:pt x="274" y="21"/>
                  </a:lnTo>
                  <a:lnTo>
                    <a:pt x="284" y="27"/>
                  </a:lnTo>
                  <a:lnTo>
                    <a:pt x="305" y="0"/>
                  </a:lnTo>
                  <a:lnTo>
                    <a:pt x="310" y="0"/>
                  </a:lnTo>
                  <a:lnTo>
                    <a:pt x="315" y="11"/>
                  </a:lnTo>
                  <a:lnTo>
                    <a:pt x="387" y="2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7" name=""/>
            <p:cNvSpPr/>
            <p:nvPr/>
          </p:nvSpPr>
          <p:spPr>
            <a:xfrm>
              <a:off x="1170000" y="3890520"/>
              <a:ext cx="17640" cy="144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8" name=""/>
            <p:cNvSpPr/>
            <p:nvPr/>
          </p:nvSpPr>
          <p:spPr>
            <a:xfrm>
              <a:off x="1467000" y="2730960"/>
              <a:ext cx="239400" cy="115560"/>
            </a:xfrm>
            <a:custGeom>
              <a:avLst/>
              <a:gdLst/>
              <a:ahLst/>
              <a:rect l="l" t="t" r="r" b="b"/>
              <a:pathLst>
                <a:path w="150" h="80">
                  <a:moveTo>
                    <a:pt x="150" y="80"/>
                  </a:moveTo>
                  <a:lnTo>
                    <a:pt x="114" y="75"/>
                  </a:lnTo>
                  <a:lnTo>
                    <a:pt x="72" y="32"/>
                  </a:lnTo>
                  <a:lnTo>
                    <a:pt x="26" y="32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9" name=""/>
            <p:cNvSpPr/>
            <p:nvPr/>
          </p:nvSpPr>
          <p:spPr>
            <a:xfrm>
              <a:off x="1550160" y="3706920"/>
              <a:ext cx="651240" cy="76680"/>
            </a:xfrm>
            <a:custGeom>
              <a:avLst/>
              <a:gdLst/>
              <a:ahLst/>
              <a:rect l="l" t="t" r="r" b="b"/>
              <a:pathLst>
                <a:path w="408" h="53">
                  <a:moveTo>
                    <a:pt x="408" y="0"/>
                  </a:moveTo>
                  <a:lnTo>
                    <a:pt x="315" y="31"/>
                  </a:lnTo>
                  <a:lnTo>
                    <a:pt x="0" y="5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880" bIns="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0" name=""/>
            <p:cNvSpPr/>
            <p:nvPr/>
          </p:nvSpPr>
          <p:spPr>
            <a:xfrm>
              <a:off x="1500840" y="3728520"/>
              <a:ext cx="49320" cy="55080"/>
            </a:xfrm>
            <a:custGeom>
              <a:avLst/>
              <a:gdLst/>
              <a:ahLst/>
              <a:rect l="l" t="t" r="r" b="b"/>
              <a:pathLst>
                <a:path w="31" h="38">
                  <a:moveTo>
                    <a:pt x="31" y="38"/>
                  </a:moveTo>
                  <a:lnTo>
                    <a:pt x="26" y="27"/>
                  </a:lnTo>
                  <a:lnTo>
                    <a:pt x="10" y="11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1" name=""/>
            <p:cNvSpPr/>
            <p:nvPr/>
          </p:nvSpPr>
          <p:spPr>
            <a:xfrm>
              <a:off x="1500840" y="3621240"/>
              <a:ext cx="98640" cy="106920"/>
            </a:xfrm>
            <a:custGeom>
              <a:avLst/>
              <a:gdLst/>
              <a:ahLst/>
              <a:rect l="l" t="t" r="r" b="b"/>
              <a:pathLst>
                <a:path w="62" h="74">
                  <a:moveTo>
                    <a:pt x="0" y="74"/>
                  </a:moveTo>
                  <a:lnTo>
                    <a:pt x="10" y="59"/>
                  </a:lnTo>
                  <a:lnTo>
                    <a:pt x="26" y="43"/>
                  </a:lnTo>
                  <a:lnTo>
                    <a:pt x="36" y="27"/>
                  </a:lnTo>
                  <a:lnTo>
                    <a:pt x="51" y="11"/>
                  </a:lnTo>
                  <a:lnTo>
                    <a:pt x="57" y="6"/>
                  </a:lnTo>
                  <a:lnTo>
                    <a:pt x="62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2" name=""/>
            <p:cNvSpPr/>
            <p:nvPr/>
          </p:nvSpPr>
          <p:spPr>
            <a:xfrm>
              <a:off x="1599480" y="3621240"/>
              <a:ext cx="23760" cy="828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3" name=""/>
            <p:cNvSpPr/>
            <p:nvPr/>
          </p:nvSpPr>
          <p:spPr>
            <a:xfrm>
              <a:off x="1623600" y="3598200"/>
              <a:ext cx="33480" cy="31680"/>
            </a:xfrm>
            <a:custGeom>
              <a:avLst/>
              <a:gdLst/>
              <a:ahLst/>
              <a:rect l="l" t="t" r="r" b="b"/>
              <a:pathLst>
                <a:path w="21" h="22">
                  <a:moveTo>
                    <a:pt x="0" y="22"/>
                  </a:moveTo>
                  <a:lnTo>
                    <a:pt x="5" y="16"/>
                  </a:lnTo>
                  <a:lnTo>
                    <a:pt x="16" y="6"/>
                  </a:lnTo>
                  <a:lnTo>
                    <a:pt x="21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4" name=""/>
            <p:cNvSpPr/>
            <p:nvPr/>
          </p:nvSpPr>
          <p:spPr>
            <a:xfrm>
              <a:off x="1657080" y="3591000"/>
              <a:ext cx="23760" cy="2304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5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5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5" name=""/>
            <p:cNvSpPr/>
            <p:nvPr/>
          </p:nvSpPr>
          <p:spPr>
            <a:xfrm>
              <a:off x="1680840" y="3614040"/>
              <a:ext cx="173880" cy="15480"/>
            </a:xfrm>
            <a:custGeom>
              <a:avLst/>
              <a:gdLst/>
              <a:ahLst/>
              <a:rect l="l" t="t" r="r" b="b"/>
              <a:pathLst>
                <a:path w="109" h="11">
                  <a:moveTo>
                    <a:pt x="0" y="0"/>
                  </a:moveTo>
                  <a:lnTo>
                    <a:pt x="6" y="0"/>
                  </a:lnTo>
                  <a:lnTo>
                    <a:pt x="21" y="0"/>
                  </a:lnTo>
                  <a:lnTo>
                    <a:pt x="42" y="5"/>
                  </a:lnTo>
                  <a:lnTo>
                    <a:pt x="67" y="5"/>
                  </a:lnTo>
                  <a:lnTo>
                    <a:pt x="88" y="11"/>
                  </a:lnTo>
                  <a:lnTo>
                    <a:pt x="98" y="11"/>
                  </a:lnTo>
                  <a:lnTo>
                    <a:pt x="109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6" name=""/>
            <p:cNvSpPr/>
            <p:nvPr/>
          </p:nvSpPr>
          <p:spPr>
            <a:xfrm>
              <a:off x="1855080" y="3621240"/>
              <a:ext cx="15840" cy="828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6"/>
                  </a:moveTo>
                  <a:lnTo>
                    <a:pt x="0" y="6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7" name=""/>
            <p:cNvSpPr/>
            <p:nvPr/>
          </p:nvSpPr>
          <p:spPr>
            <a:xfrm>
              <a:off x="1870920" y="3621240"/>
              <a:ext cx="90720" cy="23040"/>
            </a:xfrm>
            <a:custGeom>
              <a:avLst/>
              <a:gdLst/>
              <a:ahLst/>
              <a:rect l="l" t="t" r="r" b="b"/>
              <a:pathLst>
                <a:path w="57" h="16">
                  <a:moveTo>
                    <a:pt x="0" y="0"/>
                  </a:moveTo>
                  <a:lnTo>
                    <a:pt x="16" y="0"/>
                  </a:lnTo>
                  <a:lnTo>
                    <a:pt x="31" y="6"/>
                  </a:lnTo>
                  <a:lnTo>
                    <a:pt x="57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8" name=""/>
            <p:cNvSpPr/>
            <p:nvPr/>
          </p:nvSpPr>
          <p:spPr>
            <a:xfrm>
              <a:off x="1962000" y="3644640"/>
              <a:ext cx="7920" cy="1548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5"/>
                  </a:lnTo>
                  <a:lnTo>
                    <a:pt x="5" y="11"/>
                  </a:lnTo>
                  <a:lnTo>
                    <a:pt x="5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9" name=""/>
            <p:cNvSpPr/>
            <p:nvPr/>
          </p:nvSpPr>
          <p:spPr>
            <a:xfrm>
              <a:off x="1451160" y="3660480"/>
              <a:ext cx="518760" cy="460080"/>
            </a:xfrm>
            <a:custGeom>
              <a:avLst/>
              <a:gdLst/>
              <a:ahLst/>
              <a:rect l="l" t="t" r="r" b="b"/>
              <a:pathLst>
                <a:path w="325" h="318">
                  <a:moveTo>
                    <a:pt x="325" y="0"/>
                  </a:moveTo>
                  <a:lnTo>
                    <a:pt x="304" y="74"/>
                  </a:lnTo>
                  <a:lnTo>
                    <a:pt x="242" y="100"/>
                  </a:lnTo>
                  <a:lnTo>
                    <a:pt x="237" y="180"/>
                  </a:lnTo>
                  <a:lnTo>
                    <a:pt x="119" y="270"/>
                  </a:lnTo>
                  <a:lnTo>
                    <a:pt x="77" y="312"/>
                  </a:lnTo>
                  <a:lnTo>
                    <a:pt x="10" y="318"/>
                  </a:lnTo>
                  <a:lnTo>
                    <a:pt x="0" y="30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0" name=""/>
            <p:cNvSpPr/>
            <p:nvPr/>
          </p:nvSpPr>
          <p:spPr>
            <a:xfrm>
              <a:off x="1409760" y="4097880"/>
              <a:ext cx="41040" cy="7200"/>
            </a:xfrm>
            <a:custGeom>
              <a:avLst/>
              <a:gdLst/>
              <a:ahLst/>
              <a:rect l="l" t="t" r="r" b="b"/>
              <a:pathLst>
                <a:path w="26" h="5">
                  <a:moveTo>
                    <a:pt x="26" y="0"/>
                  </a:moveTo>
                  <a:lnTo>
                    <a:pt x="21" y="0"/>
                  </a:lnTo>
                  <a:lnTo>
                    <a:pt x="10" y="5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1" name=""/>
            <p:cNvSpPr/>
            <p:nvPr/>
          </p:nvSpPr>
          <p:spPr>
            <a:xfrm>
              <a:off x="1376280" y="4105080"/>
              <a:ext cx="33480" cy="108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21" y="0"/>
                  </a:moveTo>
                  <a:lnTo>
                    <a:pt x="11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2" name=""/>
            <p:cNvSpPr/>
            <p:nvPr/>
          </p:nvSpPr>
          <p:spPr>
            <a:xfrm>
              <a:off x="1425600" y="4028040"/>
              <a:ext cx="215280" cy="38880"/>
            </a:xfrm>
            <a:custGeom>
              <a:avLst/>
              <a:gdLst/>
              <a:ahLst/>
              <a:rect l="l" t="t" r="r" b="b"/>
              <a:pathLst>
                <a:path w="135" h="27">
                  <a:moveTo>
                    <a:pt x="0" y="0"/>
                  </a:moveTo>
                  <a:lnTo>
                    <a:pt x="16" y="11"/>
                  </a:lnTo>
                  <a:lnTo>
                    <a:pt x="104" y="27"/>
                  </a:lnTo>
                  <a:lnTo>
                    <a:pt x="135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3" name=""/>
            <p:cNvSpPr/>
            <p:nvPr/>
          </p:nvSpPr>
          <p:spPr>
            <a:xfrm>
              <a:off x="1641240" y="4051440"/>
              <a:ext cx="122760" cy="38880"/>
            </a:xfrm>
            <a:custGeom>
              <a:avLst/>
              <a:gdLst/>
              <a:ahLst/>
              <a:rect l="l" t="t" r="r" b="b"/>
              <a:pathLst>
                <a:path w="77" h="27">
                  <a:moveTo>
                    <a:pt x="0" y="0"/>
                  </a:moveTo>
                  <a:lnTo>
                    <a:pt x="5" y="0"/>
                  </a:lnTo>
                  <a:lnTo>
                    <a:pt x="20" y="5"/>
                  </a:lnTo>
                  <a:lnTo>
                    <a:pt x="36" y="11"/>
                  </a:lnTo>
                  <a:lnTo>
                    <a:pt x="56" y="16"/>
                  </a:lnTo>
                  <a:lnTo>
                    <a:pt x="77" y="2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4" name=""/>
            <p:cNvSpPr/>
            <p:nvPr/>
          </p:nvSpPr>
          <p:spPr>
            <a:xfrm>
              <a:off x="1764360" y="4090680"/>
              <a:ext cx="73080" cy="14400"/>
            </a:xfrm>
            <a:custGeom>
              <a:avLst/>
              <a:gdLst/>
              <a:ahLst/>
              <a:rect l="l" t="t" r="r" b="b"/>
              <a:pathLst>
                <a:path w="46" h="10">
                  <a:moveTo>
                    <a:pt x="0" y="0"/>
                  </a:moveTo>
                  <a:lnTo>
                    <a:pt x="10" y="5"/>
                  </a:lnTo>
                  <a:lnTo>
                    <a:pt x="31" y="5"/>
                  </a:lnTo>
                  <a:lnTo>
                    <a:pt x="46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5" name=""/>
            <p:cNvSpPr/>
            <p:nvPr/>
          </p:nvSpPr>
          <p:spPr>
            <a:xfrm>
              <a:off x="1837440" y="4097880"/>
              <a:ext cx="9720" cy="720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0" y="5"/>
                  </a:moveTo>
                  <a:lnTo>
                    <a:pt x="0" y="5"/>
                  </a:lnTo>
                  <a:lnTo>
                    <a:pt x="6" y="0"/>
                  </a:lnTo>
                  <a:lnTo>
                    <a:pt x="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6" name=""/>
            <p:cNvSpPr/>
            <p:nvPr/>
          </p:nvSpPr>
          <p:spPr>
            <a:xfrm>
              <a:off x="1847160" y="3867480"/>
              <a:ext cx="255240" cy="283320"/>
            </a:xfrm>
            <a:custGeom>
              <a:avLst/>
              <a:gdLst/>
              <a:ahLst/>
              <a:rect l="l" t="t" r="r" b="b"/>
              <a:pathLst>
                <a:path w="160" h="196">
                  <a:moveTo>
                    <a:pt x="0" y="159"/>
                  </a:moveTo>
                  <a:lnTo>
                    <a:pt x="31" y="159"/>
                  </a:lnTo>
                  <a:lnTo>
                    <a:pt x="82" y="196"/>
                  </a:lnTo>
                  <a:lnTo>
                    <a:pt x="113" y="32"/>
                  </a:lnTo>
                  <a:lnTo>
                    <a:pt x="160" y="21"/>
                  </a:lnTo>
                  <a:lnTo>
                    <a:pt x="108" y="0"/>
                  </a:lnTo>
                  <a:lnTo>
                    <a:pt x="72" y="18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7" name=""/>
            <p:cNvSpPr/>
            <p:nvPr/>
          </p:nvSpPr>
          <p:spPr>
            <a:xfrm>
              <a:off x="1904760" y="4135320"/>
              <a:ext cx="56880" cy="31680"/>
            </a:xfrm>
            <a:custGeom>
              <a:avLst/>
              <a:gdLst/>
              <a:ahLst/>
              <a:rect l="l" t="t" r="r" b="b"/>
              <a:pathLst>
                <a:path w="36" h="22">
                  <a:moveTo>
                    <a:pt x="36" y="0"/>
                  </a:moveTo>
                  <a:lnTo>
                    <a:pt x="26" y="6"/>
                  </a:lnTo>
                  <a:lnTo>
                    <a:pt x="10" y="11"/>
                  </a:lnTo>
                  <a:lnTo>
                    <a:pt x="0" y="2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8" name=""/>
            <p:cNvSpPr/>
            <p:nvPr/>
          </p:nvSpPr>
          <p:spPr>
            <a:xfrm>
              <a:off x="1879200" y="4167000"/>
              <a:ext cx="25560" cy="720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16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9" name=""/>
            <p:cNvSpPr/>
            <p:nvPr/>
          </p:nvSpPr>
          <p:spPr>
            <a:xfrm>
              <a:off x="1837440" y="4174560"/>
              <a:ext cx="41400" cy="1080"/>
            </a:xfrm>
            <a:custGeom>
              <a:avLst/>
              <a:gdLst/>
              <a:ahLst/>
              <a:rect l="l" t="t" r="r" b="b"/>
              <a:pathLst>
                <a:path w="26" h="0">
                  <a:moveTo>
                    <a:pt x="26" y="0"/>
                  </a:moveTo>
                  <a:lnTo>
                    <a:pt x="16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0" name=""/>
            <p:cNvSpPr/>
            <p:nvPr/>
          </p:nvSpPr>
          <p:spPr>
            <a:xfrm>
              <a:off x="1837440" y="4174560"/>
              <a:ext cx="17640" cy="1440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1" name=""/>
            <p:cNvSpPr/>
            <p:nvPr/>
          </p:nvSpPr>
          <p:spPr>
            <a:xfrm>
              <a:off x="1962000" y="3644640"/>
              <a:ext cx="1800" cy="154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2" name=""/>
            <p:cNvSpPr/>
            <p:nvPr/>
          </p:nvSpPr>
          <p:spPr>
            <a:xfrm>
              <a:off x="1928520" y="3660480"/>
              <a:ext cx="33120" cy="99720"/>
            </a:xfrm>
            <a:custGeom>
              <a:avLst/>
              <a:gdLst/>
              <a:ahLst/>
              <a:rect l="l" t="t" r="r" b="b"/>
              <a:pathLst>
                <a:path w="21" h="69">
                  <a:moveTo>
                    <a:pt x="21" y="0"/>
                  </a:moveTo>
                  <a:lnTo>
                    <a:pt x="16" y="10"/>
                  </a:lnTo>
                  <a:lnTo>
                    <a:pt x="11" y="37"/>
                  </a:lnTo>
                  <a:lnTo>
                    <a:pt x="0" y="58"/>
                  </a:lnTo>
                  <a:lnTo>
                    <a:pt x="0" y="6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3" name=""/>
            <p:cNvSpPr/>
            <p:nvPr/>
          </p:nvSpPr>
          <p:spPr>
            <a:xfrm>
              <a:off x="1641240" y="3760200"/>
              <a:ext cx="287280" cy="290880"/>
            </a:xfrm>
            <a:custGeom>
              <a:avLst/>
              <a:gdLst/>
              <a:ahLst/>
              <a:rect l="l" t="t" r="r" b="b"/>
              <a:pathLst>
                <a:path w="180" h="201">
                  <a:moveTo>
                    <a:pt x="180" y="0"/>
                  </a:moveTo>
                  <a:lnTo>
                    <a:pt x="123" y="26"/>
                  </a:lnTo>
                  <a:lnTo>
                    <a:pt x="113" y="106"/>
                  </a:lnTo>
                  <a:lnTo>
                    <a:pt x="0" y="190"/>
                  </a:lnTo>
                  <a:lnTo>
                    <a:pt x="0" y="20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4" name=""/>
            <p:cNvSpPr/>
            <p:nvPr/>
          </p:nvSpPr>
          <p:spPr>
            <a:xfrm>
              <a:off x="1154160" y="1979640"/>
              <a:ext cx="247320" cy="192600"/>
            </a:xfrm>
            <a:custGeom>
              <a:avLst/>
              <a:gdLst/>
              <a:ahLst/>
              <a:rect l="l" t="t" r="r" b="b"/>
              <a:pathLst>
                <a:path w="155" h="133">
                  <a:moveTo>
                    <a:pt x="5" y="0"/>
                  </a:moveTo>
                  <a:lnTo>
                    <a:pt x="5" y="11"/>
                  </a:lnTo>
                  <a:lnTo>
                    <a:pt x="5" y="16"/>
                  </a:lnTo>
                  <a:lnTo>
                    <a:pt x="10" y="27"/>
                  </a:lnTo>
                  <a:lnTo>
                    <a:pt x="5" y="64"/>
                  </a:lnTo>
                  <a:lnTo>
                    <a:pt x="0" y="85"/>
                  </a:lnTo>
                  <a:lnTo>
                    <a:pt x="15" y="85"/>
                  </a:lnTo>
                  <a:lnTo>
                    <a:pt x="98" y="122"/>
                  </a:lnTo>
                  <a:lnTo>
                    <a:pt x="108" y="117"/>
                  </a:lnTo>
                  <a:lnTo>
                    <a:pt x="139" y="133"/>
                  </a:lnTo>
                  <a:lnTo>
                    <a:pt x="155" y="13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5" name=""/>
            <p:cNvSpPr/>
            <p:nvPr/>
          </p:nvSpPr>
          <p:spPr>
            <a:xfrm>
              <a:off x="1401840" y="2172240"/>
              <a:ext cx="1440" cy="1440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6" name=""/>
            <p:cNvSpPr/>
            <p:nvPr/>
          </p:nvSpPr>
          <p:spPr>
            <a:xfrm>
              <a:off x="1310760" y="2186640"/>
              <a:ext cx="91080" cy="99720"/>
            </a:xfrm>
            <a:custGeom>
              <a:avLst/>
              <a:gdLst/>
              <a:ahLst/>
              <a:rect l="l" t="t" r="r" b="b"/>
              <a:pathLst>
                <a:path w="57" h="69">
                  <a:moveTo>
                    <a:pt x="57" y="0"/>
                  </a:moveTo>
                  <a:lnTo>
                    <a:pt x="41" y="11"/>
                  </a:lnTo>
                  <a:lnTo>
                    <a:pt x="26" y="32"/>
                  </a:lnTo>
                  <a:lnTo>
                    <a:pt x="10" y="48"/>
                  </a:lnTo>
                  <a:lnTo>
                    <a:pt x="0" y="64"/>
                  </a:lnTo>
                  <a:lnTo>
                    <a:pt x="0" y="6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7" name=""/>
            <p:cNvSpPr/>
            <p:nvPr/>
          </p:nvSpPr>
          <p:spPr>
            <a:xfrm>
              <a:off x="1310760" y="2286360"/>
              <a:ext cx="25560" cy="69480"/>
            </a:xfrm>
            <a:custGeom>
              <a:avLst/>
              <a:gdLst/>
              <a:ahLst/>
              <a:rect l="l" t="t" r="r" b="b"/>
              <a:pathLst>
                <a:path w="16" h="48">
                  <a:moveTo>
                    <a:pt x="0" y="0"/>
                  </a:moveTo>
                  <a:lnTo>
                    <a:pt x="5" y="11"/>
                  </a:lnTo>
                  <a:lnTo>
                    <a:pt x="10" y="32"/>
                  </a:lnTo>
                  <a:lnTo>
                    <a:pt x="16" y="4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2680" bIns="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8" name=""/>
            <p:cNvSpPr/>
            <p:nvPr/>
          </p:nvSpPr>
          <p:spPr>
            <a:xfrm>
              <a:off x="865440" y="2356200"/>
              <a:ext cx="470880" cy="290880"/>
            </a:xfrm>
            <a:custGeom>
              <a:avLst/>
              <a:gdLst/>
              <a:ahLst/>
              <a:rect l="l" t="t" r="r" b="b"/>
              <a:pathLst>
                <a:path w="295" h="201">
                  <a:moveTo>
                    <a:pt x="295" y="0"/>
                  </a:moveTo>
                  <a:lnTo>
                    <a:pt x="238" y="58"/>
                  </a:lnTo>
                  <a:lnTo>
                    <a:pt x="93" y="90"/>
                  </a:lnTo>
                  <a:lnTo>
                    <a:pt x="62" y="79"/>
                  </a:lnTo>
                  <a:lnTo>
                    <a:pt x="26" y="159"/>
                  </a:lnTo>
                  <a:lnTo>
                    <a:pt x="11" y="159"/>
                  </a:lnTo>
                  <a:lnTo>
                    <a:pt x="0" y="191"/>
                  </a:lnTo>
                  <a:lnTo>
                    <a:pt x="0" y="20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9" name=""/>
            <p:cNvSpPr/>
            <p:nvPr/>
          </p:nvSpPr>
          <p:spPr>
            <a:xfrm>
              <a:off x="1236960" y="2440080"/>
              <a:ext cx="39960" cy="2988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0" name=""/>
            <p:cNvSpPr/>
            <p:nvPr/>
          </p:nvSpPr>
          <p:spPr>
            <a:xfrm>
              <a:off x="1236960" y="2225880"/>
              <a:ext cx="485280" cy="214200"/>
            </a:xfrm>
            <a:custGeom>
              <a:avLst/>
              <a:gdLst/>
              <a:ahLst/>
              <a:rect l="l" t="t" r="r" b="b"/>
              <a:pathLst>
                <a:path w="304" h="148">
                  <a:moveTo>
                    <a:pt x="185" y="0"/>
                  </a:moveTo>
                  <a:lnTo>
                    <a:pt x="242" y="0"/>
                  </a:lnTo>
                  <a:lnTo>
                    <a:pt x="304" y="53"/>
                  </a:lnTo>
                  <a:lnTo>
                    <a:pt x="278" y="53"/>
                  </a:lnTo>
                  <a:lnTo>
                    <a:pt x="237" y="90"/>
                  </a:lnTo>
                  <a:lnTo>
                    <a:pt x="165" y="106"/>
                  </a:lnTo>
                  <a:lnTo>
                    <a:pt x="56" y="84"/>
                  </a:lnTo>
                  <a:lnTo>
                    <a:pt x="0" y="14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1" name=""/>
            <p:cNvSpPr/>
            <p:nvPr/>
          </p:nvSpPr>
          <p:spPr>
            <a:xfrm>
              <a:off x="1310760" y="2402280"/>
              <a:ext cx="41400" cy="21600"/>
            </a:xfrm>
            <a:custGeom>
              <a:avLst/>
              <a:gdLst/>
              <a:ahLst/>
              <a:rect l="l" t="t" r="r" b="b"/>
              <a:pathLst>
                <a:path w="26" h="15">
                  <a:moveTo>
                    <a:pt x="0" y="0"/>
                  </a:moveTo>
                  <a:lnTo>
                    <a:pt x="10" y="5"/>
                  </a:lnTo>
                  <a:lnTo>
                    <a:pt x="21" y="15"/>
                  </a:lnTo>
                  <a:lnTo>
                    <a:pt x="26" y="1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2" name=""/>
            <p:cNvSpPr/>
            <p:nvPr/>
          </p:nvSpPr>
          <p:spPr>
            <a:xfrm>
              <a:off x="1352160" y="2423880"/>
              <a:ext cx="33120" cy="144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0" y="0"/>
                  </a:moveTo>
                  <a:lnTo>
                    <a:pt x="5" y="0"/>
                  </a:lnTo>
                  <a:lnTo>
                    <a:pt x="15" y="0"/>
                  </a:lnTo>
                  <a:lnTo>
                    <a:pt x="21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3" name=""/>
            <p:cNvSpPr/>
            <p:nvPr/>
          </p:nvSpPr>
          <p:spPr>
            <a:xfrm>
              <a:off x="1385640" y="2370600"/>
              <a:ext cx="57240" cy="53280"/>
            </a:xfrm>
            <a:custGeom>
              <a:avLst/>
              <a:gdLst/>
              <a:ahLst/>
              <a:rect l="l" t="t" r="r" b="b"/>
              <a:pathLst>
                <a:path w="36" h="37">
                  <a:moveTo>
                    <a:pt x="0" y="37"/>
                  </a:moveTo>
                  <a:lnTo>
                    <a:pt x="10" y="27"/>
                  </a:lnTo>
                  <a:lnTo>
                    <a:pt x="25" y="11"/>
                  </a:lnTo>
                  <a:lnTo>
                    <a:pt x="3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480" bIns="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4" name=""/>
            <p:cNvSpPr/>
            <p:nvPr/>
          </p:nvSpPr>
          <p:spPr>
            <a:xfrm>
              <a:off x="1326600" y="2332800"/>
              <a:ext cx="116280" cy="37440"/>
            </a:xfrm>
            <a:custGeom>
              <a:avLst/>
              <a:gdLst/>
              <a:ahLst/>
              <a:rect l="l" t="t" r="r" b="b"/>
              <a:pathLst>
                <a:path w="73" h="26">
                  <a:moveTo>
                    <a:pt x="73" y="26"/>
                  </a:moveTo>
                  <a:lnTo>
                    <a:pt x="57" y="21"/>
                  </a:lnTo>
                  <a:lnTo>
                    <a:pt x="37" y="10"/>
                  </a:lnTo>
                  <a:lnTo>
                    <a:pt x="11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360" bIns="-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5" name=""/>
            <p:cNvSpPr/>
            <p:nvPr/>
          </p:nvSpPr>
          <p:spPr>
            <a:xfrm>
              <a:off x="1294560" y="2332800"/>
              <a:ext cx="31680" cy="7200"/>
            </a:xfrm>
            <a:custGeom>
              <a:avLst/>
              <a:gdLst/>
              <a:ahLst/>
              <a:rect l="l" t="t" r="r" b="b"/>
              <a:pathLst>
                <a:path w="20" h="5">
                  <a:moveTo>
                    <a:pt x="20" y="0"/>
                  </a:moveTo>
                  <a:lnTo>
                    <a:pt x="1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6" name=""/>
            <p:cNvSpPr/>
            <p:nvPr/>
          </p:nvSpPr>
          <p:spPr>
            <a:xfrm>
              <a:off x="1188000" y="2340000"/>
              <a:ext cx="106560" cy="69480"/>
            </a:xfrm>
            <a:custGeom>
              <a:avLst/>
              <a:gdLst/>
              <a:ahLst/>
              <a:rect l="l" t="t" r="r" b="b"/>
              <a:pathLst>
                <a:path w="67" h="48">
                  <a:moveTo>
                    <a:pt x="67" y="0"/>
                  </a:moveTo>
                  <a:lnTo>
                    <a:pt x="56" y="11"/>
                  </a:lnTo>
                  <a:lnTo>
                    <a:pt x="36" y="21"/>
                  </a:lnTo>
                  <a:lnTo>
                    <a:pt x="20" y="37"/>
                  </a:lnTo>
                  <a:lnTo>
                    <a:pt x="5" y="48"/>
                  </a:lnTo>
                  <a:lnTo>
                    <a:pt x="0" y="4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2680" bIns="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7" name=""/>
            <p:cNvSpPr/>
            <p:nvPr/>
          </p:nvSpPr>
          <p:spPr>
            <a:xfrm>
              <a:off x="1071360" y="2409480"/>
              <a:ext cx="116280" cy="337320"/>
            </a:xfrm>
            <a:custGeom>
              <a:avLst/>
              <a:gdLst/>
              <a:ahLst/>
              <a:rect l="l" t="t" r="r" b="b"/>
              <a:pathLst>
                <a:path w="73" h="233">
                  <a:moveTo>
                    <a:pt x="73" y="0"/>
                  </a:moveTo>
                  <a:lnTo>
                    <a:pt x="67" y="58"/>
                  </a:lnTo>
                  <a:lnTo>
                    <a:pt x="31" y="95"/>
                  </a:lnTo>
                  <a:lnTo>
                    <a:pt x="0" y="23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8" name=""/>
            <p:cNvSpPr/>
            <p:nvPr/>
          </p:nvSpPr>
          <p:spPr>
            <a:xfrm>
              <a:off x="1104480" y="2193840"/>
              <a:ext cx="41400" cy="1584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0" y="11"/>
                  </a:moveTo>
                  <a:lnTo>
                    <a:pt x="5" y="6"/>
                  </a:lnTo>
                  <a:lnTo>
                    <a:pt x="15" y="0"/>
                  </a:lnTo>
                  <a:lnTo>
                    <a:pt x="2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9" name=""/>
            <p:cNvSpPr/>
            <p:nvPr/>
          </p:nvSpPr>
          <p:spPr>
            <a:xfrm>
              <a:off x="1146240" y="2193840"/>
              <a:ext cx="122760" cy="69480"/>
            </a:xfrm>
            <a:custGeom>
              <a:avLst/>
              <a:gdLst/>
              <a:ahLst/>
              <a:rect l="l" t="t" r="r" b="b"/>
              <a:pathLst>
                <a:path w="77" h="48">
                  <a:moveTo>
                    <a:pt x="0" y="0"/>
                  </a:moveTo>
                  <a:lnTo>
                    <a:pt x="5" y="0"/>
                  </a:lnTo>
                  <a:lnTo>
                    <a:pt x="15" y="6"/>
                  </a:lnTo>
                  <a:lnTo>
                    <a:pt x="31" y="16"/>
                  </a:lnTo>
                  <a:lnTo>
                    <a:pt x="51" y="27"/>
                  </a:lnTo>
                  <a:lnTo>
                    <a:pt x="67" y="38"/>
                  </a:lnTo>
                  <a:lnTo>
                    <a:pt x="77" y="4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2680" bIns="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0" name=""/>
            <p:cNvSpPr/>
            <p:nvPr/>
          </p:nvSpPr>
          <p:spPr>
            <a:xfrm>
              <a:off x="1269360" y="2263320"/>
              <a:ext cx="56880" cy="61920"/>
            </a:xfrm>
            <a:custGeom>
              <a:avLst/>
              <a:gdLst/>
              <a:ahLst/>
              <a:rect l="l" t="t" r="r" b="b"/>
              <a:pathLst>
                <a:path w="36" h="43">
                  <a:moveTo>
                    <a:pt x="0" y="0"/>
                  </a:moveTo>
                  <a:lnTo>
                    <a:pt x="11" y="11"/>
                  </a:lnTo>
                  <a:lnTo>
                    <a:pt x="26" y="32"/>
                  </a:lnTo>
                  <a:lnTo>
                    <a:pt x="36" y="4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1" name=""/>
            <p:cNvSpPr/>
            <p:nvPr/>
          </p:nvSpPr>
          <p:spPr>
            <a:xfrm flipH="1">
              <a:off x="1005840" y="2386440"/>
              <a:ext cx="25200" cy="3708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2" name=""/>
            <p:cNvSpPr/>
            <p:nvPr/>
          </p:nvSpPr>
          <p:spPr>
            <a:xfrm>
              <a:off x="1005840" y="2393640"/>
              <a:ext cx="106560" cy="29880"/>
            </a:xfrm>
            <a:custGeom>
              <a:avLst/>
              <a:gdLst/>
              <a:ahLst/>
              <a:rect l="l" t="t" r="r" b="b"/>
              <a:pathLst>
                <a:path w="67" h="21">
                  <a:moveTo>
                    <a:pt x="0" y="21"/>
                  </a:moveTo>
                  <a:lnTo>
                    <a:pt x="10" y="21"/>
                  </a:lnTo>
                  <a:lnTo>
                    <a:pt x="36" y="11"/>
                  </a:lnTo>
                  <a:lnTo>
                    <a:pt x="57" y="6"/>
                  </a:lnTo>
                  <a:lnTo>
                    <a:pt x="67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3" name=""/>
            <p:cNvSpPr/>
            <p:nvPr/>
          </p:nvSpPr>
          <p:spPr>
            <a:xfrm>
              <a:off x="1112760" y="2332800"/>
              <a:ext cx="156600" cy="60840"/>
            </a:xfrm>
            <a:custGeom>
              <a:avLst/>
              <a:gdLst/>
              <a:ahLst/>
              <a:rect l="l" t="t" r="r" b="b"/>
              <a:pathLst>
                <a:path w="98" h="42">
                  <a:moveTo>
                    <a:pt x="0" y="42"/>
                  </a:moveTo>
                  <a:lnTo>
                    <a:pt x="5" y="37"/>
                  </a:lnTo>
                  <a:lnTo>
                    <a:pt x="26" y="32"/>
                  </a:lnTo>
                  <a:lnTo>
                    <a:pt x="47" y="21"/>
                  </a:lnTo>
                  <a:lnTo>
                    <a:pt x="72" y="10"/>
                  </a:lnTo>
                  <a:lnTo>
                    <a:pt x="93" y="5"/>
                  </a:lnTo>
                  <a:lnTo>
                    <a:pt x="98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040" bIns="14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4" name=""/>
            <p:cNvSpPr/>
            <p:nvPr/>
          </p:nvSpPr>
          <p:spPr>
            <a:xfrm>
              <a:off x="1269360" y="2332800"/>
              <a:ext cx="56880" cy="7200"/>
            </a:xfrm>
            <a:custGeom>
              <a:avLst/>
              <a:gdLst/>
              <a:ahLst/>
              <a:rect l="l" t="t" r="r" b="b"/>
              <a:pathLst>
                <a:path w="36" h="5">
                  <a:moveTo>
                    <a:pt x="0" y="0"/>
                  </a:moveTo>
                  <a:lnTo>
                    <a:pt x="16" y="5"/>
                  </a:lnTo>
                  <a:lnTo>
                    <a:pt x="3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5" name=""/>
            <p:cNvSpPr/>
            <p:nvPr/>
          </p:nvSpPr>
          <p:spPr>
            <a:xfrm>
              <a:off x="1096560" y="2455920"/>
              <a:ext cx="106920" cy="260640"/>
            </a:xfrm>
            <a:custGeom>
              <a:avLst/>
              <a:gdLst/>
              <a:ahLst/>
              <a:rect l="l" t="t" r="r" b="b"/>
              <a:pathLst>
                <a:path w="67" h="180">
                  <a:moveTo>
                    <a:pt x="67" y="0"/>
                  </a:moveTo>
                  <a:lnTo>
                    <a:pt x="67" y="31"/>
                  </a:lnTo>
                  <a:lnTo>
                    <a:pt x="26" y="74"/>
                  </a:lnTo>
                  <a:lnTo>
                    <a:pt x="0" y="18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6" name=""/>
            <p:cNvSpPr/>
            <p:nvPr/>
          </p:nvSpPr>
          <p:spPr>
            <a:xfrm>
              <a:off x="972000" y="2248920"/>
              <a:ext cx="99000" cy="2160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7" name=""/>
            <p:cNvSpPr/>
            <p:nvPr/>
          </p:nvSpPr>
          <p:spPr>
            <a:xfrm>
              <a:off x="1203840" y="2409480"/>
              <a:ext cx="114480" cy="14400"/>
            </a:xfrm>
            <a:custGeom>
              <a:avLst/>
              <a:gdLst/>
              <a:ahLst/>
              <a:rect l="l" t="t" r="r" b="b"/>
              <a:pathLst>
                <a:path w="72" h="10">
                  <a:moveTo>
                    <a:pt x="72" y="0"/>
                  </a:moveTo>
                  <a:lnTo>
                    <a:pt x="62" y="10"/>
                  </a:lnTo>
                  <a:lnTo>
                    <a:pt x="41" y="10"/>
                  </a:lnTo>
                  <a:lnTo>
                    <a:pt x="10" y="1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8" name=""/>
            <p:cNvSpPr/>
            <p:nvPr/>
          </p:nvSpPr>
          <p:spPr>
            <a:xfrm>
              <a:off x="1154160" y="2416680"/>
              <a:ext cx="49320" cy="1440"/>
            </a:xfrm>
            <a:custGeom>
              <a:avLst/>
              <a:gdLst/>
              <a:ahLst/>
              <a:rect l="l" t="t" r="r" b="b"/>
              <a:pathLst>
                <a:path w="31" h="0">
                  <a:moveTo>
                    <a:pt x="31" y="0"/>
                  </a:moveTo>
                  <a:lnTo>
                    <a:pt x="21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9" name=""/>
            <p:cNvSpPr/>
            <p:nvPr/>
          </p:nvSpPr>
          <p:spPr>
            <a:xfrm>
              <a:off x="1146240" y="2416680"/>
              <a:ext cx="7920" cy="3024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0"/>
                  </a:moveTo>
                  <a:lnTo>
                    <a:pt x="5" y="5"/>
                  </a:lnTo>
                  <a:lnTo>
                    <a:pt x="0" y="16"/>
                  </a:lnTo>
                  <a:lnTo>
                    <a:pt x="0" y="2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0" name=""/>
            <p:cNvSpPr/>
            <p:nvPr/>
          </p:nvSpPr>
          <p:spPr>
            <a:xfrm>
              <a:off x="1055520" y="2447280"/>
              <a:ext cx="90720" cy="15480"/>
            </a:xfrm>
            <a:custGeom>
              <a:avLst/>
              <a:gdLst/>
              <a:ahLst/>
              <a:rect l="l" t="t" r="r" b="b"/>
              <a:pathLst>
                <a:path w="57" h="11">
                  <a:moveTo>
                    <a:pt x="57" y="0"/>
                  </a:moveTo>
                  <a:lnTo>
                    <a:pt x="41" y="0"/>
                  </a:lnTo>
                  <a:lnTo>
                    <a:pt x="15" y="6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1" name=""/>
            <p:cNvSpPr/>
            <p:nvPr/>
          </p:nvSpPr>
          <p:spPr>
            <a:xfrm>
              <a:off x="956160" y="2423880"/>
              <a:ext cx="99000" cy="38880"/>
            </a:xfrm>
            <a:custGeom>
              <a:avLst/>
              <a:gdLst/>
              <a:ahLst/>
              <a:rect l="l" t="t" r="r" b="b"/>
              <a:pathLst>
                <a:path w="62" h="27">
                  <a:moveTo>
                    <a:pt x="62" y="27"/>
                  </a:moveTo>
                  <a:lnTo>
                    <a:pt x="52" y="22"/>
                  </a:lnTo>
                  <a:lnTo>
                    <a:pt x="31" y="11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2" name=""/>
            <p:cNvSpPr/>
            <p:nvPr/>
          </p:nvSpPr>
          <p:spPr>
            <a:xfrm>
              <a:off x="956160" y="2179440"/>
              <a:ext cx="198000" cy="244440"/>
            </a:xfrm>
            <a:custGeom>
              <a:avLst/>
              <a:gdLst/>
              <a:ahLst/>
              <a:rect l="l" t="t" r="r" b="b"/>
              <a:pathLst>
                <a:path w="124" h="169">
                  <a:moveTo>
                    <a:pt x="0" y="169"/>
                  </a:moveTo>
                  <a:lnTo>
                    <a:pt x="5" y="122"/>
                  </a:lnTo>
                  <a:lnTo>
                    <a:pt x="5" y="111"/>
                  </a:lnTo>
                  <a:lnTo>
                    <a:pt x="21" y="58"/>
                  </a:lnTo>
                  <a:lnTo>
                    <a:pt x="72" y="63"/>
                  </a:lnTo>
                  <a:lnTo>
                    <a:pt x="103" y="42"/>
                  </a:lnTo>
                  <a:lnTo>
                    <a:pt x="124" y="16"/>
                  </a:lnTo>
                  <a:lnTo>
                    <a:pt x="119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3" name=""/>
            <p:cNvSpPr/>
            <p:nvPr/>
          </p:nvSpPr>
          <p:spPr>
            <a:xfrm>
              <a:off x="1154160" y="2172240"/>
              <a:ext cx="7920" cy="2988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0" y="21"/>
                  </a:moveTo>
                  <a:lnTo>
                    <a:pt x="5" y="1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4" name=""/>
            <p:cNvSpPr/>
            <p:nvPr/>
          </p:nvSpPr>
          <p:spPr>
            <a:xfrm>
              <a:off x="1146240" y="215604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10" y="11"/>
                  </a:moveTo>
                  <a:lnTo>
                    <a:pt x="10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5" name=""/>
            <p:cNvSpPr/>
            <p:nvPr/>
          </p:nvSpPr>
          <p:spPr>
            <a:xfrm>
              <a:off x="1146240" y="2140200"/>
              <a:ext cx="15840" cy="1548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0" y="11"/>
                  </a:moveTo>
                  <a:lnTo>
                    <a:pt x="5" y="6"/>
                  </a:lnTo>
                  <a:lnTo>
                    <a:pt x="10" y="6"/>
                  </a:lnTo>
                  <a:lnTo>
                    <a:pt x="1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6" name=""/>
            <p:cNvSpPr/>
            <p:nvPr/>
          </p:nvSpPr>
          <p:spPr>
            <a:xfrm>
              <a:off x="1162080" y="2117160"/>
              <a:ext cx="7920" cy="2304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0" y="16"/>
                  </a:moveTo>
                  <a:lnTo>
                    <a:pt x="0" y="11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7" name=""/>
            <p:cNvSpPr/>
            <p:nvPr/>
          </p:nvSpPr>
          <p:spPr>
            <a:xfrm flipH="1" flipV="1">
              <a:off x="1162080" y="2102760"/>
              <a:ext cx="7920" cy="1440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8" name=""/>
            <p:cNvSpPr/>
            <p:nvPr/>
          </p:nvSpPr>
          <p:spPr>
            <a:xfrm>
              <a:off x="1170000" y="2202480"/>
              <a:ext cx="74880" cy="23040"/>
            </a:xfrm>
            <a:custGeom>
              <a:avLst/>
              <a:gdLst/>
              <a:ahLst/>
              <a:rect l="l" t="t" r="r" b="b"/>
              <a:pathLst>
                <a:path w="47" h="16">
                  <a:moveTo>
                    <a:pt x="0" y="0"/>
                  </a:moveTo>
                  <a:lnTo>
                    <a:pt x="16" y="0"/>
                  </a:lnTo>
                  <a:lnTo>
                    <a:pt x="47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9" name=""/>
            <p:cNvSpPr/>
            <p:nvPr/>
          </p:nvSpPr>
          <p:spPr>
            <a:xfrm>
              <a:off x="1245240" y="2217240"/>
              <a:ext cx="32040" cy="8280"/>
            </a:xfrm>
            <a:custGeom>
              <a:avLst/>
              <a:gdLst/>
              <a:ahLst/>
              <a:rect l="l" t="t" r="r" b="b"/>
              <a:pathLst>
                <a:path w="20" h="6">
                  <a:moveTo>
                    <a:pt x="0" y="6"/>
                  </a:moveTo>
                  <a:lnTo>
                    <a:pt x="5" y="6"/>
                  </a:lnTo>
                  <a:lnTo>
                    <a:pt x="10" y="0"/>
                  </a:lnTo>
                  <a:lnTo>
                    <a:pt x="2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0" name=""/>
            <p:cNvSpPr/>
            <p:nvPr/>
          </p:nvSpPr>
          <p:spPr>
            <a:xfrm>
              <a:off x="1277280" y="2210040"/>
              <a:ext cx="41040" cy="7200"/>
            </a:xfrm>
            <a:custGeom>
              <a:avLst/>
              <a:gdLst/>
              <a:ahLst/>
              <a:rect l="l" t="t" r="r" b="b"/>
              <a:pathLst>
                <a:path w="26" h="5">
                  <a:moveTo>
                    <a:pt x="0" y="5"/>
                  </a:moveTo>
                  <a:lnTo>
                    <a:pt x="6" y="5"/>
                  </a:lnTo>
                  <a:lnTo>
                    <a:pt x="11" y="5"/>
                  </a:lnTo>
                  <a:lnTo>
                    <a:pt x="2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1" name=""/>
            <p:cNvSpPr/>
            <p:nvPr/>
          </p:nvSpPr>
          <p:spPr>
            <a:xfrm>
              <a:off x="1318680" y="2172240"/>
              <a:ext cx="83160" cy="37440"/>
            </a:xfrm>
            <a:custGeom>
              <a:avLst/>
              <a:gdLst/>
              <a:ahLst/>
              <a:rect l="l" t="t" r="r" b="b"/>
              <a:pathLst>
                <a:path w="52" h="26">
                  <a:moveTo>
                    <a:pt x="0" y="26"/>
                  </a:moveTo>
                  <a:lnTo>
                    <a:pt x="21" y="15"/>
                  </a:lnTo>
                  <a:lnTo>
                    <a:pt x="42" y="10"/>
                  </a:lnTo>
                  <a:lnTo>
                    <a:pt x="52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360" bIns="-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2" name=""/>
            <p:cNvSpPr/>
            <p:nvPr/>
          </p:nvSpPr>
          <p:spPr>
            <a:xfrm>
              <a:off x="1162080" y="2193840"/>
              <a:ext cx="90720" cy="31680"/>
            </a:xfrm>
            <a:custGeom>
              <a:avLst/>
              <a:gdLst/>
              <a:ahLst/>
              <a:rect l="l" t="t" r="r" b="b"/>
              <a:pathLst>
                <a:path w="57" h="22">
                  <a:moveTo>
                    <a:pt x="0" y="6"/>
                  </a:moveTo>
                  <a:lnTo>
                    <a:pt x="21" y="0"/>
                  </a:lnTo>
                  <a:lnTo>
                    <a:pt x="57" y="2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3" name=""/>
            <p:cNvSpPr/>
            <p:nvPr/>
          </p:nvSpPr>
          <p:spPr>
            <a:xfrm>
              <a:off x="1096560" y="2677320"/>
              <a:ext cx="370080" cy="53280"/>
            </a:xfrm>
            <a:custGeom>
              <a:avLst/>
              <a:gdLst/>
              <a:ahLst/>
              <a:rect l="l" t="t" r="r" b="b"/>
              <a:pathLst>
                <a:path w="232" h="37">
                  <a:moveTo>
                    <a:pt x="0" y="27"/>
                  </a:moveTo>
                  <a:lnTo>
                    <a:pt x="93" y="22"/>
                  </a:lnTo>
                  <a:lnTo>
                    <a:pt x="150" y="0"/>
                  </a:lnTo>
                  <a:lnTo>
                    <a:pt x="227" y="32"/>
                  </a:lnTo>
                  <a:lnTo>
                    <a:pt x="232" y="3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480" bIns="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4" name=""/>
            <p:cNvSpPr/>
            <p:nvPr/>
          </p:nvSpPr>
          <p:spPr>
            <a:xfrm>
              <a:off x="1079280" y="2409480"/>
              <a:ext cx="116280" cy="344520"/>
            </a:xfrm>
            <a:custGeom>
              <a:avLst/>
              <a:gdLst/>
              <a:ahLst/>
              <a:rect l="l" t="t" r="r" b="b"/>
              <a:pathLst>
                <a:path w="73" h="238">
                  <a:moveTo>
                    <a:pt x="0" y="238"/>
                  </a:moveTo>
                  <a:lnTo>
                    <a:pt x="26" y="95"/>
                  </a:lnTo>
                  <a:lnTo>
                    <a:pt x="68" y="58"/>
                  </a:lnTo>
                  <a:lnTo>
                    <a:pt x="73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5" name=""/>
            <p:cNvSpPr/>
            <p:nvPr/>
          </p:nvSpPr>
          <p:spPr>
            <a:xfrm>
              <a:off x="997920" y="2409480"/>
              <a:ext cx="7920" cy="2304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6" name=""/>
            <p:cNvSpPr/>
            <p:nvPr/>
          </p:nvSpPr>
          <p:spPr>
            <a:xfrm>
              <a:off x="964080" y="2423880"/>
              <a:ext cx="7920" cy="864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7" name=""/>
            <p:cNvSpPr/>
            <p:nvPr/>
          </p:nvSpPr>
          <p:spPr>
            <a:xfrm>
              <a:off x="948240" y="2432880"/>
              <a:ext cx="23760" cy="4608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15" y="0"/>
                  </a:moveTo>
                  <a:lnTo>
                    <a:pt x="10" y="5"/>
                  </a:lnTo>
                  <a:lnTo>
                    <a:pt x="5" y="21"/>
                  </a:lnTo>
                  <a:lnTo>
                    <a:pt x="0" y="3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8" name=""/>
            <p:cNvSpPr/>
            <p:nvPr/>
          </p:nvSpPr>
          <p:spPr>
            <a:xfrm>
              <a:off x="914760" y="2479320"/>
              <a:ext cx="33120" cy="76320"/>
            </a:xfrm>
            <a:custGeom>
              <a:avLst/>
              <a:gdLst/>
              <a:ahLst/>
              <a:rect l="l" t="t" r="r" b="b"/>
              <a:pathLst>
                <a:path w="21" h="53">
                  <a:moveTo>
                    <a:pt x="21" y="0"/>
                  </a:moveTo>
                  <a:lnTo>
                    <a:pt x="16" y="15"/>
                  </a:lnTo>
                  <a:lnTo>
                    <a:pt x="5" y="37"/>
                  </a:lnTo>
                  <a:lnTo>
                    <a:pt x="0" y="5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9" name=""/>
            <p:cNvSpPr/>
            <p:nvPr/>
          </p:nvSpPr>
          <p:spPr>
            <a:xfrm>
              <a:off x="890640" y="2555640"/>
              <a:ext cx="24120" cy="1476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15" y="0"/>
                  </a:moveTo>
                  <a:lnTo>
                    <a:pt x="10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040" bIns="-32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0" name=""/>
            <p:cNvSpPr/>
            <p:nvPr/>
          </p:nvSpPr>
          <p:spPr>
            <a:xfrm flipV="1">
              <a:off x="1154160" y="2416680"/>
              <a:ext cx="41400" cy="720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1" name=""/>
            <p:cNvSpPr/>
            <p:nvPr/>
          </p:nvSpPr>
          <p:spPr>
            <a:xfrm>
              <a:off x="1277280" y="2148840"/>
              <a:ext cx="48960" cy="68040"/>
            </a:xfrm>
            <a:custGeom>
              <a:avLst/>
              <a:gdLst/>
              <a:ahLst/>
              <a:rect l="l" t="t" r="r" b="b"/>
              <a:pathLst>
                <a:path w="31" h="47">
                  <a:moveTo>
                    <a:pt x="31" y="0"/>
                  </a:moveTo>
                  <a:lnTo>
                    <a:pt x="21" y="5"/>
                  </a:lnTo>
                  <a:lnTo>
                    <a:pt x="16" y="16"/>
                  </a:lnTo>
                  <a:lnTo>
                    <a:pt x="0" y="37"/>
                  </a:lnTo>
                  <a:lnTo>
                    <a:pt x="0" y="4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52" name=""/>
          <p:cNvSpPr/>
          <p:nvPr/>
        </p:nvSpPr>
        <p:spPr>
          <a:xfrm>
            <a:off x="1173240" y="1986120"/>
            <a:ext cx="1440" cy="15840"/>
          </a:xfrm>
          <a:custGeom>
            <a:avLst/>
            <a:gdLst/>
            <a:ahLst/>
            <a:rect l="l" t="t" r="r" b="b"/>
            <a:pathLst>
              <a:path w="0" h="11">
                <a:moveTo>
                  <a:pt x="0" y="0"/>
                </a:moveTo>
                <a:lnTo>
                  <a:pt x="0" y="6"/>
                </a:lnTo>
                <a:lnTo>
                  <a:pt x="0" y="1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3" name=""/>
          <p:cNvSpPr/>
          <p:nvPr/>
        </p:nvSpPr>
        <p:spPr>
          <a:xfrm>
            <a:off x="1173240" y="2001960"/>
            <a:ext cx="1440" cy="15840"/>
          </a:xfrm>
          <a:custGeom>
            <a:avLst/>
            <a:gdLst/>
            <a:ahLst/>
            <a:rect l="l" t="t" r="r" b="b"/>
            <a:pathLst>
              <a:path w="0" h="11">
                <a:moveTo>
                  <a:pt x="0" y="0"/>
                </a:moveTo>
                <a:lnTo>
                  <a:pt x="0" y="0"/>
                </a:lnTo>
                <a:lnTo>
                  <a:pt x="0" y="5"/>
                </a:lnTo>
                <a:lnTo>
                  <a:pt x="0" y="1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4" name=""/>
          <p:cNvSpPr/>
          <p:nvPr/>
        </p:nvSpPr>
        <p:spPr>
          <a:xfrm>
            <a:off x="1173240" y="2017800"/>
            <a:ext cx="1440" cy="30240"/>
          </a:xfrm>
          <a:custGeom>
            <a:avLst/>
            <a:gdLst/>
            <a:ahLst/>
            <a:rect l="l" t="t" r="r" b="b"/>
            <a:pathLst>
              <a:path w="0" h="21">
                <a:moveTo>
                  <a:pt x="0" y="0"/>
                </a:moveTo>
                <a:lnTo>
                  <a:pt x="0" y="5"/>
                </a:lnTo>
                <a:lnTo>
                  <a:pt x="0" y="15"/>
                </a:lnTo>
                <a:lnTo>
                  <a:pt x="0" y="2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5" name=""/>
          <p:cNvSpPr/>
          <p:nvPr/>
        </p:nvSpPr>
        <p:spPr>
          <a:xfrm>
            <a:off x="1165320" y="2048040"/>
            <a:ext cx="7920" cy="53640"/>
          </a:xfrm>
          <a:custGeom>
            <a:avLst/>
            <a:gdLst/>
            <a:ahLst/>
            <a:rect l="l" t="t" r="r" b="b"/>
            <a:pathLst>
              <a:path w="5" h="37">
                <a:moveTo>
                  <a:pt x="5" y="0"/>
                </a:moveTo>
                <a:lnTo>
                  <a:pt x="5" y="10"/>
                </a:lnTo>
                <a:lnTo>
                  <a:pt x="0" y="26"/>
                </a:lnTo>
                <a:lnTo>
                  <a:pt x="0" y="37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6840" bIns="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6" name=""/>
          <p:cNvSpPr/>
          <p:nvPr/>
        </p:nvSpPr>
        <p:spPr>
          <a:xfrm>
            <a:off x="966960" y="2438280"/>
            <a:ext cx="280800" cy="54000"/>
          </a:xfrm>
          <a:custGeom>
            <a:avLst/>
            <a:gdLst/>
            <a:ahLst/>
            <a:rect l="l" t="t" r="r" b="b"/>
            <a:pathLst>
              <a:path w="176" h="37">
                <a:moveTo>
                  <a:pt x="176" y="0"/>
                </a:moveTo>
                <a:lnTo>
                  <a:pt x="176" y="5"/>
                </a:lnTo>
                <a:lnTo>
                  <a:pt x="31" y="37"/>
                </a:lnTo>
                <a:lnTo>
                  <a:pt x="0" y="27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7" name=""/>
          <p:cNvSpPr/>
          <p:nvPr/>
        </p:nvSpPr>
        <p:spPr>
          <a:xfrm>
            <a:off x="1535040" y="2224080"/>
            <a:ext cx="973080" cy="352440"/>
          </a:xfrm>
          <a:custGeom>
            <a:avLst/>
            <a:gdLst/>
            <a:ahLst/>
            <a:rect l="l" t="t" r="r" b="b"/>
            <a:pathLst>
              <a:path w="610" h="243">
                <a:moveTo>
                  <a:pt x="160" y="31"/>
                </a:moveTo>
                <a:lnTo>
                  <a:pt x="155" y="53"/>
                </a:lnTo>
                <a:lnTo>
                  <a:pt x="124" y="53"/>
                </a:lnTo>
                <a:lnTo>
                  <a:pt x="160" y="111"/>
                </a:lnTo>
                <a:lnTo>
                  <a:pt x="202" y="127"/>
                </a:lnTo>
                <a:lnTo>
                  <a:pt x="228" y="132"/>
                </a:lnTo>
                <a:lnTo>
                  <a:pt x="336" y="153"/>
                </a:lnTo>
                <a:lnTo>
                  <a:pt x="491" y="217"/>
                </a:lnTo>
                <a:lnTo>
                  <a:pt x="604" y="233"/>
                </a:lnTo>
                <a:lnTo>
                  <a:pt x="610" y="243"/>
                </a:lnTo>
                <a:lnTo>
                  <a:pt x="610" y="228"/>
                </a:lnTo>
                <a:lnTo>
                  <a:pt x="486" y="212"/>
                </a:lnTo>
                <a:lnTo>
                  <a:pt x="465" y="212"/>
                </a:lnTo>
                <a:lnTo>
                  <a:pt x="336" y="159"/>
                </a:lnTo>
                <a:lnTo>
                  <a:pt x="207" y="132"/>
                </a:lnTo>
                <a:lnTo>
                  <a:pt x="202" y="132"/>
                </a:lnTo>
                <a:lnTo>
                  <a:pt x="155" y="116"/>
                </a:lnTo>
                <a:lnTo>
                  <a:pt x="124" y="53"/>
                </a:lnTo>
                <a:lnTo>
                  <a:pt x="57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8" name=""/>
          <p:cNvSpPr/>
          <p:nvPr/>
        </p:nvSpPr>
        <p:spPr>
          <a:xfrm>
            <a:off x="5300640" y="4184640"/>
            <a:ext cx="23760" cy="46080"/>
          </a:xfrm>
          <a:custGeom>
            <a:avLst/>
            <a:gdLst/>
            <a:ahLst/>
            <a:rect l="l" t="t" r="r" b="b"/>
            <a:pathLst>
              <a:path w="15" h="32">
                <a:moveTo>
                  <a:pt x="0" y="0"/>
                </a:moveTo>
                <a:lnTo>
                  <a:pt x="15" y="16"/>
                </a:lnTo>
                <a:lnTo>
                  <a:pt x="15" y="32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9" name=""/>
          <p:cNvSpPr/>
          <p:nvPr/>
        </p:nvSpPr>
        <p:spPr>
          <a:xfrm>
            <a:off x="5342040" y="4254480"/>
            <a:ext cx="147600" cy="176400"/>
          </a:xfrm>
          <a:custGeom>
            <a:avLst/>
            <a:gdLst/>
            <a:ahLst/>
            <a:rect l="l" t="t" r="r" b="b"/>
            <a:pathLst>
              <a:path w="93" h="122">
                <a:moveTo>
                  <a:pt x="0" y="0"/>
                </a:moveTo>
                <a:lnTo>
                  <a:pt x="15" y="10"/>
                </a:lnTo>
                <a:lnTo>
                  <a:pt x="15" y="10"/>
                </a:lnTo>
                <a:lnTo>
                  <a:pt x="15" y="26"/>
                </a:lnTo>
                <a:lnTo>
                  <a:pt x="20" y="32"/>
                </a:lnTo>
                <a:lnTo>
                  <a:pt x="25" y="32"/>
                </a:lnTo>
                <a:lnTo>
                  <a:pt x="31" y="42"/>
                </a:lnTo>
                <a:lnTo>
                  <a:pt x="31" y="47"/>
                </a:lnTo>
                <a:lnTo>
                  <a:pt x="36" y="58"/>
                </a:lnTo>
                <a:lnTo>
                  <a:pt x="41" y="58"/>
                </a:lnTo>
                <a:lnTo>
                  <a:pt x="41" y="69"/>
                </a:lnTo>
                <a:lnTo>
                  <a:pt x="41" y="74"/>
                </a:lnTo>
                <a:lnTo>
                  <a:pt x="46" y="74"/>
                </a:lnTo>
                <a:lnTo>
                  <a:pt x="51" y="79"/>
                </a:lnTo>
                <a:lnTo>
                  <a:pt x="67" y="106"/>
                </a:lnTo>
                <a:lnTo>
                  <a:pt x="72" y="116"/>
                </a:lnTo>
                <a:lnTo>
                  <a:pt x="82" y="116"/>
                </a:lnTo>
                <a:lnTo>
                  <a:pt x="82" y="122"/>
                </a:lnTo>
                <a:lnTo>
                  <a:pt x="93" y="122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0" name=""/>
          <p:cNvSpPr/>
          <p:nvPr/>
        </p:nvSpPr>
        <p:spPr>
          <a:xfrm>
            <a:off x="5381640" y="4322880"/>
            <a:ext cx="66600" cy="91800"/>
          </a:xfrm>
          <a:custGeom>
            <a:avLst/>
            <a:gdLst/>
            <a:ahLst/>
            <a:rect l="l" t="t" r="r" b="b"/>
            <a:pathLst>
              <a:path w="42" h="64">
                <a:moveTo>
                  <a:pt x="0" y="0"/>
                </a:moveTo>
                <a:lnTo>
                  <a:pt x="11" y="11"/>
                </a:lnTo>
                <a:lnTo>
                  <a:pt x="11" y="11"/>
                </a:lnTo>
                <a:lnTo>
                  <a:pt x="16" y="22"/>
                </a:lnTo>
                <a:lnTo>
                  <a:pt x="16" y="27"/>
                </a:lnTo>
                <a:lnTo>
                  <a:pt x="11" y="27"/>
                </a:lnTo>
                <a:lnTo>
                  <a:pt x="16" y="32"/>
                </a:lnTo>
                <a:lnTo>
                  <a:pt x="21" y="32"/>
                </a:lnTo>
                <a:lnTo>
                  <a:pt x="42" y="64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1" name=""/>
          <p:cNvSpPr/>
          <p:nvPr/>
        </p:nvSpPr>
        <p:spPr>
          <a:xfrm>
            <a:off x="5456160" y="4672080"/>
            <a:ext cx="15840" cy="2232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2" name=""/>
          <p:cNvSpPr/>
          <p:nvPr/>
        </p:nvSpPr>
        <p:spPr>
          <a:xfrm>
            <a:off x="5448240" y="4703760"/>
            <a:ext cx="1800" cy="1440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3" name=""/>
          <p:cNvSpPr/>
          <p:nvPr/>
        </p:nvSpPr>
        <p:spPr>
          <a:xfrm flipH="1">
            <a:off x="5448240" y="4672080"/>
            <a:ext cx="7920" cy="2232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4" name=""/>
          <p:cNvSpPr/>
          <p:nvPr/>
        </p:nvSpPr>
        <p:spPr>
          <a:xfrm>
            <a:off x="5456160" y="4680000"/>
            <a:ext cx="66600" cy="122040"/>
          </a:xfrm>
          <a:custGeom>
            <a:avLst/>
            <a:gdLst/>
            <a:ahLst/>
            <a:rect l="l" t="t" r="r" b="b"/>
            <a:pathLst>
              <a:path w="41" h="84">
                <a:moveTo>
                  <a:pt x="0" y="0"/>
                </a:moveTo>
                <a:lnTo>
                  <a:pt x="5" y="5"/>
                </a:lnTo>
                <a:lnTo>
                  <a:pt x="5" y="26"/>
                </a:lnTo>
                <a:lnTo>
                  <a:pt x="0" y="26"/>
                </a:lnTo>
                <a:lnTo>
                  <a:pt x="5" y="37"/>
                </a:lnTo>
                <a:lnTo>
                  <a:pt x="10" y="31"/>
                </a:lnTo>
                <a:lnTo>
                  <a:pt x="21" y="53"/>
                </a:lnTo>
                <a:lnTo>
                  <a:pt x="26" y="53"/>
                </a:lnTo>
                <a:lnTo>
                  <a:pt x="31" y="84"/>
                </a:lnTo>
                <a:lnTo>
                  <a:pt x="41" y="84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5" name=""/>
          <p:cNvSpPr/>
          <p:nvPr/>
        </p:nvSpPr>
        <p:spPr>
          <a:xfrm>
            <a:off x="5456160" y="4672080"/>
            <a:ext cx="15840" cy="46080"/>
          </a:xfrm>
          <a:custGeom>
            <a:avLst/>
            <a:gdLst/>
            <a:ahLst/>
            <a:rect l="l" t="t" r="r" b="b"/>
            <a:pathLst>
              <a:path w="10" h="32">
                <a:moveTo>
                  <a:pt x="0" y="0"/>
                </a:moveTo>
                <a:lnTo>
                  <a:pt x="5" y="6"/>
                </a:lnTo>
                <a:lnTo>
                  <a:pt x="5" y="6"/>
                </a:lnTo>
                <a:lnTo>
                  <a:pt x="5" y="22"/>
                </a:lnTo>
                <a:lnTo>
                  <a:pt x="10" y="27"/>
                </a:lnTo>
                <a:lnTo>
                  <a:pt x="10" y="32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6" name=""/>
          <p:cNvSpPr/>
          <p:nvPr/>
        </p:nvSpPr>
        <p:spPr>
          <a:xfrm>
            <a:off x="5448240" y="4724280"/>
            <a:ext cx="7920" cy="180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7" name=""/>
          <p:cNvSpPr/>
          <p:nvPr/>
        </p:nvSpPr>
        <p:spPr>
          <a:xfrm>
            <a:off x="5472000" y="4687920"/>
            <a:ext cx="50760" cy="92160"/>
          </a:xfrm>
          <a:custGeom>
            <a:avLst/>
            <a:gdLst/>
            <a:ahLst/>
            <a:rect l="l" t="t" r="r" b="b"/>
            <a:pathLst>
              <a:path w="31" h="64">
                <a:moveTo>
                  <a:pt x="0" y="0"/>
                </a:moveTo>
                <a:lnTo>
                  <a:pt x="0" y="16"/>
                </a:lnTo>
                <a:lnTo>
                  <a:pt x="0" y="32"/>
                </a:lnTo>
                <a:lnTo>
                  <a:pt x="11" y="37"/>
                </a:lnTo>
                <a:lnTo>
                  <a:pt x="21" y="48"/>
                </a:lnTo>
                <a:lnTo>
                  <a:pt x="21" y="64"/>
                </a:lnTo>
                <a:lnTo>
                  <a:pt x="31" y="64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8" name=""/>
          <p:cNvSpPr/>
          <p:nvPr/>
        </p:nvSpPr>
        <p:spPr>
          <a:xfrm>
            <a:off x="5472000" y="4710240"/>
            <a:ext cx="25560" cy="144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9" name=""/>
          <p:cNvSpPr/>
          <p:nvPr/>
        </p:nvSpPr>
        <p:spPr>
          <a:xfrm>
            <a:off x="5456160" y="4724280"/>
            <a:ext cx="41400" cy="39960"/>
          </a:xfrm>
          <a:custGeom>
            <a:avLst/>
            <a:gdLst/>
            <a:ahLst/>
            <a:rect l="l" t="t" r="r" b="b"/>
            <a:pathLst>
              <a:path w="26" h="27">
                <a:moveTo>
                  <a:pt x="0" y="0"/>
                </a:moveTo>
                <a:lnTo>
                  <a:pt x="0" y="6"/>
                </a:lnTo>
                <a:lnTo>
                  <a:pt x="5" y="6"/>
                </a:lnTo>
                <a:lnTo>
                  <a:pt x="21" y="27"/>
                </a:lnTo>
                <a:lnTo>
                  <a:pt x="26" y="27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0" name=""/>
          <p:cNvSpPr/>
          <p:nvPr/>
        </p:nvSpPr>
        <p:spPr>
          <a:xfrm>
            <a:off x="5505480" y="4780080"/>
            <a:ext cx="17280" cy="29880"/>
          </a:xfrm>
          <a:custGeom>
            <a:avLst/>
            <a:gdLst/>
            <a:ahLst/>
            <a:rect l="l" t="t" r="r" b="b"/>
            <a:pathLst>
              <a:path w="10" h="21">
                <a:moveTo>
                  <a:pt x="5" y="15"/>
                </a:moveTo>
                <a:lnTo>
                  <a:pt x="0" y="5"/>
                </a:lnTo>
                <a:lnTo>
                  <a:pt x="10" y="0"/>
                </a:lnTo>
                <a:lnTo>
                  <a:pt x="10" y="0"/>
                </a:lnTo>
                <a:lnTo>
                  <a:pt x="10" y="0"/>
                </a:lnTo>
                <a:lnTo>
                  <a:pt x="10" y="5"/>
                </a:lnTo>
                <a:lnTo>
                  <a:pt x="10" y="5"/>
                </a:lnTo>
                <a:lnTo>
                  <a:pt x="10" y="21"/>
                </a:lnTo>
                <a:lnTo>
                  <a:pt x="0" y="2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1" name=""/>
          <p:cNvSpPr/>
          <p:nvPr/>
        </p:nvSpPr>
        <p:spPr>
          <a:xfrm>
            <a:off x="5472000" y="4809960"/>
            <a:ext cx="41400" cy="60480"/>
          </a:xfrm>
          <a:custGeom>
            <a:avLst/>
            <a:gdLst/>
            <a:ahLst/>
            <a:rect l="l" t="t" r="r" b="b"/>
            <a:pathLst>
              <a:path w="26" h="42">
                <a:moveTo>
                  <a:pt x="0" y="0"/>
                </a:moveTo>
                <a:lnTo>
                  <a:pt x="11" y="5"/>
                </a:lnTo>
                <a:lnTo>
                  <a:pt x="11" y="21"/>
                </a:lnTo>
                <a:lnTo>
                  <a:pt x="26" y="26"/>
                </a:lnTo>
                <a:lnTo>
                  <a:pt x="26" y="37"/>
                </a:lnTo>
                <a:lnTo>
                  <a:pt x="21" y="42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2" name=""/>
          <p:cNvSpPr/>
          <p:nvPr/>
        </p:nvSpPr>
        <p:spPr>
          <a:xfrm>
            <a:off x="5472000" y="4809960"/>
            <a:ext cx="7920" cy="30240"/>
          </a:xfrm>
          <a:custGeom>
            <a:avLst/>
            <a:gdLst/>
            <a:ahLst/>
            <a:rect l="l" t="t" r="r" b="b"/>
            <a:pathLst>
              <a:path w="5" h="21">
                <a:moveTo>
                  <a:pt x="0" y="0"/>
                </a:moveTo>
                <a:lnTo>
                  <a:pt x="5" y="10"/>
                </a:lnTo>
                <a:lnTo>
                  <a:pt x="5" y="2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3" name=""/>
          <p:cNvSpPr/>
          <p:nvPr/>
        </p:nvSpPr>
        <p:spPr>
          <a:xfrm>
            <a:off x="5489640" y="4848120"/>
            <a:ext cx="15840" cy="30240"/>
          </a:xfrm>
          <a:custGeom>
            <a:avLst/>
            <a:gdLst/>
            <a:ahLst/>
            <a:rect l="l" t="t" r="r" b="b"/>
            <a:pathLst>
              <a:path w="10" h="21">
                <a:moveTo>
                  <a:pt x="10" y="0"/>
                </a:moveTo>
                <a:lnTo>
                  <a:pt x="0" y="0"/>
                </a:lnTo>
                <a:lnTo>
                  <a:pt x="0" y="2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4" name=""/>
          <p:cNvSpPr/>
          <p:nvPr/>
        </p:nvSpPr>
        <p:spPr>
          <a:xfrm>
            <a:off x="5243400" y="4740120"/>
            <a:ext cx="1800" cy="16200"/>
          </a:xfrm>
          <a:custGeom>
            <a:avLst/>
            <a:gdLst/>
            <a:ahLst/>
            <a:rect l="l" t="t" r="r" b="b"/>
            <a:pathLst>
              <a:path w="0" h="11">
                <a:moveTo>
                  <a:pt x="0" y="11"/>
                </a:moveTo>
                <a:lnTo>
                  <a:pt x="0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600" bIns="-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5" name=""/>
          <p:cNvSpPr/>
          <p:nvPr/>
        </p:nvSpPr>
        <p:spPr>
          <a:xfrm>
            <a:off x="5234040" y="4734000"/>
            <a:ext cx="9360" cy="6120"/>
          </a:xfrm>
          <a:custGeom>
            <a:avLst/>
            <a:gdLst/>
            <a:ahLst/>
            <a:rect l="l" t="t" r="r" b="b"/>
            <a:pathLst>
              <a:path w="6" h="5">
                <a:moveTo>
                  <a:pt x="6" y="5"/>
                </a:moveTo>
                <a:lnTo>
                  <a:pt x="6" y="5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6" name=""/>
          <p:cNvSpPr/>
          <p:nvPr/>
        </p:nvSpPr>
        <p:spPr>
          <a:xfrm>
            <a:off x="5226120" y="4734000"/>
            <a:ext cx="7920" cy="144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7" name=""/>
          <p:cNvSpPr/>
          <p:nvPr/>
        </p:nvSpPr>
        <p:spPr>
          <a:xfrm>
            <a:off x="5226120" y="4734000"/>
            <a:ext cx="1440" cy="6120"/>
          </a:xfrm>
          <a:custGeom>
            <a:avLst/>
            <a:gdLst/>
            <a:ahLst/>
            <a:rect l="l" t="t" r="r" b="b"/>
            <a:pathLst>
              <a:path w="0" h="5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8" name=""/>
          <p:cNvSpPr/>
          <p:nvPr/>
        </p:nvSpPr>
        <p:spPr>
          <a:xfrm>
            <a:off x="5226120" y="4740120"/>
            <a:ext cx="7920" cy="16200"/>
          </a:xfrm>
          <a:custGeom>
            <a:avLst/>
            <a:gdLst/>
            <a:ahLst/>
            <a:rect l="l" t="t" r="r" b="b"/>
            <a:pathLst>
              <a:path w="5" h="11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1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600" bIns="-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9" name=""/>
          <p:cNvSpPr/>
          <p:nvPr/>
        </p:nvSpPr>
        <p:spPr>
          <a:xfrm>
            <a:off x="5234040" y="4756320"/>
            <a:ext cx="1440" cy="144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0" name=""/>
          <p:cNvSpPr/>
          <p:nvPr/>
        </p:nvSpPr>
        <p:spPr>
          <a:xfrm>
            <a:off x="5234040" y="4756320"/>
            <a:ext cx="33120" cy="1440"/>
          </a:xfrm>
          <a:custGeom>
            <a:avLst/>
            <a:gdLst/>
            <a:ahLst/>
            <a:rect l="l" t="t" r="r" b="b"/>
            <a:pathLst>
              <a:path w="21" h="0">
                <a:moveTo>
                  <a:pt x="0" y="0"/>
                </a:moveTo>
                <a:lnTo>
                  <a:pt x="11" y="0"/>
                </a:lnTo>
                <a:lnTo>
                  <a:pt x="16" y="0"/>
                </a:lnTo>
                <a:lnTo>
                  <a:pt x="21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1" name=""/>
          <p:cNvSpPr/>
          <p:nvPr/>
        </p:nvSpPr>
        <p:spPr>
          <a:xfrm>
            <a:off x="5267160" y="4756320"/>
            <a:ext cx="16200" cy="15840"/>
          </a:xfrm>
          <a:custGeom>
            <a:avLst/>
            <a:gdLst/>
            <a:ahLst/>
            <a:rect l="l" t="t" r="r" b="b"/>
            <a:pathLst>
              <a:path w="10" h="10">
                <a:moveTo>
                  <a:pt x="0" y="0"/>
                </a:moveTo>
                <a:lnTo>
                  <a:pt x="5" y="0"/>
                </a:lnTo>
                <a:lnTo>
                  <a:pt x="10" y="5"/>
                </a:lnTo>
                <a:lnTo>
                  <a:pt x="10" y="1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2" name=""/>
          <p:cNvSpPr/>
          <p:nvPr/>
        </p:nvSpPr>
        <p:spPr>
          <a:xfrm>
            <a:off x="5332320" y="4802040"/>
            <a:ext cx="9720" cy="38160"/>
          </a:xfrm>
          <a:custGeom>
            <a:avLst/>
            <a:gdLst/>
            <a:ahLst/>
            <a:rect l="l" t="t" r="r" b="b"/>
            <a:pathLst>
              <a:path w="6" h="27">
                <a:moveTo>
                  <a:pt x="0" y="0"/>
                </a:moveTo>
                <a:lnTo>
                  <a:pt x="6" y="11"/>
                </a:lnTo>
                <a:lnTo>
                  <a:pt x="6" y="22"/>
                </a:lnTo>
                <a:lnTo>
                  <a:pt x="6" y="27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3" name=""/>
          <p:cNvSpPr/>
          <p:nvPr/>
        </p:nvSpPr>
        <p:spPr>
          <a:xfrm>
            <a:off x="5342040" y="4840200"/>
            <a:ext cx="1440" cy="792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4" name=""/>
          <p:cNvSpPr/>
          <p:nvPr/>
        </p:nvSpPr>
        <p:spPr>
          <a:xfrm>
            <a:off x="5342040" y="4802040"/>
            <a:ext cx="1440" cy="46080"/>
          </a:xfrm>
          <a:custGeom>
            <a:avLst/>
            <a:gdLst/>
            <a:ahLst/>
            <a:rect l="l" t="t" r="r" b="b"/>
            <a:pathLst>
              <a:path w="0" h="32">
                <a:moveTo>
                  <a:pt x="0" y="32"/>
                </a:moveTo>
                <a:lnTo>
                  <a:pt x="0" y="22"/>
                </a:lnTo>
                <a:lnTo>
                  <a:pt x="0" y="11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5" name=""/>
          <p:cNvSpPr/>
          <p:nvPr/>
        </p:nvSpPr>
        <p:spPr>
          <a:xfrm>
            <a:off x="5159520" y="4268880"/>
            <a:ext cx="99720" cy="92160"/>
          </a:xfrm>
          <a:custGeom>
            <a:avLst/>
            <a:gdLst/>
            <a:ahLst/>
            <a:rect l="l" t="t" r="r" b="b"/>
            <a:pathLst>
              <a:path w="62" h="64">
                <a:moveTo>
                  <a:pt x="0" y="6"/>
                </a:moveTo>
                <a:lnTo>
                  <a:pt x="36" y="0"/>
                </a:lnTo>
                <a:lnTo>
                  <a:pt x="57" y="16"/>
                </a:lnTo>
                <a:lnTo>
                  <a:pt x="57" y="48"/>
                </a:lnTo>
                <a:lnTo>
                  <a:pt x="57" y="48"/>
                </a:lnTo>
                <a:lnTo>
                  <a:pt x="62" y="64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6" name=""/>
          <p:cNvSpPr/>
          <p:nvPr/>
        </p:nvSpPr>
        <p:spPr>
          <a:xfrm>
            <a:off x="5159520" y="4292640"/>
            <a:ext cx="33120" cy="106200"/>
          </a:xfrm>
          <a:custGeom>
            <a:avLst/>
            <a:gdLst/>
            <a:ahLst/>
            <a:rect l="l" t="t" r="r" b="b"/>
            <a:pathLst>
              <a:path w="21" h="74">
                <a:moveTo>
                  <a:pt x="0" y="0"/>
                </a:moveTo>
                <a:lnTo>
                  <a:pt x="15" y="0"/>
                </a:lnTo>
                <a:lnTo>
                  <a:pt x="21" y="27"/>
                </a:lnTo>
                <a:lnTo>
                  <a:pt x="15" y="74"/>
                </a:lnTo>
                <a:lnTo>
                  <a:pt x="15" y="74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7" name=""/>
          <p:cNvSpPr/>
          <p:nvPr/>
        </p:nvSpPr>
        <p:spPr>
          <a:xfrm>
            <a:off x="5308560" y="4794120"/>
            <a:ext cx="15840" cy="24120"/>
          </a:xfrm>
          <a:custGeom>
            <a:avLst/>
            <a:gdLst/>
            <a:ahLst/>
            <a:rect l="l" t="t" r="r" b="b"/>
            <a:pathLst>
              <a:path w="10" h="16">
                <a:moveTo>
                  <a:pt x="10" y="0"/>
                </a:moveTo>
                <a:lnTo>
                  <a:pt x="5" y="5"/>
                </a:lnTo>
                <a:lnTo>
                  <a:pt x="0" y="11"/>
                </a:lnTo>
                <a:lnTo>
                  <a:pt x="0" y="16"/>
                </a:lnTo>
                <a:lnTo>
                  <a:pt x="0" y="16"/>
                </a:lnTo>
                <a:lnTo>
                  <a:pt x="0" y="16"/>
                </a:lnTo>
                <a:lnTo>
                  <a:pt x="5" y="16"/>
                </a:lnTo>
                <a:lnTo>
                  <a:pt x="5" y="16"/>
                </a:lnTo>
                <a:lnTo>
                  <a:pt x="5" y="11"/>
                </a:lnTo>
                <a:lnTo>
                  <a:pt x="0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8" name=""/>
          <p:cNvSpPr/>
          <p:nvPr/>
        </p:nvSpPr>
        <p:spPr>
          <a:xfrm>
            <a:off x="5234040" y="4433760"/>
            <a:ext cx="206280" cy="260640"/>
          </a:xfrm>
          <a:custGeom>
            <a:avLst/>
            <a:gdLst/>
            <a:ahLst/>
            <a:rect l="l" t="t" r="r" b="b"/>
            <a:pathLst>
              <a:path w="130" h="180">
                <a:moveTo>
                  <a:pt x="130" y="180"/>
                </a:moveTo>
                <a:lnTo>
                  <a:pt x="130" y="164"/>
                </a:lnTo>
                <a:lnTo>
                  <a:pt x="119" y="159"/>
                </a:lnTo>
                <a:lnTo>
                  <a:pt x="114" y="159"/>
                </a:lnTo>
                <a:lnTo>
                  <a:pt x="109" y="159"/>
                </a:lnTo>
                <a:lnTo>
                  <a:pt x="109" y="154"/>
                </a:lnTo>
                <a:lnTo>
                  <a:pt x="99" y="154"/>
                </a:lnTo>
                <a:lnTo>
                  <a:pt x="93" y="106"/>
                </a:lnTo>
                <a:lnTo>
                  <a:pt x="37" y="5"/>
                </a:lnTo>
                <a:lnTo>
                  <a:pt x="37" y="5"/>
                </a:lnTo>
                <a:lnTo>
                  <a:pt x="31" y="0"/>
                </a:lnTo>
                <a:lnTo>
                  <a:pt x="31" y="0"/>
                </a:lnTo>
                <a:lnTo>
                  <a:pt x="26" y="0"/>
                </a:lnTo>
                <a:lnTo>
                  <a:pt x="11" y="5"/>
                </a:lnTo>
                <a:lnTo>
                  <a:pt x="6" y="5"/>
                </a:lnTo>
                <a:lnTo>
                  <a:pt x="6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9" name=""/>
          <p:cNvSpPr/>
          <p:nvPr/>
        </p:nvSpPr>
        <p:spPr>
          <a:xfrm>
            <a:off x="5218200" y="4130640"/>
            <a:ext cx="15840" cy="54000"/>
          </a:xfrm>
          <a:custGeom>
            <a:avLst/>
            <a:gdLst/>
            <a:ahLst/>
            <a:rect l="l" t="t" r="r" b="b"/>
            <a:pathLst>
              <a:path w="10" h="37">
                <a:moveTo>
                  <a:pt x="10" y="37"/>
                </a:moveTo>
                <a:lnTo>
                  <a:pt x="10" y="26"/>
                </a:lnTo>
                <a:lnTo>
                  <a:pt x="0" y="11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0" name=""/>
          <p:cNvSpPr/>
          <p:nvPr/>
        </p:nvSpPr>
        <p:spPr>
          <a:xfrm>
            <a:off x="5200560" y="4124160"/>
            <a:ext cx="17640" cy="6480"/>
          </a:xfrm>
          <a:custGeom>
            <a:avLst/>
            <a:gdLst/>
            <a:ahLst/>
            <a:rect l="l" t="t" r="r" b="b"/>
            <a:pathLst>
              <a:path w="10" h="5">
                <a:moveTo>
                  <a:pt x="10" y="5"/>
                </a:move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1" name=""/>
          <p:cNvSpPr/>
          <p:nvPr/>
        </p:nvSpPr>
        <p:spPr>
          <a:xfrm>
            <a:off x="5200560" y="4114800"/>
            <a:ext cx="1800" cy="936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2" name=""/>
          <p:cNvSpPr/>
          <p:nvPr/>
        </p:nvSpPr>
        <p:spPr>
          <a:xfrm>
            <a:off x="5200560" y="4108320"/>
            <a:ext cx="1800" cy="6480"/>
          </a:xfrm>
          <a:custGeom>
            <a:avLst/>
            <a:gdLst/>
            <a:ahLst/>
            <a:rect l="l" t="t" r="r" b="b"/>
            <a:pathLst>
              <a:path w="0" h="5">
                <a:moveTo>
                  <a:pt x="0" y="5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3" name=""/>
          <p:cNvSpPr/>
          <p:nvPr/>
        </p:nvSpPr>
        <p:spPr>
          <a:xfrm>
            <a:off x="5192640" y="4108320"/>
            <a:ext cx="7920" cy="180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4" name=""/>
          <p:cNvSpPr/>
          <p:nvPr/>
        </p:nvSpPr>
        <p:spPr>
          <a:xfrm>
            <a:off x="5183280" y="4030560"/>
            <a:ext cx="9360" cy="77760"/>
          </a:xfrm>
          <a:custGeom>
            <a:avLst/>
            <a:gdLst/>
            <a:ahLst/>
            <a:rect l="l" t="t" r="r" b="b"/>
            <a:pathLst>
              <a:path w="6" h="53">
                <a:moveTo>
                  <a:pt x="6" y="53"/>
                </a:moveTo>
                <a:lnTo>
                  <a:pt x="6" y="37"/>
                </a:lnTo>
                <a:lnTo>
                  <a:pt x="0" y="16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5" name=""/>
          <p:cNvSpPr/>
          <p:nvPr/>
        </p:nvSpPr>
        <p:spPr>
          <a:xfrm>
            <a:off x="5175360" y="4024440"/>
            <a:ext cx="7920" cy="6120"/>
          </a:xfrm>
          <a:custGeom>
            <a:avLst/>
            <a:gdLst/>
            <a:ahLst/>
            <a:rect l="l" t="t" r="r" b="b"/>
            <a:pathLst>
              <a:path w="5" h="5">
                <a:moveTo>
                  <a:pt x="5" y="5"/>
                </a:moveTo>
                <a:lnTo>
                  <a:pt x="5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6" name=""/>
          <p:cNvSpPr/>
          <p:nvPr/>
        </p:nvSpPr>
        <p:spPr>
          <a:xfrm>
            <a:off x="5167440" y="3994200"/>
            <a:ext cx="7920" cy="30240"/>
          </a:xfrm>
          <a:custGeom>
            <a:avLst/>
            <a:gdLst/>
            <a:ahLst/>
            <a:rect l="l" t="t" r="r" b="b"/>
            <a:pathLst>
              <a:path w="5" h="21">
                <a:moveTo>
                  <a:pt x="5" y="21"/>
                </a:move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7" name=""/>
          <p:cNvSpPr/>
          <p:nvPr/>
        </p:nvSpPr>
        <p:spPr>
          <a:xfrm>
            <a:off x="5151600" y="3978360"/>
            <a:ext cx="15840" cy="15840"/>
          </a:xfrm>
          <a:custGeom>
            <a:avLst/>
            <a:gdLst/>
            <a:ahLst/>
            <a:rect l="l" t="t" r="r" b="b"/>
            <a:pathLst>
              <a:path w="10" h="11">
                <a:moveTo>
                  <a:pt x="10" y="11"/>
                </a:moveTo>
                <a:lnTo>
                  <a:pt x="10" y="5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8" name=""/>
          <p:cNvSpPr/>
          <p:nvPr/>
        </p:nvSpPr>
        <p:spPr>
          <a:xfrm>
            <a:off x="5151600" y="3970440"/>
            <a:ext cx="1440" cy="7920"/>
          </a:xfrm>
          <a:custGeom>
            <a:avLst/>
            <a:gdLst/>
            <a:ahLst/>
            <a:rect l="l" t="t" r="r" b="b"/>
            <a:pathLst>
              <a:path w="0" h="5">
                <a:moveTo>
                  <a:pt x="0" y="5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9" name=""/>
          <p:cNvSpPr/>
          <p:nvPr/>
        </p:nvSpPr>
        <p:spPr>
          <a:xfrm>
            <a:off x="5126040" y="4187880"/>
            <a:ext cx="25560" cy="31680"/>
          </a:xfrm>
          <a:custGeom>
            <a:avLst/>
            <a:gdLst/>
            <a:ahLst/>
            <a:rect l="l" t="t" r="r" b="b"/>
            <a:pathLst>
              <a:path w="16" h="22">
                <a:moveTo>
                  <a:pt x="16" y="22"/>
                </a:moveTo>
                <a:lnTo>
                  <a:pt x="11" y="11"/>
                </a:lnTo>
                <a:lnTo>
                  <a:pt x="6" y="6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0" name=""/>
          <p:cNvSpPr/>
          <p:nvPr/>
        </p:nvSpPr>
        <p:spPr>
          <a:xfrm>
            <a:off x="5126040" y="4165560"/>
            <a:ext cx="1440" cy="22320"/>
          </a:xfrm>
          <a:custGeom>
            <a:avLst/>
            <a:gdLst/>
            <a:ahLst/>
            <a:rect l="l" t="t" r="r" b="b"/>
            <a:pathLst>
              <a:path w="0" h="15">
                <a:moveTo>
                  <a:pt x="0" y="15"/>
                </a:moveTo>
                <a:lnTo>
                  <a:pt x="0" y="1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1" name=""/>
          <p:cNvSpPr/>
          <p:nvPr/>
        </p:nvSpPr>
        <p:spPr>
          <a:xfrm>
            <a:off x="5110200" y="4165560"/>
            <a:ext cx="15840" cy="1800"/>
          </a:xfrm>
          <a:custGeom>
            <a:avLst/>
            <a:gdLst/>
            <a:ahLst/>
            <a:rect l="l" t="t" r="r" b="b"/>
            <a:pathLst>
              <a:path w="10" h="0">
                <a:moveTo>
                  <a:pt x="10" y="0"/>
                </a:moveTo>
                <a:lnTo>
                  <a:pt x="5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2" name=""/>
          <p:cNvSpPr/>
          <p:nvPr/>
        </p:nvSpPr>
        <p:spPr>
          <a:xfrm>
            <a:off x="5110200" y="4165560"/>
            <a:ext cx="25200" cy="7920"/>
          </a:xfrm>
          <a:custGeom>
            <a:avLst/>
            <a:gdLst/>
            <a:ahLst/>
            <a:rect l="l" t="t" r="r" b="b"/>
            <a:pathLst>
              <a:path w="16" h="5">
                <a:moveTo>
                  <a:pt x="0" y="0"/>
                </a:moveTo>
                <a:lnTo>
                  <a:pt x="5" y="0"/>
                </a:lnTo>
                <a:lnTo>
                  <a:pt x="10" y="0"/>
                </a:lnTo>
                <a:lnTo>
                  <a:pt x="16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3" name=""/>
          <p:cNvSpPr/>
          <p:nvPr/>
        </p:nvSpPr>
        <p:spPr>
          <a:xfrm>
            <a:off x="5135400" y="4173480"/>
            <a:ext cx="1800" cy="648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4" name=""/>
          <p:cNvSpPr/>
          <p:nvPr/>
        </p:nvSpPr>
        <p:spPr>
          <a:xfrm>
            <a:off x="5135400" y="4179960"/>
            <a:ext cx="16200" cy="15840"/>
          </a:xfrm>
          <a:custGeom>
            <a:avLst/>
            <a:gdLst/>
            <a:ahLst/>
            <a:rect l="l" t="t" r="r" b="b"/>
            <a:pathLst>
              <a:path w="10" h="11">
                <a:moveTo>
                  <a:pt x="0" y="0"/>
                </a:moveTo>
                <a:lnTo>
                  <a:pt x="5" y="0"/>
                </a:lnTo>
                <a:lnTo>
                  <a:pt x="10" y="5"/>
                </a:lnTo>
                <a:lnTo>
                  <a:pt x="10" y="1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5" name=""/>
          <p:cNvSpPr/>
          <p:nvPr/>
        </p:nvSpPr>
        <p:spPr>
          <a:xfrm>
            <a:off x="5151600" y="4195800"/>
            <a:ext cx="7920" cy="1440"/>
          </a:xfrm>
          <a:custGeom>
            <a:avLst/>
            <a:gdLst/>
            <a:ahLst/>
            <a:rect l="l" t="t" r="r" b="b"/>
            <a:pathLst>
              <a:path w="5" h="0">
                <a:moveTo>
                  <a:pt x="0" y="0"/>
                </a:moveTo>
                <a:lnTo>
                  <a:pt x="5" y="0"/>
                </a:lnTo>
                <a:lnTo>
                  <a:pt x="5" y="0"/>
                </a:lnTo>
                <a:lnTo>
                  <a:pt x="5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6" name=""/>
          <p:cNvSpPr/>
          <p:nvPr/>
        </p:nvSpPr>
        <p:spPr>
          <a:xfrm>
            <a:off x="5159520" y="4195800"/>
            <a:ext cx="7920" cy="144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7" name=""/>
          <p:cNvSpPr/>
          <p:nvPr/>
        </p:nvSpPr>
        <p:spPr>
          <a:xfrm>
            <a:off x="5167440" y="4195800"/>
            <a:ext cx="25200" cy="15840"/>
          </a:xfrm>
          <a:custGeom>
            <a:avLst/>
            <a:gdLst/>
            <a:ahLst/>
            <a:rect l="l" t="t" r="r" b="b"/>
            <a:pathLst>
              <a:path w="16" h="10">
                <a:moveTo>
                  <a:pt x="0" y="0"/>
                </a:moveTo>
                <a:lnTo>
                  <a:pt x="5" y="5"/>
                </a:lnTo>
                <a:lnTo>
                  <a:pt x="10" y="5"/>
                </a:lnTo>
                <a:lnTo>
                  <a:pt x="16" y="1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8" name=""/>
          <p:cNvSpPr/>
          <p:nvPr/>
        </p:nvSpPr>
        <p:spPr>
          <a:xfrm>
            <a:off x="5192640" y="3962520"/>
            <a:ext cx="17640" cy="7920"/>
          </a:xfrm>
          <a:custGeom>
            <a:avLst/>
            <a:gdLst/>
            <a:ahLst/>
            <a:rect l="l" t="t" r="r" b="b"/>
            <a:pathLst>
              <a:path w="10" h="6">
                <a:moveTo>
                  <a:pt x="0" y="0"/>
                </a:moveTo>
                <a:lnTo>
                  <a:pt x="5" y="0"/>
                </a:lnTo>
                <a:lnTo>
                  <a:pt x="5" y="6"/>
                </a:lnTo>
                <a:lnTo>
                  <a:pt x="10" y="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9" name=""/>
          <p:cNvSpPr/>
          <p:nvPr/>
        </p:nvSpPr>
        <p:spPr>
          <a:xfrm>
            <a:off x="5210280" y="3970440"/>
            <a:ext cx="1440" cy="14040"/>
          </a:xfrm>
          <a:custGeom>
            <a:avLst/>
            <a:gdLst/>
            <a:ahLst/>
            <a:rect l="l" t="t" r="r" b="b"/>
            <a:pathLst>
              <a:path w="0" h="10">
                <a:moveTo>
                  <a:pt x="0" y="0"/>
                </a:moveTo>
                <a:lnTo>
                  <a:pt x="0" y="5"/>
                </a:lnTo>
                <a:lnTo>
                  <a:pt x="0" y="5"/>
                </a:lnTo>
                <a:lnTo>
                  <a:pt x="0" y="1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0" name=""/>
          <p:cNvSpPr/>
          <p:nvPr/>
        </p:nvSpPr>
        <p:spPr>
          <a:xfrm>
            <a:off x="5200560" y="3984480"/>
            <a:ext cx="9720" cy="24120"/>
          </a:xfrm>
          <a:custGeom>
            <a:avLst/>
            <a:gdLst/>
            <a:ahLst/>
            <a:rect l="l" t="t" r="r" b="b"/>
            <a:pathLst>
              <a:path w="5" h="16">
                <a:moveTo>
                  <a:pt x="5" y="0"/>
                </a:moveTo>
                <a:lnTo>
                  <a:pt x="0" y="6"/>
                </a:lnTo>
                <a:lnTo>
                  <a:pt x="0" y="11"/>
                </a:lnTo>
                <a:lnTo>
                  <a:pt x="0" y="1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1" name=""/>
          <p:cNvSpPr/>
          <p:nvPr/>
        </p:nvSpPr>
        <p:spPr>
          <a:xfrm>
            <a:off x="5200560" y="4008600"/>
            <a:ext cx="1800" cy="144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2" name=""/>
          <p:cNvSpPr/>
          <p:nvPr/>
        </p:nvSpPr>
        <p:spPr>
          <a:xfrm>
            <a:off x="5192640" y="4008600"/>
            <a:ext cx="7920" cy="21960"/>
          </a:xfrm>
          <a:custGeom>
            <a:avLst/>
            <a:gdLst/>
            <a:ahLst/>
            <a:rect l="l" t="t" r="r" b="b"/>
            <a:pathLst>
              <a:path w="5" h="16">
                <a:moveTo>
                  <a:pt x="5" y="0"/>
                </a:moveTo>
                <a:lnTo>
                  <a:pt x="0" y="5"/>
                </a:lnTo>
                <a:lnTo>
                  <a:pt x="0" y="11"/>
                </a:lnTo>
                <a:lnTo>
                  <a:pt x="0" y="1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3" name=""/>
          <p:cNvSpPr/>
          <p:nvPr/>
        </p:nvSpPr>
        <p:spPr>
          <a:xfrm>
            <a:off x="5192640" y="4030560"/>
            <a:ext cx="7920" cy="69840"/>
          </a:xfrm>
          <a:custGeom>
            <a:avLst/>
            <a:gdLst/>
            <a:ahLst/>
            <a:rect l="l" t="t" r="r" b="b"/>
            <a:pathLst>
              <a:path w="5" h="48">
                <a:moveTo>
                  <a:pt x="0" y="0"/>
                </a:moveTo>
                <a:lnTo>
                  <a:pt x="0" y="16"/>
                </a:lnTo>
                <a:lnTo>
                  <a:pt x="5" y="32"/>
                </a:lnTo>
                <a:lnTo>
                  <a:pt x="5" y="48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4" name=""/>
          <p:cNvSpPr/>
          <p:nvPr/>
        </p:nvSpPr>
        <p:spPr>
          <a:xfrm>
            <a:off x="5200560" y="4100400"/>
            <a:ext cx="1800" cy="180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5" name=""/>
          <p:cNvSpPr/>
          <p:nvPr/>
        </p:nvSpPr>
        <p:spPr>
          <a:xfrm>
            <a:off x="5200560" y="4100400"/>
            <a:ext cx="97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5" y="5"/>
                </a:lnTo>
                <a:lnTo>
                  <a:pt x="5" y="5"/>
                </a:lnTo>
                <a:lnTo>
                  <a:pt x="5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6" name=""/>
          <p:cNvSpPr/>
          <p:nvPr/>
        </p:nvSpPr>
        <p:spPr>
          <a:xfrm>
            <a:off x="5210280" y="4108320"/>
            <a:ext cx="1440" cy="648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7" name=""/>
          <p:cNvSpPr/>
          <p:nvPr/>
        </p:nvSpPr>
        <p:spPr>
          <a:xfrm>
            <a:off x="5210280" y="4114800"/>
            <a:ext cx="7920" cy="9360"/>
          </a:xfrm>
          <a:custGeom>
            <a:avLst/>
            <a:gdLst/>
            <a:ahLst/>
            <a:rect l="l" t="t" r="r" b="b"/>
            <a:pathLst>
              <a:path w="5" h="6">
                <a:moveTo>
                  <a:pt x="0" y="0"/>
                </a:moveTo>
                <a:lnTo>
                  <a:pt x="0" y="6"/>
                </a:lnTo>
                <a:lnTo>
                  <a:pt x="5" y="6"/>
                </a:lnTo>
                <a:lnTo>
                  <a:pt x="5" y="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8" name=""/>
          <p:cNvSpPr/>
          <p:nvPr/>
        </p:nvSpPr>
        <p:spPr>
          <a:xfrm>
            <a:off x="5218200" y="4124160"/>
            <a:ext cx="25200" cy="60480"/>
          </a:xfrm>
          <a:custGeom>
            <a:avLst/>
            <a:gdLst/>
            <a:ahLst/>
            <a:rect l="l" t="t" r="r" b="b"/>
            <a:pathLst>
              <a:path w="16" h="42">
                <a:moveTo>
                  <a:pt x="0" y="0"/>
                </a:moveTo>
                <a:lnTo>
                  <a:pt x="5" y="10"/>
                </a:lnTo>
                <a:lnTo>
                  <a:pt x="10" y="31"/>
                </a:lnTo>
                <a:lnTo>
                  <a:pt x="16" y="42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9" name=""/>
          <p:cNvSpPr/>
          <p:nvPr/>
        </p:nvSpPr>
        <p:spPr>
          <a:xfrm>
            <a:off x="5234040" y="4433760"/>
            <a:ext cx="255600" cy="384480"/>
          </a:xfrm>
          <a:custGeom>
            <a:avLst/>
            <a:gdLst/>
            <a:ahLst/>
            <a:rect l="l" t="t" r="r" b="b"/>
            <a:pathLst>
              <a:path w="161" h="265">
                <a:moveTo>
                  <a:pt x="6" y="0"/>
                </a:moveTo>
                <a:lnTo>
                  <a:pt x="6" y="0"/>
                </a:lnTo>
                <a:lnTo>
                  <a:pt x="11" y="0"/>
                </a:lnTo>
                <a:lnTo>
                  <a:pt x="16" y="0"/>
                </a:lnTo>
                <a:lnTo>
                  <a:pt x="31" y="0"/>
                </a:lnTo>
                <a:lnTo>
                  <a:pt x="31" y="0"/>
                </a:lnTo>
                <a:lnTo>
                  <a:pt x="37" y="0"/>
                </a:lnTo>
                <a:lnTo>
                  <a:pt x="37" y="0"/>
                </a:lnTo>
                <a:lnTo>
                  <a:pt x="42" y="5"/>
                </a:lnTo>
                <a:lnTo>
                  <a:pt x="93" y="101"/>
                </a:lnTo>
                <a:lnTo>
                  <a:pt x="104" y="148"/>
                </a:lnTo>
                <a:lnTo>
                  <a:pt x="114" y="154"/>
                </a:lnTo>
                <a:lnTo>
                  <a:pt x="114" y="159"/>
                </a:lnTo>
                <a:lnTo>
                  <a:pt x="119" y="154"/>
                </a:lnTo>
                <a:lnTo>
                  <a:pt x="124" y="154"/>
                </a:lnTo>
                <a:lnTo>
                  <a:pt x="130" y="164"/>
                </a:lnTo>
                <a:lnTo>
                  <a:pt x="135" y="180"/>
                </a:lnTo>
                <a:lnTo>
                  <a:pt x="135" y="186"/>
                </a:lnTo>
                <a:lnTo>
                  <a:pt x="124" y="186"/>
                </a:lnTo>
                <a:lnTo>
                  <a:pt x="124" y="191"/>
                </a:lnTo>
                <a:lnTo>
                  <a:pt x="130" y="191"/>
                </a:lnTo>
                <a:lnTo>
                  <a:pt x="135" y="196"/>
                </a:lnTo>
                <a:lnTo>
                  <a:pt x="135" y="207"/>
                </a:lnTo>
                <a:lnTo>
                  <a:pt x="135" y="207"/>
                </a:lnTo>
                <a:lnTo>
                  <a:pt x="140" y="212"/>
                </a:lnTo>
                <a:lnTo>
                  <a:pt x="145" y="207"/>
                </a:lnTo>
                <a:lnTo>
                  <a:pt x="161" y="228"/>
                </a:lnTo>
                <a:lnTo>
                  <a:pt x="161" y="244"/>
                </a:lnTo>
                <a:lnTo>
                  <a:pt x="150" y="260"/>
                </a:lnTo>
                <a:lnTo>
                  <a:pt x="124" y="265"/>
                </a:lnTo>
                <a:lnTo>
                  <a:pt x="62" y="254"/>
                </a:lnTo>
                <a:lnTo>
                  <a:pt x="57" y="249"/>
                </a:lnTo>
                <a:lnTo>
                  <a:pt x="37" y="233"/>
                </a:lnTo>
                <a:lnTo>
                  <a:pt x="31" y="223"/>
                </a:lnTo>
                <a:lnTo>
                  <a:pt x="0" y="20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0" name=""/>
          <p:cNvSpPr/>
          <p:nvPr/>
        </p:nvSpPr>
        <p:spPr>
          <a:xfrm>
            <a:off x="4573440" y="4027320"/>
            <a:ext cx="536760" cy="276480"/>
          </a:xfrm>
          <a:custGeom>
            <a:avLst/>
            <a:gdLst/>
            <a:ahLst/>
            <a:rect l="l" t="t" r="r" b="b"/>
            <a:pathLst>
              <a:path w="336" h="191">
                <a:moveTo>
                  <a:pt x="336" y="90"/>
                </a:moveTo>
                <a:lnTo>
                  <a:pt x="310" y="122"/>
                </a:lnTo>
                <a:lnTo>
                  <a:pt x="300" y="122"/>
                </a:lnTo>
                <a:lnTo>
                  <a:pt x="300" y="122"/>
                </a:lnTo>
                <a:lnTo>
                  <a:pt x="279" y="133"/>
                </a:lnTo>
                <a:lnTo>
                  <a:pt x="259" y="143"/>
                </a:lnTo>
                <a:lnTo>
                  <a:pt x="259" y="149"/>
                </a:lnTo>
                <a:lnTo>
                  <a:pt x="259" y="154"/>
                </a:lnTo>
                <a:lnTo>
                  <a:pt x="253" y="154"/>
                </a:lnTo>
                <a:lnTo>
                  <a:pt x="253" y="159"/>
                </a:lnTo>
                <a:lnTo>
                  <a:pt x="243" y="159"/>
                </a:lnTo>
                <a:lnTo>
                  <a:pt x="238" y="159"/>
                </a:lnTo>
                <a:lnTo>
                  <a:pt x="212" y="170"/>
                </a:lnTo>
                <a:lnTo>
                  <a:pt x="207" y="170"/>
                </a:lnTo>
                <a:lnTo>
                  <a:pt x="197" y="175"/>
                </a:lnTo>
                <a:lnTo>
                  <a:pt x="181" y="175"/>
                </a:lnTo>
                <a:lnTo>
                  <a:pt x="171" y="186"/>
                </a:lnTo>
                <a:lnTo>
                  <a:pt x="150" y="191"/>
                </a:lnTo>
                <a:lnTo>
                  <a:pt x="145" y="180"/>
                </a:lnTo>
                <a:lnTo>
                  <a:pt x="62" y="122"/>
                </a:lnTo>
                <a:lnTo>
                  <a:pt x="62" y="122"/>
                </a:lnTo>
                <a:lnTo>
                  <a:pt x="62" y="117"/>
                </a:lnTo>
                <a:lnTo>
                  <a:pt x="62" y="117"/>
                </a:lnTo>
                <a:lnTo>
                  <a:pt x="57" y="122"/>
                </a:lnTo>
                <a:lnTo>
                  <a:pt x="47" y="122"/>
                </a:lnTo>
                <a:lnTo>
                  <a:pt x="37" y="111"/>
                </a:lnTo>
                <a:lnTo>
                  <a:pt x="0" y="37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1" name=""/>
          <p:cNvSpPr/>
          <p:nvPr/>
        </p:nvSpPr>
        <p:spPr>
          <a:xfrm>
            <a:off x="4781520" y="3989520"/>
            <a:ext cx="206280" cy="253800"/>
          </a:xfrm>
          <a:custGeom>
            <a:avLst/>
            <a:gdLst/>
            <a:ahLst/>
            <a:rect l="l" t="t" r="r" b="b"/>
            <a:pathLst>
              <a:path w="129" h="175">
                <a:moveTo>
                  <a:pt x="129" y="175"/>
                </a:moveTo>
                <a:lnTo>
                  <a:pt x="103" y="153"/>
                </a:lnTo>
                <a:lnTo>
                  <a:pt x="103" y="153"/>
                </a:lnTo>
                <a:lnTo>
                  <a:pt x="82" y="137"/>
                </a:lnTo>
                <a:lnTo>
                  <a:pt x="82" y="127"/>
                </a:lnTo>
                <a:lnTo>
                  <a:pt x="77" y="127"/>
                </a:lnTo>
                <a:lnTo>
                  <a:pt x="51" y="106"/>
                </a:lnTo>
                <a:lnTo>
                  <a:pt x="46" y="95"/>
                </a:lnTo>
                <a:lnTo>
                  <a:pt x="41" y="95"/>
                </a:lnTo>
                <a:lnTo>
                  <a:pt x="36" y="90"/>
                </a:lnTo>
                <a:lnTo>
                  <a:pt x="30" y="90"/>
                </a:lnTo>
                <a:lnTo>
                  <a:pt x="20" y="90"/>
                </a:lnTo>
                <a:lnTo>
                  <a:pt x="20" y="95"/>
                </a:lnTo>
                <a:lnTo>
                  <a:pt x="15" y="90"/>
                </a:lnTo>
                <a:lnTo>
                  <a:pt x="10" y="74"/>
                </a:lnTo>
                <a:lnTo>
                  <a:pt x="10" y="69"/>
                </a:lnTo>
                <a:lnTo>
                  <a:pt x="10" y="63"/>
                </a:lnTo>
                <a:lnTo>
                  <a:pt x="10" y="53"/>
                </a:lnTo>
                <a:lnTo>
                  <a:pt x="5" y="42"/>
                </a:lnTo>
                <a:lnTo>
                  <a:pt x="5" y="37"/>
                </a:lnTo>
                <a:lnTo>
                  <a:pt x="0" y="26"/>
                </a:lnTo>
                <a:lnTo>
                  <a:pt x="5" y="0"/>
                </a:lnTo>
                <a:lnTo>
                  <a:pt x="25" y="0"/>
                </a:lnTo>
                <a:lnTo>
                  <a:pt x="36" y="10"/>
                </a:lnTo>
                <a:lnTo>
                  <a:pt x="46" y="10"/>
                </a:lnTo>
                <a:lnTo>
                  <a:pt x="82" y="47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2" name=""/>
          <p:cNvSpPr/>
          <p:nvPr/>
        </p:nvSpPr>
        <p:spPr>
          <a:xfrm>
            <a:off x="4913280" y="4057560"/>
            <a:ext cx="15840" cy="39600"/>
          </a:xfrm>
          <a:custGeom>
            <a:avLst/>
            <a:gdLst/>
            <a:ahLst/>
            <a:rect l="l" t="t" r="r" b="b"/>
            <a:pathLst>
              <a:path w="10" h="27">
                <a:moveTo>
                  <a:pt x="0" y="0"/>
                </a:moveTo>
                <a:lnTo>
                  <a:pt x="5" y="6"/>
                </a:lnTo>
                <a:lnTo>
                  <a:pt x="5" y="22"/>
                </a:lnTo>
                <a:lnTo>
                  <a:pt x="10" y="27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3" name=""/>
          <p:cNvSpPr/>
          <p:nvPr/>
        </p:nvSpPr>
        <p:spPr>
          <a:xfrm>
            <a:off x="4929120" y="4097160"/>
            <a:ext cx="9720" cy="648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6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4" name=""/>
          <p:cNvSpPr/>
          <p:nvPr/>
        </p:nvSpPr>
        <p:spPr>
          <a:xfrm>
            <a:off x="4938840" y="4103640"/>
            <a:ext cx="7920" cy="180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5" name=""/>
          <p:cNvSpPr/>
          <p:nvPr/>
        </p:nvSpPr>
        <p:spPr>
          <a:xfrm>
            <a:off x="4946760" y="4103640"/>
            <a:ext cx="7920" cy="1800"/>
          </a:xfrm>
          <a:custGeom>
            <a:avLst/>
            <a:gdLst/>
            <a:ahLst/>
            <a:rect l="l" t="t" r="r" b="b"/>
            <a:pathLst>
              <a:path w="5" h="0">
                <a:moveTo>
                  <a:pt x="0" y="0"/>
                </a:moveTo>
                <a:lnTo>
                  <a:pt x="5" y="0"/>
                </a:lnTo>
                <a:lnTo>
                  <a:pt x="5" y="0"/>
                </a:lnTo>
                <a:lnTo>
                  <a:pt x="5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6" name=""/>
          <p:cNvSpPr/>
          <p:nvPr/>
        </p:nvSpPr>
        <p:spPr>
          <a:xfrm>
            <a:off x="4954680" y="4103640"/>
            <a:ext cx="7920" cy="1800"/>
          </a:xfrm>
          <a:custGeom>
            <a:avLst/>
            <a:gdLst/>
            <a:ahLst/>
            <a:rect l="l" t="t" r="r" b="b"/>
            <a:pathLst>
              <a:path w="5" h="0">
                <a:moveTo>
                  <a:pt x="0" y="0"/>
                </a:moveTo>
                <a:lnTo>
                  <a:pt x="5" y="0"/>
                </a:lnTo>
                <a:lnTo>
                  <a:pt x="5" y="0"/>
                </a:lnTo>
                <a:lnTo>
                  <a:pt x="5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7" name=""/>
          <p:cNvSpPr/>
          <p:nvPr/>
        </p:nvSpPr>
        <p:spPr>
          <a:xfrm>
            <a:off x="4962600" y="4103640"/>
            <a:ext cx="15840" cy="7920"/>
          </a:xfrm>
          <a:custGeom>
            <a:avLst/>
            <a:gdLst/>
            <a:ahLst/>
            <a:rect l="l" t="t" r="r" b="b"/>
            <a:pathLst>
              <a:path w="10" h="5">
                <a:moveTo>
                  <a:pt x="0" y="0"/>
                </a:moveTo>
                <a:lnTo>
                  <a:pt x="5" y="0"/>
                </a:lnTo>
                <a:lnTo>
                  <a:pt x="5" y="5"/>
                </a:lnTo>
                <a:lnTo>
                  <a:pt x="10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8" name=""/>
          <p:cNvSpPr/>
          <p:nvPr/>
        </p:nvSpPr>
        <p:spPr>
          <a:xfrm>
            <a:off x="4978440" y="4111560"/>
            <a:ext cx="1440" cy="7920"/>
          </a:xfrm>
          <a:custGeom>
            <a:avLst/>
            <a:gdLst/>
            <a:ahLst/>
            <a:rect l="l" t="t" r="r" b="b"/>
            <a:pathLst>
              <a:path w="0" h="6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9" name=""/>
          <p:cNvSpPr/>
          <p:nvPr/>
        </p:nvSpPr>
        <p:spPr>
          <a:xfrm>
            <a:off x="4978440" y="4119480"/>
            <a:ext cx="17280" cy="23760"/>
          </a:xfrm>
          <a:custGeom>
            <a:avLst/>
            <a:gdLst/>
            <a:ahLst/>
            <a:rect l="l" t="t" r="r" b="b"/>
            <a:pathLst>
              <a:path w="11" h="16">
                <a:moveTo>
                  <a:pt x="0" y="0"/>
                </a:moveTo>
                <a:lnTo>
                  <a:pt x="6" y="5"/>
                </a:lnTo>
                <a:lnTo>
                  <a:pt x="6" y="10"/>
                </a:lnTo>
                <a:lnTo>
                  <a:pt x="11" y="1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0" name=""/>
          <p:cNvSpPr/>
          <p:nvPr/>
        </p:nvSpPr>
        <p:spPr>
          <a:xfrm>
            <a:off x="4995720" y="4143240"/>
            <a:ext cx="32040" cy="1800"/>
          </a:xfrm>
          <a:custGeom>
            <a:avLst/>
            <a:gdLst/>
            <a:ahLst/>
            <a:rect l="l" t="t" r="r" b="b"/>
            <a:pathLst>
              <a:path w="20" h="0">
                <a:moveTo>
                  <a:pt x="0" y="0"/>
                </a:moveTo>
                <a:lnTo>
                  <a:pt x="5" y="0"/>
                </a:lnTo>
                <a:lnTo>
                  <a:pt x="10" y="0"/>
                </a:lnTo>
                <a:lnTo>
                  <a:pt x="2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1" name=""/>
          <p:cNvSpPr/>
          <p:nvPr/>
        </p:nvSpPr>
        <p:spPr>
          <a:xfrm>
            <a:off x="5027760" y="4143240"/>
            <a:ext cx="25200" cy="1800"/>
          </a:xfrm>
          <a:custGeom>
            <a:avLst/>
            <a:gdLst/>
            <a:ahLst/>
            <a:rect l="l" t="t" r="r" b="b"/>
            <a:pathLst>
              <a:path w="16" h="0">
                <a:moveTo>
                  <a:pt x="0" y="0"/>
                </a:moveTo>
                <a:lnTo>
                  <a:pt x="6" y="0"/>
                </a:lnTo>
                <a:lnTo>
                  <a:pt x="11" y="0"/>
                </a:lnTo>
                <a:lnTo>
                  <a:pt x="16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2" name=""/>
          <p:cNvSpPr/>
          <p:nvPr/>
        </p:nvSpPr>
        <p:spPr>
          <a:xfrm>
            <a:off x="5052960" y="4143240"/>
            <a:ext cx="15840" cy="14400"/>
          </a:xfrm>
          <a:custGeom>
            <a:avLst/>
            <a:gdLst/>
            <a:ahLst/>
            <a:rect l="l" t="t" r="r" b="b"/>
            <a:pathLst>
              <a:path w="10" h="10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10" y="1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3" name=""/>
          <p:cNvSpPr/>
          <p:nvPr/>
        </p:nvSpPr>
        <p:spPr>
          <a:xfrm>
            <a:off x="5068800" y="4157640"/>
            <a:ext cx="1800" cy="144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4" name=""/>
          <p:cNvSpPr/>
          <p:nvPr/>
        </p:nvSpPr>
        <p:spPr>
          <a:xfrm>
            <a:off x="5068800" y="4157640"/>
            <a:ext cx="33480" cy="1440"/>
          </a:xfrm>
          <a:custGeom>
            <a:avLst/>
            <a:gdLst/>
            <a:ahLst/>
            <a:rect l="l" t="t" r="r" b="b"/>
            <a:pathLst>
              <a:path w="21" h="0">
                <a:moveTo>
                  <a:pt x="0" y="0"/>
                </a:moveTo>
                <a:lnTo>
                  <a:pt x="5" y="0"/>
                </a:lnTo>
                <a:lnTo>
                  <a:pt x="16" y="0"/>
                </a:lnTo>
                <a:lnTo>
                  <a:pt x="21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5" name=""/>
          <p:cNvSpPr/>
          <p:nvPr/>
        </p:nvSpPr>
        <p:spPr>
          <a:xfrm>
            <a:off x="4978440" y="4003560"/>
            <a:ext cx="264960" cy="216000"/>
          </a:xfrm>
          <a:custGeom>
            <a:avLst/>
            <a:gdLst/>
            <a:ahLst/>
            <a:rect l="l" t="t" r="r" b="b"/>
            <a:pathLst>
              <a:path w="166" h="149">
                <a:moveTo>
                  <a:pt x="145" y="149"/>
                </a:moveTo>
                <a:lnTo>
                  <a:pt x="150" y="138"/>
                </a:lnTo>
                <a:lnTo>
                  <a:pt x="166" y="90"/>
                </a:lnTo>
                <a:lnTo>
                  <a:pt x="155" y="80"/>
                </a:lnTo>
                <a:lnTo>
                  <a:pt x="155" y="74"/>
                </a:lnTo>
                <a:lnTo>
                  <a:pt x="155" y="69"/>
                </a:lnTo>
                <a:lnTo>
                  <a:pt x="160" y="64"/>
                </a:lnTo>
                <a:lnTo>
                  <a:pt x="160" y="53"/>
                </a:lnTo>
                <a:lnTo>
                  <a:pt x="140" y="37"/>
                </a:lnTo>
                <a:lnTo>
                  <a:pt x="129" y="37"/>
                </a:lnTo>
                <a:lnTo>
                  <a:pt x="119" y="11"/>
                </a:lnTo>
                <a:lnTo>
                  <a:pt x="104" y="6"/>
                </a:lnTo>
                <a:lnTo>
                  <a:pt x="104" y="0"/>
                </a:lnTo>
                <a:lnTo>
                  <a:pt x="93" y="11"/>
                </a:lnTo>
                <a:lnTo>
                  <a:pt x="88" y="16"/>
                </a:lnTo>
                <a:lnTo>
                  <a:pt x="88" y="16"/>
                </a:lnTo>
                <a:lnTo>
                  <a:pt x="83" y="21"/>
                </a:lnTo>
                <a:lnTo>
                  <a:pt x="78" y="16"/>
                </a:lnTo>
                <a:lnTo>
                  <a:pt x="73" y="16"/>
                </a:lnTo>
                <a:lnTo>
                  <a:pt x="68" y="21"/>
                </a:lnTo>
                <a:lnTo>
                  <a:pt x="68" y="27"/>
                </a:lnTo>
                <a:lnTo>
                  <a:pt x="62" y="27"/>
                </a:lnTo>
                <a:lnTo>
                  <a:pt x="11" y="6"/>
                </a:lnTo>
                <a:lnTo>
                  <a:pt x="11" y="0"/>
                </a:lnTo>
                <a:lnTo>
                  <a:pt x="6" y="6"/>
                </a:lnTo>
                <a:lnTo>
                  <a:pt x="0" y="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6" name=""/>
          <p:cNvSpPr/>
          <p:nvPr/>
        </p:nvSpPr>
        <p:spPr>
          <a:xfrm>
            <a:off x="4938840" y="4013280"/>
            <a:ext cx="39600" cy="36360"/>
          </a:xfrm>
          <a:custGeom>
            <a:avLst/>
            <a:gdLst/>
            <a:ahLst/>
            <a:rect l="l" t="t" r="r" b="b"/>
            <a:pathLst>
              <a:path w="25" h="26">
                <a:moveTo>
                  <a:pt x="25" y="0"/>
                </a:moveTo>
                <a:lnTo>
                  <a:pt x="15" y="5"/>
                </a:lnTo>
                <a:lnTo>
                  <a:pt x="5" y="21"/>
                </a:lnTo>
                <a:lnTo>
                  <a:pt x="0" y="2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7" name=""/>
          <p:cNvSpPr/>
          <p:nvPr/>
        </p:nvSpPr>
        <p:spPr>
          <a:xfrm>
            <a:off x="4938840" y="4049640"/>
            <a:ext cx="1440" cy="180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8" name=""/>
          <p:cNvSpPr/>
          <p:nvPr/>
        </p:nvSpPr>
        <p:spPr>
          <a:xfrm>
            <a:off x="4929120" y="4049640"/>
            <a:ext cx="972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6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9" name=""/>
          <p:cNvSpPr/>
          <p:nvPr/>
        </p:nvSpPr>
        <p:spPr>
          <a:xfrm>
            <a:off x="4921200" y="4049640"/>
            <a:ext cx="7920" cy="180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0" name=""/>
          <p:cNvSpPr/>
          <p:nvPr/>
        </p:nvSpPr>
        <p:spPr>
          <a:xfrm>
            <a:off x="4921200" y="4049640"/>
            <a:ext cx="1800" cy="792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1" name=""/>
          <p:cNvSpPr/>
          <p:nvPr/>
        </p:nvSpPr>
        <p:spPr>
          <a:xfrm>
            <a:off x="4921200" y="4057560"/>
            <a:ext cx="1800" cy="180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2" name=""/>
          <p:cNvSpPr/>
          <p:nvPr/>
        </p:nvSpPr>
        <p:spPr>
          <a:xfrm>
            <a:off x="4905360" y="4019400"/>
            <a:ext cx="15840" cy="38160"/>
          </a:xfrm>
          <a:custGeom>
            <a:avLst/>
            <a:gdLst/>
            <a:ahLst/>
            <a:rect l="l" t="t" r="r" b="b"/>
            <a:pathLst>
              <a:path w="10" h="26">
                <a:moveTo>
                  <a:pt x="10" y="26"/>
                </a:moveTo>
                <a:lnTo>
                  <a:pt x="5" y="21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3" name=""/>
          <p:cNvSpPr/>
          <p:nvPr/>
        </p:nvSpPr>
        <p:spPr>
          <a:xfrm>
            <a:off x="4533840" y="3767040"/>
            <a:ext cx="371520" cy="252360"/>
          </a:xfrm>
          <a:custGeom>
            <a:avLst/>
            <a:gdLst/>
            <a:ahLst/>
            <a:rect l="l" t="t" r="r" b="b"/>
            <a:pathLst>
              <a:path w="232" h="175">
                <a:moveTo>
                  <a:pt x="232" y="175"/>
                </a:moveTo>
                <a:lnTo>
                  <a:pt x="211" y="154"/>
                </a:lnTo>
                <a:lnTo>
                  <a:pt x="211" y="138"/>
                </a:lnTo>
                <a:lnTo>
                  <a:pt x="206" y="127"/>
                </a:lnTo>
                <a:lnTo>
                  <a:pt x="196" y="122"/>
                </a:lnTo>
                <a:lnTo>
                  <a:pt x="175" y="122"/>
                </a:lnTo>
                <a:lnTo>
                  <a:pt x="175" y="127"/>
                </a:lnTo>
                <a:lnTo>
                  <a:pt x="165" y="127"/>
                </a:lnTo>
                <a:lnTo>
                  <a:pt x="160" y="117"/>
                </a:lnTo>
                <a:lnTo>
                  <a:pt x="149" y="122"/>
                </a:lnTo>
                <a:lnTo>
                  <a:pt x="149" y="111"/>
                </a:lnTo>
                <a:lnTo>
                  <a:pt x="149" y="106"/>
                </a:lnTo>
                <a:lnTo>
                  <a:pt x="149" y="90"/>
                </a:lnTo>
                <a:lnTo>
                  <a:pt x="139" y="58"/>
                </a:lnTo>
                <a:lnTo>
                  <a:pt x="144" y="53"/>
                </a:lnTo>
                <a:lnTo>
                  <a:pt x="129" y="21"/>
                </a:lnTo>
                <a:lnTo>
                  <a:pt x="93" y="16"/>
                </a:lnTo>
                <a:lnTo>
                  <a:pt x="87" y="16"/>
                </a:lnTo>
                <a:lnTo>
                  <a:pt x="77" y="16"/>
                </a:lnTo>
                <a:lnTo>
                  <a:pt x="51" y="26"/>
                </a:lnTo>
                <a:lnTo>
                  <a:pt x="31" y="11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4" name=""/>
          <p:cNvSpPr/>
          <p:nvPr/>
        </p:nvSpPr>
        <p:spPr>
          <a:xfrm>
            <a:off x="4797360" y="3943440"/>
            <a:ext cx="15840" cy="144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5" name=""/>
          <p:cNvSpPr/>
          <p:nvPr/>
        </p:nvSpPr>
        <p:spPr>
          <a:xfrm>
            <a:off x="4862520" y="3943440"/>
            <a:ext cx="1440" cy="612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6" name=""/>
          <p:cNvSpPr/>
          <p:nvPr/>
        </p:nvSpPr>
        <p:spPr>
          <a:xfrm>
            <a:off x="4862520" y="3935520"/>
            <a:ext cx="15840" cy="7920"/>
          </a:xfrm>
          <a:custGeom>
            <a:avLst/>
            <a:gdLst/>
            <a:ahLst/>
            <a:rect l="l" t="t" r="r" b="b"/>
            <a:pathLst>
              <a:path w="10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1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7" name=""/>
          <p:cNvSpPr/>
          <p:nvPr/>
        </p:nvSpPr>
        <p:spPr>
          <a:xfrm>
            <a:off x="4878360" y="3935520"/>
            <a:ext cx="9720" cy="144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6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8" name=""/>
          <p:cNvSpPr/>
          <p:nvPr/>
        </p:nvSpPr>
        <p:spPr>
          <a:xfrm>
            <a:off x="4888080" y="3927600"/>
            <a:ext cx="1440" cy="7920"/>
          </a:xfrm>
          <a:custGeom>
            <a:avLst/>
            <a:gdLst/>
            <a:ahLst/>
            <a:rect l="l" t="t" r="r" b="b"/>
            <a:pathLst>
              <a:path w="0" h="6">
                <a:moveTo>
                  <a:pt x="0" y="6"/>
                </a:moveTo>
                <a:lnTo>
                  <a:pt x="0" y="6"/>
                </a:lnTo>
                <a:lnTo>
                  <a:pt x="0" y="6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9" name=""/>
          <p:cNvSpPr/>
          <p:nvPr/>
        </p:nvSpPr>
        <p:spPr>
          <a:xfrm>
            <a:off x="4888080" y="3913200"/>
            <a:ext cx="17280" cy="14400"/>
          </a:xfrm>
          <a:custGeom>
            <a:avLst/>
            <a:gdLst/>
            <a:ahLst/>
            <a:rect l="l" t="t" r="r" b="b"/>
            <a:pathLst>
              <a:path w="10" h="10">
                <a:moveTo>
                  <a:pt x="0" y="10"/>
                </a:moveTo>
                <a:lnTo>
                  <a:pt x="0" y="10"/>
                </a:lnTo>
                <a:lnTo>
                  <a:pt x="5" y="5"/>
                </a:lnTo>
                <a:lnTo>
                  <a:pt x="1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0" name=""/>
          <p:cNvSpPr/>
          <p:nvPr/>
        </p:nvSpPr>
        <p:spPr>
          <a:xfrm>
            <a:off x="4905360" y="3903840"/>
            <a:ext cx="15840" cy="9360"/>
          </a:xfrm>
          <a:custGeom>
            <a:avLst/>
            <a:gdLst/>
            <a:ahLst/>
            <a:rect l="l" t="t" r="r" b="b"/>
            <a:pathLst>
              <a:path w="10" h="6">
                <a:moveTo>
                  <a:pt x="0" y="6"/>
                </a:moveTo>
                <a:lnTo>
                  <a:pt x="5" y="6"/>
                </a:lnTo>
                <a:lnTo>
                  <a:pt x="5" y="6"/>
                </a:lnTo>
                <a:lnTo>
                  <a:pt x="1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1" name=""/>
          <p:cNvSpPr/>
          <p:nvPr/>
        </p:nvSpPr>
        <p:spPr>
          <a:xfrm>
            <a:off x="4921200" y="3889440"/>
            <a:ext cx="7920" cy="14400"/>
          </a:xfrm>
          <a:custGeom>
            <a:avLst/>
            <a:gdLst/>
            <a:ahLst/>
            <a:rect l="l" t="t" r="r" b="b"/>
            <a:pathLst>
              <a:path w="5" h="10">
                <a:moveTo>
                  <a:pt x="0" y="10"/>
                </a:move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2" name=""/>
          <p:cNvSpPr/>
          <p:nvPr/>
        </p:nvSpPr>
        <p:spPr>
          <a:xfrm>
            <a:off x="4929120" y="3881520"/>
            <a:ext cx="17640" cy="7920"/>
          </a:xfrm>
          <a:custGeom>
            <a:avLst/>
            <a:gdLst/>
            <a:ahLst/>
            <a:rect l="l" t="t" r="r" b="b"/>
            <a:pathLst>
              <a:path w="11" h="6">
                <a:moveTo>
                  <a:pt x="0" y="6"/>
                </a:moveTo>
                <a:lnTo>
                  <a:pt x="6" y="6"/>
                </a:lnTo>
                <a:lnTo>
                  <a:pt x="6" y="0"/>
                </a:lnTo>
                <a:lnTo>
                  <a:pt x="11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3" name=""/>
          <p:cNvSpPr/>
          <p:nvPr/>
        </p:nvSpPr>
        <p:spPr>
          <a:xfrm>
            <a:off x="4946760" y="3867120"/>
            <a:ext cx="7920" cy="14400"/>
          </a:xfrm>
          <a:custGeom>
            <a:avLst/>
            <a:gdLst/>
            <a:ahLst/>
            <a:rect l="l" t="t" r="r" b="b"/>
            <a:pathLst>
              <a:path w="5" h="10">
                <a:moveTo>
                  <a:pt x="0" y="10"/>
                </a:moveTo>
                <a:lnTo>
                  <a:pt x="5" y="10"/>
                </a:lnTo>
                <a:lnTo>
                  <a:pt x="5" y="5"/>
                </a:lnTo>
                <a:lnTo>
                  <a:pt x="5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4" name=""/>
          <p:cNvSpPr/>
          <p:nvPr/>
        </p:nvSpPr>
        <p:spPr>
          <a:xfrm>
            <a:off x="4954680" y="3835440"/>
            <a:ext cx="23760" cy="31680"/>
          </a:xfrm>
          <a:custGeom>
            <a:avLst/>
            <a:gdLst/>
            <a:ahLst/>
            <a:rect l="l" t="t" r="r" b="b"/>
            <a:pathLst>
              <a:path w="15" h="21">
                <a:moveTo>
                  <a:pt x="0" y="21"/>
                </a:moveTo>
                <a:lnTo>
                  <a:pt x="5" y="16"/>
                </a:lnTo>
                <a:lnTo>
                  <a:pt x="10" y="5"/>
                </a:lnTo>
                <a:lnTo>
                  <a:pt x="15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5" name=""/>
          <p:cNvSpPr/>
          <p:nvPr/>
        </p:nvSpPr>
        <p:spPr>
          <a:xfrm>
            <a:off x="4978440" y="3827520"/>
            <a:ext cx="1440" cy="7920"/>
          </a:xfrm>
          <a:custGeom>
            <a:avLst/>
            <a:gdLst/>
            <a:ahLst/>
            <a:rect l="l" t="t" r="r" b="b"/>
            <a:pathLst>
              <a:path w="0" h="6">
                <a:moveTo>
                  <a:pt x="0" y="6"/>
                </a:moveTo>
                <a:lnTo>
                  <a:pt x="0" y="6"/>
                </a:lnTo>
                <a:lnTo>
                  <a:pt x="0" y="6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6" name=""/>
          <p:cNvSpPr/>
          <p:nvPr/>
        </p:nvSpPr>
        <p:spPr>
          <a:xfrm>
            <a:off x="4789440" y="3943440"/>
            <a:ext cx="1800" cy="4608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7" name=""/>
          <p:cNvSpPr/>
          <p:nvPr/>
        </p:nvSpPr>
        <p:spPr>
          <a:xfrm>
            <a:off x="4781520" y="3943440"/>
            <a:ext cx="88920" cy="60120"/>
          </a:xfrm>
          <a:custGeom>
            <a:avLst/>
            <a:gdLst/>
            <a:ahLst/>
            <a:rect l="l" t="t" r="r" b="b"/>
            <a:pathLst>
              <a:path w="56" h="42">
                <a:moveTo>
                  <a:pt x="0" y="0"/>
                </a:moveTo>
                <a:lnTo>
                  <a:pt x="0" y="21"/>
                </a:lnTo>
                <a:lnTo>
                  <a:pt x="10" y="26"/>
                </a:lnTo>
                <a:lnTo>
                  <a:pt x="25" y="26"/>
                </a:lnTo>
                <a:lnTo>
                  <a:pt x="36" y="42"/>
                </a:lnTo>
                <a:lnTo>
                  <a:pt x="46" y="42"/>
                </a:lnTo>
                <a:lnTo>
                  <a:pt x="56" y="42"/>
                </a:lnTo>
                <a:lnTo>
                  <a:pt x="56" y="32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8" name=""/>
          <p:cNvSpPr/>
          <p:nvPr/>
        </p:nvSpPr>
        <p:spPr>
          <a:xfrm>
            <a:off x="4740120" y="3743280"/>
            <a:ext cx="32040" cy="46080"/>
          </a:xfrm>
          <a:custGeom>
            <a:avLst/>
            <a:gdLst/>
            <a:ahLst/>
            <a:rect l="l" t="t" r="r" b="b"/>
            <a:pathLst>
              <a:path w="20" h="32">
                <a:moveTo>
                  <a:pt x="0" y="32"/>
                </a:moveTo>
                <a:lnTo>
                  <a:pt x="5" y="32"/>
                </a:lnTo>
                <a:lnTo>
                  <a:pt x="10" y="11"/>
                </a:lnTo>
                <a:lnTo>
                  <a:pt x="2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9" name=""/>
          <p:cNvSpPr/>
          <p:nvPr/>
        </p:nvSpPr>
        <p:spPr>
          <a:xfrm>
            <a:off x="4533840" y="3881520"/>
            <a:ext cx="66600" cy="22320"/>
          </a:xfrm>
          <a:custGeom>
            <a:avLst/>
            <a:gdLst/>
            <a:ahLst/>
            <a:rect l="l" t="t" r="r" b="b"/>
            <a:pathLst>
              <a:path w="41" h="16">
                <a:moveTo>
                  <a:pt x="0" y="16"/>
                </a:moveTo>
                <a:lnTo>
                  <a:pt x="36" y="6"/>
                </a:lnTo>
                <a:lnTo>
                  <a:pt x="31" y="6"/>
                </a:lnTo>
                <a:lnTo>
                  <a:pt x="41" y="0"/>
                </a:lnTo>
                <a:lnTo>
                  <a:pt x="36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0" name=""/>
          <p:cNvSpPr/>
          <p:nvPr/>
        </p:nvSpPr>
        <p:spPr>
          <a:xfrm>
            <a:off x="3511440" y="2178000"/>
            <a:ext cx="257400" cy="208080"/>
          </a:xfrm>
          <a:custGeom>
            <a:avLst/>
            <a:gdLst/>
            <a:ahLst/>
            <a:rect l="l" t="t" r="r" b="b"/>
            <a:pathLst>
              <a:path w="161" h="143">
                <a:moveTo>
                  <a:pt x="0" y="0"/>
                </a:moveTo>
                <a:lnTo>
                  <a:pt x="11" y="10"/>
                </a:lnTo>
                <a:lnTo>
                  <a:pt x="11" y="21"/>
                </a:lnTo>
                <a:lnTo>
                  <a:pt x="11" y="26"/>
                </a:lnTo>
                <a:lnTo>
                  <a:pt x="42" y="21"/>
                </a:lnTo>
                <a:lnTo>
                  <a:pt x="73" y="63"/>
                </a:lnTo>
                <a:lnTo>
                  <a:pt x="78" y="69"/>
                </a:lnTo>
                <a:lnTo>
                  <a:pt x="93" y="69"/>
                </a:lnTo>
                <a:lnTo>
                  <a:pt x="114" y="79"/>
                </a:lnTo>
                <a:lnTo>
                  <a:pt x="124" y="95"/>
                </a:lnTo>
                <a:lnTo>
                  <a:pt x="145" y="95"/>
                </a:lnTo>
                <a:lnTo>
                  <a:pt x="155" y="106"/>
                </a:lnTo>
                <a:lnTo>
                  <a:pt x="155" y="116"/>
                </a:lnTo>
                <a:lnTo>
                  <a:pt x="150" y="116"/>
                </a:lnTo>
                <a:lnTo>
                  <a:pt x="150" y="138"/>
                </a:lnTo>
                <a:lnTo>
                  <a:pt x="161" y="143"/>
                </a:lnTo>
                <a:lnTo>
                  <a:pt x="161" y="143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1" name=""/>
          <p:cNvSpPr/>
          <p:nvPr/>
        </p:nvSpPr>
        <p:spPr>
          <a:xfrm>
            <a:off x="3768840" y="2378160"/>
            <a:ext cx="15840" cy="7920"/>
          </a:xfrm>
          <a:custGeom>
            <a:avLst/>
            <a:gdLst/>
            <a:ahLst/>
            <a:rect l="l" t="t" r="r" b="b"/>
            <a:pathLst>
              <a:path w="10" h="5">
                <a:moveTo>
                  <a:pt x="0" y="5"/>
                </a:moveTo>
                <a:lnTo>
                  <a:pt x="5" y="0"/>
                </a:lnTo>
                <a:lnTo>
                  <a:pt x="5" y="0"/>
                </a:lnTo>
                <a:lnTo>
                  <a:pt x="1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2" name=""/>
          <p:cNvSpPr/>
          <p:nvPr/>
        </p:nvSpPr>
        <p:spPr>
          <a:xfrm>
            <a:off x="3784680" y="2378160"/>
            <a:ext cx="7920" cy="23760"/>
          </a:xfrm>
          <a:custGeom>
            <a:avLst/>
            <a:gdLst/>
            <a:ahLst/>
            <a:rect l="l" t="t" r="r" b="b"/>
            <a:pathLst>
              <a:path w="5" h="16">
                <a:moveTo>
                  <a:pt x="0" y="0"/>
                </a:moveTo>
                <a:lnTo>
                  <a:pt x="0" y="5"/>
                </a:lnTo>
                <a:lnTo>
                  <a:pt x="5" y="10"/>
                </a:lnTo>
                <a:lnTo>
                  <a:pt x="5" y="1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3" name=""/>
          <p:cNvSpPr/>
          <p:nvPr/>
        </p:nvSpPr>
        <p:spPr>
          <a:xfrm>
            <a:off x="3792600" y="2401920"/>
            <a:ext cx="7920" cy="1440"/>
          </a:xfrm>
          <a:prstGeom prst="rect">
            <a:avLst/>
          </a:prstGeom>
          <a:noFill/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4" name=""/>
          <p:cNvSpPr/>
          <p:nvPr/>
        </p:nvSpPr>
        <p:spPr>
          <a:xfrm>
            <a:off x="3792600" y="2401920"/>
            <a:ext cx="7920" cy="36360"/>
          </a:xfrm>
          <a:custGeom>
            <a:avLst/>
            <a:gdLst/>
            <a:ahLst/>
            <a:rect l="l" t="t" r="r" b="b"/>
            <a:pathLst>
              <a:path w="5" h="26">
                <a:moveTo>
                  <a:pt x="5" y="0"/>
                </a:moveTo>
                <a:lnTo>
                  <a:pt x="5" y="10"/>
                </a:lnTo>
                <a:lnTo>
                  <a:pt x="0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5" name=""/>
          <p:cNvSpPr/>
          <p:nvPr/>
        </p:nvSpPr>
        <p:spPr>
          <a:xfrm>
            <a:off x="3792600" y="2438280"/>
            <a:ext cx="1440" cy="100080"/>
          </a:xfrm>
          <a:custGeom>
            <a:avLst/>
            <a:gdLst/>
            <a:ahLst/>
            <a:rect l="l" t="t" r="r" b="b"/>
            <a:pathLst>
              <a:path w="0" h="69">
                <a:moveTo>
                  <a:pt x="0" y="0"/>
                </a:moveTo>
                <a:lnTo>
                  <a:pt x="0" y="5"/>
                </a:lnTo>
                <a:lnTo>
                  <a:pt x="0" y="27"/>
                </a:lnTo>
                <a:lnTo>
                  <a:pt x="0" y="48"/>
                </a:lnTo>
                <a:lnTo>
                  <a:pt x="0" y="69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6" name=""/>
          <p:cNvSpPr/>
          <p:nvPr/>
        </p:nvSpPr>
        <p:spPr>
          <a:xfrm>
            <a:off x="3792600" y="2538360"/>
            <a:ext cx="7920" cy="15840"/>
          </a:xfrm>
          <a:custGeom>
            <a:avLst/>
            <a:gdLst/>
            <a:ahLst/>
            <a:rect l="l" t="t" r="r" b="b"/>
            <a:pathLst>
              <a:path w="5" h="11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5" y="11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7" name=""/>
          <p:cNvSpPr/>
          <p:nvPr/>
        </p:nvSpPr>
        <p:spPr>
          <a:xfrm>
            <a:off x="3800520" y="2554200"/>
            <a:ext cx="1440" cy="54000"/>
          </a:xfrm>
          <a:custGeom>
            <a:avLst/>
            <a:gdLst/>
            <a:ahLst/>
            <a:rect l="l" t="t" r="r" b="b"/>
            <a:pathLst>
              <a:path w="0" h="37">
                <a:moveTo>
                  <a:pt x="0" y="0"/>
                </a:moveTo>
                <a:lnTo>
                  <a:pt x="0" y="21"/>
                </a:lnTo>
                <a:lnTo>
                  <a:pt x="0" y="26"/>
                </a:lnTo>
                <a:lnTo>
                  <a:pt x="0" y="3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8" name=""/>
          <p:cNvSpPr/>
          <p:nvPr/>
        </p:nvSpPr>
        <p:spPr>
          <a:xfrm>
            <a:off x="4260960" y="2992320"/>
            <a:ext cx="231840" cy="100080"/>
          </a:xfrm>
          <a:custGeom>
            <a:avLst/>
            <a:gdLst/>
            <a:ahLst/>
            <a:rect l="l" t="t" r="r" b="b"/>
            <a:pathLst>
              <a:path w="145" h="69">
                <a:moveTo>
                  <a:pt x="0" y="69"/>
                </a:moveTo>
                <a:lnTo>
                  <a:pt x="31" y="69"/>
                </a:lnTo>
                <a:lnTo>
                  <a:pt x="31" y="58"/>
                </a:lnTo>
                <a:lnTo>
                  <a:pt x="47" y="58"/>
                </a:lnTo>
                <a:lnTo>
                  <a:pt x="47" y="63"/>
                </a:lnTo>
                <a:lnTo>
                  <a:pt x="134" y="53"/>
                </a:lnTo>
                <a:lnTo>
                  <a:pt x="145" y="31"/>
                </a:lnTo>
                <a:lnTo>
                  <a:pt x="134" y="37"/>
                </a:lnTo>
                <a:lnTo>
                  <a:pt x="124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9" name=""/>
          <p:cNvSpPr/>
          <p:nvPr/>
        </p:nvSpPr>
        <p:spPr>
          <a:xfrm>
            <a:off x="4492800" y="3036960"/>
            <a:ext cx="583920" cy="361800"/>
          </a:xfrm>
          <a:custGeom>
            <a:avLst/>
            <a:gdLst/>
            <a:ahLst/>
            <a:rect l="l" t="t" r="r" b="b"/>
            <a:pathLst>
              <a:path w="366" h="250">
                <a:moveTo>
                  <a:pt x="335" y="212"/>
                </a:moveTo>
                <a:lnTo>
                  <a:pt x="325" y="212"/>
                </a:lnTo>
                <a:lnTo>
                  <a:pt x="310" y="207"/>
                </a:lnTo>
                <a:lnTo>
                  <a:pt x="299" y="218"/>
                </a:lnTo>
                <a:lnTo>
                  <a:pt x="279" y="212"/>
                </a:lnTo>
                <a:lnTo>
                  <a:pt x="268" y="218"/>
                </a:lnTo>
                <a:lnTo>
                  <a:pt x="263" y="212"/>
                </a:lnTo>
                <a:lnTo>
                  <a:pt x="237" y="218"/>
                </a:lnTo>
                <a:lnTo>
                  <a:pt x="232" y="223"/>
                </a:lnTo>
                <a:lnTo>
                  <a:pt x="103" y="250"/>
                </a:lnTo>
                <a:lnTo>
                  <a:pt x="88" y="244"/>
                </a:lnTo>
                <a:lnTo>
                  <a:pt x="88" y="228"/>
                </a:lnTo>
                <a:lnTo>
                  <a:pt x="82" y="202"/>
                </a:lnTo>
                <a:lnTo>
                  <a:pt x="72" y="149"/>
                </a:lnTo>
                <a:lnTo>
                  <a:pt x="41" y="128"/>
                </a:lnTo>
                <a:lnTo>
                  <a:pt x="31" y="91"/>
                </a:lnTo>
                <a:lnTo>
                  <a:pt x="31" y="85"/>
                </a:lnTo>
                <a:lnTo>
                  <a:pt x="26" y="59"/>
                </a:lnTo>
                <a:lnTo>
                  <a:pt x="0" y="11"/>
                </a:lnTo>
                <a:lnTo>
                  <a:pt x="0" y="0"/>
                </a:lnTo>
                <a:lnTo>
                  <a:pt x="31" y="27"/>
                </a:lnTo>
                <a:lnTo>
                  <a:pt x="108" y="59"/>
                </a:lnTo>
                <a:lnTo>
                  <a:pt x="196" y="75"/>
                </a:lnTo>
                <a:lnTo>
                  <a:pt x="217" y="80"/>
                </a:lnTo>
                <a:lnTo>
                  <a:pt x="366" y="8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0" name=""/>
          <p:cNvSpPr/>
          <p:nvPr/>
        </p:nvSpPr>
        <p:spPr>
          <a:xfrm>
            <a:off x="4913280" y="3060720"/>
            <a:ext cx="181080" cy="338040"/>
          </a:xfrm>
          <a:custGeom>
            <a:avLst/>
            <a:gdLst/>
            <a:ahLst/>
            <a:rect l="l" t="t" r="r" b="b"/>
            <a:pathLst>
              <a:path w="114" h="234">
                <a:moveTo>
                  <a:pt x="0" y="196"/>
                </a:moveTo>
                <a:lnTo>
                  <a:pt x="0" y="207"/>
                </a:lnTo>
                <a:lnTo>
                  <a:pt x="0" y="218"/>
                </a:lnTo>
                <a:lnTo>
                  <a:pt x="10" y="228"/>
                </a:lnTo>
                <a:lnTo>
                  <a:pt x="21" y="234"/>
                </a:lnTo>
                <a:lnTo>
                  <a:pt x="52" y="223"/>
                </a:lnTo>
                <a:lnTo>
                  <a:pt x="52" y="218"/>
                </a:lnTo>
                <a:lnTo>
                  <a:pt x="67" y="218"/>
                </a:lnTo>
                <a:lnTo>
                  <a:pt x="72" y="196"/>
                </a:lnTo>
                <a:lnTo>
                  <a:pt x="72" y="133"/>
                </a:lnTo>
                <a:lnTo>
                  <a:pt x="93" y="112"/>
                </a:lnTo>
                <a:lnTo>
                  <a:pt x="114" y="80"/>
                </a:lnTo>
                <a:lnTo>
                  <a:pt x="114" y="64"/>
                </a:lnTo>
                <a:lnTo>
                  <a:pt x="98" y="48"/>
                </a:lnTo>
                <a:lnTo>
                  <a:pt x="88" y="27"/>
                </a:lnTo>
                <a:lnTo>
                  <a:pt x="52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1" name=""/>
          <p:cNvSpPr/>
          <p:nvPr/>
        </p:nvSpPr>
        <p:spPr>
          <a:xfrm>
            <a:off x="4805280" y="3144960"/>
            <a:ext cx="239760" cy="261720"/>
          </a:xfrm>
          <a:custGeom>
            <a:avLst/>
            <a:gdLst/>
            <a:ahLst/>
            <a:rect l="l" t="t" r="r" b="b"/>
            <a:pathLst>
              <a:path w="150" h="180">
                <a:moveTo>
                  <a:pt x="0" y="0"/>
                </a:moveTo>
                <a:lnTo>
                  <a:pt x="5" y="21"/>
                </a:lnTo>
                <a:lnTo>
                  <a:pt x="21" y="47"/>
                </a:lnTo>
                <a:lnTo>
                  <a:pt x="93" y="90"/>
                </a:lnTo>
                <a:lnTo>
                  <a:pt x="114" y="106"/>
                </a:lnTo>
                <a:lnTo>
                  <a:pt x="119" y="132"/>
                </a:lnTo>
                <a:lnTo>
                  <a:pt x="134" y="159"/>
                </a:lnTo>
                <a:lnTo>
                  <a:pt x="150" y="18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2" name=""/>
          <p:cNvSpPr/>
          <p:nvPr/>
        </p:nvSpPr>
        <p:spPr>
          <a:xfrm>
            <a:off x="4938840" y="3398760"/>
            <a:ext cx="403200" cy="144720"/>
          </a:xfrm>
          <a:custGeom>
            <a:avLst/>
            <a:gdLst/>
            <a:ahLst/>
            <a:rect l="l" t="t" r="r" b="b"/>
            <a:pathLst>
              <a:path w="253" h="100">
                <a:moveTo>
                  <a:pt x="5" y="0"/>
                </a:moveTo>
                <a:lnTo>
                  <a:pt x="0" y="5"/>
                </a:lnTo>
                <a:lnTo>
                  <a:pt x="0" y="42"/>
                </a:lnTo>
                <a:lnTo>
                  <a:pt x="46" y="90"/>
                </a:lnTo>
                <a:lnTo>
                  <a:pt x="87" y="100"/>
                </a:lnTo>
                <a:lnTo>
                  <a:pt x="108" y="100"/>
                </a:lnTo>
                <a:lnTo>
                  <a:pt x="113" y="95"/>
                </a:lnTo>
                <a:lnTo>
                  <a:pt x="124" y="100"/>
                </a:lnTo>
                <a:lnTo>
                  <a:pt x="170" y="84"/>
                </a:lnTo>
                <a:lnTo>
                  <a:pt x="185" y="58"/>
                </a:lnTo>
                <a:lnTo>
                  <a:pt x="185" y="47"/>
                </a:lnTo>
                <a:lnTo>
                  <a:pt x="191" y="37"/>
                </a:lnTo>
                <a:lnTo>
                  <a:pt x="191" y="31"/>
                </a:lnTo>
                <a:lnTo>
                  <a:pt x="196" y="21"/>
                </a:lnTo>
                <a:lnTo>
                  <a:pt x="216" y="21"/>
                </a:lnTo>
                <a:lnTo>
                  <a:pt x="227" y="31"/>
                </a:lnTo>
                <a:lnTo>
                  <a:pt x="242" y="31"/>
                </a:lnTo>
                <a:lnTo>
                  <a:pt x="253" y="15"/>
                </a:lnTo>
                <a:lnTo>
                  <a:pt x="247" y="1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3" name=""/>
          <p:cNvSpPr/>
          <p:nvPr/>
        </p:nvSpPr>
        <p:spPr>
          <a:xfrm>
            <a:off x="4410000" y="3343320"/>
            <a:ext cx="223920" cy="154080"/>
          </a:xfrm>
          <a:custGeom>
            <a:avLst/>
            <a:gdLst/>
            <a:ahLst/>
            <a:rect l="l" t="t" r="r" b="b"/>
            <a:pathLst>
              <a:path w="140" h="106">
                <a:moveTo>
                  <a:pt x="0" y="0"/>
                </a:moveTo>
                <a:lnTo>
                  <a:pt x="11" y="22"/>
                </a:lnTo>
                <a:lnTo>
                  <a:pt x="26" y="53"/>
                </a:lnTo>
                <a:lnTo>
                  <a:pt x="41" y="106"/>
                </a:lnTo>
                <a:lnTo>
                  <a:pt x="57" y="91"/>
                </a:lnTo>
                <a:lnTo>
                  <a:pt x="83" y="75"/>
                </a:lnTo>
                <a:lnTo>
                  <a:pt x="114" y="64"/>
                </a:lnTo>
                <a:lnTo>
                  <a:pt x="129" y="22"/>
                </a:lnTo>
                <a:lnTo>
                  <a:pt x="140" y="1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4" name=""/>
          <p:cNvSpPr/>
          <p:nvPr/>
        </p:nvSpPr>
        <p:spPr>
          <a:xfrm>
            <a:off x="5472000" y="2386080"/>
            <a:ext cx="50760" cy="136440"/>
          </a:xfrm>
          <a:custGeom>
            <a:avLst/>
            <a:gdLst/>
            <a:ahLst/>
            <a:rect l="l" t="t" r="r" b="b"/>
            <a:pathLst>
              <a:path w="31" h="95">
                <a:moveTo>
                  <a:pt x="31" y="0"/>
                </a:moveTo>
                <a:lnTo>
                  <a:pt x="31" y="5"/>
                </a:lnTo>
                <a:lnTo>
                  <a:pt x="16" y="11"/>
                </a:lnTo>
                <a:lnTo>
                  <a:pt x="5" y="16"/>
                </a:lnTo>
                <a:lnTo>
                  <a:pt x="0" y="37"/>
                </a:lnTo>
                <a:lnTo>
                  <a:pt x="5" y="69"/>
                </a:lnTo>
                <a:lnTo>
                  <a:pt x="11" y="74"/>
                </a:lnTo>
                <a:lnTo>
                  <a:pt x="11" y="79"/>
                </a:lnTo>
                <a:lnTo>
                  <a:pt x="11" y="85"/>
                </a:lnTo>
                <a:lnTo>
                  <a:pt x="16" y="9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5" name=""/>
          <p:cNvSpPr/>
          <p:nvPr/>
        </p:nvSpPr>
        <p:spPr>
          <a:xfrm>
            <a:off x="5489640" y="2522520"/>
            <a:ext cx="7920" cy="9720"/>
          </a:xfrm>
          <a:custGeom>
            <a:avLst/>
            <a:gdLst/>
            <a:ahLst/>
            <a:rect l="l" t="t" r="r" b="b"/>
            <a:pathLst>
              <a:path w="5" h="6">
                <a:moveTo>
                  <a:pt x="5" y="0"/>
                </a:moveTo>
                <a:lnTo>
                  <a:pt x="5" y="0"/>
                </a:lnTo>
                <a:lnTo>
                  <a:pt x="0" y="0"/>
                </a:lnTo>
                <a:lnTo>
                  <a:pt x="5" y="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6" name=""/>
          <p:cNvSpPr/>
          <p:nvPr/>
        </p:nvSpPr>
        <p:spPr>
          <a:xfrm>
            <a:off x="5497560" y="2532240"/>
            <a:ext cx="1440" cy="14040"/>
          </a:xfrm>
          <a:custGeom>
            <a:avLst/>
            <a:gdLst/>
            <a:ahLst/>
            <a:rect l="l" t="t" r="r" b="b"/>
            <a:pathLst>
              <a:path w="0" h="10">
                <a:moveTo>
                  <a:pt x="0" y="0"/>
                </a:moveTo>
                <a:lnTo>
                  <a:pt x="0" y="5"/>
                </a:lnTo>
                <a:lnTo>
                  <a:pt x="0" y="5"/>
                </a:lnTo>
                <a:lnTo>
                  <a:pt x="0" y="1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7" name=""/>
          <p:cNvSpPr/>
          <p:nvPr/>
        </p:nvSpPr>
        <p:spPr>
          <a:xfrm>
            <a:off x="5497560" y="2546280"/>
            <a:ext cx="7920" cy="2376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8" name=""/>
          <p:cNvSpPr/>
          <p:nvPr/>
        </p:nvSpPr>
        <p:spPr>
          <a:xfrm>
            <a:off x="5505480" y="2570040"/>
            <a:ext cx="17280" cy="46080"/>
          </a:xfrm>
          <a:custGeom>
            <a:avLst/>
            <a:gdLst/>
            <a:ahLst/>
            <a:rect l="l" t="t" r="r" b="b"/>
            <a:pathLst>
              <a:path w="10" h="32">
                <a:moveTo>
                  <a:pt x="0" y="0"/>
                </a:moveTo>
                <a:lnTo>
                  <a:pt x="0" y="5"/>
                </a:lnTo>
                <a:lnTo>
                  <a:pt x="5" y="16"/>
                </a:lnTo>
                <a:lnTo>
                  <a:pt x="10" y="32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9" name=""/>
          <p:cNvSpPr/>
          <p:nvPr/>
        </p:nvSpPr>
        <p:spPr>
          <a:xfrm>
            <a:off x="5513400" y="2616120"/>
            <a:ext cx="9360" cy="6480"/>
          </a:xfrm>
          <a:custGeom>
            <a:avLst/>
            <a:gdLst/>
            <a:ahLst/>
            <a:rect l="l" t="t" r="r" b="b"/>
            <a:pathLst>
              <a:path w="5" h="5">
                <a:moveTo>
                  <a:pt x="5" y="0"/>
                </a:moveTo>
                <a:lnTo>
                  <a:pt x="0" y="0"/>
                </a:lnTo>
                <a:lnTo>
                  <a:pt x="0" y="5"/>
                </a:lnTo>
                <a:lnTo>
                  <a:pt x="0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0" name=""/>
          <p:cNvSpPr/>
          <p:nvPr/>
        </p:nvSpPr>
        <p:spPr>
          <a:xfrm>
            <a:off x="5407200" y="2608200"/>
            <a:ext cx="106200" cy="14400"/>
          </a:xfrm>
          <a:custGeom>
            <a:avLst/>
            <a:gdLst/>
            <a:ahLst/>
            <a:rect l="l" t="t" r="r" b="b"/>
            <a:pathLst>
              <a:path w="67" h="10">
                <a:moveTo>
                  <a:pt x="67" y="10"/>
                </a:moveTo>
                <a:lnTo>
                  <a:pt x="67" y="10"/>
                </a:lnTo>
                <a:lnTo>
                  <a:pt x="57" y="0"/>
                </a:lnTo>
                <a:lnTo>
                  <a:pt x="46" y="0"/>
                </a:lnTo>
                <a:lnTo>
                  <a:pt x="36" y="0"/>
                </a:lnTo>
                <a:lnTo>
                  <a:pt x="26" y="5"/>
                </a:lnTo>
                <a:lnTo>
                  <a:pt x="15" y="0"/>
                </a:lnTo>
                <a:lnTo>
                  <a:pt x="0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1" name=""/>
          <p:cNvSpPr/>
          <p:nvPr/>
        </p:nvSpPr>
        <p:spPr>
          <a:xfrm>
            <a:off x="5522760" y="2616120"/>
            <a:ext cx="16200" cy="648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2" name=""/>
          <p:cNvSpPr/>
          <p:nvPr/>
        </p:nvSpPr>
        <p:spPr>
          <a:xfrm>
            <a:off x="5538960" y="2616120"/>
            <a:ext cx="25200" cy="6480"/>
          </a:xfrm>
          <a:custGeom>
            <a:avLst/>
            <a:gdLst/>
            <a:ahLst/>
            <a:rect l="l" t="t" r="r" b="b"/>
            <a:pathLst>
              <a:path w="16" h="5">
                <a:moveTo>
                  <a:pt x="0" y="5"/>
                </a:moveTo>
                <a:lnTo>
                  <a:pt x="0" y="5"/>
                </a:lnTo>
                <a:lnTo>
                  <a:pt x="6" y="5"/>
                </a:lnTo>
                <a:lnTo>
                  <a:pt x="16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3" name=""/>
          <p:cNvSpPr/>
          <p:nvPr/>
        </p:nvSpPr>
        <p:spPr>
          <a:xfrm>
            <a:off x="5564160" y="2616120"/>
            <a:ext cx="23760" cy="6480"/>
          </a:xfrm>
          <a:custGeom>
            <a:avLst/>
            <a:gdLst/>
            <a:ahLst/>
            <a:rect l="l" t="t" r="r" b="b"/>
            <a:pathLst>
              <a:path w="1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15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4" name=""/>
          <p:cNvSpPr/>
          <p:nvPr/>
        </p:nvSpPr>
        <p:spPr>
          <a:xfrm>
            <a:off x="5587920" y="2622600"/>
            <a:ext cx="9720" cy="9360"/>
          </a:xfrm>
          <a:custGeom>
            <a:avLst/>
            <a:gdLst/>
            <a:ahLst/>
            <a:rect l="l" t="t" r="r" b="b"/>
            <a:pathLst>
              <a:path w="6" h="6">
                <a:moveTo>
                  <a:pt x="0" y="0"/>
                </a:moveTo>
                <a:lnTo>
                  <a:pt x="0" y="0"/>
                </a:lnTo>
                <a:lnTo>
                  <a:pt x="6" y="0"/>
                </a:lnTo>
                <a:lnTo>
                  <a:pt x="6" y="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5" name=""/>
          <p:cNvSpPr/>
          <p:nvPr/>
        </p:nvSpPr>
        <p:spPr>
          <a:xfrm>
            <a:off x="5597640" y="2631960"/>
            <a:ext cx="81000" cy="36720"/>
          </a:xfrm>
          <a:custGeom>
            <a:avLst/>
            <a:gdLst/>
            <a:ahLst/>
            <a:rect l="l" t="t" r="r" b="b"/>
            <a:pathLst>
              <a:path w="51" h="26">
                <a:moveTo>
                  <a:pt x="0" y="0"/>
                </a:moveTo>
                <a:lnTo>
                  <a:pt x="5" y="5"/>
                </a:lnTo>
                <a:lnTo>
                  <a:pt x="25" y="5"/>
                </a:lnTo>
                <a:lnTo>
                  <a:pt x="41" y="10"/>
                </a:lnTo>
                <a:lnTo>
                  <a:pt x="41" y="21"/>
                </a:lnTo>
                <a:lnTo>
                  <a:pt x="51" y="2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6" name=""/>
          <p:cNvSpPr/>
          <p:nvPr/>
        </p:nvSpPr>
        <p:spPr>
          <a:xfrm>
            <a:off x="5210280" y="3513240"/>
            <a:ext cx="82440" cy="15840"/>
          </a:xfrm>
          <a:custGeom>
            <a:avLst/>
            <a:gdLst/>
            <a:ahLst/>
            <a:rect l="l" t="t" r="r" b="b"/>
            <a:pathLst>
              <a:path w="52" h="11">
                <a:moveTo>
                  <a:pt x="0" y="5"/>
                </a:moveTo>
                <a:lnTo>
                  <a:pt x="36" y="0"/>
                </a:lnTo>
                <a:lnTo>
                  <a:pt x="52" y="5"/>
                </a:lnTo>
                <a:lnTo>
                  <a:pt x="52" y="1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7" name=""/>
          <p:cNvSpPr/>
          <p:nvPr/>
        </p:nvSpPr>
        <p:spPr>
          <a:xfrm flipH="1">
            <a:off x="992160" y="2355840"/>
            <a:ext cx="23760" cy="1440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8" name=""/>
          <p:cNvSpPr/>
          <p:nvPr/>
        </p:nvSpPr>
        <p:spPr>
          <a:xfrm>
            <a:off x="2878200" y="2185920"/>
            <a:ext cx="511200" cy="276120"/>
          </a:xfrm>
          <a:custGeom>
            <a:avLst/>
            <a:gdLst/>
            <a:ahLst/>
            <a:rect l="l" t="t" r="r" b="b"/>
            <a:pathLst>
              <a:path w="320" h="191">
                <a:moveTo>
                  <a:pt x="0" y="0"/>
                </a:moveTo>
                <a:lnTo>
                  <a:pt x="5" y="27"/>
                </a:lnTo>
                <a:lnTo>
                  <a:pt x="15" y="32"/>
                </a:lnTo>
                <a:lnTo>
                  <a:pt x="15" y="53"/>
                </a:lnTo>
                <a:lnTo>
                  <a:pt x="10" y="64"/>
                </a:lnTo>
                <a:lnTo>
                  <a:pt x="21" y="58"/>
                </a:lnTo>
                <a:lnTo>
                  <a:pt x="52" y="74"/>
                </a:lnTo>
                <a:lnTo>
                  <a:pt x="62" y="90"/>
                </a:lnTo>
                <a:lnTo>
                  <a:pt x="93" y="90"/>
                </a:lnTo>
                <a:lnTo>
                  <a:pt x="83" y="111"/>
                </a:lnTo>
                <a:lnTo>
                  <a:pt x="83" y="175"/>
                </a:lnTo>
                <a:lnTo>
                  <a:pt x="98" y="138"/>
                </a:lnTo>
                <a:lnTo>
                  <a:pt x="103" y="117"/>
                </a:lnTo>
                <a:lnTo>
                  <a:pt x="114" y="111"/>
                </a:lnTo>
                <a:lnTo>
                  <a:pt x="114" y="96"/>
                </a:lnTo>
                <a:lnTo>
                  <a:pt x="124" y="96"/>
                </a:lnTo>
                <a:lnTo>
                  <a:pt x="124" y="90"/>
                </a:lnTo>
                <a:lnTo>
                  <a:pt x="139" y="90"/>
                </a:lnTo>
                <a:lnTo>
                  <a:pt x="155" y="80"/>
                </a:lnTo>
                <a:lnTo>
                  <a:pt x="232" y="80"/>
                </a:lnTo>
                <a:lnTo>
                  <a:pt x="243" y="90"/>
                </a:lnTo>
                <a:lnTo>
                  <a:pt x="320" y="90"/>
                </a:lnTo>
                <a:lnTo>
                  <a:pt x="315" y="101"/>
                </a:lnTo>
                <a:lnTo>
                  <a:pt x="310" y="111"/>
                </a:lnTo>
                <a:lnTo>
                  <a:pt x="258" y="175"/>
                </a:lnTo>
                <a:lnTo>
                  <a:pt x="222" y="170"/>
                </a:lnTo>
                <a:lnTo>
                  <a:pt x="191" y="170"/>
                </a:lnTo>
                <a:lnTo>
                  <a:pt x="67" y="127"/>
                </a:lnTo>
                <a:lnTo>
                  <a:pt x="114" y="159"/>
                </a:lnTo>
                <a:lnTo>
                  <a:pt x="124" y="191"/>
                </a:lnTo>
                <a:lnTo>
                  <a:pt x="93" y="154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9" name=""/>
          <p:cNvSpPr/>
          <p:nvPr/>
        </p:nvSpPr>
        <p:spPr>
          <a:xfrm>
            <a:off x="2664000" y="2370240"/>
            <a:ext cx="347400" cy="75960"/>
          </a:xfrm>
          <a:custGeom>
            <a:avLst/>
            <a:gdLst/>
            <a:ahLst/>
            <a:rect l="l" t="t" r="r" b="b"/>
            <a:pathLst>
              <a:path w="217" h="53">
                <a:moveTo>
                  <a:pt x="217" y="0"/>
                </a:moveTo>
                <a:lnTo>
                  <a:pt x="113" y="0"/>
                </a:lnTo>
                <a:lnTo>
                  <a:pt x="113" y="53"/>
                </a:lnTo>
                <a:lnTo>
                  <a:pt x="98" y="53"/>
                </a:lnTo>
                <a:lnTo>
                  <a:pt x="46" y="6"/>
                </a:lnTo>
                <a:lnTo>
                  <a:pt x="15" y="6"/>
                </a:lnTo>
                <a:lnTo>
                  <a:pt x="10" y="11"/>
                </a:lnTo>
                <a:lnTo>
                  <a:pt x="0" y="22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0" name=""/>
          <p:cNvSpPr/>
          <p:nvPr/>
        </p:nvSpPr>
        <p:spPr>
          <a:xfrm>
            <a:off x="2968560" y="2370240"/>
            <a:ext cx="336600" cy="392040"/>
          </a:xfrm>
          <a:custGeom>
            <a:avLst/>
            <a:gdLst/>
            <a:ahLst/>
            <a:rect l="l" t="t" r="r" b="b"/>
            <a:pathLst>
              <a:path w="211" h="271">
                <a:moveTo>
                  <a:pt x="0" y="0"/>
                </a:moveTo>
                <a:lnTo>
                  <a:pt x="0" y="27"/>
                </a:lnTo>
                <a:lnTo>
                  <a:pt x="5" y="37"/>
                </a:lnTo>
                <a:lnTo>
                  <a:pt x="20" y="48"/>
                </a:lnTo>
                <a:lnTo>
                  <a:pt x="57" y="90"/>
                </a:lnTo>
                <a:lnTo>
                  <a:pt x="77" y="90"/>
                </a:lnTo>
                <a:lnTo>
                  <a:pt x="82" y="106"/>
                </a:lnTo>
                <a:lnTo>
                  <a:pt x="82" y="117"/>
                </a:lnTo>
                <a:lnTo>
                  <a:pt x="82" y="133"/>
                </a:lnTo>
                <a:lnTo>
                  <a:pt x="113" y="159"/>
                </a:lnTo>
                <a:lnTo>
                  <a:pt x="129" y="196"/>
                </a:lnTo>
                <a:lnTo>
                  <a:pt x="175" y="228"/>
                </a:lnTo>
                <a:lnTo>
                  <a:pt x="175" y="249"/>
                </a:lnTo>
                <a:lnTo>
                  <a:pt x="211" y="271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1" name=""/>
          <p:cNvSpPr/>
          <p:nvPr/>
        </p:nvSpPr>
        <p:spPr>
          <a:xfrm>
            <a:off x="2852640" y="2416320"/>
            <a:ext cx="265320" cy="390240"/>
          </a:xfrm>
          <a:custGeom>
            <a:avLst/>
            <a:gdLst/>
            <a:ahLst/>
            <a:rect l="l" t="t" r="r" b="b"/>
            <a:pathLst>
              <a:path w="166" h="270">
                <a:moveTo>
                  <a:pt x="0" y="270"/>
                </a:moveTo>
                <a:lnTo>
                  <a:pt x="16" y="265"/>
                </a:lnTo>
                <a:lnTo>
                  <a:pt x="114" y="244"/>
                </a:lnTo>
                <a:lnTo>
                  <a:pt x="155" y="239"/>
                </a:lnTo>
                <a:lnTo>
                  <a:pt x="166" y="164"/>
                </a:lnTo>
                <a:lnTo>
                  <a:pt x="166" y="154"/>
                </a:lnTo>
                <a:lnTo>
                  <a:pt x="160" y="154"/>
                </a:lnTo>
                <a:lnTo>
                  <a:pt x="160" y="101"/>
                </a:lnTo>
                <a:lnTo>
                  <a:pt x="124" y="21"/>
                </a:lnTo>
                <a:lnTo>
                  <a:pt x="109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2" name=""/>
          <p:cNvSpPr/>
          <p:nvPr/>
        </p:nvSpPr>
        <p:spPr>
          <a:xfrm>
            <a:off x="2968560" y="2784600"/>
            <a:ext cx="1800" cy="2196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3" name=""/>
          <p:cNvSpPr/>
          <p:nvPr/>
        </p:nvSpPr>
        <p:spPr>
          <a:xfrm>
            <a:off x="3100320" y="2700360"/>
            <a:ext cx="668520" cy="106200"/>
          </a:xfrm>
          <a:custGeom>
            <a:avLst/>
            <a:gdLst/>
            <a:ahLst/>
            <a:rect l="l" t="t" r="r" b="b"/>
            <a:pathLst>
              <a:path w="419" h="74">
                <a:moveTo>
                  <a:pt x="0" y="43"/>
                </a:moveTo>
                <a:lnTo>
                  <a:pt x="57" y="74"/>
                </a:lnTo>
                <a:lnTo>
                  <a:pt x="62" y="69"/>
                </a:lnTo>
                <a:lnTo>
                  <a:pt x="135" y="43"/>
                </a:lnTo>
                <a:lnTo>
                  <a:pt x="160" y="16"/>
                </a:lnTo>
                <a:lnTo>
                  <a:pt x="171" y="16"/>
                </a:lnTo>
                <a:lnTo>
                  <a:pt x="191" y="0"/>
                </a:lnTo>
                <a:lnTo>
                  <a:pt x="197" y="6"/>
                </a:lnTo>
                <a:lnTo>
                  <a:pt x="274" y="0"/>
                </a:lnTo>
                <a:lnTo>
                  <a:pt x="419" y="11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4" name=""/>
          <p:cNvSpPr/>
          <p:nvPr/>
        </p:nvSpPr>
        <p:spPr>
          <a:xfrm>
            <a:off x="3381480" y="2316240"/>
            <a:ext cx="212760" cy="46080"/>
          </a:xfrm>
          <a:custGeom>
            <a:avLst/>
            <a:gdLst/>
            <a:ahLst/>
            <a:rect l="l" t="t" r="r" b="b"/>
            <a:pathLst>
              <a:path w="134" h="32">
                <a:moveTo>
                  <a:pt x="134" y="32"/>
                </a:moveTo>
                <a:lnTo>
                  <a:pt x="72" y="27"/>
                </a:lnTo>
                <a:lnTo>
                  <a:pt x="5" y="6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5" name=""/>
          <p:cNvSpPr/>
          <p:nvPr/>
        </p:nvSpPr>
        <p:spPr>
          <a:xfrm>
            <a:off x="3422520" y="2185920"/>
            <a:ext cx="411120" cy="336600"/>
          </a:xfrm>
          <a:custGeom>
            <a:avLst/>
            <a:gdLst/>
            <a:ahLst/>
            <a:rect l="l" t="t" r="r" b="b"/>
            <a:pathLst>
              <a:path w="258" h="233">
                <a:moveTo>
                  <a:pt x="46" y="117"/>
                </a:moveTo>
                <a:lnTo>
                  <a:pt x="0" y="180"/>
                </a:lnTo>
                <a:lnTo>
                  <a:pt x="46" y="180"/>
                </a:lnTo>
                <a:lnTo>
                  <a:pt x="51" y="186"/>
                </a:lnTo>
                <a:lnTo>
                  <a:pt x="103" y="180"/>
                </a:lnTo>
                <a:lnTo>
                  <a:pt x="108" y="180"/>
                </a:lnTo>
                <a:lnTo>
                  <a:pt x="108" y="180"/>
                </a:lnTo>
                <a:lnTo>
                  <a:pt x="118" y="175"/>
                </a:lnTo>
                <a:lnTo>
                  <a:pt x="155" y="212"/>
                </a:lnTo>
                <a:lnTo>
                  <a:pt x="165" y="217"/>
                </a:lnTo>
                <a:lnTo>
                  <a:pt x="170" y="223"/>
                </a:lnTo>
                <a:lnTo>
                  <a:pt x="170" y="228"/>
                </a:lnTo>
                <a:lnTo>
                  <a:pt x="175" y="233"/>
                </a:lnTo>
                <a:lnTo>
                  <a:pt x="196" y="159"/>
                </a:lnTo>
                <a:lnTo>
                  <a:pt x="237" y="164"/>
                </a:lnTo>
                <a:lnTo>
                  <a:pt x="242" y="175"/>
                </a:lnTo>
                <a:lnTo>
                  <a:pt x="247" y="175"/>
                </a:lnTo>
                <a:lnTo>
                  <a:pt x="258" y="170"/>
                </a:lnTo>
                <a:lnTo>
                  <a:pt x="237" y="149"/>
                </a:lnTo>
                <a:lnTo>
                  <a:pt x="237" y="143"/>
                </a:lnTo>
                <a:lnTo>
                  <a:pt x="232" y="133"/>
                </a:lnTo>
                <a:lnTo>
                  <a:pt x="227" y="127"/>
                </a:lnTo>
                <a:lnTo>
                  <a:pt x="217" y="127"/>
                </a:lnTo>
                <a:lnTo>
                  <a:pt x="217" y="133"/>
                </a:lnTo>
                <a:lnTo>
                  <a:pt x="211" y="127"/>
                </a:lnTo>
                <a:lnTo>
                  <a:pt x="211" y="117"/>
                </a:lnTo>
                <a:lnTo>
                  <a:pt x="217" y="111"/>
                </a:lnTo>
                <a:lnTo>
                  <a:pt x="217" y="101"/>
                </a:lnTo>
                <a:lnTo>
                  <a:pt x="206" y="90"/>
                </a:lnTo>
                <a:lnTo>
                  <a:pt x="186" y="85"/>
                </a:lnTo>
                <a:lnTo>
                  <a:pt x="191" y="37"/>
                </a:lnTo>
                <a:lnTo>
                  <a:pt x="170" y="37"/>
                </a:lnTo>
                <a:lnTo>
                  <a:pt x="160" y="37"/>
                </a:lnTo>
                <a:lnTo>
                  <a:pt x="160" y="27"/>
                </a:lnTo>
                <a:lnTo>
                  <a:pt x="149" y="21"/>
                </a:lnTo>
                <a:lnTo>
                  <a:pt x="118" y="21"/>
                </a:lnTo>
                <a:lnTo>
                  <a:pt x="87" y="11"/>
                </a:lnTo>
                <a:lnTo>
                  <a:pt x="62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6" name=""/>
          <p:cNvSpPr/>
          <p:nvPr/>
        </p:nvSpPr>
        <p:spPr>
          <a:xfrm>
            <a:off x="2028960" y="2192400"/>
            <a:ext cx="479160" cy="760320"/>
          </a:xfrm>
          <a:custGeom>
            <a:avLst/>
            <a:gdLst/>
            <a:ahLst/>
            <a:rect l="l" t="t" r="r" b="b"/>
            <a:pathLst>
              <a:path w="300" h="525">
                <a:moveTo>
                  <a:pt x="5" y="0"/>
                </a:moveTo>
                <a:lnTo>
                  <a:pt x="0" y="53"/>
                </a:lnTo>
                <a:lnTo>
                  <a:pt x="26" y="75"/>
                </a:lnTo>
                <a:lnTo>
                  <a:pt x="41" y="91"/>
                </a:lnTo>
                <a:lnTo>
                  <a:pt x="72" y="96"/>
                </a:lnTo>
                <a:lnTo>
                  <a:pt x="160" y="197"/>
                </a:lnTo>
                <a:lnTo>
                  <a:pt x="176" y="260"/>
                </a:lnTo>
                <a:lnTo>
                  <a:pt x="243" y="340"/>
                </a:lnTo>
                <a:lnTo>
                  <a:pt x="274" y="345"/>
                </a:lnTo>
                <a:lnTo>
                  <a:pt x="289" y="393"/>
                </a:lnTo>
                <a:lnTo>
                  <a:pt x="300" y="509"/>
                </a:lnTo>
                <a:lnTo>
                  <a:pt x="300" y="52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7" name=""/>
          <p:cNvSpPr/>
          <p:nvPr/>
        </p:nvSpPr>
        <p:spPr>
          <a:xfrm>
            <a:off x="1682640" y="2201760"/>
            <a:ext cx="800280" cy="374760"/>
          </a:xfrm>
          <a:custGeom>
            <a:avLst/>
            <a:gdLst/>
            <a:ahLst/>
            <a:rect l="l" t="t" r="r" b="b"/>
            <a:pathLst>
              <a:path w="501" h="259">
                <a:moveTo>
                  <a:pt x="501" y="259"/>
                </a:moveTo>
                <a:lnTo>
                  <a:pt x="419" y="249"/>
                </a:lnTo>
                <a:lnTo>
                  <a:pt x="393" y="254"/>
                </a:lnTo>
                <a:lnTo>
                  <a:pt x="341" y="233"/>
                </a:lnTo>
                <a:lnTo>
                  <a:pt x="222" y="222"/>
                </a:lnTo>
                <a:lnTo>
                  <a:pt x="207" y="233"/>
                </a:lnTo>
                <a:lnTo>
                  <a:pt x="191" y="233"/>
                </a:lnTo>
                <a:lnTo>
                  <a:pt x="150" y="201"/>
                </a:lnTo>
                <a:lnTo>
                  <a:pt x="109" y="143"/>
                </a:lnTo>
                <a:lnTo>
                  <a:pt x="88" y="111"/>
                </a:lnTo>
                <a:lnTo>
                  <a:pt x="67" y="37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8" name=""/>
          <p:cNvSpPr/>
          <p:nvPr/>
        </p:nvSpPr>
        <p:spPr>
          <a:xfrm>
            <a:off x="1800360" y="2262240"/>
            <a:ext cx="336240" cy="123840"/>
          </a:xfrm>
          <a:custGeom>
            <a:avLst/>
            <a:gdLst/>
            <a:ahLst/>
            <a:rect l="l" t="t" r="r" b="b"/>
            <a:pathLst>
              <a:path w="211" h="85">
                <a:moveTo>
                  <a:pt x="0" y="0"/>
                </a:moveTo>
                <a:lnTo>
                  <a:pt x="46" y="48"/>
                </a:lnTo>
                <a:lnTo>
                  <a:pt x="93" y="64"/>
                </a:lnTo>
                <a:lnTo>
                  <a:pt x="98" y="80"/>
                </a:lnTo>
                <a:lnTo>
                  <a:pt x="113" y="85"/>
                </a:lnTo>
                <a:lnTo>
                  <a:pt x="170" y="43"/>
                </a:lnTo>
                <a:lnTo>
                  <a:pt x="211" y="4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9" name=""/>
          <p:cNvSpPr/>
          <p:nvPr/>
        </p:nvSpPr>
        <p:spPr>
          <a:xfrm>
            <a:off x="2475000" y="2301840"/>
            <a:ext cx="411120" cy="536760"/>
          </a:xfrm>
          <a:custGeom>
            <a:avLst/>
            <a:gdLst/>
            <a:ahLst/>
            <a:rect l="l" t="t" r="r" b="b"/>
            <a:pathLst>
              <a:path w="258" h="371">
                <a:moveTo>
                  <a:pt x="0" y="0"/>
                </a:moveTo>
                <a:lnTo>
                  <a:pt x="62" y="26"/>
                </a:lnTo>
                <a:lnTo>
                  <a:pt x="119" y="69"/>
                </a:lnTo>
                <a:lnTo>
                  <a:pt x="52" y="148"/>
                </a:lnTo>
                <a:lnTo>
                  <a:pt x="93" y="148"/>
                </a:lnTo>
                <a:lnTo>
                  <a:pt x="145" y="148"/>
                </a:lnTo>
                <a:lnTo>
                  <a:pt x="165" y="164"/>
                </a:lnTo>
                <a:lnTo>
                  <a:pt x="222" y="175"/>
                </a:lnTo>
                <a:lnTo>
                  <a:pt x="253" y="169"/>
                </a:lnTo>
                <a:lnTo>
                  <a:pt x="258" y="217"/>
                </a:lnTo>
                <a:lnTo>
                  <a:pt x="253" y="254"/>
                </a:lnTo>
                <a:lnTo>
                  <a:pt x="258" y="265"/>
                </a:lnTo>
                <a:lnTo>
                  <a:pt x="248" y="270"/>
                </a:lnTo>
                <a:lnTo>
                  <a:pt x="237" y="371"/>
                </a:lnTo>
                <a:lnTo>
                  <a:pt x="227" y="371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0" name=""/>
          <p:cNvSpPr/>
          <p:nvPr/>
        </p:nvSpPr>
        <p:spPr>
          <a:xfrm>
            <a:off x="1165320" y="2192400"/>
            <a:ext cx="387360" cy="546120"/>
          </a:xfrm>
          <a:custGeom>
            <a:avLst/>
            <a:gdLst/>
            <a:ahLst/>
            <a:rect l="l" t="t" r="r" b="b"/>
            <a:pathLst>
              <a:path w="243" h="377">
                <a:moveTo>
                  <a:pt x="222" y="265"/>
                </a:moveTo>
                <a:lnTo>
                  <a:pt x="217" y="303"/>
                </a:lnTo>
                <a:lnTo>
                  <a:pt x="243" y="377"/>
                </a:lnTo>
                <a:lnTo>
                  <a:pt x="222" y="260"/>
                </a:lnTo>
                <a:lnTo>
                  <a:pt x="238" y="255"/>
                </a:lnTo>
                <a:lnTo>
                  <a:pt x="243" y="223"/>
                </a:lnTo>
                <a:lnTo>
                  <a:pt x="201" y="212"/>
                </a:lnTo>
                <a:lnTo>
                  <a:pt x="155" y="149"/>
                </a:lnTo>
                <a:lnTo>
                  <a:pt x="150" y="122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1" name=""/>
          <p:cNvSpPr/>
          <p:nvPr/>
        </p:nvSpPr>
        <p:spPr>
          <a:xfrm>
            <a:off x="1165320" y="2722680"/>
            <a:ext cx="1136520" cy="522000"/>
          </a:xfrm>
          <a:custGeom>
            <a:avLst/>
            <a:gdLst/>
            <a:ahLst/>
            <a:rect l="l" t="t" r="r" b="b"/>
            <a:pathLst>
              <a:path w="713" h="361">
                <a:moveTo>
                  <a:pt x="222" y="0"/>
                </a:moveTo>
                <a:lnTo>
                  <a:pt x="248" y="11"/>
                </a:lnTo>
                <a:lnTo>
                  <a:pt x="320" y="85"/>
                </a:lnTo>
                <a:lnTo>
                  <a:pt x="439" y="111"/>
                </a:lnTo>
                <a:lnTo>
                  <a:pt x="485" y="80"/>
                </a:lnTo>
                <a:lnTo>
                  <a:pt x="511" y="111"/>
                </a:lnTo>
                <a:lnTo>
                  <a:pt x="516" y="175"/>
                </a:lnTo>
                <a:lnTo>
                  <a:pt x="542" y="180"/>
                </a:lnTo>
                <a:lnTo>
                  <a:pt x="563" y="217"/>
                </a:lnTo>
                <a:lnTo>
                  <a:pt x="713" y="217"/>
                </a:lnTo>
                <a:lnTo>
                  <a:pt x="707" y="228"/>
                </a:lnTo>
                <a:lnTo>
                  <a:pt x="563" y="223"/>
                </a:lnTo>
                <a:lnTo>
                  <a:pt x="537" y="191"/>
                </a:lnTo>
                <a:lnTo>
                  <a:pt x="516" y="186"/>
                </a:lnTo>
                <a:lnTo>
                  <a:pt x="454" y="101"/>
                </a:lnTo>
                <a:lnTo>
                  <a:pt x="439" y="85"/>
                </a:lnTo>
                <a:lnTo>
                  <a:pt x="377" y="74"/>
                </a:lnTo>
                <a:lnTo>
                  <a:pt x="351" y="96"/>
                </a:lnTo>
                <a:lnTo>
                  <a:pt x="346" y="143"/>
                </a:lnTo>
                <a:lnTo>
                  <a:pt x="325" y="138"/>
                </a:lnTo>
                <a:lnTo>
                  <a:pt x="300" y="149"/>
                </a:lnTo>
                <a:lnTo>
                  <a:pt x="289" y="202"/>
                </a:lnTo>
                <a:lnTo>
                  <a:pt x="201" y="191"/>
                </a:lnTo>
                <a:lnTo>
                  <a:pt x="165" y="212"/>
                </a:lnTo>
                <a:lnTo>
                  <a:pt x="150" y="207"/>
                </a:lnTo>
                <a:lnTo>
                  <a:pt x="93" y="292"/>
                </a:lnTo>
                <a:lnTo>
                  <a:pt x="36" y="313"/>
                </a:lnTo>
                <a:lnTo>
                  <a:pt x="26" y="350"/>
                </a:lnTo>
                <a:lnTo>
                  <a:pt x="0" y="361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2" name=""/>
          <p:cNvSpPr/>
          <p:nvPr/>
        </p:nvSpPr>
        <p:spPr>
          <a:xfrm>
            <a:off x="1131840" y="3222720"/>
            <a:ext cx="1309680" cy="544320"/>
          </a:xfrm>
          <a:custGeom>
            <a:avLst/>
            <a:gdLst/>
            <a:ahLst/>
            <a:rect l="l" t="t" r="r" b="b"/>
            <a:pathLst>
              <a:path w="821" h="376">
                <a:moveTo>
                  <a:pt x="0" y="37"/>
                </a:moveTo>
                <a:lnTo>
                  <a:pt x="11" y="31"/>
                </a:lnTo>
                <a:lnTo>
                  <a:pt x="93" y="42"/>
                </a:lnTo>
                <a:lnTo>
                  <a:pt x="109" y="31"/>
                </a:lnTo>
                <a:lnTo>
                  <a:pt x="155" y="21"/>
                </a:lnTo>
                <a:lnTo>
                  <a:pt x="186" y="26"/>
                </a:lnTo>
                <a:lnTo>
                  <a:pt x="207" y="21"/>
                </a:lnTo>
                <a:lnTo>
                  <a:pt x="233" y="31"/>
                </a:lnTo>
                <a:lnTo>
                  <a:pt x="238" y="47"/>
                </a:lnTo>
                <a:lnTo>
                  <a:pt x="264" y="47"/>
                </a:lnTo>
                <a:lnTo>
                  <a:pt x="300" y="58"/>
                </a:lnTo>
                <a:lnTo>
                  <a:pt x="377" y="53"/>
                </a:lnTo>
                <a:lnTo>
                  <a:pt x="465" y="26"/>
                </a:lnTo>
                <a:lnTo>
                  <a:pt x="517" y="31"/>
                </a:lnTo>
                <a:lnTo>
                  <a:pt x="579" y="0"/>
                </a:lnTo>
                <a:lnTo>
                  <a:pt x="651" y="31"/>
                </a:lnTo>
                <a:lnTo>
                  <a:pt x="703" y="16"/>
                </a:lnTo>
                <a:lnTo>
                  <a:pt x="785" y="10"/>
                </a:lnTo>
                <a:lnTo>
                  <a:pt x="770" y="31"/>
                </a:lnTo>
                <a:lnTo>
                  <a:pt x="754" y="90"/>
                </a:lnTo>
                <a:lnTo>
                  <a:pt x="718" y="122"/>
                </a:lnTo>
                <a:lnTo>
                  <a:pt x="713" y="143"/>
                </a:lnTo>
                <a:lnTo>
                  <a:pt x="692" y="148"/>
                </a:lnTo>
                <a:lnTo>
                  <a:pt x="713" y="212"/>
                </a:lnTo>
                <a:lnTo>
                  <a:pt x="713" y="259"/>
                </a:lnTo>
                <a:lnTo>
                  <a:pt x="697" y="275"/>
                </a:lnTo>
                <a:lnTo>
                  <a:pt x="697" y="328"/>
                </a:lnTo>
                <a:lnTo>
                  <a:pt x="801" y="349"/>
                </a:lnTo>
                <a:lnTo>
                  <a:pt x="821" y="37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3" name=""/>
          <p:cNvSpPr/>
          <p:nvPr/>
        </p:nvSpPr>
        <p:spPr>
          <a:xfrm>
            <a:off x="2203560" y="3282840"/>
            <a:ext cx="503280" cy="169920"/>
          </a:xfrm>
          <a:custGeom>
            <a:avLst/>
            <a:gdLst/>
            <a:ahLst/>
            <a:rect l="l" t="t" r="r" b="b"/>
            <a:pathLst>
              <a:path w="315" h="117">
                <a:moveTo>
                  <a:pt x="0" y="95"/>
                </a:moveTo>
                <a:lnTo>
                  <a:pt x="25" y="80"/>
                </a:lnTo>
                <a:lnTo>
                  <a:pt x="77" y="69"/>
                </a:lnTo>
                <a:lnTo>
                  <a:pt x="139" y="58"/>
                </a:lnTo>
                <a:lnTo>
                  <a:pt x="160" y="106"/>
                </a:lnTo>
                <a:lnTo>
                  <a:pt x="180" y="117"/>
                </a:lnTo>
                <a:lnTo>
                  <a:pt x="242" y="64"/>
                </a:lnTo>
                <a:lnTo>
                  <a:pt x="304" y="58"/>
                </a:lnTo>
                <a:lnTo>
                  <a:pt x="315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4" name=""/>
          <p:cNvSpPr/>
          <p:nvPr/>
        </p:nvSpPr>
        <p:spPr>
          <a:xfrm>
            <a:off x="1881360" y="3259080"/>
            <a:ext cx="338040" cy="754200"/>
          </a:xfrm>
          <a:custGeom>
            <a:avLst/>
            <a:gdLst/>
            <a:ahLst/>
            <a:rect l="l" t="t" r="r" b="b"/>
            <a:pathLst>
              <a:path w="212" h="520">
                <a:moveTo>
                  <a:pt x="0" y="0"/>
                </a:moveTo>
                <a:lnTo>
                  <a:pt x="129" y="101"/>
                </a:lnTo>
                <a:lnTo>
                  <a:pt x="171" y="164"/>
                </a:lnTo>
                <a:lnTo>
                  <a:pt x="160" y="228"/>
                </a:lnTo>
                <a:lnTo>
                  <a:pt x="212" y="292"/>
                </a:lnTo>
                <a:lnTo>
                  <a:pt x="196" y="313"/>
                </a:lnTo>
                <a:lnTo>
                  <a:pt x="5" y="520"/>
                </a:lnTo>
                <a:lnTo>
                  <a:pt x="16" y="408"/>
                </a:lnTo>
                <a:lnTo>
                  <a:pt x="26" y="276"/>
                </a:lnTo>
                <a:lnTo>
                  <a:pt x="42" y="26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5" name=""/>
          <p:cNvSpPr/>
          <p:nvPr/>
        </p:nvSpPr>
        <p:spPr>
          <a:xfrm>
            <a:off x="1832040" y="2752560"/>
            <a:ext cx="988920" cy="638280"/>
          </a:xfrm>
          <a:custGeom>
            <a:avLst/>
            <a:gdLst/>
            <a:ahLst/>
            <a:rect l="l" t="t" r="r" b="b"/>
            <a:pathLst>
              <a:path w="620" h="440">
                <a:moveTo>
                  <a:pt x="486" y="6"/>
                </a:moveTo>
                <a:lnTo>
                  <a:pt x="620" y="0"/>
                </a:lnTo>
                <a:lnTo>
                  <a:pt x="615" y="75"/>
                </a:lnTo>
                <a:lnTo>
                  <a:pt x="604" y="96"/>
                </a:lnTo>
                <a:lnTo>
                  <a:pt x="553" y="80"/>
                </a:lnTo>
                <a:lnTo>
                  <a:pt x="542" y="43"/>
                </a:lnTo>
                <a:lnTo>
                  <a:pt x="491" y="32"/>
                </a:lnTo>
                <a:lnTo>
                  <a:pt x="486" y="6"/>
                </a:lnTo>
                <a:lnTo>
                  <a:pt x="460" y="122"/>
                </a:lnTo>
                <a:lnTo>
                  <a:pt x="372" y="212"/>
                </a:lnTo>
                <a:lnTo>
                  <a:pt x="295" y="223"/>
                </a:lnTo>
                <a:lnTo>
                  <a:pt x="295" y="202"/>
                </a:lnTo>
                <a:lnTo>
                  <a:pt x="279" y="223"/>
                </a:lnTo>
                <a:lnTo>
                  <a:pt x="207" y="228"/>
                </a:lnTo>
                <a:lnTo>
                  <a:pt x="145" y="207"/>
                </a:lnTo>
                <a:lnTo>
                  <a:pt x="5" y="223"/>
                </a:lnTo>
                <a:lnTo>
                  <a:pt x="26" y="297"/>
                </a:lnTo>
                <a:lnTo>
                  <a:pt x="0" y="440"/>
                </a:lnTo>
                <a:lnTo>
                  <a:pt x="16" y="430"/>
                </a:lnTo>
                <a:lnTo>
                  <a:pt x="36" y="43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6" name=""/>
          <p:cNvSpPr/>
          <p:nvPr/>
        </p:nvSpPr>
        <p:spPr>
          <a:xfrm>
            <a:off x="1889280" y="3382920"/>
            <a:ext cx="66600" cy="7920"/>
          </a:xfrm>
          <a:custGeom>
            <a:avLst/>
            <a:gdLst/>
            <a:ahLst/>
            <a:rect l="l" t="t" r="r" b="b"/>
            <a:pathLst>
              <a:path w="42" h="5">
                <a:moveTo>
                  <a:pt x="0" y="0"/>
                </a:moveTo>
                <a:lnTo>
                  <a:pt x="11" y="0"/>
                </a:lnTo>
                <a:lnTo>
                  <a:pt x="31" y="5"/>
                </a:lnTo>
                <a:lnTo>
                  <a:pt x="42" y="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7" name=""/>
          <p:cNvSpPr/>
          <p:nvPr/>
        </p:nvSpPr>
        <p:spPr>
          <a:xfrm>
            <a:off x="1955880" y="3375000"/>
            <a:ext cx="48960" cy="15840"/>
          </a:xfrm>
          <a:custGeom>
            <a:avLst/>
            <a:gdLst/>
            <a:ahLst/>
            <a:rect l="l" t="t" r="r" b="b"/>
            <a:pathLst>
              <a:path w="31" h="10">
                <a:moveTo>
                  <a:pt x="0" y="10"/>
                </a:moveTo>
                <a:lnTo>
                  <a:pt x="10" y="5"/>
                </a:lnTo>
                <a:lnTo>
                  <a:pt x="20" y="0"/>
                </a:lnTo>
                <a:lnTo>
                  <a:pt x="31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8" name=""/>
          <p:cNvSpPr/>
          <p:nvPr/>
        </p:nvSpPr>
        <p:spPr>
          <a:xfrm>
            <a:off x="1800360" y="2876400"/>
            <a:ext cx="220680" cy="498600"/>
          </a:xfrm>
          <a:custGeom>
            <a:avLst/>
            <a:gdLst/>
            <a:ahLst/>
            <a:rect l="l" t="t" r="r" b="b"/>
            <a:pathLst>
              <a:path w="139" h="345">
                <a:moveTo>
                  <a:pt x="129" y="345"/>
                </a:moveTo>
                <a:lnTo>
                  <a:pt x="139" y="292"/>
                </a:lnTo>
                <a:lnTo>
                  <a:pt x="41" y="207"/>
                </a:lnTo>
                <a:lnTo>
                  <a:pt x="56" y="196"/>
                </a:lnTo>
                <a:lnTo>
                  <a:pt x="62" y="138"/>
                </a:lnTo>
                <a:lnTo>
                  <a:pt x="51" y="133"/>
                </a:lnTo>
                <a:lnTo>
                  <a:pt x="62" y="127"/>
                </a:lnTo>
                <a:lnTo>
                  <a:pt x="77" y="74"/>
                </a:lnTo>
                <a:lnTo>
                  <a:pt x="46" y="32"/>
                </a:lnTo>
                <a:lnTo>
                  <a:pt x="0" y="11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9" name=""/>
          <p:cNvSpPr/>
          <p:nvPr/>
        </p:nvSpPr>
        <p:spPr>
          <a:xfrm>
            <a:off x="2722680" y="2892600"/>
            <a:ext cx="64800" cy="183960"/>
          </a:xfrm>
          <a:custGeom>
            <a:avLst/>
            <a:gdLst/>
            <a:ahLst/>
            <a:rect l="l" t="t" r="r" b="b"/>
            <a:pathLst>
              <a:path w="41" h="127">
                <a:moveTo>
                  <a:pt x="41" y="0"/>
                </a:moveTo>
                <a:lnTo>
                  <a:pt x="31" y="32"/>
                </a:lnTo>
                <a:lnTo>
                  <a:pt x="31" y="69"/>
                </a:lnTo>
                <a:lnTo>
                  <a:pt x="15" y="85"/>
                </a:lnTo>
                <a:lnTo>
                  <a:pt x="0" y="12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0" name=""/>
          <p:cNvSpPr/>
          <p:nvPr/>
        </p:nvSpPr>
        <p:spPr>
          <a:xfrm>
            <a:off x="2565360" y="2938320"/>
            <a:ext cx="238320" cy="206640"/>
          </a:xfrm>
          <a:custGeom>
            <a:avLst/>
            <a:gdLst/>
            <a:ahLst/>
            <a:rect l="l" t="t" r="r" b="b"/>
            <a:pathLst>
              <a:path w="149" h="143">
                <a:moveTo>
                  <a:pt x="0" y="0"/>
                </a:moveTo>
                <a:lnTo>
                  <a:pt x="0" y="47"/>
                </a:lnTo>
                <a:lnTo>
                  <a:pt x="51" y="84"/>
                </a:lnTo>
                <a:lnTo>
                  <a:pt x="149" y="143"/>
                </a:lnTo>
                <a:lnTo>
                  <a:pt x="113" y="111"/>
                </a:lnTo>
                <a:lnTo>
                  <a:pt x="113" y="9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1" name=""/>
          <p:cNvSpPr/>
          <p:nvPr/>
        </p:nvSpPr>
        <p:spPr>
          <a:xfrm>
            <a:off x="2622600" y="3052800"/>
            <a:ext cx="271440" cy="270000"/>
          </a:xfrm>
          <a:custGeom>
            <a:avLst/>
            <a:gdLst/>
            <a:ahLst/>
            <a:rect l="l" t="t" r="r" b="b"/>
            <a:pathLst>
              <a:path w="170" h="186">
                <a:moveTo>
                  <a:pt x="0" y="0"/>
                </a:moveTo>
                <a:lnTo>
                  <a:pt x="67" y="164"/>
                </a:lnTo>
                <a:lnTo>
                  <a:pt x="150" y="186"/>
                </a:lnTo>
                <a:lnTo>
                  <a:pt x="170" y="17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2" name=""/>
          <p:cNvSpPr/>
          <p:nvPr/>
        </p:nvSpPr>
        <p:spPr>
          <a:xfrm>
            <a:off x="2606760" y="3228840"/>
            <a:ext cx="123840" cy="61920"/>
          </a:xfrm>
          <a:custGeom>
            <a:avLst/>
            <a:gdLst/>
            <a:ahLst/>
            <a:rect l="l" t="t" r="r" b="b"/>
            <a:pathLst>
              <a:path w="77" h="42">
                <a:moveTo>
                  <a:pt x="77" y="42"/>
                </a:moveTo>
                <a:lnTo>
                  <a:pt x="56" y="42"/>
                </a:lnTo>
                <a:lnTo>
                  <a:pt x="31" y="37"/>
                </a:lnTo>
                <a:lnTo>
                  <a:pt x="5" y="26"/>
                </a:lnTo>
                <a:lnTo>
                  <a:pt x="5" y="11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3" name=""/>
          <p:cNvSpPr/>
          <p:nvPr/>
        </p:nvSpPr>
        <p:spPr>
          <a:xfrm>
            <a:off x="2614680" y="3152880"/>
            <a:ext cx="57240" cy="183960"/>
          </a:xfrm>
          <a:custGeom>
            <a:avLst/>
            <a:gdLst/>
            <a:ahLst/>
            <a:rect l="l" t="t" r="r" b="b"/>
            <a:pathLst>
              <a:path w="36" h="127">
                <a:moveTo>
                  <a:pt x="36" y="0"/>
                </a:moveTo>
                <a:lnTo>
                  <a:pt x="20" y="32"/>
                </a:lnTo>
                <a:lnTo>
                  <a:pt x="5" y="53"/>
                </a:lnTo>
                <a:lnTo>
                  <a:pt x="0" y="12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4" name=""/>
          <p:cNvSpPr/>
          <p:nvPr/>
        </p:nvSpPr>
        <p:spPr>
          <a:xfrm>
            <a:off x="2557440" y="3267000"/>
            <a:ext cx="106560" cy="285840"/>
          </a:xfrm>
          <a:custGeom>
            <a:avLst/>
            <a:gdLst/>
            <a:ahLst/>
            <a:rect l="l" t="t" r="r" b="b"/>
            <a:pathLst>
              <a:path w="67" h="197">
                <a:moveTo>
                  <a:pt x="41" y="0"/>
                </a:moveTo>
                <a:lnTo>
                  <a:pt x="5" y="22"/>
                </a:lnTo>
                <a:lnTo>
                  <a:pt x="0" y="38"/>
                </a:lnTo>
                <a:lnTo>
                  <a:pt x="0" y="53"/>
                </a:lnTo>
                <a:lnTo>
                  <a:pt x="10" y="69"/>
                </a:lnTo>
                <a:lnTo>
                  <a:pt x="20" y="75"/>
                </a:lnTo>
                <a:lnTo>
                  <a:pt x="36" y="91"/>
                </a:lnTo>
                <a:lnTo>
                  <a:pt x="67" y="133"/>
                </a:lnTo>
                <a:lnTo>
                  <a:pt x="56" y="165"/>
                </a:lnTo>
                <a:lnTo>
                  <a:pt x="67" y="19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5" name=""/>
          <p:cNvSpPr/>
          <p:nvPr/>
        </p:nvSpPr>
        <p:spPr>
          <a:xfrm>
            <a:off x="2546280" y="3406680"/>
            <a:ext cx="247680" cy="100080"/>
          </a:xfrm>
          <a:custGeom>
            <a:avLst/>
            <a:gdLst/>
            <a:ahLst/>
            <a:rect l="l" t="t" r="r" b="b"/>
            <a:pathLst>
              <a:path w="155" h="69">
                <a:moveTo>
                  <a:pt x="0" y="69"/>
                </a:moveTo>
                <a:lnTo>
                  <a:pt x="88" y="0"/>
                </a:lnTo>
                <a:lnTo>
                  <a:pt x="155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6" name=""/>
          <p:cNvSpPr/>
          <p:nvPr/>
        </p:nvSpPr>
        <p:spPr>
          <a:xfrm>
            <a:off x="2333520" y="3160800"/>
            <a:ext cx="544680" cy="412560"/>
          </a:xfrm>
          <a:custGeom>
            <a:avLst/>
            <a:gdLst/>
            <a:ahLst/>
            <a:rect l="l" t="t" r="r" b="b"/>
            <a:pathLst>
              <a:path w="341" h="286">
                <a:moveTo>
                  <a:pt x="341" y="286"/>
                </a:moveTo>
                <a:lnTo>
                  <a:pt x="331" y="276"/>
                </a:lnTo>
                <a:lnTo>
                  <a:pt x="243" y="276"/>
                </a:lnTo>
                <a:lnTo>
                  <a:pt x="207" y="260"/>
                </a:lnTo>
                <a:lnTo>
                  <a:pt x="212" y="239"/>
                </a:lnTo>
                <a:lnTo>
                  <a:pt x="0" y="228"/>
                </a:lnTo>
                <a:lnTo>
                  <a:pt x="0" y="80"/>
                </a:lnTo>
                <a:lnTo>
                  <a:pt x="31" y="53"/>
                </a:lnTo>
                <a:lnTo>
                  <a:pt x="47" y="69"/>
                </a:lnTo>
                <a:lnTo>
                  <a:pt x="145" y="27"/>
                </a:lnTo>
                <a:lnTo>
                  <a:pt x="212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7" name=""/>
          <p:cNvSpPr/>
          <p:nvPr/>
        </p:nvSpPr>
        <p:spPr>
          <a:xfrm>
            <a:off x="2392200" y="3191040"/>
            <a:ext cx="246240" cy="99720"/>
          </a:xfrm>
          <a:custGeom>
            <a:avLst/>
            <a:gdLst/>
            <a:ahLst/>
            <a:rect l="l" t="t" r="r" b="b"/>
            <a:pathLst>
              <a:path w="155" h="69">
                <a:moveTo>
                  <a:pt x="155" y="0"/>
                </a:moveTo>
                <a:lnTo>
                  <a:pt x="119" y="11"/>
                </a:lnTo>
                <a:lnTo>
                  <a:pt x="6" y="69"/>
                </a:lnTo>
                <a:lnTo>
                  <a:pt x="0" y="3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8" name=""/>
          <p:cNvSpPr/>
          <p:nvPr/>
        </p:nvSpPr>
        <p:spPr>
          <a:xfrm>
            <a:off x="1963800" y="3483000"/>
            <a:ext cx="377640" cy="200160"/>
          </a:xfrm>
          <a:custGeom>
            <a:avLst/>
            <a:gdLst/>
            <a:ahLst/>
            <a:rect l="l" t="t" r="r" b="b"/>
            <a:pathLst>
              <a:path w="237" h="138">
                <a:moveTo>
                  <a:pt x="0" y="127"/>
                </a:moveTo>
                <a:lnTo>
                  <a:pt x="150" y="138"/>
                </a:lnTo>
                <a:lnTo>
                  <a:pt x="191" y="53"/>
                </a:lnTo>
                <a:lnTo>
                  <a:pt x="227" y="26"/>
                </a:lnTo>
                <a:lnTo>
                  <a:pt x="237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9" name=""/>
          <p:cNvSpPr/>
          <p:nvPr/>
        </p:nvSpPr>
        <p:spPr>
          <a:xfrm>
            <a:off x="2185920" y="3683160"/>
            <a:ext cx="528840" cy="628560"/>
          </a:xfrm>
          <a:custGeom>
            <a:avLst/>
            <a:gdLst/>
            <a:ahLst/>
            <a:rect l="l" t="t" r="r" b="b"/>
            <a:pathLst>
              <a:path w="331" h="434">
                <a:moveTo>
                  <a:pt x="269" y="376"/>
                </a:moveTo>
                <a:lnTo>
                  <a:pt x="258" y="376"/>
                </a:lnTo>
                <a:lnTo>
                  <a:pt x="248" y="392"/>
                </a:lnTo>
                <a:lnTo>
                  <a:pt x="160" y="387"/>
                </a:lnTo>
                <a:lnTo>
                  <a:pt x="171" y="397"/>
                </a:lnTo>
                <a:lnTo>
                  <a:pt x="160" y="413"/>
                </a:lnTo>
                <a:lnTo>
                  <a:pt x="181" y="434"/>
                </a:lnTo>
                <a:lnTo>
                  <a:pt x="145" y="429"/>
                </a:lnTo>
                <a:lnTo>
                  <a:pt x="129" y="397"/>
                </a:lnTo>
                <a:lnTo>
                  <a:pt x="129" y="185"/>
                </a:lnTo>
                <a:lnTo>
                  <a:pt x="52" y="148"/>
                </a:lnTo>
                <a:lnTo>
                  <a:pt x="5" y="10"/>
                </a:lnTo>
                <a:lnTo>
                  <a:pt x="0" y="0"/>
                </a:lnTo>
                <a:lnTo>
                  <a:pt x="21" y="0"/>
                </a:lnTo>
                <a:lnTo>
                  <a:pt x="145" y="143"/>
                </a:lnTo>
                <a:lnTo>
                  <a:pt x="165" y="137"/>
                </a:lnTo>
                <a:lnTo>
                  <a:pt x="207" y="137"/>
                </a:lnTo>
                <a:lnTo>
                  <a:pt x="253" y="164"/>
                </a:lnTo>
                <a:lnTo>
                  <a:pt x="295" y="169"/>
                </a:lnTo>
                <a:lnTo>
                  <a:pt x="305" y="222"/>
                </a:lnTo>
                <a:lnTo>
                  <a:pt x="331" y="222"/>
                </a:lnTo>
                <a:lnTo>
                  <a:pt x="331" y="243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0" name=""/>
          <p:cNvSpPr/>
          <p:nvPr/>
        </p:nvSpPr>
        <p:spPr>
          <a:xfrm>
            <a:off x="2646360" y="4043520"/>
            <a:ext cx="239760" cy="176040"/>
          </a:xfrm>
          <a:custGeom>
            <a:avLst/>
            <a:gdLst/>
            <a:ahLst/>
            <a:rect l="l" t="t" r="r" b="b"/>
            <a:pathLst>
              <a:path w="150" h="122">
                <a:moveTo>
                  <a:pt x="0" y="122"/>
                </a:moveTo>
                <a:lnTo>
                  <a:pt x="21" y="106"/>
                </a:lnTo>
                <a:lnTo>
                  <a:pt x="47" y="100"/>
                </a:lnTo>
                <a:lnTo>
                  <a:pt x="52" y="63"/>
                </a:lnTo>
                <a:lnTo>
                  <a:pt x="47" y="47"/>
                </a:lnTo>
                <a:lnTo>
                  <a:pt x="62" y="37"/>
                </a:lnTo>
                <a:lnTo>
                  <a:pt x="68" y="26"/>
                </a:lnTo>
                <a:lnTo>
                  <a:pt x="104" y="10"/>
                </a:lnTo>
                <a:lnTo>
                  <a:pt x="114" y="21"/>
                </a:lnTo>
                <a:lnTo>
                  <a:pt x="140" y="0"/>
                </a:lnTo>
                <a:lnTo>
                  <a:pt x="150" y="10"/>
                </a:lnTo>
                <a:lnTo>
                  <a:pt x="150" y="9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1" name=""/>
          <p:cNvSpPr/>
          <p:nvPr/>
        </p:nvSpPr>
        <p:spPr>
          <a:xfrm>
            <a:off x="2614680" y="4043520"/>
            <a:ext cx="100080" cy="183960"/>
          </a:xfrm>
          <a:custGeom>
            <a:avLst/>
            <a:gdLst/>
            <a:ahLst/>
            <a:rect l="l" t="t" r="r" b="b"/>
            <a:pathLst>
              <a:path w="62" h="127">
                <a:moveTo>
                  <a:pt x="62" y="0"/>
                </a:moveTo>
                <a:lnTo>
                  <a:pt x="62" y="16"/>
                </a:lnTo>
                <a:lnTo>
                  <a:pt x="15" y="47"/>
                </a:lnTo>
                <a:lnTo>
                  <a:pt x="0" y="69"/>
                </a:lnTo>
                <a:lnTo>
                  <a:pt x="10" y="74"/>
                </a:lnTo>
                <a:lnTo>
                  <a:pt x="15" y="106"/>
                </a:lnTo>
                <a:lnTo>
                  <a:pt x="10" y="12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2" name=""/>
          <p:cNvSpPr/>
          <p:nvPr/>
        </p:nvSpPr>
        <p:spPr>
          <a:xfrm>
            <a:off x="2079720" y="3981600"/>
            <a:ext cx="271440" cy="268200"/>
          </a:xfrm>
          <a:custGeom>
            <a:avLst/>
            <a:gdLst/>
            <a:ahLst/>
            <a:rect l="l" t="t" r="r" b="b"/>
            <a:pathLst>
              <a:path w="171" h="186">
                <a:moveTo>
                  <a:pt x="114" y="186"/>
                </a:moveTo>
                <a:lnTo>
                  <a:pt x="165" y="122"/>
                </a:lnTo>
                <a:lnTo>
                  <a:pt x="171" y="85"/>
                </a:lnTo>
                <a:lnTo>
                  <a:pt x="26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3" name=""/>
          <p:cNvSpPr/>
          <p:nvPr/>
        </p:nvSpPr>
        <p:spPr>
          <a:xfrm>
            <a:off x="1914480" y="4243320"/>
            <a:ext cx="57240" cy="1440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4" name=""/>
          <p:cNvSpPr/>
          <p:nvPr/>
        </p:nvSpPr>
        <p:spPr>
          <a:xfrm>
            <a:off x="2828880" y="2378160"/>
            <a:ext cx="495360" cy="820800"/>
          </a:xfrm>
          <a:custGeom>
            <a:avLst/>
            <a:gdLst/>
            <a:ahLst/>
            <a:rect l="l" t="t" r="r" b="b"/>
            <a:pathLst>
              <a:path w="310" h="567">
                <a:moveTo>
                  <a:pt x="0" y="551"/>
                </a:moveTo>
                <a:lnTo>
                  <a:pt x="36" y="556"/>
                </a:lnTo>
                <a:lnTo>
                  <a:pt x="88" y="556"/>
                </a:lnTo>
                <a:lnTo>
                  <a:pt x="93" y="567"/>
                </a:lnTo>
                <a:lnTo>
                  <a:pt x="114" y="567"/>
                </a:lnTo>
                <a:lnTo>
                  <a:pt x="119" y="556"/>
                </a:lnTo>
                <a:lnTo>
                  <a:pt x="150" y="561"/>
                </a:lnTo>
                <a:lnTo>
                  <a:pt x="191" y="561"/>
                </a:lnTo>
                <a:lnTo>
                  <a:pt x="222" y="561"/>
                </a:lnTo>
                <a:lnTo>
                  <a:pt x="248" y="561"/>
                </a:lnTo>
                <a:lnTo>
                  <a:pt x="305" y="561"/>
                </a:lnTo>
                <a:lnTo>
                  <a:pt x="305" y="567"/>
                </a:lnTo>
                <a:lnTo>
                  <a:pt x="310" y="556"/>
                </a:lnTo>
                <a:lnTo>
                  <a:pt x="289" y="381"/>
                </a:lnTo>
                <a:lnTo>
                  <a:pt x="237" y="302"/>
                </a:lnTo>
                <a:lnTo>
                  <a:pt x="227" y="296"/>
                </a:lnTo>
                <a:lnTo>
                  <a:pt x="191" y="206"/>
                </a:lnTo>
                <a:lnTo>
                  <a:pt x="175" y="180"/>
                </a:lnTo>
                <a:lnTo>
                  <a:pt x="170" y="137"/>
                </a:lnTo>
                <a:lnTo>
                  <a:pt x="155" y="90"/>
                </a:lnTo>
                <a:lnTo>
                  <a:pt x="150" y="90"/>
                </a:lnTo>
                <a:lnTo>
                  <a:pt x="103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5" name=""/>
          <p:cNvSpPr/>
          <p:nvPr/>
        </p:nvSpPr>
        <p:spPr>
          <a:xfrm>
            <a:off x="2820960" y="3152880"/>
            <a:ext cx="493920" cy="129960"/>
          </a:xfrm>
          <a:custGeom>
            <a:avLst/>
            <a:gdLst/>
            <a:ahLst/>
            <a:rect l="l" t="t" r="r" b="b"/>
            <a:pathLst>
              <a:path w="310" h="90">
                <a:moveTo>
                  <a:pt x="0" y="0"/>
                </a:moveTo>
                <a:lnTo>
                  <a:pt x="88" y="5"/>
                </a:lnTo>
                <a:lnTo>
                  <a:pt x="93" y="11"/>
                </a:lnTo>
                <a:lnTo>
                  <a:pt x="217" y="11"/>
                </a:lnTo>
                <a:lnTo>
                  <a:pt x="237" y="21"/>
                </a:lnTo>
                <a:lnTo>
                  <a:pt x="242" y="64"/>
                </a:lnTo>
                <a:lnTo>
                  <a:pt x="289" y="69"/>
                </a:lnTo>
                <a:lnTo>
                  <a:pt x="294" y="79"/>
                </a:lnTo>
                <a:lnTo>
                  <a:pt x="304" y="85"/>
                </a:lnTo>
                <a:lnTo>
                  <a:pt x="310" y="9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6" name=""/>
          <p:cNvSpPr/>
          <p:nvPr/>
        </p:nvSpPr>
        <p:spPr>
          <a:xfrm>
            <a:off x="2976480" y="3182760"/>
            <a:ext cx="1154160" cy="446400"/>
          </a:xfrm>
          <a:custGeom>
            <a:avLst/>
            <a:gdLst/>
            <a:ahLst/>
            <a:rect l="l" t="t" r="r" b="b"/>
            <a:pathLst>
              <a:path w="723" h="308">
                <a:moveTo>
                  <a:pt x="418" y="164"/>
                </a:moveTo>
                <a:lnTo>
                  <a:pt x="408" y="175"/>
                </a:lnTo>
                <a:lnTo>
                  <a:pt x="377" y="175"/>
                </a:lnTo>
                <a:lnTo>
                  <a:pt x="330" y="196"/>
                </a:lnTo>
                <a:lnTo>
                  <a:pt x="253" y="196"/>
                </a:lnTo>
                <a:lnTo>
                  <a:pt x="253" y="233"/>
                </a:lnTo>
                <a:lnTo>
                  <a:pt x="222" y="249"/>
                </a:lnTo>
                <a:lnTo>
                  <a:pt x="165" y="223"/>
                </a:lnTo>
                <a:lnTo>
                  <a:pt x="98" y="270"/>
                </a:lnTo>
                <a:lnTo>
                  <a:pt x="15" y="270"/>
                </a:lnTo>
                <a:lnTo>
                  <a:pt x="10" y="217"/>
                </a:lnTo>
                <a:lnTo>
                  <a:pt x="15" y="159"/>
                </a:lnTo>
                <a:lnTo>
                  <a:pt x="21" y="69"/>
                </a:lnTo>
                <a:lnTo>
                  <a:pt x="21" y="16"/>
                </a:lnTo>
                <a:lnTo>
                  <a:pt x="0" y="16"/>
                </a:lnTo>
                <a:lnTo>
                  <a:pt x="0" y="5"/>
                </a:lnTo>
                <a:lnTo>
                  <a:pt x="21" y="0"/>
                </a:lnTo>
                <a:lnTo>
                  <a:pt x="46" y="0"/>
                </a:lnTo>
                <a:lnTo>
                  <a:pt x="82" y="27"/>
                </a:lnTo>
                <a:lnTo>
                  <a:pt x="206" y="27"/>
                </a:lnTo>
                <a:lnTo>
                  <a:pt x="212" y="16"/>
                </a:lnTo>
                <a:lnTo>
                  <a:pt x="227" y="32"/>
                </a:lnTo>
                <a:lnTo>
                  <a:pt x="325" y="48"/>
                </a:lnTo>
                <a:lnTo>
                  <a:pt x="335" y="53"/>
                </a:lnTo>
                <a:lnTo>
                  <a:pt x="356" y="58"/>
                </a:lnTo>
                <a:lnTo>
                  <a:pt x="366" y="74"/>
                </a:lnTo>
                <a:lnTo>
                  <a:pt x="382" y="64"/>
                </a:lnTo>
                <a:lnTo>
                  <a:pt x="485" y="74"/>
                </a:lnTo>
                <a:lnTo>
                  <a:pt x="439" y="106"/>
                </a:lnTo>
                <a:lnTo>
                  <a:pt x="459" y="106"/>
                </a:lnTo>
                <a:lnTo>
                  <a:pt x="470" y="149"/>
                </a:lnTo>
                <a:lnTo>
                  <a:pt x="501" y="122"/>
                </a:lnTo>
                <a:lnTo>
                  <a:pt x="578" y="180"/>
                </a:lnTo>
                <a:lnTo>
                  <a:pt x="609" y="164"/>
                </a:lnTo>
                <a:lnTo>
                  <a:pt x="650" y="164"/>
                </a:lnTo>
                <a:lnTo>
                  <a:pt x="723" y="159"/>
                </a:lnTo>
                <a:lnTo>
                  <a:pt x="723" y="180"/>
                </a:lnTo>
                <a:lnTo>
                  <a:pt x="707" y="180"/>
                </a:lnTo>
                <a:lnTo>
                  <a:pt x="692" y="186"/>
                </a:lnTo>
                <a:lnTo>
                  <a:pt x="687" y="191"/>
                </a:lnTo>
                <a:lnTo>
                  <a:pt x="645" y="207"/>
                </a:lnTo>
                <a:lnTo>
                  <a:pt x="635" y="249"/>
                </a:lnTo>
                <a:lnTo>
                  <a:pt x="588" y="286"/>
                </a:lnTo>
                <a:lnTo>
                  <a:pt x="532" y="297"/>
                </a:lnTo>
                <a:lnTo>
                  <a:pt x="532" y="308"/>
                </a:lnTo>
                <a:lnTo>
                  <a:pt x="521" y="297"/>
                </a:lnTo>
                <a:lnTo>
                  <a:pt x="449" y="302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7" name=""/>
          <p:cNvSpPr/>
          <p:nvPr/>
        </p:nvSpPr>
        <p:spPr>
          <a:xfrm>
            <a:off x="3446640" y="3367080"/>
            <a:ext cx="188640" cy="39600"/>
          </a:xfrm>
          <a:custGeom>
            <a:avLst/>
            <a:gdLst/>
            <a:ahLst/>
            <a:rect l="l" t="t" r="r" b="b"/>
            <a:pathLst>
              <a:path w="119" h="27">
                <a:moveTo>
                  <a:pt x="119" y="27"/>
                </a:moveTo>
                <a:lnTo>
                  <a:pt x="109" y="16"/>
                </a:lnTo>
                <a:lnTo>
                  <a:pt x="62" y="0"/>
                </a:lnTo>
                <a:lnTo>
                  <a:pt x="31" y="11"/>
                </a:lnTo>
                <a:lnTo>
                  <a:pt x="26" y="27"/>
                </a:lnTo>
                <a:lnTo>
                  <a:pt x="21" y="16"/>
                </a:lnTo>
                <a:lnTo>
                  <a:pt x="0" y="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8" name=""/>
          <p:cNvSpPr/>
          <p:nvPr/>
        </p:nvSpPr>
        <p:spPr>
          <a:xfrm>
            <a:off x="3381480" y="3382920"/>
            <a:ext cx="171360" cy="114480"/>
          </a:xfrm>
          <a:custGeom>
            <a:avLst/>
            <a:gdLst/>
            <a:ahLst/>
            <a:rect l="l" t="t" r="r" b="b"/>
            <a:pathLst>
              <a:path w="108" h="79">
                <a:moveTo>
                  <a:pt x="0" y="58"/>
                </a:moveTo>
                <a:lnTo>
                  <a:pt x="72" y="42"/>
                </a:lnTo>
                <a:lnTo>
                  <a:pt x="72" y="0"/>
                </a:lnTo>
                <a:lnTo>
                  <a:pt x="82" y="53"/>
                </a:lnTo>
                <a:lnTo>
                  <a:pt x="72" y="48"/>
                </a:lnTo>
                <a:lnTo>
                  <a:pt x="77" y="64"/>
                </a:lnTo>
                <a:lnTo>
                  <a:pt x="108" y="79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9" name=""/>
          <p:cNvSpPr/>
          <p:nvPr/>
        </p:nvSpPr>
        <p:spPr>
          <a:xfrm>
            <a:off x="3438360" y="3521160"/>
            <a:ext cx="147960" cy="122040"/>
          </a:xfrm>
          <a:custGeom>
            <a:avLst/>
            <a:gdLst/>
            <a:ahLst/>
            <a:rect l="l" t="t" r="r" b="b"/>
            <a:pathLst>
              <a:path w="93" h="85">
                <a:moveTo>
                  <a:pt x="93" y="0"/>
                </a:moveTo>
                <a:lnTo>
                  <a:pt x="62" y="37"/>
                </a:lnTo>
                <a:lnTo>
                  <a:pt x="41" y="37"/>
                </a:lnTo>
                <a:lnTo>
                  <a:pt x="0" y="69"/>
                </a:lnTo>
                <a:lnTo>
                  <a:pt x="0" y="85"/>
                </a:lnTo>
                <a:lnTo>
                  <a:pt x="46" y="75"/>
                </a:lnTo>
                <a:lnTo>
                  <a:pt x="93" y="0"/>
                </a:lnTo>
                <a:close/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0" name=""/>
          <p:cNvSpPr/>
          <p:nvPr/>
        </p:nvSpPr>
        <p:spPr>
          <a:xfrm>
            <a:off x="3438360" y="3521160"/>
            <a:ext cx="147960" cy="122040"/>
          </a:xfrm>
          <a:custGeom>
            <a:avLst/>
            <a:gdLst/>
            <a:ahLst/>
            <a:rect l="l" t="t" r="r" b="b"/>
            <a:pathLst>
              <a:path w="93" h="85">
                <a:moveTo>
                  <a:pt x="93" y="0"/>
                </a:moveTo>
                <a:lnTo>
                  <a:pt x="62" y="37"/>
                </a:lnTo>
                <a:lnTo>
                  <a:pt x="41" y="37"/>
                </a:lnTo>
                <a:lnTo>
                  <a:pt x="0" y="69"/>
                </a:lnTo>
                <a:lnTo>
                  <a:pt x="0" y="85"/>
                </a:lnTo>
                <a:lnTo>
                  <a:pt x="46" y="75"/>
                </a:lnTo>
                <a:lnTo>
                  <a:pt x="93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1" name=""/>
          <p:cNvSpPr/>
          <p:nvPr/>
        </p:nvSpPr>
        <p:spPr>
          <a:xfrm>
            <a:off x="3438360" y="3521160"/>
            <a:ext cx="239760" cy="137880"/>
          </a:xfrm>
          <a:custGeom>
            <a:avLst/>
            <a:gdLst/>
            <a:ahLst/>
            <a:rect l="l" t="t" r="r" b="b"/>
            <a:pathLst>
              <a:path w="150" h="96">
                <a:moveTo>
                  <a:pt x="93" y="0"/>
                </a:moveTo>
                <a:lnTo>
                  <a:pt x="150" y="0"/>
                </a:lnTo>
                <a:lnTo>
                  <a:pt x="124" y="85"/>
                </a:lnTo>
                <a:lnTo>
                  <a:pt x="129" y="90"/>
                </a:lnTo>
                <a:lnTo>
                  <a:pt x="114" y="90"/>
                </a:lnTo>
                <a:lnTo>
                  <a:pt x="88" y="96"/>
                </a:lnTo>
                <a:lnTo>
                  <a:pt x="0" y="8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2" name=""/>
          <p:cNvSpPr/>
          <p:nvPr/>
        </p:nvSpPr>
        <p:spPr>
          <a:xfrm>
            <a:off x="3373560" y="3613320"/>
            <a:ext cx="81000" cy="237960"/>
          </a:xfrm>
          <a:custGeom>
            <a:avLst/>
            <a:gdLst/>
            <a:ahLst/>
            <a:rect l="l" t="t" r="r" b="b"/>
            <a:pathLst>
              <a:path w="51" h="164">
                <a:moveTo>
                  <a:pt x="41" y="5"/>
                </a:moveTo>
                <a:lnTo>
                  <a:pt x="26" y="0"/>
                </a:lnTo>
                <a:lnTo>
                  <a:pt x="0" y="0"/>
                </a:lnTo>
                <a:lnTo>
                  <a:pt x="0" y="58"/>
                </a:lnTo>
                <a:lnTo>
                  <a:pt x="0" y="127"/>
                </a:lnTo>
                <a:lnTo>
                  <a:pt x="5" y="127"/>
                </a:lnTo>
                <a:lnTo>
                  <a:pt x="41" y="117"/>
                </a:lnTo>
                <a:lnTo>
                  <a:pt x="51" y="127"/>
                </a:lnTo>
                <a:lnTo>
                  <a:pt x="26" y="154"/>
                </a:lnTo>
                <a:lnTo>
                  <a:pt x="26" y="164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3" name=""/>
          <p:cNvSpPr/>
          <p:nvPr/>
        </p:nvSpPr>
        <p:spPr>
          <a:xfrm>
            <a:off x="3373560" y="3797280"/>
            <a:ext cx="411120" cy="368280"/>
          </a:xfrm>
          <a:custGeom>
            <a:avLst/>
            <a:gdLst/>
            <a:ahLst/>
            <a:rect l="l" t="t" r="r" b="b"/>
            <a:pathLst>
              <a:path w="258" h="255">
                <a:moveTo>
                  <a:pt x="0" y="0"/>
                </a:moveTo>
                <a:lnTo>
                  <a:pt x="5" y="53"/>
                </a:lnTo>
                <a:lnTo>
                  <a:pt x="82" y="96"/>
                </a:lnTo>
                <a:lnTo>
                  <a:pt x="103" y="101"/>
                </a:lnTo>
                <a:lnTo>
                  <a:pt x="196" y="164"/>
                </a:lnTo>
                <a:lnTo>
                  <a:pt x="211" y="228"/>
                </a:lnTo>
                <a:lnTo>
                  <a:pt x="258" y="228"/>
                </a:lnTo>
                <a:lnTo>
                  <a:pt x="232" y="25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4" name=""/>
          <p:cNvSpPr/>
          <p:nvPr/>
        </p:nvSpPr>
        <p:spPr>
          <a:xfrm>
            <a:off x="2878200" y="3835440"/>
            <a:ext cx="65160" cy="208080"/>
          </a:xfrm>
          <a:custGeom>
            <a:avLst/>
            <a:gdLst/>
            <a:ahLst/>
            <a:rect l="l" t="t" r="r" b="b"/>
            <a:pathLst>
              <a:path w="41" h="143">
                <a:moveTo>
                  <a:pt x="36" y="0"/>
                </a:moveTo>
                <a:lnTo>
                  <a:pt x="41" y="10"/>
                </a:lnTo>
                <a:lnTo>
                  <a:pt x="41" y="37"/>
                </a:lnTo>
                <a:lnTo>
                  <a:pt x="31" y="47"/>
                </a:lnTo>
                <a:lnTo>
                  <a:pt x="31" y="63"/>
                </a:lnTo>
                <a:lnTo>
                  <a:pt x="21" y="63"/>
                </a:lnTo>
                <a:lnTo>
                  <a:pt x="21" y="116"/>
                </a:lnTo>
                <a:lnTo>
                  <a:pt x="15" y="116"/>
                </a:lnTo>
                <a:lnTo>
                  <a:pt x="15" y="127"/>
                </a:lnTo>
                <a:lnTo>
                  <a:pt x="5" y="127"/>
                </a:lnTo>
                <a:lnTo>
                  <a:pt x="5" y="143"/>
                </a:lnTo>
                <a:lnTo>
                  <a:pt x="0" y="13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5" name=""/>
          <p:cNvSpPr/>
          <p:nvPr/>
        </p:nvSpPr>
        <p:spPr>
          <a:xfrm>
            <a:off x="2935440" y="3851280"/>
            <a:ext cx="56880" cy="328680"/>
          </a:xfrm>
          <a:custGeom>
            <a:avLst/>
            <a:gdLst/>
            <a:ahLst/>
            <a:rect l="l" t="t" r="r" b="b"/>
            <a:pathLst>
              <a:path w="36" h="228">
                <a:moveTo>
                  <a:pt x="36" y="0"/>
                </a:moveTo>
                <a:lnTo>
                  <a:pt x="31" y="0"/>
                </a:lnTo>
                <a:lnTo>
                  <a:pt x="31" y="21"/>
                </a:lnTo>
                <a:lnTo>
                  <a:pt x="21" y="27"/>
                </a:lnTo>
                <a:lnTo>
                  <a:pt x="16" y="53"/>
                </a:lnTo>
                <a:lnTo>
                  <a:pt x="21" y="59"/>
                </a:lnTo>
                <a:lnTo>
                  <a:pt x="21" y="85"/>
                </a:lnTo>
                <a:lnTo>
                  <a:pt x="16" y="85"/>
                </a:lnTo>
                <a:lnTo>
                  <a:pt x="10" y="196"/>
                </a:lnTo>
                <a:lnTo>
                  <a:pt x="0" y="196"/>
                </a:lnTo>
                <a:lnTo>
                  <a:pt x="0" y="202"/>
                </a:lnTo>
                <a:lnTo>
                  <a:pt x="16" y="212"/>
                </a:lnTo>
                <a:lnTo>
                  <a:pt x="16" y="228"/>
                </a:lnTo>
                <a:lnTo>
                  <a:pt x="5" y="22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6" name=""/>
          <p:cNvSpPr/>
          <p:nvPr/>
        </p:nvSpPr>
        <p:spPr>
          <a:xfrm>
            <a:off x="2919240" y="4143240"/>
            <a:ext cx="16200" cy="22320"/>
          </a:xfrm>
          <a:custGeom>
            <a:avLst/>
            <a:gdLst/>
            <a:ahLst/>
            <a:rect l="l" t="t" r="r" b="b"/>
            <a:pathLst>
              <a:path w="10" h="16">
                <a:moveTo>
                  <a:pt x="10" y="0"/>
                </a:moveTo>
                <a:lnTo>
                  <a:pt x="0" y="0"/>
                </a:lnTo>
                <a:lnTo>
                  <a:pt x="0" y="1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7" name=""/>
          <p:cNvSpPr/>
          <p:nvPr/>
        </p:nvSpPr>
        <p:spPr>
          <a:xfrm>
            <a:off x="2638440" y="4179960"/>
            <a:ext cx="322200" cy="69840"/>
          </a:xfrm>
          <a:custGeom>
            <a:avLst/>
            <a:gdLst/>
            <a:ahLst/>
            <a:rect l="l" t="t" r="r" b="b"/>
            <a:pathLst>
              <a:path w="202" h="48">
                <a:moveTo>
                  <a:pt x="202" y="0"/>
                </a:moveTo>
                <a:lnTo>
                  <a:pt x="196" y="11"/>
                </a:lnTo>
                <a:lnTo>
                  <a:pt x="155" y="0"/>
                </a:lnTo>
                <a:lnTo>
                  <a:pt x="150" y="5"/>
                </a:lnTo>
                <a:lnTo>
                  <a:pt x="88" y="32"/>
                </a:lnTo>
                <a:lnTo>
                  <a:pt x="78" y="48"/>
                </a:lnTo>
                <a:lnTo>
                  <a:pt x="73" y="37"/>
                </a:lnTo>
                <a:lnTo>
                  <a:pt x="0" y="37"/>
                </a:lnTo>
                <a:lnTo>
                  <a:pt x="5" y="27"/>
                </a:lnTo>
                <a:lnTo>
                  <a:pt x="0" y="2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8" name=""/>
          <p:cNvSpPr/>
          <p:nvPr/>
        </p:nvSpPr>
        <p:spPr>
          <a:xfrm>
            <a:off x="2779560" y="4033800"/>
            <a:ext cx="90720" cy="185760"/>
          </a:xfrm>
          <a:custGeom>
            <a:avLst/>
            <a:gdLst/>
            <a:ahLst/>
            <a:rect l="l" t="t" r="r" b="b"/>
            <a:pathLst>
              <a:path w="57" h="128">
                <a:moveTo>
                  <a:pt x="0" y="11"/>
                </a:moveTo>
                <a:lnTo>
                  <a:pt x="57" y="0"/>
                </a:lnTo>
                <a:lnTo>
                  <a:pt x="57" y="27"/>
                </a:lnTo>
                <a:lnTo>
                  <a:pt x="46" y="27"/>
                </a:lnTo>
                <a:lnTo>
                  <a:pt x="46" y="48"/>
                </a:lnTo>
                <a:lnTo>
                  <a:pt x="41" y="48"/>
                </a:lnTo>
                <a:lnTo>
                  <a:pt x="41" y="69"/>
                </a:lnTo>
                <a:lnTo>
                  <a:pt x="36" y="69"/>
                </a:lnTo>
                <a:lnTo>
                  <a:pt x="36" y="106"/>
                </a:lnTo>
                <a:lnTo>
                  <a:pt x="31" y="106"/>
                </a:lnTo>
                <a:lnTo>
                  <a:pt x="31" y="117"/>
                </a:lnTo>
                <a:lnTo>
                  <a:pt x="36" y="117"/>
                </a:lnTo>
                <a:lnTo>
                  <a:pt x="36" y="12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9" name=""/>
          <p:cNvSpPr/>
          <p:nvPr/>
        </p:nvSpPr>
        <p:spPr>
          <a:xfrm>
            <a:off x="2886120" y="4043520"/>
            <a:ext cx="57240" cy="90360"/>
          </a:xfrm>
          <a:custGeom>
            <a:avLst/>
            <a:gdLst/>
            <a:ahLst/>
            <a:rect l="l" t="t" r="r" b="b"/>
            <a:pathLst>
              <a:path w="36" h="63">
                <a:moveTo>
                  <a:pt x="36" y="63"/>
                </a:moveTo>
                <a:lnTo>
                  <a:pt x="26" y="58"/>
                </a:lnTo>
                <a:lnTo>
                  <a:pt x="26" y="53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0" name=""/>
          <p:cNvSpPr/>
          <p:nvPr/>
        </p:nvSpPr>
        <p:spPr>
          <a:xfrm>
            <a:off x="2943360" y="3873600"/>
            <a:ext cx="438120" cy="269640"/>
          </a:xfrm>
          <a:custGeom>
            <a:avLst/>
            <a:gdLst/>
            <a:ahLst/>
            <a:rect l="l" t="t" r="r" b="b"/>
            <a:pathLst>
              <a:path w="274" h="186">
                <a:moveTo>
                  <a:pt x="0" y="186"/>
                </a:moveTo>
                <a:lnTo>
                  <a:pt x="5" y="180"/>
                </a:lnTo>
                <a:lnTo>
                  <a:pt x="140" y="164"/>
                </a:lnTo>
                <a:lnTo>
                  <a:pt x="227" y="96"/>
                </a:lnTo>
                <a:lnTo>
                  <a:pt x="222" y="64"/>
                </a:lnTo>
                <a:lnTo>
                  <a:pt x="227" y="11"/>
                </a:lnTo>
                <a:lnTo>
                  <a:pt x="274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1" name=""/>
          <p:cNvSpPr/>
          <p:nvPr/>
        </p:nvSpPr>
        <p:spPr>
          <a:xfrm>
            <a:off x="3297240" y="3835440"/>
            <a:ext cx="438120" cy="222120"/>
          </a:xfrm>
          <a:custGeom>
            <a:avLst/>
            <a:gdLst/>
            <a:ahLst/>
            <a:rect l="l" t="t" r="r" b="b"/>
            <a:pathLst>
              <a:path w="274" h="153">
                <a:moveTo>
                  <a:pt x="0" y="100"/>
                </a:moveTo>
                <a:lnTo>
                  <a:pt x="98" y="143"/>
                </a:lnTo>
                <a:lnTo>
                  <a:pt x="98" y="153"/>
                </a:lnTo>
                <a:lnTo>
                  <a:pt x="103" y="143"/>
                </a:lnTo>
                <a:lnTo>
                  <a:pt x="202" y="100"/>
                </a:lnTo>
                <a:lnTo>
                  <a:pt x="196" y="10"/>
                </a:lnTo>
                <a:lnTo>
                  <a:pt x="207" y="0"/>
                </a:lnTo>
                <a:lnTo>
                  <a:pt x="248" y="37"/>
                </a:lnTo>
                <a:lnTo>
                  <a:pt x="274" y="3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2" name=""/>
          <p:cNvSpPr/>
          <p:nvPr/>
        </p:nvSpPr>
        <p:spPr>
          <a:xfrm>
            <a:off x="3389400" y="3803760"/>
            <a:ext cx="255600" cy="69840"/>
          </a:xfrm>
          <a:custGeom>
            <a:avLst/>
            <a:gdLst/>
            <a:ahLst/>
            <a:rect l="l" t="t" r="r" b="b"/>
            <a:pathLst>
              <a:path w="160" h="48">
                <a:moveTo>
                  <a:pt x="0" y="48"/>
                </a:moveTo>
                <a:lnTo>
                  <a:pt x="5" y="38"/>
                </a:lnTo>
                <a:lnTo>
                  <a:pt x="46" y="27"/>
                </a:lnTo>
                <a:lnTo>
                  <a:pt x="67" y="16"/>
                </a:lnTo>
                <a:lnTo>
                  <a:pt x="114" y="6"/>
                </a:lnTo>
                <a:lnTo>
                  <a:pt x="124" y="0"/>
                </a:lnTo>
                <a:lnTo>
                  <a:pt x="139" y="11"/>
                </a:lnTo>
                <a:lnTo>
                  <a:pt x="150" y="11"/>
                </a:lnTo>
                <a:lnTo>
                  <a:pt x="160" y="11"/>
                </a:lnTo>
                <a:lnTo>
                  <a:pt x="155" y="16"/>
                </a:lnTo>
                <a:lnTo>
                  <a:pt x="134" y="22"/>
                </a:lnTo>
                <a:lnTo>
                  <a:pt x="129" y="1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3" name=""/>
          <p:cNvSpPr/>
          <p:nvPr/>
        </p:nvSpPr>
        <p:spPr>
          <a:xfrm>
            <a:off x="3560760" y="3659040"/>
            <a:ext cx="92160" cy="144720"/>
          </a:xfrm>
          <a:custGeom>
            <a:avLst/>
            <a:gdLst/>
            <a:ahLst/>
            <a:rect l="l" t="t" r="r" b="b"/>
            <a:pathLst>
              <a:path w="57" h="100">
                <a:moveTo>
                  <a:pt x="57" y="0"/>
                </a:moveTo>
                <a:lnTo>
                  <a:pt x="42" y="5"/>
                </a:lnTo>
                <a:lnTo>
                  <a:pt x="31" y="10"/>
                </a:lnTo>
                <a:lnTo>
                  <a:pt x="0" y="63"/>
                </a:lnTo>
                <a:lnTo>
                  <a:pt x="21" y="74"/>
                </a:lnTo>
                <a:lnTo>
                  <a:pt x="21" y="10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4" name=""/>
          <p:cNvSpPr/>
          <p:nvPr/>
        </p:nvSpPr>
        <p:spPr>
          <a:xfrm>
            <a:off x="3495600" y="3751200"/>
            <a:ext cx="65160" cy="15840"/>
          </a:xfrm>
          <a:custGeom>
            <a:avLst/>
            <a:gdLst/>
            <a:ahLst/>
            <a:rect l="l" t="t" r="r" b="b"/>
            <a:pathLst>
              <a:path w="41" h="11">
                <a:moveTo>
                  <a:pt x="0" y="11"/>
                </a:moveTo>
                <a:lnTo>
                  <a:pt x="26" y="11"/>
                </a:lnTo>
                <a:lnTo>
                  <a:pt x="41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5" name=""/>
          <p:cNvSpPr/>
          <p:nvPr/>
        </p:nvSpPr>
        <p:spPr>
          <a:xfrm>
            <a:off x="3511440" y="3713040"/>
            <a:ext cx="239760" cy="76320"/>
          </a:xfrm>
          <a:custGeom>
            <a:avLst/>
            <a:gdLst/>
            <a:ahLst/>
            <a:rect l="l" t="t" r="r" b="b"/>
            <a:pathLst>
              <a:path w="150" h="53">
                <a:moveTo>
                  <a:pt x="0" y="53"/>
                </a:moveTo>
                <a:lnTo>
                  <a:pt x="0" y="42"/>
                </a:lnTo>
                <a:lnTo>
                  <a:pt x="16" y="42"/>
                </a:lnTo>
                <a:lnTo>
                  <a:pt x="62" y="53"/>
                </a:lnTo>
                <a:lnTo>
                  <a:pt x="78" y="42"/>
                </a:lnTo>
                <a:lnTo>
                  <a:pt x="83" y="37"/>
                </a:lnTo>
                <a:lnTo>
                  <a:pt x="130" y="37"/>
                </a:lnTo>
                <a:lnTo>
                  <a:pt x="15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6" name=""/>
          <p:cNvSpPr/>
          <p:nvPr/>
        </p:nvSpPr>
        <p:spPr>
          <a:xfrm flipH="1">
            <a:off x="3166920" y="3897360"/>
            <a:ext cx="7920" cy="648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7" name=""/>
          <p:cNvSpPr/>
          <p:nvPr/>
        </p:nvSpPr>
        <p:spPr>
          <a:xfrm>
            <a:off x="3060720" y="3903840"/>
            <a:ext cx="106200" cy="9360"/>
          </a:xfrm>
          <a:custGeom>
            <a:avLst/>
            <a:gdLst/>
            <a:ahLst/>
            <a:rect l="l" t="t" r="r" b="b"/>
            <a:pathLst>
              <a:path w="67" h="6">
                <a:moveTo>
                  <a:pt x="67" y="0"/>
                </a:moveTo>
                <a:lnTo>
                  <a:pt x="51" y="0"/>
                </a:lnTo>
                <a:lnTo>
                  <a:pt x="25" y="6"/>
                </a:lnTo>
                <a:lnTo>
                  <a:pt x="0" y="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8" name=""/>
          <p:cNvSpPr/>
          <p:nvPr/>
        </p:nvSpPr>
        <p:spPr>
          <a:xfrm>
            <a:off x="2976480" y="3913200"/>
            <a:ext cx="84240" cy="6480"/>
          </a:xfrm>
          <a:custGeom>
            <a:avLst/>
            <a:gdLst/>
            <a:ahLst/>
            <a:rect l="l" t="t" r="r" b="b"/>
            <a:pathLst>
              <a:path w="52" h="5">
                <a:moveTo>
                  <a:pt x="52" y="0"/>
                </a:moveTo>
                <a:lnTo>
                  <a:pt x="41" y="5"/>
                </a:lnTo>
                <a:lnTo>
                  <a:pt x="15" y="5"/>
                </a:lnTo>
                <a:lnTo>
                  <a:pt x="0" y="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9" name=""/>
          <p:cNvSpPr/>
          <p:nvPr/>
        </p:nvSpPr>
        <p:spPr>
          <a:xfrm flipH="1">
            <a:off x="2968560" y="3919680"/>
            <a:ext cx="7920" cy="792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0" name=""/>
          <p:cNvSpPr/>
          <p:nvPr/>
        </p:nvSpPr>
        <p:spPr>
          <a:xfrm>
            <a:off x="3216240" y="4073400"/>
            <a:ext cx="81000" cy="30240"/>
          </a:xfrm>
          <a:custGeom>
            <a:avLst/>
            <a:gdLst/>
            <a:ahLst/>
            <a:rect l="l" t="t" r="r" b="b"/>
            <a:pathLst>
              <a:path w="51" h="21">
                <a:moveTo>
                  <a:pt x="0" y="0"/>
                </a:moveTo>
                <a:lnTo>
                  <a:pt x="46" y="5"/>
                </a:lnTo>
                <a:lnTo>
                  <a:pt x="51" y="21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1" name=""/>
          <p:cNvSpPr/>
          <p:nvPr/>
        </p:nvSpPr>
        <p:spPr>
          <a:xfrm>
            <a:off x="3273480" y="4103640"/>
            <a:ext cx="23760" cy="7920"/>
          </a:xfrm>
          <a:custGeom>
            <a:avLst/>
            <a:gdLst/>
            <a:ahLst/>
            <a:rect l="l" t="t" r="r" b="b"/>
            <a:pathLst>
              <a:path w="15" h="5">
                <a:moveTo>
                  <a:pt x="15" y="0"/>
                </a:moveTo>
                <a:lnTo>
                  <a:pt x="10" y="0"/>
                </a:lnTo>
                <a:lnTo>
                  <a:pt x="5" y="5"/>
                </a:lnTo>
                <a:lnTo>
                  <a:pt x="0" y="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52" name=""/>
          <p:cNvGrpSpPr/>
          <p:nvPr/>
        </p:nvGrpSpPr>
        <p:grpSpPr>
          <a:xfrm>
            <a:off x="2852640" y="2593800"/>
            <a:ext cx="2901600" cy="2469960"/>
            <a:chOff x="2852640" y="2593800"/>
            <a:chExt cx="2901600" cy="2469960"/>
          </a:xfrm>
        </p:grpSpPr>
        <p:sp>
          <p:nvSpPr>
            <p:cNvPr id="1853" name=""/>
            <p:cNvSpPr/>
            <p:nvPr/>
          </p:nvSpPr>
          <p:spPr>
            <a:xfrm>
              <a:off x="3265920" y="4111920"/>
              <a:ext cx="7920" cy="85320"/>
            </a:xfrm>
            <a:custGeom>
              <a:avLst/>
              <a:gdLst/>
              <a:ahLst/>
              <a:rect l="l" t="t" r="r" b="b"/>
              <a:pathLst>
                <a:path w="5" h="59">
                  <a:moveTo>
                    <a:pt x="5" y="0"/>
                  </a:moveTo>
                  <a:lnTo>
                    <a:pt x="5" y="16"/>
                  </a:lnTo>
                  <a:lnTo>
                    <a:pt x="0" y="43"/>
                  </a:lnTo>
                  <a:lnTo>
                    <a:pt x="0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520" bIns="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4" name=""/>
            <p:cNvSpPr/>
            <p:nvPr/>
          </p:nvSpPr>
          <p:spPr>
            <a:xfrm>
              <a:off x="3265920" y="4197240"/>
              <a:ext cx="114480" cy="37440"/>
            </a:xfrm>
            <a:custGeom>
              <a:avLst/>
              <a:gdLst/>
              <a:ahLst/>
              <a:rect l="l" t="t" r="r" b="b"/>
              <a:pathLst>
                <a:path w="72" h="26">
                  <a:moveTo>
                    <a:pt x="0" y="0"/>
                  </a:moveTo>
                  <a:lnTo>
                    <a:pt x="5" y="5"/>
                  </a:lnTo>
                  <a:lnTo>
                    <a:pt x="25" y="10"/>
                  </a:lnTo>
                  <a:lnTo>
                    <a:pt x="51" y="21"/>
                  </a:lnTo>
                  <a:lnTo>
                    <a:pt x="72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360" bIns="-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5" name=""/>
            <p:cNvSpPr/>
            <p:nvPr/>
          </p:nvSpPr>
          <p:spPr>
            <a:xfrm>
              <a:off x="3273840" y="4111920"/>
              <a:ext cx="106560" cy="122760"/>
            </a:xfrm>
            <a:custGeom>
              <a:avLst/>
              <a:gdLst/>
              <a:ahLst/>
              <a:rect l="l" t="t" r="r" b="b"/>
              <a:pathLst>
                <a:path w="67" h="85">
                  <a:moveTo>
                    <a:pt x="67" y="85"/>
                  </a:moveTo>
                  <a:lnTo>
                    <a:pt x="62" y="75"/>
                  </a:lnTo>
                  <a:lnTo>
                    <a:pt x="51" y="64"/>
                  </a:lnTo>
                  <a:lnTo>
                    <a:pt x="36" y="43"/>
                  </a:lnTo>
                  <a:lnTo>
                    <a:pt x="20" y="22"/>
                  </a:lnTo>
                  <a:lnTo>
                    <a:pt x="5" y="6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6" name=""/>
            <p:cNvSpPr/>
            <p:nvPr/>
          </p:nvSpPr>
          <p:spPr>
            <a:xfrm>
              <a:off x="3174480" y="4074120"/>
              <a:ext cx="49320" cy="107280"/>
            </a:xfrm>
            <a:custGeom>
              <a:avLst/>
              <a:gdLst/>
              <a:ahLst/>
              <a:rect l="l" t="t" r="r" b="b"/>
              <a:pathLst>
                <a:path w="31" h="74">
                  <a:moveTo>
                    <a:pt x="31" y="0"/>
                  </a:moveTo>
                  <a:lnTo>
                    <a:pt x="26" y="5"/>
                  </a:lnTo>
                  <a:lnTo>
                    <a:pt x="20" y="11"/>
                  </a:lnTo>
                  <a:lnTo>
                    <a:pt x="10" y="26"/>
                  </a:lnTo>
                  <a:lnTo>
                    <a:pt x="5" y="48"/>
                  </a:lnTo>
                  <a:lnTo>
                    <a:pt x="0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7" name=""/>
            <p:cNvSpPr/>
            <p:nvPr/>
          </p:nvSpPr>
          <p:spPr>
            <a:xfrm>
              <a:off x="3174480" y="4181400"/>
              <a:ext cx="1800" cy="154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5"/>
                  </a:lnTo>
                  <a:lnTo>
                    <a:pt x="0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8" name=""/>
            <p:cNvSpPr/>
            <p:nvPr/>
          </p:nvSpPr>
          <p:spPr>
            <a:xfrm>
              <a:off x="2877840" y="4197240"/>
              <a:ext cx="296640" cy="137160"/>
            </a:xfrm>
            <a:custGeom>
              <a:avLst/>
              <a:gdLst/>
              <a:ahLst/>
              <a:rect l="l" t="t" r="r" b="b"/>
              <a:pathLst>
                <a:path w="186" h="95">
                  <a:moveTo>
                    <a:pt x="186" y="0"/>
                  </a:moveTo>
                  <a:lnTo>
                    <a:pt x="175" y="10"/>
                  </a:lnTo>
                  <a:lnTo>
                    <a:pt x="170" y="16"/>
                  </a:lnTo>
                  <a:lnTo>
                    <a:pt x="160" y="26"/>
                  </a:lnTo>
                  <a:lnTo>
                    <a:pt x="114" y="53"/>
                  </a:lnTo>
                  <a:lnTo>
                    <a:pt x="98" y="53"/>
                  </a:lnTo>
                  <a:lnTo>
                    <a:pt x="88" y="69"/>
                  </a:lnTo>
                  <a:lnTo>
                    <a:pt x="46" y="85"/>
                  </a:lnTo>
                  <a:lnTo>
                    <a:pt x="41" y="90"/>
                  </a:lnTo>
                  <a:lnTo>
                    <a:pt x="31" y="90"/>
                  </a:lnTo>
                  <a:lnTo>
                    <a:pt x="10" y="95"/>
                  </a:lnTo>
                  <a:lnTo>
                    <a:pt x="5" y="95"/>
                  </a:lnTo>
                  <a:lnTo>
                    <a:pt x="5" y="90"/>
                  </a:lnTo>
                  <a:lnTo>
                    <a:pt x="0" y="95"/>
                  </a:lnTo>
                  <a:lnTo>
                    <a:pt x="0" y="9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9" name=""/>
            <p:cNvSpPr/>
            <p:nvPr/>
          </p:nvSpPr>
          <p:spPr>
            <a:xfrm>
              <a:off x="2852640" y="4334760"/>
              <a:ext cx="25200" cy="15480"/>
            </a:xfrm>
            <a:custGeom>
              <a:avLst/>
              <a:gdLst/>
              <a:ahLst/>
              <a:rect l="l" t="t" r="r" b="b"/>
              <a:pathLst>
                <a:path w="16" h="11">
                  <a:moveTo>
                    <a:pt x="16" y="0"/>
                  </a:moveTo>
                  <a:lnTo>
                    <a:pt x="11" y="0"/>
                  </a:lnTo>
                  <a:lnTo>
                    <a:pt x="6" y="5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0" name=""/>
            <p:cNvSpPr/>
            <p:nvPr/>
          </p:nvSpPr>
          <p:spPr>
            <a:xfrm>
              <a:off x="2852640" y="4350600"/>
              <a:ext cx="1440" cy="720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1" name=""/>
            <p:cNvSpPr/>
            <p:nvPr/>
          </p:nvSpPr>
          <p:spPr>
            <a:xfrm>
              <a:off x="2852640" y="4358160"/>
              <a:ext cx="25200" cy="720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0" y="0"/>
                  </a:moveTo>
                  <a:lnTo>
                    <a:pt x="6" y="5"/>
                  </a:lnTo>
                  <a:lnTo>
                    <a:pt x="11" y="5"/>
                  </a:lnTo>
                  <a:lnTo>
                    <a:pt x="16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2" name=""/>
            <p:cNvSpPr/>
            <p:nvPr/>
          </p:nvSpPr>
          <p:spPr>
            <a:xfrm>
              <a:off x="2877840" y="4358160"/>
              <a:ext cx="1800" cy="720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3" name=""/>
            <p:cNvSpPr/>
            <p:nvPr/>
          </p:nvSpPr>
          <p:spPr>
            <a:xfrm>
              <a:off x="2877840" y="4204440"/>
              <a:ext cx="378000" cy="153360"/>
            </a:xfrm>
            <a:custGeom>
              <a:avLst/>
              <a:gdLst/>
              <a:ahLst/>
              <a:rect l="l" t="t" r="r" b="b"/>
              <a:pathLst>
                <a:path w="237" h="106">
                  <a:moveTo>
                    <a:pt x="0" y="106"/>
                  </a:moveTo>
                  <a:lnTo>
                    <a:pt x="93" y="69"/>
                  </a:lnTo>
                  <a:lnTo>
                    <a:pt x="160" y="53"/>
                  </a:lnTo>
                  <a:lnTo>
                    <a:pt x="237" y="0"/>
                  </a:lnTo>
                  <a:lnTo>
                    <a:pt x="186" y="0"/>
                  </a:lnTo>
                  <a:lnTo>
                    <a:pt x="170" y="11"/>
                  </a:lnTo>
                  <a:lnTo>
                    <a:pt x="150" y="4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4" name=""/>
            <p:cNvSpPr/>
            <p:nvPr/>
          </p:nvSpPr>
          <p:spPr>
            <a:xfrm>
              <a:off x="3117600" y="4273920"/>
              <a:ext cx="1440" cy="1440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5" name=""/>
            <p:cNvSpPr/>
            <p:nvPr/>
          </p:nvSpPr>
          <p:spPr>
            <a:xfrm>
              <a:off x="3099600" y="4288320"/>
              <a:ext cx="17640" cy="31680"/>
            </a:xfrm>
            <a:custGeom>
              <a:avLst/>
              <a:gdLst/>
              <a:ahLst/>
              <a:rect l="l" t="t" r="r" b="b"/>
              <a:pathLst>
                <a:path w="11" h="22">
                  <a:moveTo>
                    <a:pt x="11" y="0"/>
                  </a:moveTo>
                  <a:lnTo>
                    <a:pt x="5" y="6"/>
                  </a:lnTo>
                  <a:lnTo>
                    <a:pt x="5" y="16"/>
                  </a:lnTo>
                  <a:lnTo>
                    <a:pt x="0" y="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6" name=""/>
            <p:cNvSpPr/>
            <p:nvPr/>
          </p:nvSpPr>
          <p:spPr>
            <a:xfrm>
              <a:off x="3060000" y="4320360"/>
              <a:ext cx="39600" cy="76680"/>
            </a:xfrm>
            <a:custGeom>
              <a:avLst/>
              <a:gdLst/>
              <a:ahLst/>
              <a:rect l="l" t="t" r="r" b="b"/>
              <a:pathLst>
                <a:path w="25" h="53">
                  <a:moveTo>
                    <a:pt x="25" y="0"/>
                  </a:moveTo>
                  <a:lnTo>
                    <a:pt x="15" y="5"/>
                  </a:lnTo>
                  <a:lnTo>
                    <a:pt x="0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880" bIns="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7" name=""/>
            <p:cNvSpPr/>
            <p:nvPr/>
          </p:nvSpPr>
          <p:spPr>
            <a:xfrm>
              <a:off x="3256200" y="4304160"/>
              <a:ext cx="83160" cy="53640"/>
            </a:xfrm>
            <a:custGeom>
              <a:avLst/>
              <a:gdLst/>
              <a:ahLst/>
              <a:rect l="l" t="t" r="r" b="b"/>
              <a:pathLst>
                <a:path w="52" h="37">
                  <a:moveTo>
                    <a:pt x="0" y="37"/>
                  </a:moveTo>
                  <a:lnTo>
                    <a:pt x="11" y="32"/>
                  </a:lnTo>
                  <a:lnTo>
                    <a:pt x="21" y="21"/>
                  </a:lnTo>
                  <a:lnTo>
                    <a:pt x="31" y="5"/>
                  </a:lnTo>
                  <a:lnTo>
                    <a:pt x="5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8" name=""/>
            <p:cNvSpPr/>
            <p:nvPr/>
          </p:nvSpPr>
          <p:spPr>
            <a:xfrm>
              <a:off x="3339360" y="4265280"/>
              <a:ext cx="1440" cy="38880"/>
            </a:xfrm>
            <a:custGeom>
              <a:avLst/>
              <a:gdLst/>
              <a:ahLst/>
              <a:rect l="l" t="t" r="r" b="b"/>
              <a:pathLst>
                <a:path w="0" h="27">
                  <a:moveTo>
                    <a:pt x="0" y="27"/>
                  </a:moveTo>
                  <a:lnTo>
                    <a:pt x="0" y="22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9" name=""/>
            <p:cNvSpPr/>
            <p:nvPr/>
          </p:nvSpPr>
          <p:spPr>
            <a:xfrm>
              <a:off x="3339360" y="4265280"/>
              <a:ext cx="7920" cy="144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0" name=""/>
            <p:cNvSpPr/>
            <p:nvPr/>
          </p:nvSpPr>
          <p:spPr>
            <a:xfrm>
              <a:off x="3347280" y="4227840"/>
              <a:ext cx="25200" cy="37080"/>
            </a:xfrm>
            <a:custGeom>
              <a:avLst/>
              <a:gdLst/>
              <a:ahLst/>
              <a:rect l="l" t="t" r="r" b="b"/>
              <a:pathLst>
                <a:path w="16" h="26">
                  <a:moveTo>
                    <a:pt x="0" y="26"/>
                  </a:moveTo>
                  <a:lnTo>
                    <a:pt x="5" y="21"/>
                  </a:lnTo>
                  <a:lnTo>
                    <a:pt x="11" y="5"/>
                  </a:lnTo>
                  <a:lnTo>
                    <a:pt x="1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1" name=""/>
            <p:cNvSpPr/>
            <p:nvPr/>
          </p:nvSpPr>
          <p:spPr>
            <a:xfrm>
              <a:off x="3372840" y="4174200"/>
              <a:ext cx="73440" cy="5328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0" y="37"/>
                  </a:moveTo>
                  <a:lnTo>
                    <a:pt x="15" y="32"/>
                  </a:lnTo>
                  <a:lnTo>
                    <a:pt x="15" y="32"/>
                  </a:lnTo>
                  <a:lnTo>
                    <a:pt x="10" y="32"/>
                  </a:lnTo>
                  <a:lnTo>
                    <a:pt x="10" y="26"/>
                  </a:lnTo>
                  <a:lnTo>
                    <a:pt x="20" y="26"/>
                  </a:lnTo>
                  <a:lnTo>
                    <a:pt x="36" y="0"/>
                  </a:lnTo>
                  <a:lnTo>
                    <a:pt x="4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480" bIns="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2" name=""/>
            <p:cNvSpPr/>
            <p:nvPr/>
          </p:nvSpPr>
          <p:spPr>
            <a:xfrm>
              <a:off x="3446280" y="417420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3" name=""/>
            <p:cNvSpPr/>
            <p:nvPr/>
          </p:nvSpPr>
          <p:spPr>
            <a:xfrm>
              <a:off x="3462120" y="4166640"/>
              <a:ext cx="17640" cy="21960"/>
            </a:xfrm>
            <a:custGeom>
              <a:avLst/>
              <a:gdLst/>
              <a:ahLst/>
              <a:rect l="l" t="t" r="r" b="b"/>
              <a:pathLst>
                <a:path w="11" h="15">
                  <a:moveTo>
                    <a:pt x="0" y="15"/>
                  </a:moveTo>
                  <a:lnTo>
                    <a:pt x="6" y="10"/>
                  </a:lnTo>
                  <a:lnTo>
                    <a:pt x="11" y="5"/>
                  </a:lnTo>
                  <a:lnTo>
                    <a:pt x="1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4" name=""/>
            <p:cNvSpPr/>
            <p:nvPr/>
          </p:nvSpPr>
          <p:spPr>
            <a:xfrm>
              <a:off x="3479760" y="4111920"/>
              <a:ext cx="48960" cy="54720"/>
            </a:xfrm>
            <a:custGeom>
              <a:avLst/>
              <a:gdLst/>
              <a:ahLst/>
              <a:rect l="l" t="t" r="r" b="b"/>
              <a:pathLst>
                <a:path w="31" h="38">
                  <a:moveTo>
                    <a:pt x="0" y="38"/>
                  </a:moveTo>
                  <a:lnTo>
                    <a:pt x="10" y="38"/>
                  </a:lnTo>
                  <a:lnTo>
                    <a:pt x="3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920" bIns="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5" name=""/>
            <p:cNvSpPr/>
            <p:nvPr/>
          </p:nvSpPr>
          <p:spPr>
            <a:xfrm>
              <a:off x="3529080" y="4111920"/>
              <a:ext cx="99000" cy="1080"/>
            </a:xfrm>
            <a:custGeom>
              <a:avLst/>
              <a:gdLst/>
              <a:ahLst/>
              <a:rect l="l" t="t" r="r" b="b"/>
              <a:pathLst>
                <a:path w="62" h="0">
                  <a:moveTo>
                    <a:pt x="0" y="0"/>
                  </a:moveTo>
                  <a:lnTo>
                    <a:pt x="15" y="0"/>
                  </a:lnTo>
                  <a:lnTo>
                    <a:pt x="41" y="0"/>
                  </a:lnTo>
                  <a:lnTo>
                    <a:pt x="6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6" name=""/>
            <p:cNvSpPr/>
            <p:nvPr/>
          </p:nvSpPr>
          <p:spPr>
            <a:xfrm>
              <a:off x="3628440" y="4111920"/>
              <a:ext cx="31680" cy="22680"/>
            </a:xfrm>
            <a:custGeom>
              <a:avLst/>
              <a:gdLst/>
              <a:ahLst/>
              <a:rect l="l" t="t" r="r" b="b"/>
              <a:pathLst>
                <a:path w="20" h="16">
                  <a:moveTo>
                    <a:pt x="0" y="0"/>
                  </a:moveTo>
                  <a:lnTo>
                    <a:pt x="0" y="6"/>
                  </a:lnTo>
                  <a:lnTo>
                    <a:pt x="5" y="11"/>
                  </a:lnTo>
                  <a:lnTo>
                    <a:pt x="2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120" bIns="-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7" name=""/>
            <p:cNvSpPr/>
            <p:nvPr/>
          </p:nvSpPr>
          <p:spPr>
            <a:xfrm>
              <a:off x="3660120" y="4134960"/>
              <a:ext cx="17280" cy="4644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0"/>
                  </a:moveTo>
                  <a:lnTo>
                    <a:pt x="6" y="11"/>
                  </a:lnTo>
                  <a:lnTo>
                    <a:pt x="11" y="27"/>
                  </a:lnTo>
                  <a:lnTo>
                    <a:pt x="1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8" name=""/>
            <p:cNvSpPr/>
            <p:nvPr/>
          </p:nvSpPr>
          <p:spPr>
            <a:xfrm>
              <a:off x="3380760" y="4166640"/>
              <a:ext cx="296640" cy="76680"/>
            </a:xfrm>
            <a:custGeom>
              <a:avLst/>
              <a:gdLst/>
              <a:ahLst/>
              <a:rect l="l" t="t" r="r" b="b"/>
              <a:pathLst>
                <a:path w="186" h="53">
                  <a:moveTo>
                    <a:pt x="186" y="10"/>
                  </a:moveTo>
                  <a:lnTo>
                    <a:pt x="113" y="5"/>
                  </a:lnTo>
                  <a:lnTo>
                    <a:pt x="103" y="5"/>
                  </a:lnTo>
                  <a:lnTo>
                    <a:pt x="98" y="5"/>
                  </a:lnTo>
                  <a:lnTo>
                    <a:pt x="98" y="15"/>
                  </a:lnTo>
                  <a:lnTo>
                    <a:pt x="88" y="10"/>
                  </a:lnTo>
                  <a:lnTo>
                    <a:pt x="82" y="10"/>
                  </a:lnTo>
                  <a:lnTo>
                    <a:pt x="77" y="0"/>
                  </a:lnTo>
                  <a:lnTo>
                    <a:pt x="62" y="5"/>
                  </a:lnTo>
                  <a:lnTo>
                    <a:pt x="57" y="15"/>
                  </a:lnTo>
                  <a:lnTo>
                    <a:pt x="51" y="21"/>
                  </a:lnTo>
                  <a:lnTo>
                    <a:pt x="51" y="47"/>
                  </a:lnTo>
                  <a:lnTo>
                    <a:pt x="36" y="47"/>
                  </a:lnTo>
                  <a:lnTo>
                    <a:pt x="31" y="53"/>
                  </a:lnTo>
                  <a:lnTo>
                    <a:pt x="21" y="53"/>
                  </a:lnTo>
                  <a:lnTo>
                    <a:pt x="0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880" bIns="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9" name=""/>
            <p:cNvSpPr/>
            <p:nvPr/>
          </p:nvSpPr>
          <p:spPr>
            <a:xfrm>
              <a:off x="3446280" y="4235040"/>
              <a:ext cx="7920" cy="2988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0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0" name=""/>
            <p:cNvSpPr/>
            <p:nvPr/>
          </p:nvSpPr>
          <p:spPr>
            <a:xfrm>
              <a:off x="3446280" y="4265280"/>
              <a:ext cx="1440" cy="864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1" name=""/>
            <p:cNvSpPr/>
            <p:nvPr/>
          </p:nvSpPr>
          <p:spPr>
            <a:xfrm>
              <a:off x="3414240" y="4273920"/>
              <a:ext cx="31680" cy="183600"/>
            </a:xfrm>
            <a:custGeom>
              <a:avLst/>
              <a:gdLst/>
              <a:ahLst/>
              <a:rect l="l" t="t" r="r" b="b"/>
              <a:pathLst>
                <a:path w="20" h="127">
                  <a:moveTo>
                    <a:pt x="20" y="0"/>
                  </a:moveTo>
                  <a:lnTo>
                    <a:pt x="15" y="42"/>
                  </a:lnTo>
                  <a:lnTo>
                    <a:pt x="20" y="85"/>
                  </a:lnTo>
                  <a:lnTo>
                    <a:pt x="0" y="1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2" name=""/>
            <p:cNvSpPr/>
            <p:nvPr/>
          </p:nvSpPr>
          <p:spPr>
            <a:xfrm>
              <a:off x="3347280" y="4457880"/>
              <a:ext cx="66960" cy="15480"/>
            </a:xfrm>
            <a:custGeom>
              <a:avLst/>
              <a:gdLst/>
              <a:ahLst/>
              <a:rect l="l" t="t" r="r" b="b"/>
              <a:pathLst>
                <a:path w="42" h="11">
                  <a:moveTo>
                    <a:pt x="42" y="0"/>
                  </a:moveTo>
                  <a:lnTo>
                    <a:pt x="31" y="5"/>
                  </a:lnTo>
                  <a:lnTo>
                    <a:pt x="16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3" name=""/>
            <p:cNvSpPr/>
            <p:nvPr/>
          </p:nvSpPr>
          <p:spPr>
            <a:xfrm>
              <a:off x="3232080" y="4465080"/>
              <a:ext cx="181800" cy="169200"/>
            </a:xfrm>
            <a:custGeom>
              <a:avLst/>
              <a:gdLst/>
              <a:ahLst/>
              <a:rect l="l" t="t" r="r" b="b"/>
              <a:pathLst>
                <a:path w="114" h="117">
                  <a:moveTo>
                    <a:pt x="108" y="0"/>
                  </a:moveTo>
                  <a:lnTo>
                    <a:pt x="114" y="37"/>
                  </a:lnTo>
                  <a:lnTo>
                    <a:pt x="114" y="69"/>
                  </a:lnTo>
                  <a:lnTo>
                    <a:pt x="88" y="74"/>
                  </a:lnTo>
                  <a:lnTo>
                    <a:pt x="88" y="80"/>
                  </a:lnTo>
                  <a:lnTo>
                    <a:pt x="52" y="117"/>
                  </a:lnTo>
                  <a:lnTo>
                    <a:pt x="41" y="117"/>
                  </a:lnTo>
                  <a:lnTo>
                    <a:pt x="5" y="106"/>
                  </a:lnTo>
                  <a:lnTo>
                    <a:pt x="0" y="10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4" name=""/>
            <p:cNvSpPr/>
            <p:nvPr/>
          </p:nvSpPr>
          <p:spPr>
            <a:xfrm>
              <a:off x="3273840" y="4588200"/>
              <a:ext cx="271080" cy="129960"/>
            </a:xfrm>
            <a:custGeom>
              <a:avLst/>
              <a:gdLst/>
              <a:ahLst/>
              <a:rect l="l" t="t" r="r" b="b"/>
              <a:pathLst>
                <a:path w="170" h="90">
                  <a:moveTo>
                    <a:pt x="57" y="0"/>
                  </a:moveTo>
                  <a:lnTo>
                    <a:pt x="72" y="0"/>
                  </a:lnTo>
                  <a:lnTo>
                    <a:pt x="139" y="0"/>
                  </a:lnTo>
                  <a:lnTo>
                    <a:pt x="165" y="27"/>
                  </a:lnTo>
                  <a:lnTo>
                    <a:pt x="160" y="42"/>
                  </a:lnTo>
                  <a:lnTo>
                    <a:pt x="170" y="42"/>
                  </a:lnTo>
                  <a:lnTo>
                    <a:pt x="160" y="90"/>
                  </a:lnTo>
                  <a:lnTo>
                    <a:pt x="103" y="90"/>
                  </a:lnTo>
                  <a:lnTo>
                    <a:pt x="41" y="58"/>
                  </a:lnTo>
                  <a:lnTo>
                    <a:pt x="20" y="48"/>
                  </a:lnTo>
                  <a:lnTo>
                    <a:pt x="0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5" name=""/>
            <p:cNvSpPr/>
            <p:nvPr/>
          </p:nvSpPr>
          <p:spPr>
            <a:xfrm>
              <a:off x="3537000" y="4120560"/>
              <a:ext cx="7920" cy="46080"/>
            </a:xfrm>
            <a:custGeom>
              <a:avLst/>
              <a:gdLst/>
              <a:ahLst/>
              <a:rect l="l" t="t" r="r" b="b"/>
              <a:pathLst>
                <a:path w="5" h="32">
                  <a:moveTo>
                    <a:pt x="0" y="0"/>
                  </a:moveTo>
                  <a:lnTo>
                    <a:pt x="0" y="10"/>
                  </a:lnTo>
                  <a:lnTo>
                    <a:pt x="0" y="26"/>
                  </a:lnTo>
                  <a:lnTo>
                    <a:pt x="5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6" name=""/>
            <p:cNvSpPr/>
            <p:nvPr/>
          </p:nvSpPr>
          <p:spPr>
            <a:xfrm>
              <a:off x="3537000" y="4166640"/>
              <a:ext cx="15840" cy="44640"/>
            </a:xfrm>
            <a:custGeom>
              <a:avLst/>
              <a:gdLst/>
              <a:ahLst/>
              <a:rect l="l" t="t" r="r" b="b"/>
              <a:pathLst>
                <a:path w="10" h="31">
                  <a:moveTo>
                    <a:pt x="5" y="0"/>
                  </a:moveTo>
                  <a:lnTo>
                    <a:pt x="0" y="21"/>
                  </a:lnTo>
                  <a:lnTo>
                    <a:pt x="10" y="3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7" name=""/>
            <p:cNvSpPr/>
            <p:nvPr/>
          </p:nvSpPr>
          <p:spPr>
            <a:xfrm>
              <a:off x="3552840" y="4211640"/>
              <a:ext cx="67320" cy="23040"/>
            </a:xfrm>
            <a:custGeom>
              <a:avLst/>
              <a:gdLst/>
              <a:ahLst/>
              <a:rect l="l" t="t" r="r" b="b"/>
              <a:pathLst>
                <a:path w="42" h="16">
                  <a:moveTo>
                    <a:pt x="0" y="0"/>
                  </a:moveTo>
                  <a:lnTo>
                    <a:pt x="11" y="6"/>
                  </a:lnTo>
                  <a:lnTo>
                    <a:pt x="31" y="11"/>
                  </a:lnTo>
                  <a:lnTo>
                    <a:pt x="42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8" name=""/>
            <p:cNvSpPr/>
            <p:nvPr/>
          </p:nvSpPr>
          <p:spPr>
            <a:xfrm>
              <a:off x="3620160" y="4235040"/>
              <a:ext cx="39600" cy="15480"/>
            </a:xfrm>
            <a:custGeom>
              <a:avLst/>
              <a:gdLst/>
              <a:ahLst/>
              <a:rect l="l" t="t" r="r" b="b"/>
              <a:pathLst>
                <a:path w="25" h="11">
                  <a:moveTo>
                    <a:pt x="0" y="0"/>
                  </a:moveTo>
                  <a:lnTo>
                    <a:pt x="10" y="0"/>
                  </a:lnTo>
                  <a:lnTo>
                    <a:pt x="20" y="11"/>
                  </a:lnTo>
                  <a:lnTo>
                    <a:pt x="25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9" name=""/>
            <p:cNvSpPr/>
            <p:nvPr/>
          </p:nvSpPr>
          <p:spPr>
            <a:xfrm>
              <a:off x="3660120" y="4250520"/>
              <a:ext cx="66960" cy="230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0" name=""/>
            <p:cNvSpPr/>
            <p:nvPr/>
          </p:nvSpPr>
          <p:spPr>
            <a:xfrm>
              <a:off x="3602520" y="4166640"/>
              <a:ext cx="165960" cy="360360"/>
            </a:xfrm>
            <a:custGeom>
              <a:avLst/>
              <a:gdLst/>
              <a:ahLst/>
              <a:rect l="l" t="t" r="r" b="b"/>
              <a:pathLst>
                <a:path w="104" h="249">
                  <a:moveTo>
                    <a:pt x="5" y="249"/>
                  </a:moveTo>
                  <a:lnTo>
                    <a:pt x="0" y="238"/>
                  </a:lnTo>
                  <a:lnTo>
                    <a:pt x="21" y="217"/>
                  </a:lnTo>
                  <a:lnTo>
                    <a:pt x="104" y="63"/>
                  </a:lnTo>
                  <a:lnTo>
                    <a:pt x="78" y="42"/>
                  </a:lnTo>
                  <a:lnTo>
                    <a:pt x="78" y="5"/>
                  </a:lnTo>
                  <a:lnTo>
                    <a:pt x="8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1" name=""/>
            <p:cNvSpPr/>
            <p:nvPr/>
          </p:nvSpPr>
          <p:spPr>
            <a:xfrm>
              <a:off x="3727080" y="4134960"/>
              <a:ext cx="229680" cy="100080"/>
            </a:xfrm>
            <a:custGeom>
              <a:avLst/>
              <a:gdLst/>
              <a:ahLst/>
              <a:rect l="l" t="t" r="r" b="b"/>
              <a:pathLst>
                <a:path w="144" h="69">
                  <a:moveTo>
                    <a:pt x="0" y="32"/>
                  </a:moveTo>
                  <a:lnTo>
                    <a:pt x="20" y="22"/>
                  </a:lnTo>
                  <a:lnTo>
                    <a:pt x="20" y="43"/>
                  </a:lnTo>
                  <a:lnTo>
                    <a:pt x="36" y="43"/>
                  </a:lnTo>
                  <a:lnTo>
                    <a:pt x="51" y="69"/>
                  </a:lnTo>
                  <a:lnTo>
                    <a:pt x="108" y="6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2" name=""/>
            <p:cNvSpPr/>
            <p:nvPr/>
          </p:nvSpPr>
          <p:spPr>
            <a:xfrm>
              <a:off x="3808440" y="4235040"/>
              <a:ext cx="66960" cy="115200"/>
            </a:xfrm>
            <a:custGeom>
              <a:avLst/>
              <a:gdLst/>
              <a:ahLst/>
              <a:rect l="l" t="t" r="r" b="b"/>
              <a:pathLst>
                <a:path w="42" h="80">
                  <a:moveTo>
                    <a:pt x="0" y="0"/>
                  </a:moveTo>
                  <a:lnTo>
                    <a:pt x="0" y="16"/>
                  </a:lnTo>
                  <a:lnTo>
                    <a:pt x="5" y="21"/>
                  </a:lnTo>
                  <a:lnTo>
                    <a:pt x="5" y="37"/>
                  </a:lnTo>
                  <a:lnTo>
                    <a:pt x="42" y="43"/>
                  </a:lnTo>
                  <a:lnTo>
                    <a:pt x="36" y="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3" name=""/>
            <p:cNvSpPr/>
            <p:nvPr/>
          </p:nvSpPr>
          <p:spPr>
            <a:xfrm>
              <a:off x="3727080" y="4220640"/>
              <a:ext cx="81360" cy="37080"/>
            </a:xfrm>
            <a:custGeom>
              <a:avLst/>
              <a:gdLst/>
              <a:ahLst/>
              <a:rect l="l" t="t" r="r" b="b"/>
              <a:pathLst>
                <a:path w="51" h="26">
                  <a:moveTo>
                    <a:pt x="51" y="26"/>
                  </a:moveTo>
                  <a:lnTo>
                    <a:pt x="36" y="21"/>
                  </a:lnTo>
                  <a:lnTo>
                    <a:pt x="31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4" name=""/>
            <p:cNvSpPr/>
            <p:nvPr/>
          </p:nvSpPr>
          <p:spPr>
            <a:xfrm>
              <a:off x="3511800" y="4197240"/>
              <a:ext cx="157680" cy="420840"/>
            </a:xfrm>
            <a:custGeom>
              <a:avLst/>
              <a:gdLst/>
              <a:ahLst/>
              <a:rect l="l" t="t" r="r" b="b"/>
              <a:pathLst>
                <a:path w="99" h="291">
                  <a:moveTo>
                    <a:pt x="16" y="0"/>
                  </a:moveTo>
                  <a:lnTo>
                    <a:pt x="0" y="47"/>
                  </a:lnTo>
                  <a:lnTo>
                    <a:pt x="26" y="90"/>
                  </a:lnTo>
                  <a:lnTo>
                    <a:pt x="21" y="111"/>
                  </a:lnTo>
                  <a:lnTo>
                    <a:pt x="21" y="132"/>
                  </a:lnTo>
                  <a:lnTo>
                    <a:pt x="21" y="143"/>
                  </a:lnTo>
                  <a:lnTo>
                    <a:pt x="88" y="291"/>
                  </a:lnTo>
                  <a:lnTo>
                    <a:pt x="88" y="270"/>
                  </a:lnTo>
                  <a:lnTo>
                    <a:pt x="99" y="27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5" name=""/>
            <p:cNvSpPr/>
            <p:nvPr/>
          </p:nvSpPr>
          <p:spPr>
            <a:xfrm flipV="1">
              <a:off x="3552840" y="4320360"/>
              <a:ext cx="91080" cy="72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6" name=""/>
            <p:cNvSpPr/>
            <p:nvPr/>
          </p:nvSpPr>
          <p:spPr>
            <a:xfrm>
              <a:off x="3644280" y="4320360"/>
              <a:ext cx="48960" cy="7200"/>
            </a:xfrm>
            <a:custGeom>
              <a:avLst/>
              <a:gdLst/>
              <a:ahLst/>
              <a:rect l="l" t="t" r="r" b="b"/>
              <a:pathLst>
                <a:path w="31" h="5">
                  <a:moveTo>
                    <a:pt x="0" y="0"/>
                  </a:moveTo>
                  <a:lnTo>
                    <a:pt x="5" y="5"/>
                  </a:lnTo>
                  <a:lnTo>
                    <a:pt x="16" y="5"/>
                  </a:lnTo>
                  <a:lnTo>
                    <a:pt x="31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7" name=""/>
            <p:cNvSpPr/>
            <p:nvPr/>
          </p:nvSpPr>
          <p:spPr>
            <a:xfrm>
              <a:off x="3693600" y="4281120"/>
              <a:ext cx="33480" cy="46080"/>
            </a:xfrm>
            <a:custGeom>
              <a:avLst/>
              <a:gdLst/>
              <a:ahLst/>
              <a:rect l="l" t="t" r="r" b="b"/>
              <a:pathLst>
                <a:path w="21" h="32">
                  <a:moveTo>
                    <a:pt x="0" y="32"/>
                  </a:moveTo>
                  <a:lnTo>
                    <a:pt x="10" y="27"/>
                  </a:lnTo>
                  <a:lnTo>
                    <a:pt x="16" y="16"/>
                  </a:lnTo>
                  <a:lnTo>
                    <a:pt x="21" y="5"/>
                  </a:lnTo>
                  <a:lnTo>
                    <a:pt x="21" y="0"/>
                  </a:lnTo>
                  <a:lnTo>
                    <a:pt x="2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8" name=""/>
            <p:cNvSpPr/>
            <p:nvPr/>
          </p:nvSpPr>
          <p:spPr>
            <a:xfrm>
              <a:off x="3644280" y="4258080"/>
              <a:ext cx="82800" cy="23040"/>
            </a:xfrm>
            <a:custGeom>
              <a:avLst/>
              <a:gdLst/>
              <a:ahLst/>
              <a:rect l="l" t="t" r="r" b="b"/>
              <a:pathLst>
                <a:path w="52" h="16">
                  <a:moveTo>
                    <a:pt x="52" y="16"/>
                  </a:moveTo>
                  <a:lnTo>
                    <a:pt x="41" y="16"/>
                  </a:lnTo>
                  <a:lnTo>
                    <a:pt x="16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9" name=""/>
            <p:cNvSpPr/>
            <p:nvPr/>
          </p:nvSpPr>
          <p:spPr>
            <a:xfrm>
              <a:off x="3511800" y="4250520"/>
              <a:ext cx="132480" cy="14400"/>
            </a:xfrm>
            <a:custGeom>
              <a:avLst/>
              <a:gdLst/>
              <a:ahLst/>
              <a:rect l="l" t="t" r="r" b="b"/>
              <a:pathLst>
                <a:path w="83" h="10">
                  <a:moveTo>
                    <a:pt x="83" y="5"/>
                  </a:moveTo>
                  <a:lnTo>
                    <a:pt x="57" y="10"/>
                  </a:lnTo>
                  <a:lnTo>
                    <a:pt x="52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0" name=""/>
            <p:cNvSpPr/>
            <p:nvPr/>
          </p:nvSpPr>
          <p:spPr>
            <a:xfrm>
              <a:off x="3446280" y="4288320"/>
              <a:ext cx="90720" cy="61920"/>
            </a:xfrm>
            <a:custGeom>
              <a:avLst/>
              <a:gdLst/>
              <a:ahLst/>
              <a:rect l="l" t="t" r="r" b="b"/>
              <a:pathLst>
                <a:path w="57" h="43">
                  <a:moveTo>
                    <a:pt x="57" y="43"/>
                  </a:moveTo>
                  <a:lnTo>
                    <a:pt x="47" y="43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1" name=""/>
            <p:cNvSpPr/>
            <p:nvPr/>
          </p:nvSpPr>
          <p:spPr>
            <a:xfrm>
              <a:off x="3339360" y="4288320"/>
              <a:ext cx="106560" cy="8280"/>
            </a:xfrm>
            <a:custGeom>
              <a:avLst/>
              <a:gdLst/>
              <a:ahLst/>
              <a:rect l="l" t="t" r="r" b="b"/>
              <a:pathLst>
                <a:path w="67" h="6">
                  <a:moveTo>
                    <a:pt x="67" y="0"/>
                  </a:moveTo>
                  <a:lnTo>
                    <a:pt x="52" y="0"/>
                  </a:lnTo>
                  <a:lnTo>
                    <a:pt x="26" y="0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2" name=""/>
            <p:cNvSpPr/>
            <p:nvPr/>
          </p:nvSpPr>
          <p:spPr>
            <a:xfrm>
              <a:off x="3446280" y="4404240"/>
              <a:ext cx="98640" cy="60480"/>
            </a:xfrm>
            <a:custGeom>
              <a:avLst/>
              <a:gdLst/>
              <a:ahLst/>
              <a:rect l="l" t="t" r="r" b="b"/>
              <a:pathLst>
                <a:path w="62" h="42">
                  <a:moveTo>
                    <a:pt x="0" y="0"/>
                  </a:moveTo>
                  <a:lnTo>
                    <a:pt x="62" y="0"/>
                  </a:lnTo>
                  <a:lnTo>
                    <a:pt x="47" y="26"/>
                  </a:lnTo>
                  <a:lnTo>
                    <a:pt x="41" y="16"/>
                  </a:lnTo>
                  <a:lnTo>
                    <a:pt x="2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3" name=""/>
            <p:cNvSpPr/>
            <p:nvPr/>
          </p:nvSpPr>
          <p:spPr>
            <a:xfrm>
              <a:off x="3521160" y="4441680"/>
              <a:ext cx="180360" cy="129960"/>
            </a:xfrm>
            <a:custGeom>
              <a:avLst/>
              <a:gdLst/>
              <a:ahLst/>
              <a:rect l="l" t="t" r="r" b="b"/>
              <a:pathLst>
                <a:path w="113" h="90">
                  <a:moveTo>
                    <a:pt x="0" y="0"/>
                  </a:moveTo>
                  <a:lnTo>
                    <a:pt x="25" y="37"/>
                  </a:lnTo>
                  <a:lnTo>
                    <a:pt x="46" y="27"/>
                  </a:lnTo>
                  <a:lnTo>
                    <a:pt x="98" y="69"/>
                  </a:lnTo>
                  <a:lnTo>
                    <a:pt x="113" y="75"/>
                  </a:lnTo>
                  <a:lnTo>
                    <a:pt x="113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4" name=""/>
            <p:cNvSpPr/>
            <p:nvPr/>
          </p:nvSpPr>
          <p:spPr>
            <a:xfrm>
              <a:off x="3620160" y="4564800"/>
              <a:ext cx="122400" cy="23040"/>
            </a:xfrm>
            <a:custGeom>
              <a:avLst/>
              <a:gdLst/>
              <a:ahLst/>
              <a:rect l="l" t="t" r="r" b="b"/>
              <a:pathLst>
                <a:path w="77" h="16">
                  <a:moveTo>
                    <a:pt x="77" y="16"/>
                  </a:moveTo>
                  <a:lnTo>
                    <a:pt x="62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5" name=""/>
            <p:cNvSpPr/>
            <p:nvPr/>
          </p:nvSpPr>
          <p:spPr>
            <a:xfrm>
              <a:off x="3677400" y="4595400"/>
              <a:ext cx="1800" cy="82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6" name=""/>
            <p:cNvSpPr/>
            <p:nvPr/>
          </p:nvSpPr>
          <p:spPr>
            <a:xfrm>
              <a:off x="3660120" y="4603680"/>
              <a:ext cx="17280" cy="1440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11" y="0"/>
                  </a:moveTo>
                  <a:lnTo>
                    <a:pt x="11" y="0"/>
                  </a:lnTo>
                  <a:lnTo>
                    <a:pt x="6" y="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7" name=""/>
            <p:cNvSpPr/>
            <p:nvPr/>
          </p:nvSpPr>
          <p:spPr>
            <a:xfrm>
              <a:off x="3727080" y="4488120"/>
              <a:ext cx="89280" cy="46440"/>
            </a:xfrm>
            <a:custGeom>
              <a:avLst/>
              <a:gdLst/>
              <a:ahLst/>
              <a:rect l="l" t="t" r="r" b="b"/>
              <a:pathLst>
                <a:path w="56" h="32">
                  <a:moveTo>
                    <a:pt x="0" y="0"/>
                  </a:moveTo>
                  <a:lnTo>
                    <a:pt x="20" y="11"/>
                  </a:lnTo>
                  <a:lnTo>
                    <a:pt x="56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8" name=""/>
            <p:cNvSpPr/>
            <p:nvPr/>
          </p:nvSpPr>
          <p:spPr>
            <a:xfrm>
              <a:off x="3816360" y="4534560"/>
              <a:ext cx="17640" cy="4608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0"/>
                  </a:moveTo>
                  <a:lnTo>
                    <a:pt x="0" y="11"/>
                  </a:lnTo>
                  <a:lnTo>
                    <a:pt x="0" y="21"/>
                  </a:lnTo>
                  <a:lnTo>
                    <a:pt x="1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9" name=""/>
            <p:cNvSpPr/>
            <p:nvPr/>
          </p:nvSpPr>
          <p:spPr>
            <a:xfrm>
              <a:off x="3834360" y="4557600"/>
              <a:ext cx="23760" cy="2304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16"/>
                  </a:moveTo>
                  <a:lnTo>
                    <a:pt x="0" y="1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0" name=""/>
            <p:cNvSpPr/>
            <p:nvPr/>
          </p:nvSpPr>
          <p:spPr>
            <a:xfrm>
              <a:off x="3858120" y="4518360"/>
              <a:ext cx="66960" cy="46080"/>
            </a:xfrm>
            <a:custGeom>
              <a:avLst/>
              <a:gdLst/>
              <a:ahLst/>
              <a:rect l="l" t="t" r="r" b="b"/>
              <a:pathLst>
                <a:path w="42" h="32">
                  <a:moveTo>
                    <a:pt x="0" y="27"/>
                  </a:moveTo>
                  <a:lnTo>
                    <a:pt x="16" y="32"/>
                  </a:lnTo>
                  <a:lnTo>
                    <a:pt x="42" y="32"/>
                  </a:lnTo>
                  <a:lnTo>
                    <a:pt x="42" y="0"/>
                  </a:lnTo>
                  <a:lnTo>
                    <a:pt x="2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1" name=""/>
            <p:cNvSpPr/>
            <p:nvPr/>
          </p:nvSpPr>
          <p:spPr>
            <a:xfrm>
              <a:off x="3216240" y="4657320"/>
              <a:ext cx="89280" cy="68040"/>
            </a:xfrm>
            <a:custGeom>
              <a:avLst/>
              <a:gdLst/>
              <a:ahLst/>
              <a:rect l="l" t="t" r="r" b="b"/>
              <a:pathLst>
                <a:path w="56" h="47">
                  <a:moveTo>
                    <a:pt x="51" y="0"/>
                  </a:moveTo>
                  <a:lnTo>
                    <a:pt x="56" y="10"/>
                  </a:lnTo>
                  <a:lnTo>
                    <a:pt x="0" y="4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2" name=""/>
            <p:cNvSpPr/>
            <p:nvPr/>
          </p:nvSpPr>
          <p:spPr>
            <a:xfrm>
              <a:off x="3273840" y="4695120"/>
              <a:ext cx="156240" cy="368640"/>
            </a:xfrm>
            <a:custGeom>
              <a:avLst/>
              <a:gdLst/>
              <a:ahLst/>
              <a:rect l="l" t="t" r="r" b="b"/>
              <a:pathLst>
                <a:path w="98" h="255">
                  <a:moveTo>
                    <a:pt x="0" y="0"/>
                  </a:moveTo>
                  <a:lnTo>
                    <a:pt x="46" y="64"/>
                  </a:lnTo>
                  <a:lnTo>
                    <a:pt x="51" y="85"/>
                  </a:lnTo>
                  <a:lnTo>
                    <a:pt x="72" y="117"/>
                  </a:lnTo>
                  <a:lnTo>
                    <a:pt x="72" y="127"/>
                  </a:lnTo>
                  <a:lnTo>
                    <a:pt x="67" y="143"/>
                  </a:lnTo>
                  <a:lnTo>
                    <a:pt x="82" y="218"/>
                  </a:lnTo>
                  <a:lnTo>
                    <a:pt x="93" y="218"/>
                  </a:lnTo>
                  <a:lnTo>
                    <a:pt x="98" y="25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3" name=""/>
            <p:cNvSpPr/>
            <p:nvPr/>
          </p:nvSpPr>
          <p:spPr>
            <a:xfrm>
              <a:off x="3339360" y="4764600"/>
              <a:ext cx="114480" cy="259920"/>
            </a:xfrm>
            <a:custGeom>
              <a:avLst/>
              <a:gdLst/>
              <a:ahLst/>
              <a:rect l="l" t="t" r="r" b="b"/>
              <a:pathLst>
                <a:path w="72" h="180">
                  <a:moveTo>
                    <a:pt x="5" y="180"/>
                  </a:moveTo>
                  <a:lnTo>
                    <a:pt x="0" y="117"/>
                  </a:lnTo>
                  <a:lnTo>
                    <a:pt x="0" y="101"/>
                  </a:lnTo>
                  <a:lnTo>
                    <a:pt x="10" y="85"/>
                  </a:lnTo>
                  <a:lnTo>
                    <a:pt x="10" y="64"/>
                  </a:lnTo>
                  <a:lnTo>
                    <a:pt x="31" y="69"/>
                  </a:lnTo>
                  <a:lnTo>
                    <a:pt x="41" y="32"/>
                  </a:lnTo>
                  <a:lnTo>
                    <a:pt x="47" y="26"/>
                  </a:lnTo>
                  <a:lnTo>
                    <a:pt x="7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4" name=""/>
            <p:cNvSpPr/>
            <p:nvPr/>
          </p:nvSpPr>
          <p:spPr>
            <a:xfrm>
              <a:off x="3454200" y="4734000"/>
              <a:ext cx="41400" cy="30240"/>
            </a:xfrm>
            <a:custGeom>
              <a:avLst/>
              <a:gdLst/>
              <a:ahLst/>
              <a:rect l="l" t="t" r="r" b="b"/>
              <a:pathLst>
                <a:path w="26" h="21">
                  <a:moveTo>
                    <a:pt x="0" y="21"/>
                  </a:moveTo>
                  <a:lnTo>
                    <a:pt x="0" y="16"/>
                  </a:lnTo>
                  <a:lnTo>
                    <a:pt x="5" y="10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5" name=""/>
            <p:cNvSpPr/>
            <p:nvPr/>
          </p:nvSpPr>
          <p:spPr>
            <a:xfrm>
              <a:off x="3495600" y="4718520"/>
              <a:ext cx="41040" cy="1548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0" y="11"/>
                  </a:moveTo>
                  <a:lnTo>
                    <a:pt x="5" y="11"/>
                  </a:lnTo>
                  <a:lnTo>
                    <a:pt x="16" y="0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6" name=""/>
            <p:cNvSpPr/>
            <p:nvPr/>
          </p:nvSpPr>
          <p:spPr>
            <a:xfrm>
              <a:off x="3537000" y="4618440"/>
              <a:ext cx="148320" cy="115560"/>
            </a:xfrm>
            <a:custGeom>
              <a:avLst/>
              <a:gdLst/>
              <a:ahLst/>
              <a:rect l="l" t="t" r="r" b="b"/>
              <a:pathLst>
                <a:path w="93" h="80">
                  <a:moveTo>
                    <a:pt x="0" y="69"/>
                  </a:moveTo>
                  <a:lnTo>
                    <a:pt x="10" y="69"/>
                  </a:lnTo>
                  <a:lnTo>
                    <a:pt x="21" y="80"/>
                  </a:lnTo>
                  <a:lnTo>
                    <a:pt x="31" y="80"/>
                  </a:lnTo>
                  <a:lnTo>
                    <a:pt x="67" y="37"/>
                  </a:lnTo>
                  <a:lnTo>
                    <a:pt x="83" y="32"/>
                  </a:lnTo>
                  <a:lnTo>
                    <a:pt x="83" y="37"/>
                  </a:lnTo>
                  <a:lnTo>
                    <a:pt x="93" y="37"/>
                  </a:lnTo>
                  <a:lnTo>
                    <a:pt x="93" y="27"/>
                  </a:lnTo>
                  <a:lnTo>
                    <a:pt x="88" y="6"/>
                  </a:lnTo>
                  <a:lnTo>
                    <a:pt x="7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7" name=""/>
            <p:cNvSpPr/>
            <p:nvPr/>
          </p:nvSpPr>
          <p:spPr>
            <a:xfrm flipV="1">
              <a:off x="3380760" y="4780080"/>
              <a:ext cx="7920" cy="766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880" bIns="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8" name=""/>
            <p:cNvSpPr/>
            <p:nvPr/>
          </p:nvSpPr>
          <p:spPr>
            <a:xfrm>
              <a:off x="3388680" y="4757400"/>
              <a:ext cx="15840" cy="2268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16"/>
                  </a:moveTo>
                  <a:lnTo>
                    <a:pt x="0" y="10"/>
                  </a:lnTo>
                  <a:lnTo>
                    <a:pt x="0" y="10"/>
                  </a:lnTo>
                  <a:lnTo>
                    <a:pt x="1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120" bIns="-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9" name=""/>
            <p:cNvSpPr/>
            <p:nvPr/>
          </p:nvSpPr>
          <p:spPr>
            <a:xfrm>
              <a:off x="3297600" y="2961360"/>
              <a:ext cx="304560" cy="192600"/>
            </a:xfrm>
            <a:custGeom>
              <a:avLst/>
              <a:gdLst/>
              <a:ahLst/>
              <a:rect l="l" t="t" r="r" b="b"/>
              <a:pathLst>
                <a:path w="191" h="133">
                  <a:moveTo>
                    <a:pt x="0" y="0"/>
                  </a:moveTo>
                  <a:lnTo>
                    <a:pt x="73" y="128"/>
                  </a:lnTo>
                  <a:lnTo>
                    <a:pt x="83" y="133"/>
                  </a:lnTo>
                  <a:lnTo>
                    <a:pt x="83" y="64"/>
                  </a:lnTo>
                  <a:lnTo>
                    <a:pt x="114" y="27"/>
                  </a:lnTo>
                  <a:lnTo>
                    <a:pt x="134" y="11"/>
                  </a:lnTo>
                  <a:lnTo>
                    <a:pt x="191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0" name=""/>
            <p:cNvSpPr/>
            <p:nvPr/>
          </p:nvSpPr>
          <p:spPr>
            <a:xfrm>
              <a:off x="3430080" y="3007440"/>
              <a:ext cx="930600" cy="76680"/>
            </a:xfrm>
            <a:custGeom>
              <a:avLst/>
              <a:gdLst/>
              <a:ahLst/>
              <a:rect l="l" t="t" r="r" b="b"/>
              <a:pathLst>
                <a:path w="583" h="53">
                  <a:moveTo>
                    <a:pt x="0" y="32"/>
                  </a:moveTo>
                  <a:lnTo>
                    <a:pt x="26" y="27"/>
                  </a:lnTo>
                  <a:lnTo>
                    <a:pt x="46" y="0"/>
                  </a:lnTo>
                  <a:lnTo>
                    <a:pt x="175" y="11"/>
                  </a:lnTo>
                  <a:lnTo>
                    <a:pt x="175" y="32"/>
                  </a:lnTo>
                  <a:lnTo>
                    <a:pt x="191" y="37"/>
                  </a:lnTo>
                  <a:lnTo>
                    <a:pt x="191" y="53"/>
                  </a:lnTo>
                  <a:lnTo>
                    <a:pt x="330" y="43"/>
                  </a:lnTo>
                  <a:lnTo>
                    <a:pt x="423" y="43"/>
                  </a:lnTo>
                  <a:lnTo>
                    <a:pt x="480" y="32"/>
                  </a:lnTo>
                  <a:lnTo>
                    <a:pt x="485" y="21"/>
                  </a:lnTo>
                  <a:lnTo>
                    <a:pt x="537" y="16"/>
                  </a:lnTo>
                  <a:lnTo>
                    <a:pt x="583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880" bIns="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1" name=""/>
            <p:cNvSpPr/>
            <p:nvPr/>
          </p:nvSpPr>
          <p:spPr>
            <a:xfrm>
              <a:off x="4970520" y="3260880"/>
              <a:ext cx="41400" cy="1548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26" y="0"/>
                  </a:moveTo>
                  <a:lnTo>
                    <a:pt x="21" y="11"/>
                  </a:lnTo>
                  <a:lnTo>
                    <a:pt x="11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2" name=""/>
            <p:cNvSpPr/>
            <p:nvPr/>
          </p:nvSpPr>
          <p:spPr>
            <a:xfrm>
              <a:off x="4443840" y="3260880"/>
              <a:ext cx="41400" cy="115560"/>
            </a:xfrm>
            <a:custGeom>
              <a:avLst/>
              <a:gdLst/>
              <a:ahLst/>
              <a:rect l="l" t="t" r="r" b="b"/>
              <a:pathLst>
                <a:path w="26" h="80">
                  <a:moveTo>
                    <a:pt x="0" y="43"/>
                  </a:moveTo>
                  <a:lnTo>
                    <a:pt x="5" y="48"/>
                  </a:lnTo>
                  <a:lnTo>
                    <a:pt x="20" y="80"/>
                  </a:lnTo>
                  <a:lnTo>
                    <a:pt x="15" y="43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3" name=""/>
            <p:cNvSpPr/>
            <p:nvPr/>
          </p:nvSpPr>
          <p:spPr>
            <a:xfrm>
              <a:off x="4608360" y="3253680"/>
              <a:ext cx="75240" cy="91080"/>
            </a:xfrm>
            <a:custGeom>
              <a:avLst/>
              <a:gdLst/>
              <a:ahLst/>
              <a:rect l="l" t="t" r="r" b="b"/>
              <a:pathLst>
                <a:path w="47" h="63">
                  <a:moveTo>
                    <a:pt x="47" y="26"/>
                  </a:moveTo>
                  <a:lnTo>
                    <a:pt x="47" y="37"/>
                  </a:lnTo>
                  <a:lnTo>
                    <a:pt x="21" y="53"/>
                  </a:lnTo>
                  <a:lnTo>
                    <a:pt x="10" y="63"/>
                  </a:lnTo>
                  <a:lnTo>
                    <a:pt x="5" y="48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280" bIns="44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4" name=""/>
            <p:cNvSpPr/>
            <p:nvPr/>
          </p:nvSpPr>
          <p:spPr>
            <a:xfrm>
              <a:off x="4641840" y="3268080"/>
              <a:ext cx="198000" cy="92520"/>
            </a:xfrm>
            <a:custGeom>
              <a:avLst/>
              <a:gdLst/>
              <a:ahLst/>
              <a:rect l="l" t="t" r="r" b="b"/>
              <a:pathLst>
                <a:path w="124" h="64">
                  <a:moveTo>
                    <a:pt x="15" y="11"/>
                  </a:moveTo>
                  <a:lnTo>
                    <a:pt x="26" y="22"/>
                  </a:lnTo>
                  <a:lnTo>
                    <a:pt x="31" y="16"/>
                  </a:lnTo>
                  <a:lnTo>
                    <a:pt x="36" y="6"/>
                  </a:lnTo>
                  <a:lnTo>
                    <a:pt x="62" y="0"/>
                  </a:lnTo>
                  <a:lnTo>
                    <a:pt x="67" y="32"/>
                  </a:lnTo>
                  <a:lnTo>
                    <a:pt x="57" y="43"/>
                  </a:lnTo>
                  <a:lnTo>
                    <a:pt x="20" y="64"/>
                  </a:lnTo>
                  <a:lnTo>
                    <a:pt x="5" y="64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20" y="38"/>
                  </a:lnTo>
                  <a:lnTo>
                    <a:pt x="31" y="32"/>
                  </a:lnTo>
                  <a:lnTo>
                    <a:pt x="57" y="27"/>
                  </a:lnTo>
                  <a:lnTo>
                    <a:pt x="82" y="22"/>
                  </a:lnTo>
                  <a:lnTo>
                    <a:pt x="98" y="16"/>
                  </a:lnTo>
                  <a:lnTo>
                    <a:pt x="108" y="16"/>
                  </a:lnTo>
                  <a:lnTo>
                    <a:pt x="118" y="11"/>
                  </a:lnTo>
                  <a:lnTo>
                    <a:pt x="124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5" name=""/>
            <p:cNvSpPr/>
            <p:nvPr/>
          </p:nvSpPr>
          <p:spPr>
            <a:xfrm>
              <a:off x="4683600" y="3084120"/>
              <a:ext cx="56880" cy="215280"/>
            </a:xfrm>
            <a:custGeom>
              <a:avLst/>
              <a:gdLst/>
              <a:ahLst/>
              <a:rect l="l" t="t" r="r" b="b"/>
              <a:pathLst>
                <a:path w="36" h="149">
                  <a:moveTo>
                    <a:pt x="0" y="149"/>
                  </a:moveTo>
                  <a:lnTo>
                    <a:pt x="10" y="133"/>
                  </a:lnTo>
                  <a:lnTo>
                    <a:pt x="5" y="122"/>
                  </a:lnTo>
                  <a:lnTo>
                    <a:pt x="20" y="112"/>
                  </a:lnTo>
                  <a:lnTo>
                    <a:pt x="15" y="101"/>
                  </a:lnTo>
                  <a:lnTo>
                    <a:pt x="15" y="74"/>
                  </a:lnTo>
                  <a:lnTo>
                    <a:pt x="31" y="69"/>
                  </a:lnTo>
                  <a:lnTo>
                    <a:pt x="36" y="59"/>
                  </a:lnTo>
                  <a:lnTo>
                    <a:pt x="31" y="32"/>
                  </a:lnTo>
                  <a:lnTo>
                    <a:pt x="20" y="16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6" name=""/>
            <p:cNvSpPr/>
            <p:nvPr/>
          </p:nvSpPr>
          <p:spPr>
            <a:xfrm>
              <a:off x="4988520" y="3200040"/>
              <a:ext cx="336600" cy="213840"/>
            </a:xfrm>
            <a:custGeom>
              <a:avLst/>
              <a:gdLst/>
              <a:ahLst/>
              <a:rect l="l" t="t" r="r" b="b"/>
              <a:pathLst>
                <a:path w="211" h="148">
                  <a:moveTo>
                    <a:pt x="5" y="0"/>
                  </a:moveTo>
                  <a:lnTo>
                    <a:pt x="0" y="26"/>
                  </a:lnTo>
                  <a:lnTo>
                    <a:pt x="0" y="47"/>
                  </a:lnTo>
                  <a:lnTo>
                    <a:pt x="5" y="47"/>
                  </a:lnTo>
                  <a:lnTo>
                    <a:pt x="31" y="69"/>
                  </a:lnTo>
                  <a:lnTo>
                    <a:pt x="46" y="85"/>
                  </a:lnTo>
                  <a:lnTo>
                    <a:pt x="51" y="100"/>
                  </a:lnTo>
                  <a:lnTo>
                    <a:pt x="51" y="111"/>
                  </a:lnTo>
                  <a:lnTo>
                    <a:pt x="82" y="132"/>
                  </a:lnTo>
                  <a:lnTo>
                    <a:pt x="98" y="148"/>
                  </a:lnTo>
                  <a:lnTo>
                    <a:pt x="134" y="143"/>
                  </a:lnTo>
                  <a:lnTo>
                    <a:pt x="144" y="143"/>
                  </a:lnTo>
                  <a:lnTo>
                    <a:pt x="160" y="138"/>
                  </a:lnTo>
                  <a:lnTo>
                    <a:pt x="175" y="138"/>
                  </a:lnTo>
                  <a:lnTo>
                    <a:pt x="196" y="138"/>
                  </a:lnTo>
                  <a:lnTo>
                    <a:pt x="206" y="138"/>
                  </a:lnTo>
                  <a:lnTo>
                    <a:pt x="211" y="127"/>
                  </a:lnTo>
                  <a:lnTo>
                    <a:pt x="211" y="1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7" name=""/>
            <p:cNvSpPr/>
            <p:nvPr/>
          </p:nvSpPr>
          <p:spPr>
            <a:xfrm>
              <a:off x="4756680" y="3207240"/>
              <a:ext cx="83160" cy="122760"/>
            </a:xfrm>
            <a:custGeom>
              <a:avLst/>
              <a:gdLst/>
              <a:ahLst/>
              <a:rect l="l" t="t" r="r" b="b"/>
              <a:pathLst>
                <a:path w="52" h="85">
                  <a:moveTo>
                    <a:pt x="52" y="0"/>
                  </a:moveTo>
                  <a:lnTo>
                    <a:pt x="36" y="48"/>
                  </a:lnTo>
                  <a:lnTo>
                    <a:pt x="31" y="85"/>
                  </a:lnTo>
                  <a:lnTo>
                    <a:pt x="26" y="58"/>
                  </a:lnTo>
                  <a:lnTo>
                    <a:pt x="5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8" name=""/>
            <p:cNvSpPr/>
            <p:nvPr/>
          </p:nvSpPr>
          <p:spPr>
            <a:xfrm>
              <a:off x="4699440" y="3276720"/>
              <a:ext cx="239040" cy="68040"/>
            </a:xfrm>
            <a:custGeom>
              <a:avLst/>
              <a:gdLst/>
              <a:ahLst/>
              <a:rect l="l" t="t" r="r" b="b"/>
              <a:pathLst>
                <a:path w="150" h="47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0" y="21"/>
                  </a:lnTo>
                  <a:lnTo>
                    <a:pt x="21" y="47"/>
                  </a:lnTo>
                  <a:lnTo>
                    <a:pt x="36" y="47"/>
                  </a:lnTo>
                  <a:lnTo>
                    <a:pt x="31" y="26"/>
                  </a:lnTo>
                  <a:lnTo>
                    <a:pt x="93" y="10"/>
                  </a:lnTo>
                  <a:lnTo>
                    <a:pt x="119" y="0"/>
                  </a:lnTo>
                  <a:lnTo>
                    <a:pt x="139" y="0"/>
                  </a:lnTo>
                  <a:lnTo>
                    <a:pt x="15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9" name=""/>
            <p:cNvSpPr/>
            <p:nvPr/>
          </p:nvSpPr>
          <p:spPr>
            <a:xfrm>
              <a:off x="4856040" y="3276720"/>
              <a:ext cx="33120" cy="46440"/>
            </a:xfrm>
            <a:custGeom>
              <a:avLst/>
              <a:gdLst/>
              <a:ahLst/>
              <a:rect l="l" t="t" r="r" b="b"/>
              <a:pathLst>
                <a:path w="21" h="32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21" y="21"/>
                  </a:lnTo>
                  <a:lnTo>
                    <a:pt x="2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0" name=""/>
            <p:cNvSpPr/>
            <p:nvPr/>
          </p:nvSpPr>
          <p:spPr>
            <a:xfrm>
              <a:off x="4608360" y="3323160"/>
              <a:ext cx="288720" cy="53280"/>
            </a:xfrm>
            <a:custGeom>
              <a:avLst/>
              <a:gdLst/>
              <a:ahLst/>
              <a:rect l="l" t="t" r="r" b="b"/>
              <a:pathLst>
                <a:path w="181" h="37">
                  <a:moveTo>
                    <a:pt x="176" y="0"/>
                  </a:moveTo>
                  <a:lnTo>
                    <a:pt x="181" y="5"/>
                  </a:lnTo>
                  <a:lnTo>
                    <a:pt x="155" y="10"/>
                  </a:lnTo>
                  <a:lnTo>
                    <a:pt x="124" y="15"/>
                  </a:lnTo>
                  <a:lnTo>
                    <a:pt x="98" y="26"/>
                  </a:lnTo>
                  <a:lnTo>
                    <a:pt x="67" y="31"/>
                  </a:lnTo>
                  <a:lnTo>
                    <a:pt x="41" y="37"/>
                  </a:lnTo>
                  <a:lnTo>
                    <a:pt x="21" y="31"/>
                  </a:lnTo>
                  <a:lnTo>
                    <a:pt x="5" y="31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480" bIns="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1" name=""/>
            <p:cNvSpPr/>
            <p:nvPr/>
          </p:nvSpPr>
          <p:spPr>
            <a:xfrm>
              <a:off x="4180320" y="3237480"/>
              <a:ext cx="247320" cy="122760"/>
            </a:xfrm>
            <a:custGeom>
              <a:avLst/>
              <a:gdLst/>
              <a:ahLst/>
              <a:rect l="l" t="t" r="r" b="b"/>
              <a:pathLst>
                <a:path w="155" h="85">
                  <a:moveTo>
                    <a:pt x="0" y="85"/>
                  </a:moveTo>
                  <a:lnTo>
                    <a:pt x="31" y="74"/>
                  </a:lnTo>
                  <a:lnTo>
                    <a:pt x="87" y="59"/>
                  </a:lnTo>
                  <a:lnTo>
                    <a:pt x="155" y="59"/>
                  </a:lnTo>
                  <a:lnTo>
                    <a:pt x="155" y="43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2" name=""/>
            <p:cNvSpPr/>
            <p:nvPr/>
          </p:nvSpPr>
          <p:spPr>
            <a:xfrm>
              <a:off x="5054040" y="3184200"/>
              <a:ext cx="56880" cy="15840"/>
            </a:xfrm>
            <a:custGeom>
              <a:avLst/>
              <a:gdLst/>
              <a:ahLst/>
              <a:rect l="l" t="t" r="r" b="b"/>
              <a:pathLst>
                <a:path w="36" h="11">
                  <a:moveTo>
                    <a:pt x="36" y="0"/>
                  </a:moveTo>
                  <a:lnTo>
                    <a:pt x="21" y="5"/>
                  </a:lnTo>
                  <a:lnTo>
                    <a:pt x="10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3" name=""/>
            <p:cNvSpPr/>
            <p:nvPr/>
          </p:nvSpPr>
          <p:spPr>
            <a:xfrm>
              <a:off x="5152680" y="3153960"/>
              <a:ext cx="164160" cy="22680"/>
            </a:xfrm>
            <a:custGeom>
              <a:avLst/>
              <a:gdLst/>
              <a:ahLst/>
              <a:rect l="l" t="t" r="r" b="b"/>
              <a:pathLst>
                <a:path w="103" h="16">
                  <a:moveTo>
                    <a:pt x="103" y="0"/>
                  </a:moveTo>
                  <a:lnTo>
                    <a:pt x="98" y="11"/>
                  </a:lnTo>
                  <a:lnTo>
                    <a:pt x="93" y="16"/>
                  </a:lnTo>
                  <a:lnTo>
                    <a:pt x="51" y="16"/>
                  </a:lnTo>
                  <a:lnTo>
                    <a:pt x="31" y="16"/>
                  </a:lnTo>
                  <a:lnTo>
                    <a:pt x="15" y="16"/>
                  </a:lnTo>
                  <a:lnTo>
                    <a:pt x="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120" bIns="-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4" name=""/>
            <p:cNvSpPr/>
            <p:nvPr/>
          </p:nvSpPr>
          <p:spPr>
            <a:xfrm flipV="1">
              <a:off x="5012280" y="3299760"/>
              <a:ext cx="25200" cy="144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5" name=""/>
            <p:cNvSpPr/>
            <p:nvPr/>
          </p:nvSpPr>
          <p:spPr>
            <a:xfrm>
              <a:off x="4871880" y="3276720"/>
              <a:ext cx="116280" cy="30240"/>
            </a:xfrm>
            <a:custGeom>
              <a:avLst/>
              <a:gdLst/>
              <a:ahLst/>
              <a:rect l="l" t="t" r="r" b="b"/>
              <a:pathLst>
                <a:path w="73" h="21">
                  <a:moveTo>
                    <a:pt x="0" y="0"/>
                  </a:moveTo>
                  <a:lnTo>
                    <a:pt x="5" y="5"/>
                  </a:lnTo>
                  <a:lnTo>
                    <a:pt x="11" y="10"/>
                  </a:lnTo>
                  <a:lnTo>
                    <a:pt x="36" y="10"/>
                  </a:lnTo>
                  <a:lnTo>
                    <a:pt x="52" y="5"/>
                  </a:lnTo>
                  <a:lnTo>
                    <a:pt x="62" y="5"/>
                  </a:lnTo>
                  <a:lnTo>
                    <a:pt x="67" y="10"/>
                  </a:lnTo>
                  <a:lnTo>
                    <a:pt x="73" y="5"/>
                  </a:lnTo>
                  <a:lnTo>
                    <a:pt x="73" y="10"/>
                  </a:lnTo>
                  <a:lnTo>
                    <a:pt x="73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6" name=""/>
            <p:cNvSpPr/>
            <p:nvPr/>
          </p:nvSpPr>
          <p:spPr>
            <a:xfrm>
              <a:off x="4978440" y="3276720"/>
              <a:ext cx="75240" cy="129960"/>
            </a:xfrm>
            <a:custGeom>
              <a:avLst/>
              <a:gdLst/>
              <a:ahLst/>
              <a:rect l="l" t="t" r="r" b="b"/>
              <a:pathLst>
                <a:path w="47" h="90">
                  <a:moveTo>
                    <a:pt x="0" y="0"/>
                  </a:moveTo>
                  <a:lnTo>
                    <a:pt x="6" y="42"/>
                  </a:lnTo>
                  <a:lnTo>
                    <a:pt x="26" y="58"/>
                  </a:lnTo>
                  <a:lnTo>
                    <a:pt x="42" y="79"/>
                  </a:lnTo>
                  <a:lnTo>
                    <a:pt x="47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7" name=""/>
            <p:cNvSpPr/>
            <p:nvPr/>
          </p:nvSpPr>
          <p:spPr>
            <a:xfrm>
              <a:off x="4897080" y="3314520"/>
              <a:ext cx="106920" cy="15840"/>
            </a:xfrm>
            <a:custGeom>
              <a:avLst/>
              <a:gdLst/>
              <a:ahLst/>
              <a:rect l="l" t="t" r="r" b="b"/>
              <a:pathLst>
                <a:path w="67" h="11">
                  <a:moveTo>
                    <a:pt x="0" y="11"/>
                  </a:moveTo>
                  <a:lnTo>
                    <a:pt x="36" y="11"/>
                  </a:lnTo>
                  <a:lnTo>
                    <a:pt x="67" y="0"/>
                  </a:lnTo>
                  <a:lnTo>
                    <a:pt x="62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8" name=""/>
            <p:cNvSpPr/>
            <p:nvPr/>
          </p:nvSpPr>
          <p:spPr>
            <a:xfrm>
              <a:off x="4921560" y="3323160"/>
              <a:ext cx="74880" cy="53280"/>
            </a:xfrm>
            <a:custGeom>
              <a:avLst/>
              <a:gdLst/>
              <a:ahLst/>
              <a:rect l="l" t="t" r="r" b="b"/>
              <a:pathLst>
                <a:path w="47" h="37">
                  <a:moveTo>
                    <a:pt x="47" y="0"/>
                  </a:moveTo>
                  <a:lnTo>
                    <a:pt x="42" y="10"/>
                  </a:lnTo>
                  <a:lnTo>
                    <a:pt x="16" y="31"/>
                  </a:lnTo>
                  <a:lnTo>
                    <a:pt x="0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480" bIns="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9" name=""/>
            <p:cNvSpPr/>
            <p:nvPr/>
          </p:nvSpPr>
          <p:spPr>
            <a:xfrm>
              <a:off x="3990600" y="3521520"/>
              <a:ext cx="254880" cy="176400"/>
            </a:xfrm>
            <a:custGeom>
              <a:avLst/>
              <a:gdLst/>
              <a:ahLst/>
              <a:rect l="l" t="t" r="r" b="b"/>
              <a:pathLst>
                <a:path w="160" h="122">
                  <a:moveTo>
                    <a:pt x="0" y="16"/>
                  </a:moveTo>
                  <a:lnTo>
                    <a:pt x="52" y="37"/>
                  </a:lnTo>
                  <a:lnTo>
                    <a:pt x="57" y="48"/>
                  </a:lnTo>
                  <a:lnTo>
                    <a:pt x="124" y="122"/>
                  </a:lnTo>
                  <a:lnTo>
                    <a:pt x="160" y="122"/>
                  </a:lnTo>
                  <a:lnTo>
                    <a:pt x="134" y="43"/>
                  </a:lnTo>
                  <a:lnTo>
                    <a:pt x="124" y="22"/>
                  </a:lnTo>
                  <a:lnTo>
                    <a:pt x="113" y="6"/>
                  </a:lnTo>
                  <a:lnTo>
                    <a:pt x="10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0" name=""/>
            <p:cNvSpPr/>
            <p:nvPr/>
          </p:nvSpPr>
          <p:spPr>
            <a:xfrm>
              <a:off x="4295520" y="3444480"/>
              <a:ext cx="33480" cy="122760"/>
            </a:xfrm>
            <a:custGeom>
              <a:avLst/>
              <a:gdLst/>
              <a:ahLst/>
              <a:rect l="l" t="t" r="r" b="b"/>
              <a:pathLst>
                <a:path w="21" h="85">
                  <a:moveTo>
                    <a:pt x="0" y="0"/>
                  </a:moveTo>
                  <a:lnTo>
                    <a:pt x="5" y="27"/>
                  </a:lnTo>
                  <a:lnTo>
                    <a:pt x="15" y="53"/>
                  </a:lnTo>
                  <a:lnTo>
                    <a:pt x="21" y="75"/>
                  </a:lnTo>
                  <a:lnTo>
                    <a:pt x="21" y="8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1" name=""/>
            <p:cNvSpPr/>
            <p:nvPr/>
          </p:nvSpPr>
          <p:spPr>
            <a:xfrm>
              <a:off x="4170960" y="3360600"/>
              <a:ext cx="181800" cy="115560"/>
            </a:xfrm>
            <a:custGeom>
              <a:avLst/>
              <a:gdLst/>
              <a:ahLst/>
              <a:rect l="l" t="t" r="r" b="b"/>
              <a:pathLst>
                <a:path w="114" h="80">
                  <a:moveTo>
                    <a:pt x="0" y="37"/>
                  </a:moveTo>
                  <a:lnTo>
                    <a:pt x="11" y="37"/>
                  </a:lnTo>
                  <a:lnTo>
                    <a:pt x="21" y="53"/>
                  </a:lnTo>
                  <a:lnTo>
                    <a:pt x="21" y="80"/>
                  </a:lnTo>
                  <a:lnTo>
                    <a:pt x="16" y="53"/>
                  </a:lnTo>
                  <a:lnTo>
                    <a:pt x="6" y="48"/>
                  </a:lnTo>
                  <a:lnTo>
                    <a:pt x="0" y="48"/>
                  </a:lnTo>
                  <a:lnTo>
                    <a:pt x="0" y="58"/>
                  </a:lnTo>
                  <a:lnTo>
                    <a:pt x="0" y="74"/>
                  </a:lnTo>
                  <a:lnTo>
                    <a:pt x="11" y="80"/>
                  </a:lnTo>
                  <a:lnTo>
                    <a:pt x="21" y="80"/>
                  </a:lnTo>
                  <a:lnTo>
                    <a:pt x="57" y="69"/>
                  </a:lnTo>
                  <a:lnTo>
                    <a:pt x="73" y="64"/>
                  </a:lnTo>
                  <a:lnTo>
                    <a:pt x="78" y="48"/>
                  </a:lnTo>
                  <a:lnTo>
                    <a:pt x="99" y="27"/>
                  </a:lnTo>
                  <a:lnTo>
                    <a:pt x="109" y="21"/>
                  </a:lnTo>
                  <a:lnTo>
                    <a:pt x="11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2" name=""/>
            <p:cNvSpPr/>
            <p:nvPr/>
          </p:nvSpPr>
          <p:spPr>
            <a:xfrm>
              <a:off x="4485600" y="3453120"/>
              <a:ext cx="354240" cy="129960"/>
            </a:xfrm>
            <a:custGeom>
              <a:avLst/>
              <a:gdLst/>
              <a:ahLst/>
              <a:rect l="l" t="t" r="r" b="b"/>
              <a:pathLst>
                <a:path w="222" h="90">
                  <a:moveTo>
                    <a:pt x="0" y="26"/>
                  </a:moveTo>
                  <a:lnTo>
                    <a:pt x="36" y="26"/>
                  </a:lnTo>
                  <a:lnTo>
                    <a:pt x="62" y="26"/>
                  </a:lnTo>
                  <a:lnTo>
                    <a:pt x="82" y="21"/>
                  </a:lnTo>
                  <a:lnTo>
                    <a:pt x="87" y="21"/>
                  </a:lnTo>
                  <a:lnTo>
                    <a:pt x="108" y="21"/>
                  </a:lnTo>
                  <a:lnTo>
                    <a:pt x="124" y="21"/>
                  </a:lnTo>
                  <a:lnTo>
                    <a:pt x="139" y="10"/>
                  </a:lnTo>
                  <a:lnTo>
                    <a:pt x="149" y="0"/>
                  </a:lnTo>
                  <a:lnTo>
                    <a:pt x="170" y="79"/>
                  </a:lnTo>
                  <a:lnTo>
                    <a:pt x="186" y="79"/>
                  </a:lnTo>
                  <a:lnTo>
                    <a:pt x="201" y="90"/>
                  </a:lnTo>
                  <a:lnTo>
                    <a:pt x="222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3" name=""/>
            <p:cNvSpPr/>
            <p:nvPr/>
          </p:nvSpPr>
          <p:spPr>
            <a:xfrm>
              <a:off x="4451760" y="3460680"/>
              <a:ext cx="57240" cy="69120"/>
            </a:xfrm>
            <a:custGeom>
              <a:avLst/>
              <a:gdLst/>
              <a:ahLst/>
              <a:rect l="l" t="t" r="r" b="b"/>
              <a:pathLst>
                <a:path w="36" h="48">
                  <a:moveTo>
                    <a:pt x="0" y="32"/>
                  </a:moveTo>
                  <a:lnTo>
                    <a:pt x="21" y="48"/>
                  </a:lnTo>
                  <a:lnTo>
                    <a:pt x="26" y="37"/>
                  </a:lnTo>
                  <a:lnTo>
                    <a:pt x="31" y="26"/>
                  </a:lnTo>
                  <a:lnTo>
                    <a:pt x="36" y="11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2320" bIns="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4" name=""/>
            <p:cNvSpPr/>
            <p:nvPr/>
          </p:nvSpPr>
          <p:spPr>
            <a:xfrm>
              <a:off x="4410360" y="3353400"/>
              <a:ext cx="132480" cy="76680"/>
            </a:xfrm>
            <a:custGeom>
              <a:avLst/>
              <a:gdLst/>
              <a:ahLst/>
              <a:rect l="l" t="t" r="r" b="b"/>
              <a:pathLst>
                <a:path w="83" h="53">
                  <a:moveTo>
                    <a:pt x="0" y="53"/>
                  </a:moveTo>
                  <a:lnTo>
                    <a:pt x="31" y="47"/>
                  </a:lnTo>
                  <a:lnTo>
                    <a:pt x="52" y="42"/>
                  </a:lnTo>
                  <a:lnTo>
                    <a:pt x="83" y="21"/>
                  </a:lnTo>
                  <a:lnTo>
                    <a:pt x="72" y="5"/>
                  </a:lnTo>
                  <a:lnTo>
                    <a:pt x="72" y="0"/>
                  </a:lnTo>
                  <a:lnTo>
                    <a:pt x="62" y="10"/>
                  </a:lnTo>
                  <a:lnTo>
                    <a:pt x="36" y="32"/>
                  </a:lnTo>
                  <a:lnTo>
                    <a:pt x="0" y="53"/>
                  </a:lnTo>
                  <a:lnTo>
                    <a:pt x="21" y="26"/>
                  </a:lnTo>
                  <a:lnTo>
                    <a:pt x="21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880" bIns="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5" name=""/>
            <p:cNvSpPr/>
            <p:nvPr/>
          </p:nvSpPr>
          <p:spPr>
            <a:xfrm>
              <a:off x="4856040" y="3306960"/>
              <a:ext cx="23760" cy="2304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16"/>
                  </a:move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6" name=""/>
            <p:cNvSpPr/>
            <p:nvPr/>
          </p:nvSpPr>
          <p:spPr>
            <a:xfrm>
              <a:off x="4806360" y="3284280"/>
              <a:ext cx="57240" cy="46080"/>
            </a:xfrm>
            <a:custGeom>
              <a:avLst/>
              <a:gdLst/>
              <a:ahLst/>
              <a:rect l="l" t="t" r="r" b="b"/>
              <a:pathLst>
                <a:path w="36" h="32">
                  <a:moveTo>
                    <a:pt x="0" y="32"/>
                  </a:moveTo>
                  <a:lnTo>
                    <a:pt x="15" y="21"/>
                  </a:lnTo>
                  <a:lnTo>
                    <a:pt x="21" y="27"/>
                  </a:lnTo>
                  <a:lnTo>
                    <a:pt x="21" y="16"/>
                  </a:lnTo>
                  <a:lnTo>
                    <a:pt x="31" y="11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7" name=""/>
            <p:cNvSpPr/>
            <p:nvPr/>
          </p:nvSpPr>
          <p:spPr>
            <a:xfrm>
              <a:off x="5218200" y="3268080"/>
              <a:ext cx="98640" cy="76680"/>
            </a:xfrm>
            <a:custGeom>
              <a:avLst/>
              <a:gdLst/>
              <a:ahLst/>
              <a:rect l="l" t="t" r="r" b="b"/>
              <a:pathLst>
                <a:path w="62" h="53">
                  <a:moveTo>
                    <a:pt x="0" y="22"/>
                  </a:moveTo>
                  <a:lnTo>
                    <a:pt x="31" y="53"/>
                  </a:lnTo>
                  <a:lnTo>
                    <a:pt x="10" y="38"/>
                  </a:lnTo>
                  <a:lnTo>
                    <a:pt x="0" y="22"/>
                  </a:lnTo>
                  <a:lnTo>
                    <a:pt x="47" y="0"/>
                  </a:lnTo>
                  <a:lnTo>
                    <a:pt x="62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880" bIns="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8" name=""/>
            <p:cNvSpPr/>
            <p:nvPr/>
          </p:nvSpPr>
          <p:spPr>
            <a:xfrm flipH="1">
              <a:off x="5202360" y="3414240"/>
              <a:ext cx="7920" cy="72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9" name=""/>
            <p:cNvSpPr/>
            <p:nvPr/>
          </p:nvSpPr>
          <p:spPr>
            <a:xfrm>
              <a:off x="4889160" y="3330360"/>
              <a:ext cx="89280" cy="129960"/>
            </a:xfrm>
            <a:custGeom>
              <a:avLst/>
              <a:gdLst/>
              <a:ahLst/>
              <a:rect l="l" t="t" r="r" b="b"/>
              <a:pathLst>
                <a:path w="56" h="90">
                  <a:moveTo>
                    <a:pt x="0" y="0"/>
                  </a:moveTo>
                  <a:lnTo>
                    <a:pt x="10" y="10"/>
                  </a:lnTo>
                  <a:lnTo>
                    <a:pt x="25" y="32"/>
                  </a:lnTo>
                  <a:lnTo>
                    <a:pt x="25" y="69"/>
                  </a:lnTo>
                  <a:lnTo>
                    <a:pt x="56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0" name=""/>
            <p:cNvSpPr/>
            <p:nvPr/>
          </p:nvSpPr>
          <p:spPr>
            <a:xfrm>
              <a:off x="5012280" y="3023640"/>
              <a:ext cx="41400" cy="29880"/>
            </a:xfrm>
            <a:custGeom>
              <a:avLst/>
              <a:gdLst/>
              <a:ahLst/>
              <a:rect l="l" t="t" r="r" b="b"/>
              <a:pathLst>
                <a:path w="26" h="21">
                  <a:moveTo>
                    <a:pt x="0" y="0"/>
                  </a:moveTo>
                  <a:lnTo>
                    <a:pt x="5" y="5"/>
                  </a:lnTo>
                  <a:lnTo>
                    <a:pt x="0" y="16"/>
                  </a:lnTo>
                  <a:lnTo>
                    <a:pt x="0" y="21"/>
                  </a:lnTo>
                  <a:lnTo>
                    <a:pt x="10" y="21"/>
                  </a:lnTo>
                  <a:lnTo>
                    <a:pt x="26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1" name=""/>
            <p:cNvSpPr/>
            <p:nvPr/>
          </p:nvSpPr>
          <p:spPr>
            <a:xfrm>
              <a:off x="4946760" y="2946600"/>
              <a:ext cx="148320" cy="106920"/>
            </a:xfrm>
            <a:custGeom>
              <a:avLst/>
              <a:gdLst/>
              <a:ahLst/>
              <a:rect l="l" t="t" r="r" b="b"/>
              <a:pathLst>
                <a:path w="93" h="74">
                  <a:moveTo>
                    <a:pt x="88" y="53"/>
                  </a:moveTo>
                  <a:lnTo>
                    <a:pt x="93" y="48"/>
                  </a:lnTo>
                  <a:lnTo>
                    <a:pt x="88" y="21"/>
                  </a:lnTo>
                  <a:lnTo>
                    <a:pt x="93" y="21"/>
                  </a:lnTo>
                  <a:lnTo>
                    <a:pt x="93" y="16"/>
                  </a:lnTo>
                  <a:lnTo>
                    <a:pt x="82" y="16"/>
                  </a:lnTo>
                  <a:lnTo>
                    <a:pt x="82" y="0"/>
                  </a:lnTo>
                  <a:lnTo>
                    <a:pt x="57" y="5"/>
                  </a:lnTo>
                  <a:lnTo>
                    <a:pt x="46" y="10"/>
                  </a:lnTo>
                  <a:lnTo>
                    <a:pt x="26" y="10"/>
                  </a:lnTo>
                  <a:lnTo>
                    <a:pt x="20" y="5"/>
                  </a:lnTo>
                  <a:lnTo>
                    <a:pt x="20" y="16"/>
                  </a:lnTo>
                  <a:lnTo>
                    <a:pt x="0" y="21"/>
                  </a:lnTo>
                  <a:lnTo>
                    <a:pt x="0" y="48"/>
                  </a:lnTo>
                  <a:lnTo>
                    <a:pt x="10" y="74"/>
                  </a:lnTo>
                  <a:lnTo>
                    <a:pt x="46" y="69"/>
                  </a:lnTo>
                  <a:lnTo>
                    <a:pt x="57" y="63"/>
                  </a:lnTo>
                  <a:lnTo>
                    <a:pt x="88" y="69"/>
                  </a:lnTo>
                  <a:lnTo>
                    <a:pt x="88" y="58"/>
                  </a:lnTo>
                  <a:lnTo>
                    <a:pt x="77" y="53"/>
                  </a:lnTo>
                  <a:lnTo>
                    <a:pt x="67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2" name=""/>
            <p:cNvSpPr/>
            <p:nvPr/>
          </p:nvSpPr>
          <p:spPr>
            <a:xfrm>
              <a:off x="5069880" y="3000240"/>
              <a:ext cx="90720" cy="30240"/>
            </a:xfrm>
            <a:custGeom>
              <a:avLst/>
              <a:gdLst/>
              <a:ahLst/>
              <a:rect l="l" t="t" r="r" b="b"/>
              <a:pathLst>
                <a:path w="57" h="21">
                  <a:moveTo>
                    <a:pt x="57" y="0"/>
                  </a:moveTo>
                  <a:lnTo>
                    <a:pt x="36" y="11"/>
                  </a:lnTo>
                  <a:lnTo>
                    <a:pt x="31" y="16"/>
                  </a:lnTo>
                  <a:lnTo>
                    <a:pt x="26" y="21"/>
                  </a:lnTo>
                  <a:lnTo>
                    <a:pt x="16" y="21"/>
                  </a:lnTo>
                  <a:lnTo>
                    <a:pt x="5" y="11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3" name=""/>
            <p:cNvSpPr/>
            <p:nvPr/>
          </p:nvSpPr>
          <p:spPr>
            <a:xfrm>
              <a:off x="5160600" y="2984400"/>
              <a:ext cx="73440" cy="22680"/>
            </a:xfrm>
            <a:custGeom>
              <a:avLst/>
              <a:gdLst/>
              <a:ahLst/>
              <a:rect l="l" t="t" r="r" b="b"/>
              <a:pathLst>
                <a:path w="46" h="16">
                  <a:moveTo>
                    <a:pt x="46" y="0"/>
                  </a:moveTo>
                  <a:lnTo>
                    <a:pt x="36" y="11"/>
                  </a:lnTo>
                  <a:lnTo>
                    <a:pt x="21" y="11"/>
                  </a:lnTo>
                  <a:lnTo>
                    <a:pt x="10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120" bIns="-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4" name=""/>
            <p:cNvSpPr/>
            <p:nvPr/>
          </p:nvSpPr>
          <p:spPr>
            <a:xfrm>
              <a:off x="4212720" y="3053880"/>
              <a:ext cx="156240" cy="245880"/>
            </a:xfrm>
            <a:custGeom>
              <a:avLst/>
              <a:gdLst/>
              <a:ahLst/>
              <a:rect l="l" t="t" r="r" b="b"/>
              <a:pathLst>
                <a:path w="98" h="170">
                  <a:moveTo>
                    <a:pt x="42" y="69"/>
                  </a:moveTo>
                  <a:lnTo>
                    <a:pt x="42" y="80"/>
                  </a:lnTo>
                  <a:lnTo>
                    <a:pt x="5" y="170"/>
                  </a:lnTo>
                  <a:lnTo>
                    <a:pt x="0" y="170"/>
                  </a:lnTo>
                  <a:lnTo>
                    <a:pt x="36" y="69"/>
                  </a:lnTo>
                  <a:lnTo>
                    <a:pt x="9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5" name=""/>
            <p:cNvSpPr/>
            <p:nvPr/>
          </p:nvSpPr>
          <p:spPr>
            <a:xfrm>
              <a:off x="4493520" y="3023640"/>
              <a:ext cx="229680" cy="60480"/>
            </a:xfrm>
            <a:custGeom>
              <a:avLst/>
              <a:gdLst/>
              <a:ahLst/>
              <a:rect l="l" t="t" r="r" b="b"/>
              <a:pathLst>
                <a:path w="144" h="42">
                  <a:moveTo>
                    <a:pt x="144" y="37"/>
                  </a:moveTo>
                  <a:lnTo>
                    <a:pt x="124" y="37"/>
                  </a:lnTo>
                  <a:lnTo>
                    <a:pt x="113" y="37"/>
                  </a:lnTo>
                  <a:lnTo>
                    <a:pt x="77" y="42"/>
                  </a:lnTo>
                  <a:lnTo>
                    <a:pt x="62" y="26"/>
                  </a:lnTo>
                  <a:lnTo>
                    <a:pt x="31" y="10"/>
                  </a:lnTo>
                  <a:lnTo>
                    <a:pt x="15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6" name=""/>
            <p:cNvSpPr/>
            <p:nvPr/>
          </p:nvSpPr>
          <p:spPr>
            <a:xfrm>
              <a:off x="4830120" y="3169440"/>
              <a:ext cx="58680" cy="37440"/>
            </a:xfrm>
            <a:custGeom>
              <a:avLst/>
              <a:gdLst/>
              <a:ahLst/>
              <a:rect l="l" t="t" r="r" b="b"/>
              <a:pathLst>
                <a:path w="37" h="26">
                  <a:moveTo>
                    <a:pt x="0" y="26"/>
                  </a:moveTo>
                  <a:lnTo>
                    <a:pt x="6" y="10"/>
                  </a:lnTo>
                  <a:lnTo>
                    <a:pt x="11" y="10"/>
                  </a:lnTo>
                  <a:lnTo>
                    <a:pt x="16" y="10"/>
                  </a:lnTo>
                  <a:lnTo>
                    <a:pt x="3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360" bIns="-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7" name=""/>
            <p:cNvSpPr/>
            <p:nvPr/>
          </p:nvSpPr>
          <p:spPr>
            <a:xfrm>
              <a:off x="4879800" y="3153960"/>
              <a:ext cx="9360" cy="15480"/>
            </a:xfrm>
            <a:custGeom>
              <a:avLst/>
              <a:gdLst/>
              <a:ahLst/>
              <a:rect l="l" t="t" r="r" b="b"/>
              <a:pathLst>
                <a:path w="6" h="11">
                  <a:moveTo>
                    <a:pt x="6" y="11"/>
                  </a:moveTo>
                  <a:lnTo>
                    <a:pt x="0" y="1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8" name=""/>
            <p:cNvSpPr/>
            <p:nvPr/>
          </p:nvSpPr>
          <p:spPr>
            <a:xfrm>
              <a:off x="5136840" y="3123360"/>
              <a:ext cx="7920" cy="3024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21"/>
                  </a:moveTo>
                  <a:lnTo>
                    <a:pt x="5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9" name=""/>
            <p:cNvSpPr/>
            <p:nvPr/>
          </p:nvSpPr>
          <p:spPr>
            <a:xfrm>
              <a:off x="4329000" y="3146760"/>
              <a:ext cx="180000" cy="259920"/>
            </a:xfrm>
            <a:custGeom>
              <a:avLst/>
              <a:gdLst/>
              <a:ahLst/>
              <a:rect l="l" t="t" r="r" b="b"/>
              <a:pathLst>
                <a:path w="113" h="180">
                  <a:moveTo>
                    <a:pt x="113" y="0"/>
                  </a:moveTo>
                  <a:lnTo>
                    <a:pt x="62" y="58"/>
                  </a:lnTo>
                  <a:lnTo>
                    <a:pt x="10" y="69"/>
                  </a:lnTo>
                  <a:lnTo>
                    <a:pt x="15" y="79"/>
                  </a:lnTo>
                  <a:lnTo>
                    <a:pt x="15" y="90"/>
                  </a:lnTo>
                  <a:lnTo>
                    <a:pt x="15" y="106"/>
                  </a:lnTo>
                  <a:lnTo>
                    <a:pt x="20" y="122"/>
                  </a:lnTo>
                  <a:lnTo>
                    <a:pt x="15" y="148"/>
                  </a:lnTo>
                  <a:lnTo>
                    <a:pt x="15" y="159"/>
                  </a:lnTo>
                  <a:lnTo>
                    <a:pt x="10" y="169"/>
                  </a:lnTo>
                  <a:lnTo>
                    <a:pt x="0" y="1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0" name=""/>
            <p:cNvSpPr/>
            <p:nvPr/>
          </p:nvSpPr>
          <p:spPr>
            <a:xfrm>
              <a:off x="4485600" y="3214440"/>
              <a:ext cx="48960" cy="46080"/>
            </a:xfrm>
            <a:custGeom>
              <a:avLst/>
              <a:gdLst/>
              <a:ahLst/>
              <a:rect l="l" t="t" r="r" b="b"/>
              <a:pathLst>
                <a:path w="31" h="32">
                  <a:moveTo>
                    <a:pt x="0" y="32"/>
                  </a:moveTo>
                  <a:lnTo>
                    <a:pt x="0" y="11"/>
                  </a:lnTo>
                  <a:lnTo>
                    <a:pt x="15" y="0"/>
                  </a:lnTo>
                  <a:lnTo>
                    <a:pt x="20" y="6"/>
                  </a:lnTo>
                  <a:lnTo>
                    <a:pt x="25" y="11"/>
                  </a:lnTo>
                  <a:lnTo>
                    <a:pt x="25" y="27"/>
                  </a:lnTo>
                  <a:lnTo>
                    <a:pt x="3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1" name=""/>
            <p:cNvSpPr/>
            <p:nvPr/>
          </p:nvSpPr>
          <p:spPr>
            <a:xfrm>
              <a:off x="4782240" y="3114720"/>
              <a:ext cx="304560" cy="85320"/>
            </a:xfrm>
            <a:custGeom>
              <a:avLst/>
              <a:gdLst/>
              <a:ahLst/>
              <a:rect l="l" t="t" r="r" b="b"/>
              <a:pathLst>
                <a:path w="191" h="59">
                  <a:moveTo>
                    <a:pt x="191" y="22"/>
                  </a:moveTo>
                  <a:lnTo>
                    <a:pt x="185" y="16"/>
                  </a:lnTo>
                  <a:lnTo>
                    <a:pt x="160" y="43"/>
                  </a:lnTo>
                  <a:lnTo>
                    <a:pt x="139" y="48"/>
                  </a:lnTo>
                  <a:lnTo>
                    <a:pt x="92" y="59"/>
                  </a:lnTo>
                  <a:lnTo>
                    <a:pt x="77" y="32"/>
                  </a:lnTo>
                  <a:lnTo>
                    <a:pt x="61" y="22"/>
                  </a:lnTo>
                  <a:lnTo>
                    <a:pt x="46" y="11"/>
                  </a:lnTo>
                  <a:lnTo>
                    <a:pt x="20" y="11"/>
                  </a:lnTo>
                  <a:lnTo>
                    <a:pt x="0" y="0"/>
                  </a:lnTo>
                  <a:lnTo>
                    <a:pt x="20" y="16"/>
                  </a:lnTo>
                  <a:lnTo>
                    <a:pt x="46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520" bIns="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2" name=""/>
            <p:cNvSpPr/>
            <p:nvPr/>
          </p:nvSpPr>
          <p:spPr>
            <a:xfrm>
              <a:off x="4790520" y="3123360"/>
              <a:ext cx="221760" cy="207000"/>
            </a:xfrm>
            <a:custGeom>
              <a:avLst/>
              <a:gdLst/>
              <a:ahLst/>
              <a:rect l="l" t="t" r="r" b="b"/>
              <a:pathLst>
                <a:path w="139" h="143">
                  <a:moveTo>
                    <a:pt x="139" y="127"/>
                  </a:moveTo>
                  <a:lnTo>
                    <a:pt x="124" y="143"/>
                  </a:lnTo>
                  <a:lnTo>
                    <a:pt x="118" y="116"/>
                  </a:lnTo>
                  <a:lnTo>
                    <a:pt x="10" y="47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3" name=""/>
            <p:cNvSpPr/>
            <p:nvPr/>
          </p:nvSpPr>
          <p:spPr>
            <a:xfrm flipH="1" flipV="1">
              <a:off x="4732560" y="3076920"/>
              <a:ext cx="57240" cy="460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4" name=""/>
            <p:cNvSpPr/>
            <p:nvPr/>
          </p:nvSpPr>
          <p:spPr>
            <a:xfrm>
              <a:off x="4732920" y="3130560"/>
              <a:ext cx="106920" cy="83880"/>
            </a:xfrm>
            <a:custGeom>
              <a:avLst/>
              <a:gdLst/>
              <a:ahLst/>
              <a:rect l="l" t="t" r="r" b="b"/>
              <a:pathLst>
                <a:path w="67" h="58">
                  <a:moveTo>
                    <a:pt x="0" y="37"/>
                  </a:moveTo>
                  <a:lnTo>
                    <a:pt x="10" y="42"/>
                  </a:lnTo>
                  <a:lnTo>
                    <a:pt x="15" y="42"/>
                  </a:lnTo>
                  <a:lnTo>
                    <a:pt x="15" y="48"/>
                  </a:lnTo>
                  <a:lnTo>
                    <a:pt x="20" y="58"/>
                  </a:lnTo>
                  <a:lnTo>
                    <a:pt x="67" y="37"/>
                  </a:lnTo>
                  <a:lnTo>
                    <a:pt x="56" y="32"/>
                  </a:lnTo>
                  <a:lnTo>
                    <a:pt x="56" y="16"/>
                  </a:lnTo>
                  <a:lnTo>
                    <a:pt x="6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5" name=""/>
            <p:cNvSpPr/>
            <p:nvPr/>
          </p:nvSpPr>
          <p:spPr>
            <a:xfrm>
              <a:off x="5119200" y="3114720"/>
              <a:ext cx="148320" cy="22680"/>
            </a:xfrm>
            <a:custGeom>
              <a:avLst/>
              <a:gdLst/>
              <a:ahLst/>
              <a:rect l="l" t="t" r="r" b="b"/>
              <a:pathLst>
                <a:path w="93" h="16">
                  <a:moveTo>
                    <a:pt x="0" y="16"/>
                  </a:moveTo>
                  <a:lnTo>
                    <a:pt x="31" y="6"/>
                  </a:lnTo>
                  <a:lnTo>
                    <a:pt x="52" y="0"/>
                  </a:lnTo>
                  <a:lnTo>
                    <a:pt x="72" y="6"/>
                  </a:lnTo>
                  <a:lnTo>
                    <a:pt x="93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120" bIns="-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6" name=""/>
            <p:cNvSpPr/>
            <p:nvPr/>
          </p:nvSpPr>
          <p:spPr>
            <a:xfrm>
              <a:off x="5127120" y="3007440"/>
              <a:ext cx="49320" cy="129960"/>
            </a:xfrm>
            <a:custGeom>
              <a:avLst/>
              <a:gdLst/>
              <a:ahLst/>
              <a:rect l="l" t="t" r="r" b="b"/>
              <a:pathLst>
                <a:path w="31" h="90">
                  <a:moveTo>
                    <a:pt x="0" y="90"/>
                  </a:moveTo>
                  <a:lnTo>
                    <a:pt x="16" y="90"/>
                  </a:lnTo>
                  <a:lnTo>
                    <a:pt x="21" y="90"/>
                  </a:lnTo>
                  <a:lnTo>
                    <a:pt x="26" y="80"/>
                  </a:lnTo>
                  <a:lnTo>
                    <a:pt x="26" y="69"/>
                  </a:lnTo>
                  <a:lnTo>
                    <a:pt x="26" y="59"/>
                  </a:lnTo>
                  <a:lnTo>
                    <a:pt x="26" y="48"/>
                  </a:lnTo>
                  <a:lnTo>
                    <a:pt x="21" y="43"/>
                  </a:lnTo>
                  <a:lnTo>
                    <a:pt x="26" y="37"/>
                  </a:lnTo>
                  <a:lnTo>
                    <a:pt x="26" y="27"/>
                  </a:lnTo>
                  <a:lnTo>
                    <a:pt x="26" y="16"/>
                  </a:lnTo>
                  <a:lnTo>
                    <a:pt x="31" y="6"/>
                  </a:lnTo>
                  <a:lnTo>
                    <a:pt x="3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7" name=""/>
            <p:cNvSpPr/>
            <p:nvPr/>
          </p:nvSpPr>
          <p:spPr>
            <a:xfrm>
              <a:off x="5020200" y="3046680"/>
              <a:ext cx="57240" cy="37440"/>
            </a:xfrm>
            <a:custGeom>
              <a:avLst/>
              <a:gdLst/>
              <a:ahLst/>
              <a:rect l="l" t="t" r="r" b="b"/>
              <a:pathLst>
                <a:path w="36" h="26">
                  <a:moveTo>
                    <a:pt x="0" y="0"/>
                  </a:moveTo>
                  <a:lnTo>
                    <a:pt x="16" y="5"/>
                  </a:lnTo>
                  <a:lnTo>
                    <a:pt x="21" y="16"/>
                  </a:lnTo>
                  <a:lnTo>
                    <a:pt x="26" y="21"/>
                  </a:lnTo>
                  <a:lnTo>
                    <a:pt x="36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360" bIns="-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8" name=""/>
            <p:cNvSpPr/>
            <p:nvPr/>
          </p:nvSpPr>
          <p:spPr>
            <a:xfrm>
              <a:off x="4459680" y="2916360"/>
              <a:ext cx="74880" cy="83880"/>
            </a:xfrm>
            <a:custGeom>
              <a:avLst/>
              <a:gdLst/>
              <a:ahLst/>
              <a:rect l="l" t="t" r="r" b="b"/>
              <a:pathLst>
                <a:path w="47" h="58">
                  <a:moveTo>
                    <a:pt x="47" y="0"/>
                  </a:moveTo>
                  <a:lnTo>
                    <a:pt x="47" y="21"/>
                  </a:lnTo>
                  <a:lnTo>
                    <a:pt x="41" y="53"/>
                  </a:lnTo>
                  <a:lnTo>
                    <a:pt x="41" y="58"/>
                  </a:lnTo>
                  <a:lnTo>
                    <a:pt x="36" y="58"/>
                  </a:lnTo>
                  <a:lnTo>
                    <a:pt x="36" y="58"/>
                  </a:lnTo>
                  <a:lnTo>
                    <a:pt x="26" y="58"/>
                  </a:lnTo>
                  <a:lnTo>
                    <a:pt x="26" y="58"/>
                  </a:lnTo>
                  <a:lnTo>
                    <a:pt x="16" y="47"/>
                  </a:lnTo>
                  <a:lnTo>
                    <a:pt x="5" y="53"/>
                  </a:lnTo>
                  <a:lnTo>
                    <a:pt x="0" y="53"/>
                  </a:lnTo>
                  <a:lnTo>
                    <a:pt x="0" y="47"/>
                  </a:lnTo>
                  <a:lnTo>
                    <a:pt x="5" y="42"/>
                  </a:lnTo>
                  <a:lnTo>
                    <a:pt x="10" y="47"/>
                  </a:lnTo>
                  <a:lnTo>
                    <a:pt x="10" y="37"/>
                  </a:lnTo>
                  <a:lnTo>
                    <a:pt x="16" y="26"/>
                  </a:lnTo>
                  <a:lnTo>
                    <a:pt x="10" y="21"/>
                  </a:lnTo>
                  <a:lnTo>
                    <a:pt x="1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9" name=""/>
            <p:cNvSpPr/>
            <p:nvPr/>
          </p:nvSpPr>
          <p:spPr>
            <a:xfrm>
              <a:off x="4220640" y="2961360"/>
              <a:ext cx="66960" cy="23040"/>
            </a:xfrm>
            <a:custGeom>
              <a:avLst/>
              <a:gdLst/>
              <a:ahLst/>
              <a:rect l="l" t="t" r="r" b="b"/>
              <a:pathLst>
                <a:path w="42" h="16">
                  <a:moveTo>
                    <a:pt x="0" y="16"/>
                  </a:moveTo>
                  <a:lnTo>
                    <a:pt x="42" y="11"/>
                  </a:lnTo>
                  <a:lnTo>
                    <a:pt x="4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0" name=""/>
            <p:cNvSpPr/>
            <p:nvPr/>
          </p:nvSpPr>
          <p:spPr>
            <a:xfrm>
              <a:off x="5234040" y="2808000"/>
              <a:ext cx="9360" cy="226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120" bIns="-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1" name=""/>
            <p:cNvSpPr/>
            <p:nvPr/>
          </p:nvSpPr>
          <p:spPr>
            <a:xfrm>
              <a:off x="5210280" y="2831040"/>
              <a:ext cx="33120" cy="153360"/>
            </a:xfrm>
            <a:custGeom>
              <a:avLst/>
              <a:gdLst/>
              <a:ahLst/>
              <a:rect l="l" t="t" r="r" b="b"/>
              <a:pathLst>
                <a:path w="21" h="106">
                  <a:moveTo>
                    <a:pt x="21" y="0"/>
                  </a:moveTo>
                  <a:lnTo>
                    <a:pt x="15" y="16"/>
                  </a:lnTo>
                  <a:lnTo>
                    <a:pt x="10" y="43"/>
                  </a:lnTo>
                  <a:lnTo>
                    <a:pt x="10" y="53"/>
                  </a:lnTo>
                  <a:lnTo>
                    <a:pt x="0" y="64"/>
                  </a:lnTo>
                  <a:lnTo>
                    <a:pt x="0" y="75"/>
                  </a:lnTo>
                  <a:lnTo>
                    <a:pt x="5" y="75"/>
                  </a:lnTo>
                  <a:lnTo>
                    <a:pt x="15" y="10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2" name=""/>
            <p:cNvSpPr/>
            <p:nvPr/>
          </p:nvSpPr>
          <p:spPr>
            <a:xfrm>
              <a:off x="4913280" y="2839680"/>
              <a:ext cx="189360" cy="176400"/>
            </a:xfrm>
            <a:custGeom>
              <a:avLst/>
              <a:gdLst/>
              <a:ahLst/>
              <a:rect l="l" t="t" r="r" b="b"/>
              <a:pathLst>
                <a:path w="119" h="122">
                  <a:moveTo>
                    <a:pt x="0" y="122"/>
                  </a:moveTo>
                  <a:lnTo>
                    <a:pt x="62" y="111"/>
                  </a:lnTo>
                  <a:lnTo>
                    <a:pt x="57" y="95"/>
                  </a:lnTo>
                  <a:lnTo>
                    <a:pt x="36" y="95"/>
                  </a:lnTo>
                  <a:lnTo>
                    <a:pt x="31" y="84"/>
                  </a:lnTo>
                  <a:lnTo>
                    <a:pt x="31" y="74"/>
                  </a:lnTo>
                  <a:lnTo>
                    <a:pt x="36" y="58"/>
                  </a:lnTo>
                  <a:lnTo>
                    <a:pt x="47" y="53"/>
                  </a:lnTo>
                  <a:lnTo>
                    <a:pt x="47" y="42"/>
                  </a:lnTo>
                  <a:lnTo>
                    <a:pt x="52" y="47"/>
                  </a:lnTo>
                  <a:lnTo>
                    <a:pt x="67" y="42"/>
                  </a:lnTo>
                  <a:lnTo>
                    <a:pt x="119" y="5"/>
                  </a:lnTo>
                  <a:lnTo>
                    <a:pt x="119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3" name=""/>
            <p:cNvSpPr/>
            <p:nvPr/>
          </p:nvSpPr>
          <p:spPr>
            <a:xfrm>
              <a:off x="4715280" y="2939400"/>
              <a:ext cx="56880" cy="129960"/>
            </a:xfrm>
            <a:custGeom>
              <a:avLst/>
              <a:gdLst/>
              <a:ahLst/>
              <a:rect l="l" t="t" r="r" b="b"/>
              <a:pathLst>
                <a:path w="36" h="90">
                  <a:moveTo>
                    <a:pt x="5" y="90"/>
                  </a:moveTo>
                  <a:lnTo>
                    <a:pt x="0" y="79"/>
                  </a:lnTo>
                  <a:lnTo>
                    <a:pt x="5" y="68"/>
                  </a:lnTo>
                  <a:lnTo>
                    <a:pt x="31" y="63"/>
                  </a:lnTo>
                  <a:lnTo>
                    <a:pt x="31" y="53"/>
                  </a:lnTo>
                  <a:lnTo>
                    <a:pt x="36" y="47"/>
                  </a:lnTo>
                  <a:lnTo>
                    <a:pt x="31" y="37"/>
                  </a:lnTo>
                  <a:lnTo>
                    <a:pt x="31" y="10"/>
                  </a:lnTo>
                  <a:lnTo>
                    <a:pt x="26" y="0"/>
                  </a:lnTo>
                  <a:lnTo>
                    <a:pt x="16" y="26"/>
                  </a:lnTo>
                  <a:lnTo>
                    <a:pt x="11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4" name=""/>
            <p:cNvSpPr/>
            <p:nvPr/>
          </p:nvSpPr>
          <p:spPr>
            <a:xfrm>
              <a:off x="4475880" y="3030840"/>
              <a:ext cx="601920" cy="106920"/>
            </a:xfrm>
            <a:custGeom>
              <a:avLst/>
              <a:gdLst/>
              <a:ahLst/>
              <a:rect l="l" t="t" r="r" b="b"/>
              <a:pathLst>
                <a:path w="377" h="74">
                  <a:moveTo>
                    <a:pt x="0" y="0"/>
                  </a:moveTo>
                  <a:lnTo>
                    <a:pt x="26" y="5"/>
                  </a:lnTo>
                  <a:lnTo>
                    <a:pt x="73" y="32"/>
                  </a:lnTo>
                  <a:lnTo>
                    <a:pt x="83" y="43"/>
                  </a:lnTo>
                  <a:lnTo>
                    <a:pt x="145" y="58"/>
                  </a:lnTo>
                  <a:lnTo>
                    <a:pt x="181" y="64"/>
                  </a:lnTo>
                  <a:lnTo>
                    <a:pt x="228" y="64"/>
                  </a:lnTo>
                  <a:lnTo>
                    <a:pt x="295" y="64"/>
                  </a:lnTo>
                  <a:lnTo>
                    <a:pt x="341" y="69"/>
                  </a:lnTo>
                  <a:lnTo>
                    <a:pt x="377" y="74"/>
                  </a:lnTo>
                  <a:lnTo>
                    <a:pt x="372" y="64"/>
                  </a:lnTo>
                  <a:lnTo>
                    <a:pt x="367" y="48"/>
                  </a:lnTo>
                  <a:lnTo>
                    <a:pt x="357" y="32"/>
                  </a:lnTo>
                  <a:lnTo>
                    <a:pt x="341" y="27"/>
                  </a:lnTo>
                  <a:lnTo>
                    <a:pt x="315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5" name=""/>
            <p:cNvSpPr/>
            <p:nvPr/>
          </p:nvSpPr>
          <p:spPr>
            <a:xfrm>
              <a:off x="4459680" y="2984400"/>
              <a:ext cx="90720" cy="85320"/>
            </a:xfrm>
            <a:custGeom>
              <a:avLst/>
              <a:gdLst/>
              <a:ahLst/>
              <a:rect l="l" t="t" r="r" b="b"/>
              <a:pathLst>
                <a:path w="57" h="59">
                  <a:moveTo>
                    <a:pt x="0" y="0"/>
                  </a:moveTo>
                  <a:lnTo>
                    <a:pt x="0" y="6"/>
                  </a:lnTo>
                  <a:lnTo>
                    <a:pt x="0" y="32"/>
                  </a:lnTo>
                  <a:lnTo>
                    <a:pt x="10" y="37"/>
                  </a:lnTo>
                  <a:lnTo>
                    <a:pt x="21" y="37"/>
                  </a:lnTo>
                  <a:lnTo>
                    <a:pt x="57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520" bIns="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6" name=""/>
            <p:cNvSpPr/>
            <p:nvPr/>
          </p:nvSpPr>
          <p:spPr>
            <a:xfrm>
              <a:off x="4418280" y="3023640"/>
              <a:ext cx="57240" cy="29880"/>
            </a:xfrm>
            <a:custGeom>
              <a:avLst/>
              <a:gdLst/>
              <a:ahLst/>
              <a:rect l="l" t="t" r="r" b="b"/>
              <a:pathLst>
                <a:path w="36" h="21">
                  <a:moveTo>
                    <a:pt x="31" y="16"/>
                  </a:moveTo>
                  <a:lnTo>
                    <a:pt x="31" y="5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21" y="5"/>
                  </a:lnTo>
                  <a:lnTo>
                    <a:pt x="21" y="10"/>
                  </a:lnTo>
                  <a:lnTo>
                    <a:pt x="16" y="16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7" name=""/>
            <p:cNvSpPr/>
            <p:nvPr/>
          </p:nvSpPr>
          <p:spPr>
            <a:xfrm>
              <a:off x="4467960" y="2993040"/>
              <a:ext cx="106920" cy="230040"/>
            </a:xfrm>
            <a:custGeom>
              <a:avLst/>
              <a:gdLst/>
              <a:ahLst/>
              <a:rect l="l" t="t" r="r" b="b"/>
              <a:pathLst>
                <a:path w="67" h="159">
                  <a:moveTo>
                    <a:pt x="0" y="0"/>
                  </a:moveTo>
                  <a:lnTo>
                    <a:pt x="5" y="21"/>
                  </a:lnTo>
                  <a:lnTo>
                    <a:pt x="5" y="26"/>
                  </a:lnTo>
                  <a:lnTo>
                    <a:pt x="11" y="31"/>
                  </a:lnTo>
                  <a:lnTo>
                    <a:pt x="16" y="42"/>
                  </a:lnTo>
                  <a:lnTo>
                    <a:pt x="42" y="69"/>
                  </a:lnTo>
                  <a:lnTo>
                    <a:pt x="57" y="137"/>
                  </a:lnTo>
                  <a:lnTo>
                    <a:pt x="67" y="159"/>
                  </a:lnTo>
                  <a:lnTo>
                    <a:pt x="57" y="1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8" name=""/>
            <p:cNvSpPr/>
            <p:nvPr/>
          </p:nvSpPr>
          <p:spPr>
            <a:xfrm>
              <a:off x="4311360" y="2993040"/>
              <a:ext cx="66960" cy="67680"/>
            </a:xfrm>
            <a:custGeom>
              <a:avLst/>
              <a:gdLst/>
              <a:ahLst/>
              <a:rect l="l" t="t" r="r" b="b"/>
              <a:pathLst>
                <a:path w="42" h="47">
                  <a:moveTo>
                    <a:pt x="42" y="21"/>
                  </a:moveTo>
                  <a:lnTo>
                    <a:pt x="26" y="26"/>
                  </a:lnTo>
                  <a:lnTo>
                    <a:pt x="0" y="31"/>
                  </a:lnTo>
                  <a:lnTo>
                    <a:pt x="11" y="21"/>
                  </a:lnTo>
                  <a:lnTo>
                    <a:pt x="21" y="0"/>
                  </a:lnTo>
                  <a:lnTo>
                    <a:pt x="26" y="10"/>
                  </a:lnTo>
                  <a:lnTo>
                    <a:pt x="16" y="16"/>
                  </a:lnTo>
                  <a:lnTo>
                    <a:pt x="16" y="31"/>
                  </a:lnTo>
                  <a:lnTo>
                    <a:pt x="5" y="4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880" bIns="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9" name=""/>
            <p:cNvSpPr/>
            <p:nvPr/>
          </p:nvSpPr>
          <p:spPr>
            <a:xfrm>
              <a:off x="4155120" y="3046680"/>
              <a:ext cx="198000" cy="176400"/>
            </a:xfrm>
            <a:custGeom>
              <a:avLst/>
              <a:gdLst/>
              <a:ahLst/>
              <a:rect l="l" t="t" r="r" b="b"/>
              <a:pathLst>
                <a:path w="124" h="122">
                  <a:moveTo>
                    <a:pt x="124" y="16"/>
                  </a:moveTo>
                  <a:lnTo>
                    <a:pt x="114" y="0"/>
                  </a:lnTo>
                  <a:lnTo>
                    <a:pt x="103" y="21"/>
                  </a:lnTo>
                  <a:lnTo>
                    <a:pt x="78" y="53"/>
                  </a:lnTo>
                  <a:lnTo>
                    <a:pt x="0" y="1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0" name=""/>
            <p:cNvSpPr/>
            <p:nvPr/>
          </p:nvSpPr>
          <p:spPr>
            <a:xfrm flipH="1">
              <a:off x="4287600" y="3076920"/>
              <a:ext cx="23760" cy="374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360" bIns="-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1" name=""/>
            <p:cNvSpPr/>
            <p:nvPr/>
          </p:nvSpPr>
          <p:spPr>
            <a:xfrm>
              <a:off x="5012280" y="2884320"/>
              <a:ext cx="57240" cy="131760"/>
            </a:xfrm>
            <a:custGeom>
              <a:avLst/>
              <a:gdLst/>
              <a:ahLst/>
              <a:rect l="l" t="t" r="r" b="b"/>
              <a:pathLst>
                <a:path w="36" h="91">
                  <a:moveTo>
                    <a:pt x="5" y="0"/>
                  </a:moveTo>
                  <a:lnTo>
                    <a:pt x="10" y="32"/>
                  </a:lnTo>
                  <a:lnTo>
                    <a:pt x="0" y="69"/>
                  </a:lnTo>
                  <a:lnTo>
                    <a:pt x="16" y="80"/>
                  </a:lnTo>
                  <a:lnTo>
                    <a:pt x="26" y="91"/>
                  </a:lnTo>
                  <a:lnTo>
                    <a:pt x="36" y="8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2" name=""/>
            <p:cNvSpPr/>
            <p:nvPr/>
          </p:nvSpPr>
          <p:spPr>
            <a:xfrm>
              <a:off x="5004360" y="2907720"/>
              <a:ext cx="90720" cy="129960"/>
            </a:xfrm>
            <a:custGeom>
              <a:avLst/>
              <a:gdLst/>
              <a:ahLst/>
              <a:rect l="l" t="t" r="r" b="b"/>
              <a:pathLst>
                <a:path w="57" h="90">
                  <a:moveTo>
                    <a:pt x="0" y="0"/>
                  </a:moveTo>
                  <a:lnTo>
                    <a:pt x="5" y="11"/>
                  </a:lnTo>
                  <a:lnTo>
                    <a:pt x="10" y="48"/>
                  </a:lnTo>
                  <a:lnTo>
                    <a:pt x="46" y="80"/>
                  </a:lnTo>
                  <a:lnTo>
                    <a:pt x="57" y="90"/>
                  </a:lnTo>
                  <a:lnTo>
                    <a:pt x="52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3" name=""/>
            <p:cNvSpPr/>
            <p:nvPr/>
          </p:nvSpPr>
          <p:spPr>
            <a:xfrm>
              <a:off x="5004360" y="2993040"/>
              <a:ext cx="82800" cy="44640"/>
            </a:xfrm>
            <a:custGeom>
              <a:avLst/>
              <a:gdLst/>
              <a:ahLst/>
              <a:rect l="l" t="t" r="r" b="b"/>
              <a:pathLst>
                <a:path w="52" h="31">
                  <a:moveTo>
                    <a:pt x="52" y="31"/>
                  </a:moveTo>
                  <a:lnTo>
                    <a:pt x="41" y="26"/>
                  </a:lnTo>
                  <a:lnTo>
                    <a:pt x="21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4" name=""/>
            <p:cNvSpPr/>
            <p:nvPr/>
          </p:nvSpPr>
          <p:spPr>
            <a:xfrm>
              <a:off x="4996440" y="2977200"/>
              <a:ext cx="7920" cy="1548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5" y="11"/>
                  </a:moveTo>
                  <a:lnTo>
                    <a:pt x="5" y="11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5" name=""/>
            <p:cNvSpPr/>
            <p:nvPr/>
          </p:nvSpPr>
          <p:spPr>
            <a:xfrm>
              <a:off x="4764600" y="2970000"/>
              <a:ext cx="263520" cy="83520"/>
            </a:xfrm>
            <a:custGeom>
              <a:avLst/>
              <a:gdLst/>
              <a:ahLst/>
              <a:rect l="l" t="t" r="r" b="b"/>
              <a:pathLst>
                <a:path w="165" h="58">
                  <a:moveTo>
                    <a:pt x="145" y="5"/>
                  </a:moveTo>
                  <a:lnTo>
                    <a:pt x="150" y="5"/>
                  </a:lnTo>
                  <a:lnTo>
                    <a:pt x="165" y="53"/>
                  </a:lnTo>
                  <a:lnTo>
                    <a:pt x="124" y="58"/>
                  </a:lnTo>
                  <a:lnTo>
                    <a:pt x="114" y="32"/>
                  </a:lnTo>
                  <a:lnTo>
                    <a:pt x="93" y="32"/>
                  </a:lnTo>
                  <a:lnTo>
                    <a:pt x="83" y="21"/>
                  </a:lnTo>
                  <a:lnTo>
                    <a:pt x="88" y="21"/>
                  </a:lnTo>
                  <a:lnTo>
                    <a:pt x="78" y="5"/>
                  </a:lnTo>
                  <a:lnTo>
                    <a:pt x="57" y="16"/>
                  </a:lnTo>
                  <a:lnTo>
                    <a:pt x="26" y="16"/>
                  </a:lnTo>
                  <a:lnTo>
                    <a:pt x="16" y="0"/>
                  </a:lnTo>
                  <a:lnTo>
                    <a:pt x="11" y="0"/>
                  </a:lnTo>
                  <a:lnTo>
                    <a:pt x="11" y="5"/>
                  </a:lnTo>
                  <a:lnTo>
                    <a:pt x="0" y="5"/>
                  </a:lnTo>
                  <a:lnTo>
                    <a:pt x="5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720" bIns="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6" name=""/>
            <p:cNvSpPr/>
            <p:nvPr/>
          </p:nvSpPr>
          <p:spPr>
            <a:xfrm>
              <a:off x="4269600" y="2700720"/>
              <a:ext cx="91080" cy="406800"/>
            </a:xfrm>
            <a:custGeom>
              <a:avLst/>
              <a:gdLst/>
              <a:ahLst/>
              <a:rect l="l" t="t" r="r" b="b"/>
              <a:pathLst>
                <a:path w="57" h="281">
                  <a:moveTo>
                    <a:pt x="6" y="223"/>
                  </a:moveTo>
                  <a:lnTo>
                    <a:pt x="16" y="223"/>
                  </a:lnTo>
                  <a:lnTo>
                    <a:pt x="11" y="223"/>
                  </a:lnTo>
                  <a:lnTo>
                    <a:pt x="21" y="223"/>
                  </a:lnTo>
                  <a:lnTo>
                    <a:pt x="37" y="212"/>
                  </a:lnTo>
                  <a:lnTo>
                    <a:pt x="26" y="180"/>
                  </a:lnTo>
                  <a:lnTo>
                    <a:pt x="11" y="180"/>
                  </a:lnTo>
                  <a:lnTo>
                    <a:pt x="16" y="212"/>
                  </a:lnTo>
                  <a:lnTo>
                    <a:pt x="31" y="218"/>
                  </a:lnTo>
                  <a:lnTo>
                    <a:pt x="26" y="228"/>
                  </a:lnTo>
                  <a:lnTo>
                    <a:pt x="0" y="281"/>
                  </a:lnTo>
                  <a:lnTo>
                    <a:pt x="26" y="255"/>
                  </a:lnTo>
                  <a:lnTo>
                    <a:pt x="52" y="218"/>
                  </a:lnTo>
                  <a:lnTo>
                    <a:pt x="57" y="202"/>
                  </a:lnTo>
                  <a:lnTo>
                    <a:pt x="42" y="191"/>
                  </a:lnTo>
                  <a:lnTo>
                    <a:pt x="31" y="154"/>
                  </a:lnTo>
                  <a:lnTo>
                    <a:pt x="26" y="133"/>
                  </a:lnTo>
                  <a:lnTo>
                    <a:pt x="6" y="138"/>
                  </a:lnTo>
                  <a:lnTo>
                    <a:pt x="0" y="106"/>
                  </a:lnTo>
                  <a:lnTo>
                    <a:pt x="16" y="90"/>
                  </a:lnTo>
                  <a:lnTo>
                    <a:pt x="16" y="74"/>
                  </a:lnTo>
                  <a:lnTo>
                    <a:pt x="11" y="21"/>
                  </a:lnTo>
                  <a:lnTo>
                    <a:pt x="31" y="16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7" name=""/>
            <p:cNvSpPr/>
            <p:nvPr/>
          </p:nvSpPr>
          <p:spPr>
            <a:xfrm>
              <a:off x="4261680" y="3038040"/>
              <a:ext cx="213840" cy="69480"/>
            </a:xfrm>
            <a:custGeom>
              <a:avLst/>
              <a:gdLst/>
              <a:ahLst/>
              <a:rect l="l" t="t" r="r" b="b"/>
              <a:pathLst>
                <a:path w="134" h="48">
                  <a:moveTo>
                    <a:pt x="5" y="48"/>
                  </a:moveTo>
                  <a:lnTo>
                    <a:pt x="0" y="11"/>
                  </a:lnTo>
                  <a:lnTo>
                    <a:pt x="11" y="0"/>
                  </a:lnTo>
                  <a:lnTo>
                    <a:pt x="16" y="32"/>
                  </a:lnTo>
                  <a:lnTo>
                    <a:pt x="47" y="27"/>
                  </a:lnTo>
                  <a:lnTo>
                    <a:pt x="47" y="22"/>
                  </a:lnTo>
                  <a:lnTo>
                    <a:pt x="57" y="22"/>
                  </a:lnTo>
                  <a:lnTo>
                    <a:pt x="57" y="27"/>
                  </a:lnTo>
                  <a:lnTo>
                    <a:pt x="134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2680" bIns="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8" name=""/>
            <p:cNvSpPr/>
            <p:nvPr/>
          </p:nvSpPr>
          <p:spPr>
            <a:xfrm>
              <a:off x="4081680" y="3023640"/>
              <a:ext cx="229680" cy="60480"/>
            </a:xfrm>
            <a:custGeom>
              <a:avLst/>
              <a:gdLst/>
              <a:ahLst/>
              <a:rect l="l" t="t" r="r" b="b"/>
              <a:pathLst>
                <a:path w="144" h="42">
                  <a:moveTo>
                    <a:pt x="0" y="42"/>
                  </a:moveTo>
                  <a:lnTo>
                    <a:pt x="10" y="26"/>
                  </a:lnTo>
                  <a:lnTo>
                    <a:pt x="67" y="16"/>
                  </a:lnTo>
                  <a:lnTo>
                    <a:pt x="67" y="10"/>
                  </a:lnTo>
                  <a:lnTo>
                    <a:pt x="118" y="5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9" name=""/>
            <p:cNvSpPr/>
            <p:nvPr/>
          </p:nvSpPr>
          <p:spPr>
            <a:xfrm>
              <a:off x="4378320" y="3023640"/>
              <a:ext cx="97200" cy="29880"/>
            </a:xfrm>
            <a:custGeom>
              <a:avLst/>
              <a:gdLst/>
              <a:ahLst/>
              <a:rect l="l" t="t" r="r" b="b"/>
              <a:pathLst>
                <a:path w="61" h="21">
                  <a:moveTo>
                    <a:pt x="0" y="16"/>
                  </a:moveTo>
                  <a:lnTo>
                    <a:pt x="5" y="16"/>
                  </a:lnTo>
                  <a:lnTo>
                    <a:pt x="20" y="16"/>
                  </a:lnTo>
                  <a:lnTo>
                    <a:pt x="25" y="10"/>
                  </a:lnTo>
                  <a:lnTo>
                    <a:pt x="36" y="0"/>
                  </a:lnTo>
                  <a:lnTo>
                    <a:pt x="36" y="16"/>
                  </a:lnTo>
                  <a:lnTo>
                    <a:pt x="25" y="21"/>
                  </a:lnTo>
                  <a:lnTo>
                    <a:pt x="20" y="21"/>
                  </a:lnTo>
                  <a:lnTo>
                    <a:pt x="31" y="5"/>
                  </a:lnTo>
                  <a:lnTo>
                    <a:pt x="61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0" name=""/>
            <p:cNvSpPr/>
            <p:nvPr/>
          </p:nvSpPr>
          <p:spPr>
            <a:xfrm>
              <a:off x="4402440" y="3030840"/>
              <a:ext cx="57240" cy="22680"/>
            </a:xfrm>
            <a:custGeom>
              <a:avLst/>
              <a:gdLst/>
              <a:ahLst/>
              <a:rect l="l" t="t" r="r" b="b"/>
              <a:pathLst>
                <a:path w="36" h="16">
                  <a:moveTo>
                    <a:pt x="0" y="16"/>
                  </a:moveTo>
                  <a:lnTo>
                    <a:pt x="10" y="11"/>
                  </a:lnTo>
                  <a:lnTo>
                    <a:pt x="16" y="5"/>
                  </a:lnTo>
                  <a:lnTo>
                    <a:pt x="26" y="0"/>
                  </a:lnTo>
                  <a:lnTo>
                    <a:pt x="31" y="0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120" bIns="-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1" name=""/>
            <p:cNvSpPr/>
            <p:nvPr/>
          </p:nvSpPr>
          <p:spPr>
            <a:xfrm>
              <a:off x="4155120" y="3038040"/>
              <a:ext cx="272880" cy="169200"/>
            </a:xfrm>
            <a:custGeom>
              <a:avLst/>
              <a:gdLst/>
              <a:ahLst/>
              <a:rect l="l" t="t" r="r" b="b"/>
              <a:pathLst>
                <a:path w="171" h="117">
                  <a:moveTo>
                    <a:pt x="0" y="117"/>
                  </a:moveTo>
                  <a:lnTo>
                    <a:pt x="72" y="53"/>
                  </a:lnTo>
                  <a:lnTo>
                    <a:pt x="109" y="48"/>
                  </a:lnTo>
                  <a:lnTo>
                    <a:pt x="124" y="22"/>
                  </a:lnTo>
                  <a:lnTo>
                    <a:pt x="124" y="16"/>
                  </a:lnTo>
                  <a:lnTo>
                    <a:pt x="145" y="22"/>
                  </a:lnTo>
                  <a:lnTo>
                    <a:pt x="155" y="16"/>
                  </a:lnTo>
                  <a:lnTo>
                    <a:pt x="165" y="11"/>
                  </a:lnTo>
                  <a:lnTo>
                    <a:pt x="171" y="27"/>
                  </a:lnTo>
                  <a:lnTo>
                    <a:pt x="155" y="32"/>
                  </a:lnTo>
                  <a:lnTo>
                    <a:pt x="150" y="16"/>
                  </a:lnTo>
                  <a:lnTo>
                    <a:pt x="140" y="16"/>
                  </a:lnTo>
                  <a:lnTo>
                    <a:pt x="129" y="11"/>
                  </a:lnTo>
                  <a:lnTo>
                    <a:pt x="129" y="6"/>
                  </a:lnTo>
                  <a:lnTo>
                    <a:pt x="12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2" name=""/>
            <p:cNvSpPr/>
            <p:nvPr/>
          </p:nvSpPr>
          <p:spPr>
            <a:xfrm>
              <a:off x="4394160" y="3038040"/>
              <a:ext cx="73440" cy="54720"/>
            </a:xfrm>
            <a:custGeom>
              <a:avLst/>
              <a:gdLst/>
              <a:ahLst/>
              <a:rect l="l" t="t" r="r" b="b"/>
              <a:pathLst>
                <a:path w="46" h="38">
                  <a:moveTo>
                    <a:pt x="46" y="0"/>
                  </a:moveTo>
                  <a:lnTo>
                    <a:pt x="41" y="22"/>
                  </a:lnTo>
                  <a:lnTo>
                    <a:pt x="31" y="27"/>
                  </a:lnTo>
                  <a:lnTo>
                    <a:pt x="21" y="38"/>
                  </a:lnTo>
                  <a:lnTo>
                    <a:pt x="10" y="38"/>
                  </a:lnTo>
                  <a:lnTo>
                    <a:pt x="0" y="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920" bIns="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3" name=""/>
            <p:cNvSpPr/>
            <p:nvPr/>
          </p:nvSpPr>
          <p:spPr>
            <a:xfrm>
              <a:off x="4459680" y="2984400"/>
              <a:ext cx="15840" cy="2268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0"/>
                  </a:moveTo>
                  <a:lnTo>
                    <a:pt x="10" y="0"/>
                  </a:lnTo>
                  <a:lnTo>
                    <a:pt x="1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120" bIns="-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4" name=""/>
            <p:cNvSpPr/>
            <p:nvPr/>
          </p:nvSpPr>
          <p:spPr>
            <a:xfrm>
              <a:off x="4410360" y="3000240"/>
              <a:ext cx="91080" cy="344520"/>
            </a:xfrm>
            <a:custGeom>
              <a:avLst/>
              <a:gdLst/>
              <a:ahLst/>
              <a:rect l="l" t="t" r="r" b="b"/>
              <a:pathLst>
                <a:path w="57" h="238">
                  <a:moveTo>
                    <a:pt x="57" y="201"/>
                  </a:moveTo>
                  <a:lnTo>
                    <a:pt x="31" y="233"/>
                  </a:lnTo>
                  <a:lnTo>
                    <a:pt x="11" y="238"/>
                  </a:lnTo>
                  <a:lnTo>
                    <a:pt x="11" y="212"/>
                  </a:lnTo>
                  <a:lnTo>
                    <a:pt x="0" y="132"/>
                  </a:lnTo>
                  <a:lnTo>
                    <a:pt x="5" y="117"/>
                  </a:lnTo>
                  <a:lnTo>
                    <a:pt x="47" y="21"/>
                  </a:lnTo>
                  <a:lnTo>
                    <a:pt x="5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5" name=""/>
            <p:cNvSpPr/>
            <p:nvPr/>
          </p:nvSpPr>
          <p:spPr>
            <a:xfrm flipH="1">
              <a:off x="4493520" y="3016440"/>
              <a:ext cx="7920" cy="144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6" name=""/>
            <p:cNvSpPr/>
            <p:nvPr/>
          </p:nvSpPr>
          <p:spPr>
            <a:xfrm>
              <a:off x="4467960" y="3023640"/>
              <a:ext cx="41400" cy="144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7" name=""/>
            <p:cNvSpPr/>
            <p:nvPr/>
          </p:nvSpPr>
          <p:spPr>
            <a:xfrm>
              <a:off x="4428000" y="3016440"/>
              <a:ext cx="180000" cy="190800"/>
            </a:xfrm>
            <a:custGeom>
              <a:avLst/>
              <a:gdLst/>
              <a:ahLst/>
              <a:rect l="l" t="t" r="r" b="b"/>
              <a:pathLst>
                <a:path w="113" h="132">
                  <a:moveTo>
                    <a:pt x="0" y="47"/>
                  </a:moveTo>
                  <a:lnTo>
                    <a:pt x="5" y="53"/>
                  </a:lnTo>
                  <a:lnTo>
                    <a:pt x="15" y="53"/>
                  </a:lnTo>
                  <a:lnTo>
                    <a:pt x="20" y="47"/>
                  </a:lnTo>
                  <a:lnTo>
                    <a:pt x="41" y="42"/>
                  </a:lnTo>
                  <a:lnTo>
                    <a:pt x="92" y="0"/>
                  </a:lnTo>
                  <a:lnTo>
                    <a:pt x="61" y="26"/>
                  </a:lnTo>
                  <a:lnTo>
                    <a:pt x="56" y="74"/>
                  </a:lnTo>
                  <a:lnTo>
                    <a:pt x="51" y="90"/>
                  </a:lnTo>
                  <a:lnTo>
                    <a:pt x="56" y="90"/>
                  </a:lnTo>
                  <a:lnTo>
                    <a:pt x="67" y="132"/>
                  </a:lnTo>
                  <a:lnTo>
                    <a:pt x="103" y="132"/>
                  </a:lnTo>
                  <a:lnTo>
                    <a:pt x="113" y="1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8" name=""/>
            <p:cNvSpPr/>
            <p:nvPr/>
          </p:nvSpPr>
          <p:spPr>
            <a:xfrm>
              <a:off x="4534920" y="2993040"/>
              <a:ext cx="81360" cy="60480"/>
            </a:xfrm>
            <a:custGeom>
              <a:avLst/>
              <a:gdLst/>
              <a:ahLst/>
              <a:rect l="l" t="t" r="r" b="b"/>
              <a:pathLst>
                <a:path w="51" h="42">
                  <a:moveTo>
                    <a:pt x="0" y="0"/>
                  </a:moveTo>
                  <a:lnTo>
                    <a:pt x="51" y="26"/>
                  </a:lnTo>
                  <a:lnTo>
                    <a:pt x="51" y="42"/>
                  </a:lnTo>
                  <a:lnTo>
                    <a:pt x="51" y="31"/>
                  </a:lnTo>
                  <a:lnTo>
                    <a:pt x="20" y="16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9" name=""/>
            <p:cNvSpPr/>
            <p:nvPr/>
          </p:nvSpPr>
          <p:spPr>
            <a:xfrm>
              <a:off x="4525200" y="2916360"/>
              <a:ext cx="74880" cy="137160"/>
            </a:xfrm>
            <a:custGeom>
              <a:avLst/>
              <a:gdLst/>
              <a:ahLst/>
              <a:rect l="l" t="t" r="r" b="b"/>
              <a:pathLst>
                <a:path w="47" h="95">
                  <a:moveTo>
                    <a:pt x="42" y="0"/>
                  </a:moveTo>
                  <a:lnTo>
                    <a:pt x="47" y="37"/>
                  </a:lnTo>
                  <a:lnTo>
                    <a:pt x="31" y="37"/>
                  </a:lnTo>
                  <a:lnTo>
                    <a:pt x="31" y="53"/>
                  </a:lnTo>
                  <a:lnTo>
                    <a:pt x="6" y="79"/>
                  </a:lnTo>
                  <a:lnTo>
                    <a:pt x="6" y="84"/>
                  </a:lnTo>
                  <a:lnTo>
                    <a:pt x="0" y="9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0" name=""/>
            <p:cNvSpPr/>
            <p:nvPr/>
          </p:nvSpPr>
          <p:spPr>
            <a:xfrm>
              <a:off x="4428000" y="2739600"/>
              <a:ext cx="65520" cy="91080"/>
            </a:xfrm>
            <a:custGeom>
              <a:avLst/>
              <a:gdLst/>
              <a:ahLst/>
              <a:rect l="l" t="t" r="r" b="b"/>
              <a:pathLst>
                <a:path w="41" h="63">
                  <a:moveTo>
                    <a:pt x="0" y="0"/>
                  </a:moveTo>
                  <a:lnTo>
                    <a:pt x="36" y="63"/>
                  </a:lnTo>
                  <a:lnTo>
                    <a:pt x="41" y="6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280" bIns="44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1" name=""/>
            <p:cNvSpPr/>
            <p:nvPr/>
          </p:nvSpPr>
          <p:spPr>
            <a:xfrm>
              <a:off x="4493520" y="2831040"/>
              <a:ext cx="7920" cy="864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0"/>
                  </a:moveTo>
                  <a:lnTo>
                    <a:pt x="5" y="0"/>
                  </a:lnTo>
                  <a:lnTo>
                    <a:pt x="5" y="6"/>
                  </a:lnTo>
                  <a:lnTo>
                    <a:pt x="5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2" name=""/>
            <p:cNvSpPr/>
            <p:nvPr/>
          </p:nvSpPr>
          <p:spPr>
            <a:xfrm>
              <a:off x="4501440" y="2839680"/>
              <a:ext cx="7920" cy="720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3" name=""/>
            <p:cNvSpPr/>
            <p:nvPr/>
          </p:nvSpPr>
          <p:spPr>
            <a:xfrm>
              <a:off x="4428000" y="2739600"/>
              <a:ext cx="81360" cy="107280"/>
            </a:xfrm>
            <a:custGeom>
              <a:avLst/>
              <a:gdLst/>
              <a:ahLst/>
              <a:rect l="l" t="t" r="r" b="b"/>
              <a:pathLst>
                <a:path w="51" h="74">
                  <a:moveTo>
                    <a:pt x="51" y="74"/>
                  </a:moveTo>
                  <a:lnTo>
                    <a:pt x="51" y="63"/>
                  </a:lnTo>
                  <a:lnTo>
                    <a:pt x="20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4" name=""/>
            <p:cNvSpPr/>
            <p:nvPr/>
          </p:nvSpPr>
          <p:spPr>
            <a:xfrm>
              <a:off x="5400000" y="2601000"/>
              <a:ext cx="81360" cy="38880"/>
            </a:xfrm>
            <a:custGeom>
              <a:avLst/>
              <a:gdLst/>
              <a:ahLst/>
              <a:rect l="l" t="t" r="r" b="b"/>
              <a:pathLst>
                <a:path w="51" h="27">
                  <a:moveTo>
                    <a:pt x="0" y="27"/>
                  </a:moveTo>
                  <a:lnTo>
                    <a:pt x="15" y="27"/>
                  </a:lnTo>
                  <a:lnTo>
                    <a:pt x="36" y="22"/>
                  </a:lnTo>
                  <a:lnTo>
                    <a:pt x="51" y="11"/>
                  </a:lnTo>
                  <a:lnTo>
                    <a:pt x="5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5" name=""/>
            <p:cNvSpPr/>
            <p:nvPr/>
          </p:nvSpPr>
          <p:spPr>
            <a:xfrm>
              <a:off x="4188240" y="2723760"/>
              <a:ext cx="140760" cy="299520"/>
            </a:xfrm>
            <a:custGeom>
              <a:avLst/>
              <a:gdLst/>
              <a:ahLst/>
              <a:rect l="l" t="t" r="r" b="b"/>
              <a:pathLst>
                <a:path w="88" h="207">
                  <a:moveTo>
                    <a:pt x="88" y="0"/>
                  </a:moveTo>
                  <a:lnTo>
                    <a:pt x="62" y="11"/>
                  </a:lnTo>
                  <a:lnTo>
                    <a:pt x="72" y="48"/>
                  </a:lnTo>
                  <a:lnTo>
                    <a:pt x="57" y="53"/>
                  </a:lnTo>
                  <a:lnTo>
                    <a:pt x="0" y="64"/>
                  </a:lnTo>
                  <a:lnTo>
                    <a:pt x="5" y="101"/>
                  </a:lnTo>
                  <a:lnTo>
                    <a:pt x="10" y="101"/>
                  </a:lnTo>
                  <a:lnTo>
                    <a:pt x="15" y="127"/>
                  </a:lnTo>
                  <a:lnTo>
                    <a:pt x="15" y="143"/>
                  </a:lnTo>
                  <a:lnTo>
                    <a:pt x="15" y="149"/>
                  </a:lnTo>
                  <a:lnTo>
                    <a:pt x="10" y="154"/>
                  </a:lnTo>
                  <a:lnTo>
                    <a:pt x="20" y="154"/>
                  </a:lnTo>
                  <a:lnTo>
                    <a:pt x="26" y="180"/>
                  </a:lnTo>
                  <a:lnTo>
                    <a:pt x="26" y="191"/>
                  </a:lnTo>
                  <a:lnTo>
                    <a:pt x="15" y="191"/>
                  </a:lnTo>
                  <a:lnTo>
                    <a:pt x="10" y="207"/>
                  </a:lnTo>
                  <a:lnTo>
                    <a:pt x="5" y="20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6" name=""/>
            <p:cNvSpPr/>
            <p:nvPr/>
          </p:nvSpPr>
          <p:spPr>
            <a:xfrm>
              <a:off x="4748760" y="2816640"/>
              <a:ext cx="99000" cy="83880"/>
            </a:xfrm>
            <a:custGeom>
              <a:avLst/>
              <a:gdLst/>
              <a:ahLst/>
              <a:rect l="l" t="t" r="r" b="b"/>
              <a:pathLst>
                <a:path w="62" h="58">
                  <a:moveTo>
                    <a:pt x="57" y="5"/>
                  </a:moveTo>
                  <a:lnTo>
                    <a:pt x="15" y="10"/>
                  </a:lnTo>
                  <a:lnTo>
                    <a:pt x="5" y="21"/>
                  </a:lnTo>
                  <a:lnTo>
                    <a:pt x="5" y="37"/>
                  </a:lnTo>
                  <a:lnTo>
                    <a:pt x="5" y="42"/>
                  </a:lnTo>
                  <a:lnTo>
                    <a:pt x="15" y="42"/>
                  </a:lnTo>
                  <a:lnTo>
                    <a:pt x="15" y="53"/>
                  </a:lnTo>
                  <a:lnTo>
                    <a:pt x="26" y="58"/>
                  </a:lnTo>
                  <a:lnTo>
                    <a:pt x="15" y="53"/>
                  </a:lnTo>
                  <a:lnTo>
                    <a:pt x="10" y="47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0" y="16"/>
                  </a:lnTo>
                  <a:lnTo>
                    <a:pt x="10" y="10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41" y="5"/>
                  </a:lnTo>
                  <a:lnTo>
                    <a:pt x="46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7" name=""/>
            <p:cNvSpPr/>
            <p:nvPr/>
          </p:nvSpPr>
          <p:spPr>
            <a:xfrm flipH="1">
              <a:off x="4665600" y="2877120"/>
              <a:ext cx="57240" cy="72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8" name=""/>
            <p:cNvSpPr/>
            <p:nvPr/>
          </p:nvSpPr>
          <p:spPr>
            <a:xfrm>
              <a:off x="4467960" y="2862720"/>
              <a:ext cx="41400" cy="14400"/>
            </a:xfrm>
            <a:custGeom>
              <a:avLst/>
              <a:gdLst/>
              <a:ahLst/>
              <a:rect l="l" t="t" r="r" b="b"/>
              <a:pathLst>
                <a:path w="26" h="10">
                  <a:moveTo>
                    <a:pt x="0" y="5"/>
                  </a:moveTo>
                  <a:lnTo>
                    <a:pt x="21" y="0"/>
                  </a:lnTo>
                  <a:lnTo>
                    <a:pt x="26" y="0"/>
                  </a:lnTo>
                  <a:lnTo>
                    <a:pt x="26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9" name=""/>
            <p:cNvSpPr/>
            <p:nvPr/>
          </p:nvSpPr>
          <p:spPr>
            <a:xfrm>
              <a:off x="5119200" y="2739600"/>
              <a:ext cx="91080" cy="76680"/>
            </a:xfrm>
            <a:custGeom>
              <a:avLst/>
              <a:gdLst/>
              <a:ahLst/>
              <a:rect l="l" t="t" r="r" b="b"/>
              <a:pathLst>
                <a:path w="57" h="53">
                  <a:moveTo>
                    <a:pt x="0" y="53"/>
                  </a:moveTo>
                  <a:lnTo>
                    <a:pt x="5" y="37"/>
                  </a:lnTo>
                  <a:lnTo>
                    <a:pt x="5" y="42"/>
                  </a:lnTo>
                  <a:lnTo>
                    <a:pt x="31" y="10"/>
                  </a:lnTo>
                  <a:lnTo>
                    <a:pt x="31" y="0"/>
                  </a:lnTo>
                  <a:lnTo>
                    <a:pt x="41" y="16"/>
                  </a:lnTo>
                  <a:lnTo>
                    <a:pt x="47" y="26"/>
                  </a:lnTo>
                  <a:lnTo>
                    <a:pt x="57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880" bIns="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0" name=""/>
            <p:cNvSpPr/>
            <p:nvPr/>
          </p:nvSpPr>
          <p:spPr>
            <a:xfrm>
              <a:off x="5184720" y="2739600"/>
              <a:ext cx="25560" cy="6084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11" y="10"/>
                  </a:lnTo>
                  <a:lnTo>
                    <a:pt x="6" y="21"/>
                  </a:lnTo>
                  <a:lnTo>
                    <a:pt x="1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040" bIns="14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1" name=""/>
            <p:cNvSpPr/>
            <p:nvPr/>
          </p:nvSpPr>
          <p:spPr>
            <a:xfrm>
              <a:off x="4188240" y="2846880"/>
              <a:ext cx="8280" cy="226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120" bIns="-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2" name=""/>
            <p:cNvSpPr/>
            <p:nvPr/>
          </p:nvSpPr>
          <p:spPr>
            <a:xfrm>
              <a:off x="4534920" y="2747160"/>
              <a:ext cx="279360" cy="106920"/>
            </a:xfrm>
            <a:custGeom>
              <a:avLst/>
              <a:gdLst/>
              <a:ahLst/>
              <a:rect l="l" t="t" r="r" b="b"/>
              <a:pathLst>
                <a:path w="175" h="74">
                  <a:moveTo>
                    <a:pt x="93" y="0"/>
                  </a:moveTo>
                  <a:lnTo>
                    <a:pt x="103" y="0"/>
                  </a:lnTo>
                  <a:lnTo>
                    <a:pt x="108" y="32"/>
                  </a:lnTo>
                  <a:lnTo>
                    <a:pt x="118" y="42"/>
                  </a:lnTo>
                  <a:lnTo>
                    <a:pt x="118" y="48"/>
                  </a:lnTo>
                  <a:lnTo>
                    <a:pt x="134" y="42"/>
                  </a:lnTo>
                  <a:lnTo>
                    <a:pt x="139" y="48"/>
                  </a:lnTo>
                  <a:lnTo>
                    <a:pt x="149" y="48"/>
                  </a:lnTo>
                  <a:lnTo>
                    <a:pt x="144" y="27"/>
                  </a:lnTo>
                  <a:lnTo>
                    <a:pt x="165" y="21"/>
                  </a:lnTo>
                  <a:lnTo>
                    <a:pt x="175" y="48"/>
                  </a:lnTo>
                  <a:lnTo>
                    <a:pt x="165" y="42"/>
                  </a:lnTo>
                  <a:lnTo>
                    <a:pt x="144" y="53"/>
                  </a:lnTo>
                  <a:lnTo>
                    <a:pt x="124" y="53"/>
                  </a:lnTo>
                  <a:lnTo>
                    <a:pt x="124" y="48"/>
                  </a:lnTo>
                  <a:lnTo>
                    <a:pt x="118" y="42"/>
                  </a:lnTo>
                  <a:lnTo>
                    <a:pt x="108" y="32"/>
                  </a:lnTo>
                  <a:lnTo>
                    <a:pt x="82" y="37"/>
                  </a:lnTo>
                  <a:lnTo>
                    <a:pt x="0" y="53"/>
                  </a:lnTo>
                  <a:lnTo>
                    <a:pt x="0" y="58"/>
                  </a:lnTo>
                  <a:lnTo>
                    <a:pt x="5" y="69"/>
                  </a:lnTo>
                  <a:lnTo>
                    <a:pt x="10" y="74"/>
                  </a:lnTo>
                  <a:lnTo>
                    <a:pt x="5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3" name=""/>
            <p:cNvSpPr/>
            <p:nvPr/>
          </p:nvSpPr>
          <p:spPr>
            <a:xfrm>
              <a:off x="4493520" y="2823840"/>
              <a:ext cx="213840" cy="83880"/>
            </a:xfrm>
            <a:custGeom>
              <a:avLst/>
              <a:gdLst/>
              <a:ahLst/>
              <a:rect l="l" t="t" r="r" b="b"/>
              <a:pathLst>
                <a:path w="134" h="58">
                  <a:moveTo>
                    <a:pt x="134" y="0"/>
                  </a:moveTo>
                  <a:lnTo>
                    <a:pt x="134" y="11"/>
                  </a:lnTo>
                  <a:lnTo>
                    <a:pt x="108" y="16"/>
                  </a:lnTo>
                  <a:lnTo>
                    <a:pt x="113" y="27"/>
                  </a:lnTo>
                  <a:lnTo>
                    <a:pt x="113" y="42"/>
                  </a:lnTo>
                  <a:lnTo>
                    <a:pt x="20" y="58"/>
                  </a:lnTo>
                  <a:lnTo>
                    <a:pt x="20" y="42"/>
                  </a:lnTo>
                  <a:lnTo>
                    <a:pt x="15" y="32"/>
                  </a:lnTo>
                  <a:lnTo>
                    <a:pt x="26" y="32"/>
                  </a:lnTo>
                  <a:lnTo>
                    <a:pt x="31" y="21"/>
                  </a:lnTo>
                  <a:lnTo>
                    <a:pt x="10" y="21"/>
                  </a:lnTo>
                  <a:lnTo>
                    <a:pt x="10" y="32"/>
                  </a:lnTo>
                  <a:lnTo>
                    <a:pt x="5" y="32"/>
                  </a:lnTo>
                  <a:lnTo>
                    <a:pt x="5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4" name=""/>
            <p:cNvSpPr/>
            <p:nvPr/>
          </p:nvSpPr>
          <p:spPr>
            <a:xfrm>
              <a:off x="4428000" y="2593800"/>
              <a:ext cx="196200" cy="153360"/>
            </a:xfrm>
            <a:custGeom>
              <a:avLst/>
              <a:gdLst/>
              <a:ahLst/>
              <a:rect l="l" t="t" r="r" b="b"/>
              <a:pathLst>
                <a:path w="123" h="106">
                  <a:moveTo>
                    <a:pt x="123" y="27"/>
                  </a:moveTo>
                  <a:lnTo>
                    <a:pt x="92" y="5"/>
                  </a:lnTo>
                  <a:lnTo>
                    <a:pt x="82" y="5"/>
                  </a:lnTo>
                  <a:lnTo>
                    <a:pt x="77" y="0"/>
                  </a:lnTo>
                  <a:lnTo>
                    <a:pt x="36" y="42"/>
                  </a:lnTo>
                  <a:lnTo>
                    <a:pt x="30" y="53"/>
                  </a:lnTo>
                  <a:lnTo>
                    <a:pt x="20" y="69"/>
                  </a:lnTo>
                  <a:lnTo>
                    <a:pt x="20" y="80"/>
                  </a:lnTo>
                  <a:lnTo>
                    <a:pt x="15" y="90"/>
                  </a:lnTo>
                  <a:lnTo>
                    <a:pt x="5" y="85"/>
                  </a:lnTo>
                  <a:lnTo>
                    <a:pt x="0" y="95"/>
                  </a:lnTo>
                  <a:lnTo>
                    <a:pt x="0" y="101"/>
                  </a:lnTo>
                  <a:lnTo>
                    <a:pt x="5" y="10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5" name=""/>
            <p:cNvSpPr/>
            <p:nvPr/>
          </p:nvSpPr>
          <p:spPr>
            <a:xfrm>
              <a:off x="4616280" y="2632680"/>
              <a:ext cx="25560" cy="106920"/>
            </a:xfrm>
            <a:custGeom>
              <a:avLst/>
              <a:gdLst/>
              <a:ahLst/>
              <a:rect l="l" t="t" r="r" b="b"/>
              <a:pathLst>
                <a:path w="16" h="74">
                  <a:moveTo>
                    <a:pt x="0" y="0"/>
                  </a:moveTo>
                  <a:lnTo>
                    <a:pt x="11" y="37"/>
                  </a:lnTo>
                  <a:lnTo>
                    <a:pt x="5" y="74"/>
                  </a:lnTo>
                  <a:lnTo>
                    <a:pt x="16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6" name=""/>
            <p:cNvSpPr/>
            <p:nvPr/>
          </p:nvSpPr>
          <p:spPr>
            <a:xfrm>
              <a:off x="4485600" y="2846880"/>
              <a:ext cx="48960" cy="99720"/>
            </a:xfrm>
            <a:custGeom>
              <a:avLst/>
              <a:gdLst/>
              <a:ahLst/>
              <a:rect l="l" t="t" r="r" b="b"/>
              <a:pathLst>
                <a:path w="31" h="69">
                  <a:moveTo>
                    <a:pt x="10" y="0"/>
                  </a:moveTo>
                  <a:lnTo>
                    <a:pt x="0" y="69"/>
                  </a:lnTo>
                  <a:lnTo>
                    <a:pt x="31" y="4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7" name=""/>
            <p:cNvSpPr/>
            <p:nvPr/>
          </p:nvSpPr>
          <p:spPr>
            <a:xfrm>
              <a:off x="4723560" y="3076920"/>
              <a:ext cx="17280" cy="72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8" name=""/>
            <p:cNvSpPr/>
            <p:nvPr/>
          </p:nvSpPr>
          <p:spPr>
            <a:xfrm flipH="1">
              <a:off x="4649400" y="2754360"/>
              <a:ext cx="33480" cy="10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9" name=""/>
            <p:cNvSpPr/>
            <p:nvPr/>
          </p:nvSpPr>
          <p:spPr>
            <a:xfrm>
              <a:off x="4641840" y="2754360"/>
              <a:ext cx="15840" cy="828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5" y="0"/>
                  </a:moveTo>
                  <a:lnTo>
                    <a:pt x="5" y="6"/>
                  </a:lnTo>
                  <a:lnTo>
                    <a:pt x="0" y="6"/>
                  </a:lnTo>
                  <a:lnTo>
                    <a:pt x="1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0" name=""/>
            <p:cNvSpPr/>
            <p:nvPr/>
          </p:nvSpPr>
          <p:spPr>
            <a:xfrm>
              <a:off x="4657680" y="2763000"/>
              <a:ext cx="25560" cy="108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0" y="0"/>
                  </a:moveTo>
                  <a:lnTo>
                    <a:pt x="10" y="0"/>
                  </a:lnTo>
                  <a:lnTo>
                    <a:pt x="10" y="0"/>
                  </a:lnTo>
                  <a:lnTo>
                    <a:pt x="1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1" name=""/>
            <p:cNvSpPr/>
            <p:nvPr/>
          </p:nvSpPr>
          <p:spPr>
            <a:xfrm>
              <a:off x="4683600" y="2763000"/>
              <a:ext cx="31680" cy="37440"/>
            </a:xfrm>
            <a:custGeom>
              <a:avLst/>
              <a:gdLst/>
              <a:ahLst/>
              <a:rect l="l" t="t" r="r" b="b"/>
              <a:pathLst>
                <a:path w="20" h="26">
                  <a:moveTo>
                    <a:pt x="0" y="0"/>
                  </a:moveTo>
                  <a:lnTo>
                    <a:pt x="5" y="5"/>
                  </a:lnTo>
                  <a:lnTo>
                    <a:pt x="20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360" bIns="-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2" name=""/>
            <p:cNvSpPr/>
            <p:nvPr/>
          </p:nvSpPr>
          <p:spPr>
            <a:xfrm flipH="1" flipV="1">
              <a:off x="4691520" y="2800440"/>
              <a:ext cx="7920" cy="154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3" name=""/>
            <p:cNvSpPr/>
            <p:nvPr/>
          </p:nvSpPr>
          <p:spPr>
            <a:xfrm flipH="1">
              <a:off x="4337280" y="3000240"/>
              <a:ext cx="23760" cy="460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4" name=""/>
            <p:cNvSpPr/>
            <p:nvPr/>
          </p:nvSpPr>
          <p:spPr>
            <a:xfrm>
              <a:off x="4237920" y="3084120"/>
              <a:ext cx="57240" cy="153000"/>
            </a:xfrm>
            <a:custGeom>
              <a:avLst/>
              <a:gdLst/>
              <a:ahLst/>
              <a:rect l="l" t="t" r="r" b="b"/>
              <a:pathLst>
                <a:path w="36" h="106">
                  <a:moveTo>
                    <a:pt x="0" y="106"/>
                  </a:moveTo>
                  <a:lnTo>
                    <a:pt x="31" y="96"/>
                  </a:lnTo>
                  <a:lnTo>
                    <a:pt x="20" y="53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5" name=""/>
            <p:cNvSpPr/>
            <p:nvPr/>
          </p:nvSpPr>
          <p:spPr>
            <a:xfrm flipH="1">
              <a:off x="4269240" y="3107520"/>
              <a:ext cx="25560" cy="460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6" name=""/>
            <p:cNvSpPr/>
            <p:nvPr/>
          </p:nvSpPr>
          <p:spPr>
            <a:xfrm>
              <a:off x="5194440" y="2639880"/>
              <a:ext cx="205560" cy="46080"/>
            </a:xfrm>
            <a:custGeom>
              <a:avLst/>
              <a:gdLst/>
              <a:ahLst/>
              <a:rect l="l" t="t" r="r" b="b"/>
              <a:pathLst>
                <a:path w="129" h="32">
                  <a:moveTo>
                    <a:pt x="0" y="10"/>
                  </a:moveTo>
                  <a:lnTo>
                    <a:pt x="5" y="32"/>
                  </a:lnTo>
                  <a:lnTo>
                    <a:pt x="46" y="26"/>
                  </a:lnTo>
                  <a:lnTo>
                    <a:pt x="51" y="26"/>
                  </a:lnTo>
                  <a:lnTo>
                    <a:pt x="56" y="21"/>
                  </a:lnTo>
                  <a:lnTo>
                    <a:pt x="93" y="16"/>
                  </a:lnTo>
                  <a:lnTo>
                    <a:pt x="103" y="5"/>
                  </a:lnTo>
                  <a:lnTo>
                    <a:pt x="129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7" name=""/>
            <p:cNvSpPr/>
            <p:nvPr/>
          </p:nvSpPr>
          <p:spPr>
            <a:xfrm>
              <a:off x="5400000" y="2609640"/>
              <a:ext cx="99000" cy="29880"/>
            </a:xfrm>
            <a:custGeom>
              <a:avLst/>
              <a:gdLst/>
              <a:ahLst/>
              <a:rect l="l" t="t" r="r" b="b"/>
              <a:pathLst>
                <a:path w="62" h="21">
                  <a:moveTo>
                    <a:pt x="0" y="21"/>
                  </a:moveTo>
                  <a:lnTo>
                    <a:pt x="15" y="16"/>
                  </a:lnTo>
                  <a:lnTo>
                    <a:pt x="41" y="10"/>
                  </a:lnTo>
                  <a:lnTo>
                    <a:pt x="6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8" name=""/>
            <p:cNvSpPr/>
            <p:nvPr/>
          </p:nvSpPr>
          <p:spPr>
            <a:xfrm>
              <a:off x="5499360" y="2601000"/>
              <a:ext cx="23760" cy="8640"/>
            </a:xfrm>
            <a:custGeom>
              <a:avLst/>
              <a:gdLst/>
              <a:ahLst/>
              <a:rect l="l" t="t" r="r" b="b"/>
              <a:pathLst>
                <a:path w="15" h="6">
                  <a:moveTo>
                    <a:pt x="0" y="6"/>
                  </a:moveTo>
                  <a:lnTo>
                    <a:pt x="5" y="6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9" name=""/>
            <p:cNvSpPr/>
            <p:nvPr/>
          </p:nvSpPr>
          <p:spPr>
            <a:xfrm>
              <a:off x="5515200" y="2593800"/>
              <a:ext cx="65520" cy="115560"/>
            </a:xfrm>
            <a:custGeom>
              <a:avLst/>
              <a:gdLst/>
              <a:ahLst/>
              <a:rect l="l" t="t" r="r" b="b"/>
              <a:pathLst>
                <a:path w="41" h="80">
                  <a:moveTo>
                    <a:pt x="5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5" y="27"/>
                  </a:lnTo>
                  <a:lnTo>
                    <a:pt x="26" y="21"/>
                  </a:lnTo>
                  <a:lnTo>
                    <a:pt x="41" y="27"/>
                  </a:lnTo>
                  <a:lnTo>
                    <a:pt x="36" y="58"/>
                  </a:lnTo>
                  <a:lnTo>
                    <a:pt x="41" y="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0" name=""/>
            <p:cNvSpPr/>
            <p:nvPr/>
          </p:nvSpPr>
          <p:spPr>
            <a:xfrm>
              <a:off x="5580720" y="2709360"/>
              <a:ext cx="17280" cy="1440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11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1" name=""/>
            <p:cNvSpPr/>
            <p:nvPr/>
          </p:nvSpPr>
          <p:spPr>
            <a:xfrm>
              <a:off x="5598000" y="2723760"/>
              <a:ext cx="1800" cy="30240"/>
            </a:xfrm>
            <a:custGeom>
              <a:avLst/>
              <a:gdLst/>
              <a:ahLst/>
              <a:rect l="l" t="t" r="r" b="b"/>
              <a:pathLst>
                <a:path w="0" h="21">
                  <a:moveTo>
                    <a:pt x="0" y="0"/>
                  </a:moveTo>
                  <a:lnTo>
                    <a:pt x="0" y="5"/>
                  </a:lnTo>
                  <a:lnTo>
                    <a:pt x="0" y="16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2" name=""/>
            <p:cNvSpPr/>
            <p:nvPr/>
          </p:nvSpPr>
          <p:spPr>
            <a:xfrm>
              <a:off x="5598000" y="2754360"/>
              <a:ext cx="122760" cy="38880"/>
            </a:xfrm>
            <a:custGeom>
              <a:avLst/>
              <a:gdLst/>
              <a:ahLst/>
              <a:rect l="l" t="t" r="r" b="b"/>
              <a:pathLst>
                <a:path w="77" h="27">
                  <a:moveTo>
                    <a:pt x="0" y="0"/>
                  </a:moveTo>
                  <a:lnTo>
                    <a:pt x="15" y="6"/>
                  </a:lnTo>
                  <a:lnTo>
                    <a:pt x="15" y="11"/>
                  </a:lnTo>
                  <a:lnTo>
                    <a:pt x="25" y="27"/>
                  </a:lnTo>
                  <a:lnTo>
                    <a:pt x="56" y="22"/>
                  </a:lnTo>
                  <a:lnTo>
                    <a:pt x="56" y="11"/>
                  </a:lnTo>
                  <a:lnTo>
                    <a:pt x="62" y="11"/>
                  </a:lnTo>
                  <a:lnTo>
                    <a:pt x="62" y="6"/>
                  </a:lnTo>
                  <a:lnTo>
                    <a:pt x="77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3" name=""/>
            <p:cNvSpPr/>
            <p:nvPr/>
          </p:nvSpPr>
          <p:spPr>
            <a:xfrm>
              <a:off x="5144760" y="2654280"/>
              <a:ext cx="57240" cy="38880"/>
            </a:xfrm>
            <a:custGeom>
              <a:avLst/>
              <a:gdLst/>
              <a:ahLst/>
              <a:rect l="l" t="t" r="r" b="b"/>
              <a:pathLst>
                <a:path w="36" h="27">
                  <a:moveTo>
                    <a:pt x="31" y="0"/>
                  </a:moveTo>
                  <a:lnTo>
                    <a:pt x="36" y="22"/>
                  </a:lnTo>
                  <a:lnTo>
                    <a:pt x="0" y="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4" name=""/>
            <p:cNvSpPr/>
            <p:nvPr/>
          </p:nvSpPr>
          <p:spPr>
            <a:xfrm>
              <a:off x="5144760" y="2632680"/>
              <a:ext cx="279360" cy="67680"/>
            </a:xfrm>
            <a:custGeom>
              <a:avLst/>
              <a:gdLst/>
              <a:ahLst/>
              <a:rect l="l" t="t" r="r" b="b"/>
              <a:pathLst>
                <a:path w="175" h="47">
                  <a:moveTo>
                    <a:pt x="0" y="47"/>
                  </a:moveTo>
                  <a:lnTo>
                    <a:pt x="77" y="31"/>
                  </a:lnTo>
                  <a:lnTo>
                    <a:pt x="82" y="37"/>
                  </a:lnTo>
                  <a:lnTo>
                    <a:pt x="87" y="31"/>
                  </a:lnTo>
                  <a:lnTo>
                    <a:pt x="124" y="26"/>
                  </a:lnTo>
                  <a:lnTo>
                    <a:pt x="139" y="10"/>
                  </a:lnTo>
                  <a:lnTo>
                    <a:pt x="17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880" bIns="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5" name=""/>
            <p:cNvSpPr/>
            <p:nvPr/>
          </p:nvSpPr>
          <p:spPr>
            <a:xfrm>
              <a:off x="5424120" y="2616840"/>
              <a:ext cx="74880" cy="15480"/>
            </a:xfrm>
            <a:custGeom>
              <a:avLst/>
              <a:gdLst/>
              <a:ahLst/>
              <a:rect l="l" t="t" r="r" b="b"/>
              <a:pathLst>
                <a:path w="47" h="11">
                  <a:moveTo>
                    <a:pt x="0" y="11"/>
                  </a:moveTo>
                  <a:lnTo>
                    <a:pt x="11" y="11"/>
                  </a:lnTo>
                  <a:lnTo>
                    <a:pt x="31" y="5"/>
                  </a:lnTo>
                  <a:lnTo>
                    <a:pt x="4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6" name=""/>
            <p:cNvSpPr/>
            <p:nvPr/>
          </p:nvSpPr>
          <p:spPr>
            <a:xfrm>
              <a:off x="5499360" y="2601000"/>
              <a:ext cx="23760" cy="15840"/>
            </a:xfrm>
            <a:custGeom>
              <a:avLst/>
              <a:gdLst/>
              <a:ahLst/>
              <a:rect l="l" t="t" r="r" b="b"/>
              <a:pathLst>
                <a:path w="15" h="11">
                  <a:moveTo>
                    <a:pt x="0" y="11"/>
                  </a:moveTo>
                  <a:lnTo>
                    <a:pt x="5" y="6"/>
                  </a:lnTo>
                  <a:lnTo>
                    <a:pt x="10" y="6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7" name=""/>
            <p:cNvSpPr/>
            <p:nvPr/>
          </p:nvSpPr>
          <p:spPr>
            <a:xfrm>
              <a:off x="5523120" y="2601000"/>
              <a:ext cx="90720" cy="15840"/>
            </a:xfrm>
            <a:custGeom>
              <a:avLst/>
              <a:gdLst/>
              <a:ahLst/>
              <a:rect l="l" t="t" r="r" b="b"/>
              <a:pathLst>
                <a:path w="57" h="11">
                  <a:moveTo>
                    <a:pt x="0" y="0"/>
                  </a:moveTo>
                  <a:lnTo>
                    <a:pt x="10" y="0"/>
                  </a:lnTo>
                  <a:lnTo>
                    <a:pt x="16" y="0"/>
                  </a:lnTo>
                  <a:lnTo>
                    <a:pt x="26" y="11"/>
                  </a:lnTo>
                  <a:lnTo>
                    <a:pt x="57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8" name=""/>
            <p:cNvSpPr/>
            <p:nvPr/>
          </p:nvSpPr>
          <p:spPr>
            <a:xfrm>
              <a:off x="5613840" y="2616840"/>
              <a:ext cx="41400" cy="22680"/>
            </a:xfrm>
            <a:custGeom>
              <a:avLst/>
              <a:gdLst/>
              <a:ahLst/>
              <a:rect l="l" t="t" r="r" b="b"/>
              <a:pathLst>
                <a:path w="26" h="16">
                  <a:moveTo>
                    <a:pt x="0" y="0"/>
                  </a:moveTo>
                  <a:lnTo>
                    <a:pt x="5" y="5"/>
                  </a:lnTo>
                  <a:lnTo>
                    <a:pt x="15" y="11"/>
                  </a:lnTo>
                  <a:lnTo>
                    <a:pt x="26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120" bIns="-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9" name=""/>
            <p:cNvSpPr/>
            <p:nvPr/>
          </p:nvSpPr>
          <p:spPr>
            <a:xfrm>
              <a:off x="5655600" y="2639880"/>
              <a:ext cx="23760" cy="2304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0"/>
                  </a:moveTo>
                  <a:lnTo>
                    <a:pt x="5" y="5"/>
                  </a:lnTo>
                  <a:lnTo>
                    <a:pt x="10" y="10"/>
                  </a:lnTo>
                  <a:lnTo>
                    <a:pt x="15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0" name=""/>
            <p:cNvSpPr/>
            <p:nvPr/>
          </p:nvSpPr>
          <p:spPr>
            <a:xfrm>
              <a:off x="5679360" y="2663280"/>
              <a:ext cx="25560" cy="6048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0" y="10"/>
                  </a:lnTo>
                  <a:lnTo>
                    <a:pt x="11" y="32"/>
                  </a:lnTo>
                  <a:lnTo>
                    <a:pt x="1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1" name=""/>
            <p:cNvSpPr/>
            <p:nvPr/>
          </p:nvSpPr>
          <p:spPr>
            <a:xfrm>
              <a:off x="5705280" y="2723760"/>
              <a:ext cx="1440" cy="108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2" name=""/>
            <p:cNvSpPr/>
            <p:nvPr/>
          </p:nvSpPr>
          <p:spPr>
            <a:xfrm>
              <a:off x="5655600" y="2639880"/>
              <a:ext cx="41400" cy="83880"/>
            </a:xfrm>
            <a:custGeom>
              <a:avLst/>
              <a:gdLst/>
              <a:ahLst/>
              <a:rect l="l" t="t" r="r" b="b"/>
              <a:pathLst>
                <a:path w="26" h="58">
                  <a:moveTo>
                    <a:pt x="0" y="0"/>
                  </a:moveTo>
                  <a:lnTo>
                    <a:pt x="10" y="16"/>
                  </a:lnTo>
                  <a:lnTo>
                    <a:pt x="20" y="37"/>
                  </a:lnTo>
                  <a:lnTo>
                    <a:pt x="26" y="5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3" name=""/>
            <p:cNvSpPr/>
            <p:nvPr/>
          </p:nvSpPr>
          <p:spPr>
            <a:xfrm>
              <a:off x="5697360" y="2723760"/>
              <a:ext cx="7920" cy="720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4" name=""/>
            <p:cNvSpPr/>
            <p:nvPr/>
          </p:nvSpPr>
          <p:spPr>
            <a:xfrm>
              <a:off x="5705280" y="27309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6"/>
                  </a:lnTo>
                  <a:lnTo>
                    <a:pt x="5" y="6"/>
                  </a:lnTo>
                  <a:lnTo>
                    <a:pt x="5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5" name=""/>
            <p:cNvSpPr/>
            <p:nvPr/>
          </p:nvSpPr>
          <p:spPr>
            <a:xfrm>
              <a:off x="5705280" y="2723760"/>
              <a:ext cx="48960" cy="153000"/>
            </a:xfrm>
            <a:custGeom>
              <a:avLst/>
              <a:gdLst/>
              <a:ahLst/>
              <a:rect l="l" t="t" r="r" b="b"/>
              <a:pathLst>
                <a:path w="31" h="106">
                  <a:moveTo>
                    <a:pt x="5" y="16"/>
                  </a:moveTo>
                  <a:lnTo>
                    <a:pt x="15" y="53"/>
                  </a:lnTo>
                  <a:lnTo>
                    <a:pt x="26" y="58"/>
                  </a:lnTo>
                  <a:lnTo>
                    <a:pt x="20" y="69"/>
                  </a:lnTo>
                  <a:lnTo>
                    <a:pt x="20" y="74"/>
                  </a:lnTo>
                  <a:lnTo>
                    <a:pt x="26" y="80"/>
                  </a:lnTo>
                  <a:lnTo>
                    <a:pt x="20" y="80"/>
                  </a:lnTo>
                  <a:lnTo>
                    <a:pt x="20" y="101"/>
                  </a:lnTo>
                  <a:lnTo>
                    <a:pt x="26" y="101"/>
                  </a:lnTo>
                  <a:lnTo>
                    <a:pt x="26" y="106"/>
                  </a:lnTo>
                  <a:lnTo>
                    <a:pt x="26" y="80"/>
                  </a:lnTo>
                  <a:lnTo>
                    <a:pt x="26" y="80"/>
                  </a:lnTo>
                  <a:lnTo>
                    <a:pt x="26" y="74"/>
                  </a:lnTo>
                  <a:lnTo>
                    <a:pt x="26" y="69"/>
                  </a:lnTo>
                  <a:lnTo>
                    <a:pt x="31" y="58"/>
                  </a:lnTo>
                  <a:lnTo>
                    <a:pt x="15" y="53"/>
                  </a:lnTo>
                  <a:lnTo>
                    <a:pt x="10" y="16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6" name=""/>
            <p:cNvSpPr/>
            <p:nvPr/>
          </p:nvSpPr>
          <p:spPr>
            <a:xfrm>
              <a:off x="5523120" y="2601000"/>
              <a:ext cx="205920" cy="222840"/>
            </a:xfrm>
            <a:custGeom>
              <a:avLst/>
              <a:gdLst/>
              <a:ahLst/>
              <a:rect l="l" t="t" r="r" b="b"/>
              <a:pathLst>
                <a:path w="129" h="154">
                  <a:moveTo>
                    <a:pt x="0" y="0"/>
                  </a:moveTo>
                  <a:lnTo>
                    <a:pt x="10" y="22"/>
                  </a:lnTo>
                  <a:lnTo>
                    <a:pt x="21" y="22"/>
                  </a:lnTo>
                  <a:lnTo>
                    <a:pt x="31" y="22"/>
                  </a:lnTo>
                  <a:lnTo>
                    <a:pt x="31" y="53"/>
                  </a:lnTo>
                  <a:lnTo>
                    <a:pt x="36" y="75"/>
                  </a:lnTo>
                  <a:lnTo>
                    <a:pt x="41" y="85"/>
                  </a:lnTo>
                  <a:lnTo>
                    <a:pt x="41" y="101"/>
                  </a:lnTo>
                  <a:lnTo>
                    <a:pt x="47" y="106"/>
                  </a:lnTo>
                  <a:lnTo>
                    <a:pt x="62" y="117"/>
                  </a:lnTo>
                  <a:lnTo>
                    <a:pt x="72" y="133"/>
                  </a:lnTo>
                  <a:lnTo>
                    <a:pt x="103" y="133"/>
                  </a:lnTo>
                  <a:lnTo>
                    <a:pt x="98" y="143"/>
                  </a:lnTo>
                  <a:lnTo>
                    <a:pt x="114" y="154"/>
                  </a:lnTo>
                  <a:lnTo>
                    <a:pt x="124" y="154"/>
                  </a:lnTo>
                  <a:lnTo>
                    <a:pt x="124" y="143"/>
                  </a:lnTo>
                  <a:lnTo>
                    <a:pt x="129" y="14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7" name=""/>
            <p:cNvSpPr/>
            <p:nvPr/>
          </p:nvSpPr>
          <p:spPr>
            <a:xfrm>
              <a:off x="5729040" y="2808000"/>
              <a:ext cx="17280" cy="1080"/>
            </a:xfrm>
            <a:custGeom>
              <a:avLst/>
              <a:gdLst/>
              <a:ahLst/>
              <a:rect l="l" t="t" r="r" b="b"/>
              <a:pathLst>
                <a:path w="11" h="0">
                  <a:moveTo>
                    <a:pt x="0" y="0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8" name=""/>
            <p:cNvSpPr/>
            <p:nvPr/>
          </p:nvSpPr>
          <p:spPr>
            <a:xfrm>
              <a:off x="5729040" y="2808000"/>
              <a:ext cx="17280" cy="1080"/>
            </a:xfrm>
            <a:custGeom>
              <a:avLst/>
              <a:gdLst/>
              <a:ahLst/>
              <a:rect l="l" t="t" r="r" b="b"/>
              <a:pathLst>
                <a:path w="11" h="0">
                  <a:moveTo>
                    <a:pt x="11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9" name=""/>
            <p:cNvSpPr/>
            <p:nvPr/>
          </p:nvSpPr>
          <p:spPr>
            <a:xfrm flipH="1">
              <a:off x="5721120" y="2808000"/>
              <a:ext cx="7920" cy="10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0" name=""/>
            <p:cNvSpPr/>
            <p:nvPr/>
          </p:nvSpPr>
          <p:spPr>
            <a:xfrm>
              <a:off x="5721120" y="2808000"/>
              <a:ext cx="1440" cy="154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1" name=""/>
            <p:cNvSpPr/>
            <p:nvPr/>
          </p:nvSpPr>
          <p:spPr>
            <a:xfrm>
              <a:off x="5721120" y="2823840"/>
              <a:ext cx="1440" cy="1584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2" name=""/>
            <p:cNvSpPr/>
            <p:nvPr/>
          </p:nvSpPr>
          <p:spPr>
            <a:xfrm>
              <a:off x="5721120" y="2823840"/>
              <a:ext cx="1440" cy="1584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11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053" name=""/>
          <p:cNvSpPr/>
          <p:nvPr/>
        </p:nvSpPr>
        <p:spPr>
          <a:xfrm flipH="1" flipV="1">
            <a:off x="5538960" y="3160800"/>
            <a:ext cx="33120" cy="6192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4" name=""/>
          <p:cNvSpPr/>
          <p:nvPr/>
        </p:nvSpPr>
        <p:spPr>
          <a:xfrm>
            <a:off x="5538960" y="3168720"/>
            <a:ext cx="25200" cy="5400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5" name=""/>
          <p:cNvSpPr/>
          <p:nvPr/>
        </p:nvSpPr>
        <p:spPr>
          <a:xfrm>
            <a:off x="5548320" y="2970360"/>
            <a:ext cx="74520" cy="75960"/>
          </a:xfrm>
          <a:custGeom>
            <a:avLst/>
            <a:gdLst/>
            <a:ahLst/>
            <a:rect l="l" t="t" r="r" b="b"/>
            <a:pathLst>
              <a:path w="46" h="53">
                <a:moveTo>
                  <a:pt x="36" y="0"/>
                </a:moveTo>
                <a:lnTo>
                  <a:pt x="41" y="5"/>
                </a:lnTo>
                <a:lnTo>
                  <a:pt x="46" y="5"/>
                </a:lnTo>
                <a:lnTo>
                  <a:pt x="46" y="0"/>
                </a:lnTo>
                <a:lnTo>
                  <a:pt x="36" y="0"/>
                </a:lnTo>
                <a:lnTo>
                  <a:pt x="20" y="32"/>
                </a:lnTo>
                <a:lnTo>
                  <a:pt x="20" y="37"/>
                </a:lnTo>
                <a:lnTo>
                  <a:pt x="0" y="53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6" name=""/>
          <p:cNvSpPr/>
          <p:nvPr/>
        </p:nvSpPr>
        <p:spPr>
          <a:xfrm>
            <a:off x="5646600" y="2940120"/>
            <a:ext cx="66960" cy="120600"/>
          </a:xfrm>
          <a:custGeom>
            <a:avLst/>
            <a:gdLst/>
            <a:ahLst/>
            <a:rect l="l" t="t" r="r" b="b"/>
            <a:pathLst>
              <a:path w="41" h="84">
                <a:moveTo>
                  <a:pt x="41" y="0"/>
                </a:moveTo>
                <a:lnTo>
                  <a:pt x="25" y="42"/>
                </a:lnTo>
                <a:lnTo>
                  <a:pt x="31" y="58"/>
                </a:lnTo>
                <a:lnTo>
                  <a:pt x="36" y="63"/>
                </a:lnTo>
                <a:lnTo>
                  <a:pt x="20" y="79"/>
                </a:lnTo>
                <a:lnTo>
                  <a:pt x="0" y="84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7" name=""/>
          <p:cNvSpPr/>
          <p:nvPr/>
        </p:nvSpPr>
        <p:spPr>
          <a:xfrm>
            <a:off x="5646600" y="3030480"/>
            <a:ext cx="32040" cy="30240"/>
          </a:xfrm>
          <a:custGeom>
            <a:avLst/>
            <a:gdLst/>
            <a:ahLst/>
            <a:rect l="l" t="t" r="r" b="b"/>
            <a:pathLst>
              <a:path w="20" h="21">
                <a:moveTo>
                  <a:pt x="0" y="21"/>
                </a:moveTo>
                <a:lnTo>
                  <a:pt x="5" y="16"/>
                </a:lnTo>
                <a:lnTo>
                  <a:pt x="15" y="5"/>
                </a:lnTo>
                <a:lnTo>
                  <a:pt x="2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8" name=""/>
          <p:cNvSpPr/>
          <p:nvPr/>
        </p:nvSpPr>
        <p:spPr>
          <a:xfrm>
            <a:off x="5678640" y="3014640"/>
            <a:ext cx="1440" cy="15840"/>
          </a:xfrm>
          <a:custGeom>
            <a:avLst/>
            <a:gdLst/>
            <a:ahLst/>
            <a:rect l="l" t="t" r="r" b="b"/>
            <a:pathLst>
              <a:path w="0" h="10">
                <a:moveTo>
                  <a:pt x="0" y="10"/>
                </a:move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9" name=""/>
          <p:cNvSpPr/>
          <p:nvPr/>
        </p:nvSpPr>
        <p:spPr>
          <a:xfrm>
            <a:off x="5656320" y="3014640"/>
            <a:ext cx="30240" cy="39600"/>
          </a:xfrm>
          <a:custGeom>
            <a:avLst/>
            <a:gdLst/>
            <a:ahLst/>
            <a:rect l="l" t="t" r="r" b="b"/>
            <a:pathLst>
              <a:path w="20" h="26">
                <a:moveTo>
                  <a:pt x="15" y="0"/>
                </a:moveTo>
                <a:lnTo>
                  <a:pt x="20" y="10"/>
                </a:lnTo>
                <a:lnTo>
                  <a:pt x="0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0" name=""/>
          <p:cNvSpPr/>
          <p:nvPr/>
        </p:nvSpPr>
        <p:spPr>
          <a:xfrm>
            <a:off x="5622840" y="3054240"/>
            <a:ext cx="33480" cy="1800"/>
          </a:xfrm>
          <a:custGeom>
            <a:avLst/>
            <a:gdLst/>
            <a:ahLst/>
            <a:rect l="l" t="t" r="r" b="b"/>
            <a:pathLst>
              <a:path w="21" h="0">
                <a:moveTo>
                  <a:pt x="21" y="0"/>
                </a:moveTo>
                <a:lnTo>
                  <a:pt x="16" y="0"/>
                </a:lnTo>
                <a:lnTo>
                  <a:pt x="10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1" name=""/>
          <p:cNvSpPr/>
          <p:nvPr/>
        </p:nvSpPr>
        <p:spPr>
          <a:xfrm>
            <a:off x="5457960" y="2386080"/>
            <a:ext cx="228600" cy="268200"/>
          </a:xfrm>
          <a:custGeom>
            <a:avLst/>
            <a:gdLst/>
            <a:ahLst/>
            <a:rect l="l" t="t" r="r" b="b"/>
            <a:pathLst>
              <a:path w="144" h="185">
                <a:moveTo>
                  <a:pt x="0" y="0"/>
                </a:moveTo>
                <a:lnTo>
                  <a:pt x="15" y="122"/>
                </a:lnTo>
                <a:lnTo>
                  <a:pt x="36" y="143"/>
                </a:lnTo>
                <a:lnTo>
                  <a:pt x="57" y="143"/>
                </a:lnTo>
                <a:lnTo>
                  <a:pt x="72" y="159"/>
                </a:lnTo>
                <a:lnTo>
                  <a:pt x="108" y="154"/>
                </a:lnTo>
                <a:lnTo>
                  <a:pt x="129" y="180"/>
                </a:lnTo>
                <a:lnTo>
                  <a:pt x="144" y="18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2" name=""/>
          <p:cNvSpPr/>
          <p:nvPr/>
        </p:nvSpPr>
        <p:spPr>
          <a:xfrm>
            <a:off x="5622840" y="2662200"/>
            <a:ext cx="47880" cy="15840"/>
          </a:xfrm>
          <a:custGeom>
            <a:avLst/>
            <a:gdLst/>
            <a:ahLst/>
            <a:rect l="l" t="t" r="r" b="b"/>
            <a:pathLst>
              <a:path w="31" h="10">
                <a:moveTo>
                  <a:pt x="0" y="0"/>
                </a:moveTo>
                <a:lnTo>
                  <a:pt x="0" y="5"/>
                </a:lnTo>
                <a:lnTo>
                  <a:pt x="31" y="1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3" name=""/>
          <p:cNvSpPr/>
          <p:nvPr/>
        </p:nvSpPr>
        <p:spPr>
          <a:xfrm>
            <a:off x="5430960" y="2600280"/>
            <a:ext cx="74520" cy="15840"/>
          </a:xfrm>
          <a:custGeom>
            <a:avLst/>
            <a:gdLst/>
            <a:ahLst/>
            <a:rect l="l" t="t" r="r" b="b"/>
            <a:pathLst>
              <a:path w="47" h="11">
                <a:moveTo>
                  <a:pt x="0" y="11"/>
                </a:moveTo>
                <a:lnTo>
                  <a:pt x="11" y="6"/>
                </a:lnTo>
                <a:lnTo>
                  <a:pt x="31" y="6"/>
                </a:lnTo>
                <a:lnTo>
                  <a:pt x="47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4" name=""/>
          <p:cNvSpPr/>
          <p:nvPr/>
        </p:nvSpPr>
        <p:spPr>
          <a:xfrm>
            <a:off x="5491080" y="3230640"/>
            <a:ext cx="31680" cy="54000"/>
          </a:xfrm>
          <a:custGeom>
            <a:avLst/>
            <a:gdLst/>
            <a:ahLst/>
            <a:rect l="l" t="t" r="r" b="b"/>
            <a:pathLst>
              <a:path w="20" h="37">
                <a:moveTo>
                  <a:pt x="0" y="37"/>
                </a:moveTo>
                <a:lnTo>
                  <a:pt x="20" y="26"/>
                </a:lnTo>
                <a:lnTo>
                  <a:pt x="15" y="16"/>
                </a:lnTo>
                <a:lnTo>
                  <a:pt x="1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5" name=""/>
          <p:cNvSpPr/>
          <p:nvPr/>
        </p:nvSpPr>
        <p:spPr>
          <a:xfrm flipH="1">
            <a:off x="5060880" y="3191040"/>
            <a:ext cx="82800" cy="2376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6" name=""/>
          <p:cNvSpPr/>
          <p:nvPr/>
        </p:nvSpPr>
        <p:spPr>
          <a:xfrm>
            <a:off x="4765680" y="3014640"/>
            <a:ext cx="212760" cy="200160"/>
          </a:xfrm>
          <a:custGeom>
            <a:avLst/>
            <a:gdLst/>
            <a:ahLst/>
            <a:rect l="l" t="t" r="r" b="b"/>
            <a:pathLst>
              <a:path w="134" h="137">
                <a:moveTo>
                  <a:pt x="0" y="0"/>
                </a:moveTo>
                <a:lnTo>
                  <a:pt x="0" y="10"/>
                </a:lnTo>
                <a:lnTo>
                  <a:pt x="0" y="15"/>
                </a:lnTo>
                <a:lnTo>
                  <a:pt x="11" y="15"/>
                </a:lnTo>
                <a:lnTo>
                  <a:pt x="36" y="37"/>
                </a:lnTo>
                <a:lnTo>
                  <a:pt x="93" y="53"/>
                </a:lnTo>
                <a:lnTo>
                  <a:pt x="109" y="74"/>
                </a:lnTo>
                <a:lnTo>
                  <a:pt x="134" y="74"/>
                </a:lnTo>
                <a:lnTo>
                  <a:pt x="52" y="116"/>
                </a:lnTo>
                <a:lnTo>
                  <a:pt x="52" y="13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7" name=""/>
          <p:cNvSpPr/>
          <p:nvPr/>
        </p:nvSpPr>
        <p:spPr>
          <a:xfrm>
            <a:off x="5011560" y="3129120"/>
            <a:ext cx="84240" cy="185760"/>
          </a:xfrm>
          <a:custGeom>
            <a:avLst/>
            <a:gdLst/>
            <a:ahLst/>
            <a:rect l="l" t="t" r="r" b="b"/>
            <a:pathLst>
              <a:path w="52" h="127">
                <a:moveTo>
                  <a:pt x="36" y="0"/>
                </a:moveTo>
                <a:lnTo>
                  <a:pt x="52" y="16"/>
                </a:lnTo>
                <a:lnTo>
                  <a:pt x="31" y="64"/>
                </a:lnTo>
                <a:lnTo>
                  <a:pt x="10" y="85"/>
                </a:lnTo>
                <a:lnTo>
                  <a:pt x="0" y="122"/>
                </a:lnTo>
                <a:lnTo>
                  <a:pt x="0" y="12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8" name=""/>
          <p:cNvSpPr/>
          <p:nvPr/>
        </p:nvSpPr>
        <p:spPr>
          <a:xfrm>
            <a:off x="5011560" y="3314880"/>
            <a:ext cx="49320" cy="68040"/>
          </a:xfrm>
          <a:custGeom>
            <a:avLst/>
            <a:gdLst/>
            <a:ahLst/>
            <a:rect l="l" t="t" r="r" b="b"/>
            <a:pathLst>
              <a:path w="31" h="48">
                <a:moveTo>
                  <a:pt x="0" y="0"/>
                </a:moveTo>
                <a:lnTo>
                  <a:pt x="26" y="32"/>
                </a:lnTo>
                <a:lnTo>
                  <a:pt x="31" y="4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9" name=""/>
          <p:cNvSpPr/>
          <p:nvPr/>
        </p:nvSpPr>
        <p:spPr>
          <a:xfrm>
            <a:off x="4417920" y="3222720"/>
            <a:ext cx="189000" cy="230040"/>
          </a:xfrm>
          <a:custGeom>
            <a:avLst/>
            <a:gdLst/>
            <a:ahLst/>
            <a:rect l="l" t="t" r="r" b="b"/>
            <a:pathLst>
              <a:path w="119" h="159">
                <a:moveTo>
                  <a:pt x="98" y="0"/>
                </a:moveTo>
                <a:lnTo>
                  <a:pt x="104" y="5"/>
                </a:lnTo>
                <a:lnTo>
                  <a:pt x="119" y="79"/>
                </a:lnTo>
                <a:lnTo>
                  <a:pt x="119" y="84"/>
                </a:lnTo>
                <a:lnTo>
                  <a:pt x="88" y="127"/>
                </a:lnTo>
                <a:lnTo>
                  <a:pt x="57" y="143"/>
                </a:lnTo>
                <a:lnTo>
                  <a:pt x="47" y="159"/>
                </a:lnTo>
                <a:lnTo>
                  <a:pt x="0" y="69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0" name=""/>
          <p:cNvSpPr/>
          <p:nvPr/>
        </p:nvSpPr>
        <p:spPr>
          <a:xfrm>
            <a:off x="4938840" y="3252960"/>
            <a:ext cx="90360" cy="37800"/>
          </a:xfrm>
          <a:custGeom>
            <a:avLst/>
            <a:gdLst/>
            <a:ahLst/>
            <a:rect l="l" t="t" r="r" b="b"/>
            <a:pathLst>
              <a:path w="56" h="26">
                <a:moveTo>
                  <a:pt x="56" y="0"/>
                </a:moveTo>
                <a:lnTo>
                  <a:pt x="41" y="5"/>
                </a:lnTo>
                <a:lnTo>
                  <a:pt x="41" y="21"/>
                </a:lnTo>
                <a:lnTo>
                  <a:pt x="20" y="21"/>
                </a:lnTo>
                <a:lnTo>
                  <a:pt x="0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1" name=""/>
          <p:cNvSpPr/>
          <p:nvPr/>
        </p:nvSpPr>
        <p:spPr>
          <a:xfrm>
            <a:off x="4649760" y="2776680"/>
            <a:ext cx="7920" cy="23760"/>
          </a:xfrm>
          <a:custGeom>
            <a:avLst/>
            <a:gdLst/>
            <a:ahLst/>
            <a:rect l="l" t="t" r="r" b="b"/>
            <a:pathLst>
              <a:path w="5" h="16">
                <a:moveTo>
                  <a:pt x="5" y="0"/>
                </a:moveTo>
                <a:lnTo>
                  <a:pt x="0" y="0"/>
                </a:lnTo>
                <a:lnTo>
                  <a:pt x="0" y="6"/>
                </a:lnTo>
                <a:lnTo>
                  <a:pt x="0" y="1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2" name=""/>
          <p:cNvSpPr/>
          <p:nvPr/>
        </p:nvSpPr>
        <p:spPr>
          <a:xfrm>
            <a:off x="4492800" y="3022560"/>
            <a:ext cx="123480" cy="353880"/>
          </a:xfrm>
          <a:custGeom>
            <a:avLst/>
            <a:gdLst/>
            <a:ahLst/>
            <a:rect l="l" t="t" r="r" b="b"/>
            <a:pathLst>
              <a:path w="77" h="244">
                <a:moveTo>
                  <a:pt x="20" y="228"/>
                </a:moveTo>
                <a:lnTo>
                  <a:pt x="31" y="244"/>
                </a:lnTo>
                <a:lnTo>
                  <a:pt x="67" y="159"/>
                </a:lnTo>
                <a:lnTo>
                  <a:pt x="41" y="148"/>
                </a:lnTo>
                <a:lnTo>
                  <a:pt x="51" y="169"/>
                </a:lnTo>
                <a:lnTo>
                  <a:pt x="77" y="122"/>
                </a:lnTo>
                <a:lnTo>
                  <a:pt x="72" y="63"/>
                </a:lnTo>
                <a:lnTo>
                  <a:pt x="72" y="37"/>
                </a:lnTo>
                <a:lnTo>
                  <a:pt x="67" y="32"/>
                </a:lnTo>
                <a:lnTo>
                  <a:pt x="62" y="26"/>
                </a:lnTo>
                <a:lnTo>
                  <a:pt x="20" y="5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3" name=""/>
          <p:cNvSpPr/>
          <p:nvPr/>
        </p:nvSpPr>
        <p:spPr>
          <a:xfrm>
            <a:off x="4740120" y="3206880"/>
            <a:ext cx="25560" cy="60120"/>
          </a:xfrm>
          <a:custGeom>
            <a:avLst/>
            <a:gdLst/>
            <a:ahLst/>
            <a:rect l="l" t="t" r="r" b="b"/>
            <a:pathLst>
              <a:path w="15" h="42">
                <a:moveTo>
                  <a:pt x="10" y="0"/>
                </a:moveTo>
                <a:lnTo>
                  <a:pt x="10" y="16"/>
                </a:lnTo>
                <a:lnTo>
                  <a:pt x="15" y="21"/>
                </a:lnTo>
                <a:lnTo>
                  <a:pt x="10" y="27"/>
                </a:lnTo>
                <a:lnTo>
                  <a:pt x="10" y="32"/>
                </a:lnTo>
                <a:lnTo>
                  <a:pt x="0" y="42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4" name=""/>
          <p:cNvSpPr/>
          <p:nvPr/>
        </p:nvSpPr>
        <p:spPr>
          <a:xfrm>
            <a:off x="4714920" y="3092400"/>
            <a:ext cx="90360" cy="44640"/>
          </a:xfrm>
          <a:custGeom>
            <a:avLst/>
            <a:gdLst/>
            <a:ahLst/>
            <a:rect l="l" t="t" r="r" b="b"/>
            <a:pathLst>
              <a:path w="57" h="31">
                <a:moveTo>
                  <a:pt x="57" y="31"/>
                </a:moveTo>
                <a:lnTo>
                  <a:pt x="11" y="0"/>
                </a:lnTo>
                <a:lnTo>
                  <a:pt x="5" y="5"/>
                </a:lnTo>
                <a:lnTo>
                  <a:pt x="0" y="1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5" name=""/>
          <p:cNvSpPr/>
          <p:nvPr/>
        </p:nvSpPr>
        <p:spPr>
          <a:xfrm>
            <a:off x="4954680" y="3137040"/>
            <a:ext cx="48960" cy="122040"/>
          </a:xfrm>
          <a:custGeom>
            <a:avLst/>
            <a:gdLst/>
            <a:ahLst/>
            <a:rect l="l" t="t" r="r" b="b"/>
            <a:pathLst>
              <a:path w="31" h="85">
                <a:moveTo>
                  <a:pt x="0" y="0"/>
                </a:moveTo>
                <a:lnTo>
                  <a:pt x="31" y="22"/>
                </a:lnTo>
                <a:lnTo>
                  <a:pt x="21" y="8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6" name=""/>
          <p:cNvSpPr/>
          <p:nvPr/>
        </p:nvSpPr>
        <p:spPr>
          <a:xfrm>
            <a:off x="4673520" y="3360600"/>
            <a:ext cx="49320" cy="69840"/>
          </a:xfrm>
          <a:custGeom>
            <a:avLst/>
            <a:gdLst/>
            <a:ahLst/>
            <a:rect l="l" t="t" r="r" b="b"/>
            <a:pathLst>
              <a:path w="31" h="48">
                <a:moveTo>
                  <a:pt x="0" y="27"/>
                </a:moveTo>
                <a:lnTo>
                  <a:pt x="0" y="0"/>
                </a:lnTo>
                <a:lnTo>
                  <a:pt x="31" y="4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7" name=""/>
          <p:cNvSpPr/>
          <p:nvPr/>
        </p:nvSpPr>
        <p:spPr>
          <a:xfrm>
            <a:off x="4475160" y="3467160"/>
            <a:ext cx="50760" cy="936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8" name=""/>
          <p:cNvSpPr/>
          <p:nvPr/>
        </p:nvSpPr>
        <p:spPr>
          <a:xfrm>
            <a:off x="4451400" y="3252960"/>
            <a:ext cx="98280" cy="129960"/>
          </a:xfrm>
          <a:custGeom>
            <a:avLst/>
            <a:gdLst/>
            <a:ahLst/>
            <a:rect l="l" t="t" r="r" b="b"/>
            <a:pathLst>
              <a:path w="62" h="90">
                <a:moveTo>
                  <a:pt x="0" y="90"/>
                </a:moveTo>
                <a:lnTo>
                  <a:pt x="15" y="85"/>
                </a:lnTo>
                <a:lnTo>
                  <a:pt x="31" y="26"/>
                </a:lnTo>
                <a:lnTo>
                  <a:pt x="62" y="10"/>
                </a:lnTo>
                <a:lnTo>
                  <a:pt x="62" y="0"/>
                </a:lnTo>
                <a:lnTo>
                  <a:pt x="52" y="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9" name=""/>
          <p:cNvSpPr/>
          <p:nvPr/>
        </p:nvSpPr>
        <p:spPr>
          <a:xfrm>
            <a:off x="4492800" y="3252960"/>
            <a:ext cx="33120" cy="129960"/>
          </a:xfrm>
          <a:custGeom>
            <a:avLst/>
            <a:gdLst/>
            <a:ahLst/>
            <a:rect l="l" t="t" r="r" b="b"/>
            <a:pathLst>
              <a:path w="20" h="90">
                <a:moveTo>
                  <a:pt x="20" y="0"/>
                </a:moveTo>
                <a:lnTo>
                  <a:pt x="20" y="10"/>
                </a:lnTo>
                <a:lnTo>
                  <a:pt x="0" y="9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0" name=""/>
          <p:cNvSpPr/>
          <p:nvPr/>
        </p:nvSpPr>
        <p:spPr>
          <a:xfrm>
            <a:off x="4280040" y="3200400"/>
            <a:ext cx="39600" cy="14400"/>
          </a:xfrm>
          <a:custGeom>
            <a:avLst/>
            <a:gdLst/>
            <a:ahLst/>
            <a:rect l="l" t="t" r="r" b="b"/>
            <a:pathLst>
              <a:path w="25" h="10">
                <a:moveTo>
                  <a:pt x="0" y="5"/>
                </a:moveTo>
                <a:lnTo>
                  <a:pt x="10" y="10"/>
                </a:lnTo>
                <a:lnTo>
                  <a:pt x="25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1" name=""/>
          <p:cNvSpPr/>
          <p:nvPr/>
        </p:nvSpPr>
        <p:spPr>
          <a:xfrm>
            <a:off x="4295880" y="3214800"/>
            <a:ext cx="7920" cy="1584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2" name=""/>
          <p:cNvSpPr/>
          <p:nvPr/>
        </p:nvSpPr>
        <p:spPr>
          <a:xfrm>
            <a:off x="4154400" y="2998800"/>
            <a:ext cx="204840" cy="216000"/>
          </a:xfrm>
          <a:custGeom>
            <a:avLst/>
            <a:gdLst/>
            <a:ahLst/>
            <a:rect l="l" t="t" r="r" b="b"/>
            <a:pathLst>
              <a:path w="129" h="148">
                <a:moveTo>
                  <a:pt x="0" y="148"/>
                </a:moveTo>
                <a:lnTo>
                  <a:pt x="78" y="74"/>
                </a:lnTo>
                <a:lnTo>
                  <a:pt x="114" y="26"/>
                </a:lnTo>
                <a:lnTo>
                  <a:pt x="129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3" name=""/>
          <p:cNvSpPr/>
          <p:nvPr/>
        </p:nvSpPr>
        <p:spPr>
          <a:xfrm flipV="1">
            <a:off x="4352760" y="3046320"/>
            <a:ext cx="33480" cy="3816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4" name=""/>
          <p:cNvSpPr/>
          <p:nvPr/>
        </p:nvSpPr>
        <p:spPr>
          <a:xfrm flipV="1">
            <a:off x="4352760" y="3046320"/>
            <a:ext cx="33480" cy="3816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5" name=""/>
          <p:cNvSpPr/>
          <p:nvPr/>
        </p:nvSpPr>
        <p:spPr>
          <a:xfrm flipV="1">
            <a:off x="4352760" y="3054240"/>
            <a:ext cx="33480" cy="3024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6" name=""/>
          <p:cNvSpPr/>
          <p:nvPr/>
        </p:nvSpPr>
        <p:spPr>
          <a:xfrm flipV="1">
            <a:off x="4359240" y="3054240"/>
            <a:ext cx="34920" cy="3816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7" name=""/>
          <p:cNvSpPr/>
          <p:nvPr/>
        </p:nvSpPr>
        <p:spPr>
          <a:xfrm>
            <a:off x="4359240" y="3054240"/>
            <a:ext cx="133560" cy="30240"/>
          </a:xfrm>
          <a:custGeom>
            <a:avLst/>
            <a:gdLst/>
            <a:ahLst/>
            <a:rect l="l" t="t" r="r" b="b"/>
            <a:pathLst>
              <a:path w="83" h="21">
                <a:moveTo>
                  <a:pt x="83" y="0"/>
                </a:moveTo>
                <a:lnTo>
                  <a:pt x="78" y="11"/>
                </a:lnTo>
                <a:lnTo>
                  <a:pt x="5" y="21"/>
                </a:lnTo>
                <a:lnTo>
                  <a:pt x="0" y="16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8" name=""/>
          <p:cNvSpPr/>
          <p:nvPr/>
        </p:nvSpPr>
        <p:spPr>
          <a:xfrm>
            <a:off x="4344840" y="3076560"/>
            <a:ext cx="14400" cy="15840"/>
          </a:xfrm>
          <a:custGeom>
            <a:avLst/>
            <a:gdLst/>
            <a:ahLst/>
            <a:rect l="l" t="t" r="r" b="b"/>
            <a:pathLst>
              <a:path w="10" h="11">
                <a:moveTo>
                  <a:pt x="10" y="0"/>
                </a:moveTo>
                <a:lnTo>
                  <a:pt x="10" y="0"/>
                </a:lnTo>
                <a:lnTo>
                  <a:pt x="5" y="5"/>
                </a:lnTo>
                <a:lnTo>
                  <a:pt x="0" y="1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9" name=""/>
          <p:cNvSpPr/>
          <p:nvPr/>
        </p:nvSpPr>
        <p:spPr>
          <a:xfrm>
            <a:off x="4286160" y="3092400"/>
            <a:ext cx="58680" cy="7920"/>
          </a:xfrm>
          <a:custGeom>
            <a:avLst/>
            <a:gdLst/>
            <a:ahLst/>
            <a:rect l="l" t="t" r="r" b="b"/>
            <a:pathLst>
              <a:path w="36" h="5">
                <a:moveTo>
                  <a:pt x="36" y="0"/>
                </a:moveTo>
                <a:lnTo>
                  <a:pt x="26" y="0"/>
                </a:lnTo>
                <a:lnTo>
                  <a:pt x="10" y="5"/>
                </a:lnTo>
                <a:lnTo>
                  <a:pt x="0" y="5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0" name=""/>
          <p:cNvSpPr/>
          <p:nvPr/>
        </p:nvSpPr>
        <p:spPr>
          <a:xfrm flipV="1">
            <a:off x="4286160" y="3046320"/>
            <a:ext cx="1800" cy="5400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1" name=""/>
          <p:cNvSpPr/>
          <p:nvPr/>
        </p:nvSpPr>
        <p:spPr>
          <a:xfrm>
            <a:off x="4378320" y="3022560"/>
            <a:ext cx="39600" cy="15840"/>
          </a:xfrm>
          <a:custGeom>
            <a:avLst/>
            <a:gdLst/>
            <a:ahLst/>
            <a:rect l="l" t="t" r="r" b="b"/>
            <a:pathLst>
              <a:path w="25" h="10">
                <a:moveTo>
                  <a:pt x="25" y="5"/>
                </a:moveTo>
                <a:lnTo>
                  <a:pt x="20" y="10"/>
                </a:lnTo>
                <a:lnTo>
                  <a:pt x="0" y="1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2" name=""/>
          <p:cNvSpPr/>
          <p:nvPr/>
        </p:nvSpPr>
        <p:spPr>
          <a:xfrm>
            <a:off x="3963960" y="3046320"/>
            <a:ext cx="216000" cy="374760"/>
          </a:xfrm>
          <a:custGeom>
            <a:avLst/>
            <a:gdLst/>
            <a:ahLst/>
            <a:rect l="l" t="t" r="r" b="b"/>
            <a:pathLst>
              <a:path w="135" h="259">
                <a:moveTo>
                  <a:pt x="37" y="259"/>
                </a:moveTo>
                <a:lnTo>
                  <a:pt x="6" y="116"/>
                </a:lnTo>
                <a:lnTo>
                  <a:pt x="0" y="37"/>
                </a:lnTo>
                <a:lnTo>
                  <a:pt x="31" y="42"/>
                </a:lnTo>
                <a:lnTo>
                  <a:pt x="99" y="32"/>
                </a:lnTo>
                <a:lnTo>
                  <a:pt x="99" y="10"/>
                </a:lnTo>
                <a:lnTo>
                  <a:pt x="135" y="5"/>
                </a:lnTo>
                <a:lnTo>
                  <a:pt x="135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3" name=""/>
          <p:cNvSpPr/>
          <p:nvPr/>
        </p:nvSpPr>
        <p:spPr>
          <a:xfrm>
            <a:off x="4280040" y="3022560"/>
            <a:ext cx="23760" cy="61920"/>
          </a:xfrm>
          <a:custGeom>
            <a:avLst/>
            <a:gdLst/>
            <a:ahLst/>
            <a:rect l="l" t="t" r="r" b="b"/>
            <a:pathLst>
              <a:path w="15" h="42">
                <a:moveTo>
                  <a:pt x="0" y="10"/>
                </a:moveTo>
                <a:lnTo>
                  <a:pt x="10" y="0"/>
                </a:lnTo>
                <a:lnTo>
                  <a:pt x="10" y="10"/>
                </a:lnTo>
                <a:lnTo>
                  <a:pt x="15" y="4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4" name=""/>
          <p:cNvSpPr/>
          <p:nvPr/>
        </p:nvSpPr>
        <p:spPr>
          <a:xfrm>
            <a:off x="4268880" y="2808360"/>
            <a:ext cx="34920" cy="68040"/>
          </a:xfrm>
          <a:custGeom>
            <a:avLst/>
            <a:gdLst/>
            <a:ahLst/>
            <a:rect l="l" t="t" r="r" b="b"/>
            <a:pathLst>
              <a:path w="21" h="48">
                <a:moveTo>
                  <a:pt x="0" y="0"/>
                </a:moveTo>
                <a:lnTo>
                  <a:pt x="0" y="11"/>
                </a:lnTo>
                <a:lnTo>
                  <a:pt x="6" y="11"/>
                </a:lnTo>
                <a:lnTo>
                  <a:pt x="11" y="27"/>
                </a:lnTo>
                <a:lnTo>
                  <a:pt x="21" y="22"/>
                </a:lnTo>
                <a:lnTo>
                  <a:pt x="21" y="4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5" name=""/>
          <p:cNvSpPr/>
          <p:nvPr/>
        </p:nvSpPr>
        <p:spPr>
          <a:xfrm>
            <a:off x="4286160" y="2954160"/>
            <a:ext cx="44640" cy="6480"/>
          </a:xfrm>
          <a:custGeom>
            <a:avLst/>
            <a:gdLst/>
            <a:ahLst/>
            <a:rect l="l" t="t" r="r" b="b"/>
            <a:pathLst>
              <a:path w="26" h="5">
                <a:moveTo>
                  <a:pt x="0" y="5"/>
                </a:moveTo>
                <a:lnTo>
                  <a:pt x="15" y="5"/>
                </a:lnTo>
                <a:lnTo>
                  <a:pt x="26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6" name=""/>
          <p:cNvSpPr/>
          <p:nvPr/>
        </p:nvSpPr>
        <p:spPr>
          <a:xfrm>
            <a:off x="4319640" y="2924280"/>
            <a:ext cx="25200" cy="68040"/>
          </a:xfrm>
          <a:custGeom>
            <a:avLst/>
            <a:gdLst/>
            <a:ahLst/>
            <a:rect l="l" t="t" r="r" b="b"/>
            <a:pathLst>
              <a:path w="16" h="48">
                <a:moveTo>
                  <a:pt x="16" y="48"/>
                </a:moveTo>
                <a:lnTo>
                  <a:pt x="0" y="32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7" name=""/>
          <p:cNvSpPr/>
          <p:nvPr/>
        </p:nvSpPr>
        <p:spPr>
          <a:xfrm>
            <a:off x="4311720" y="2892600"/>
            <a:ext cx="7920" cy="31680"/>
          </a:xfrm>
          <a:custGeom>
            <a:avLst/>
            <a:gdLst/>
            <a:ahLst/>
            <a:rect l="l" t="t" r="r" b="b"/>
            <a:pathLst>
              <a:path w="5" h="21">
                <a:moveTo>
                  <a:pt x="5" y="21"/>
                </a:moveTo>
                <a:lnTo>
                  <a:pt x="5" y="21"/>
                </a:lnTo>
                <a:lnTo>
                  <a:pt x="0" y="1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8" name=""/>
          <p:cNvSpPr/>
          <p:nvPr/>
        </p:nvSpPr>
        <p:spPr>
          <a:xfrm>
            <a:off x="4319640" y="2924280"/>
            <a:ext cx="33120" cy="60120"/>
          </a:xfrm>
          <a:custGeom>
            <a:avLst/>
            <a:gdLst/>
            <a:ahLst/>
            <a:rect l="l" t="t" r="r" b="b"/>
            <a:pathLst>
              <a:path w="21" h="42">
                <a:moveTo>
                  <a:pt x="0" y="0"/>
                </a:moveTo>
                <a:lnTo>
                  <a:pt x="6" y="26"/>
                </a:lnTo>
                <a:lnTo>
                  <a:pt x="21" y="4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9" name=""/>
          <p:cNvSpPr/>
          <p:nvPr/>
        </p:nvSpPr>
        <p:spPr>
          <a:xfrm>
            <a:off x="4336920" y="2984400"/>
            <a:ext cx="15840" cy="7920"/>
          </a:xfrm>
          <a:custGeom>
            <a:avLst/>
            <a:gdLst/>
            <a:ahLst/>
            <a:rect l="l" t="t" r="r" b="b"/>
            <a:pathLst>
              <a:path w="10" h="6">
                <a:moveTo>
                  <a:pt x="10" y="0"/>
                </a:moveTo>
                <a:lnTo>
                  <a:pt x="10" y="0"/>
                </a:lnTo>
                <a:lnTo>
                  <a:pt x="5" y="6"/>
                </a:lnTo>
                <a:lnTo>
                  <a:pt x="0" y="6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0" name=""/>
          <p:cNvSpPr/>
          <p:nvPr/>
        </p:nvSpPr>
        <p:spPr>
          <a:xfrm>
            <a:off x="4311720" y="2970360"/>
            <a:ext cx="25200" cy="21960"/>
          </a:xfrm>
          <a:custGeom>
            <a:avLst/>
            <a:gdLst/>
            <a:ahLst/>
            <a:rect l="l" t="t" r="r" b="b"/>
            <a:pathLst>
              <a:path w="16" h="16">
                <a:moveTo>
                  <a:pt x="16" y="16"/>
                </a:moveTo>
                <a:lnTo>
                  <a:pt x="11" y="10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1" name=""/>
          <p:cNvSpPr/>
          <p:nvPr/>
        </p:nvSpPr>
        <p:spPr>
          <a:xfrm flipV="1">
            <a:off x="4311720" y="2930040"/>
            <a:ext cx="7920" cy="3996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2" name=""/>
          <p:cNvSpPr/>
          <p:nvPr/>
        </p:nvSpPr>
        <p:spPr>
          <a:xfrm>
            <a:off x="4319640" y="2930400"/>
            <a:ext cx="25200" cy="61920"/>
          </a:xfrm>
          <a:custGeom>
            <a:avLst/>
            <a:gdLst/>
            <a:ahLst/>
            <a:rect l="l" t="t" r="r" b="b"/>
            <a:pathLst>
              <a:path w="16" h="43">
                <a:moveTo>
                  <a:pt x="0" y="0"/>
                </a:moveTo>
                <a:lnTo>
                  <a:pt x="0" y="27"/>
                </a:lnTo>
                <a:lnTo>
                  <a:pt x="16" y="43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3" name=""/>
          <p:cNvSpPr/>
          <p:nvPr/>
        </p:nvSpPr>
        <p:spPr>
          <a:xfrm>
            <a:off x="4319640" y="2976480"/>
            <a:ext cx="11160" cy="30240"/>
          </a:xfrm>
          <a:custGeom>
            <a:avLst/>
            <a:gdLst/>
            <a:ahLst/>
            <a:rect l="l" t="t" r="r" b="b"/>
            <a:pathLst>
              <a:path w="6" h="21">
                <a:moveTo>
                  <a:pt x="6" y="0"/>
                </a:moveTo>
                <a:lnTo>
                  <a:pt x="0" y="11"/>
                </a:lnTo>
                <a:lnTo>
                  <a:pt x="6" y="2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4" name=""/>
          <p:cNvSpPr/>
          <p:nvPr/>
        </p:nvSpPr>
        <p:spPr>
          <a:xfrm>
            <a:off x="4319640" y="2976480"/>
            <a:ext cx="17280" cy="38160"/>
          </a:xfrm>
          <a:custGeom>
            <a:avLst/>
            <a:gdLst/>
            <a:ahLst/>
            <a:rect l="l" t="t" r="r" b="b"/>
            <a:pathLst>
              <a:path w="11" h="27">
                <a:moveTo>
                  <a:pt x="11" y="0"/>
                </a:moveTo>
                <a:lnTo>
                  <a:pt x="6" y="5"/>
                </a:lnTo>
                <a:lnTo>
                  <a:pt x="6" y="21"/>
                </a:lnTo>
                <a:lnTo>
                  <a:pt x="0" y="27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5" name=""/>
          <p:cNvSpPr/>
          <p:nvPr/>
        </p:nvSpPr>
        <p:spPr>
          <a:xfrm>
            <a:off x="4311720" y="2976480"/>
            <a:ext cx="25200" cy="30240"/>
          </a:xfrm>
          <a:custGeom>
            <a:avLst/>
            <a:gdLst/>
            <a:ahLst/>
            <a:rect l="l" t="t" r="r" b="b"/>
            <a:pathLst>
              <a:path w="16" h="21">
                <a:moveTo>
                  <a:pt x="16" y="5"/>
                </a:moveTo>
                <a:lnTo>
                  <a:pt x="16" y="21"/>
                </a:lnTo>
                <a:lnTo>
                  <a:pt x="5" y="21"/>
                </a:lnTo>
                <a:lnTo>
                  <a:pt x="0" y="11"/>
                </a:lnTo>
                <a:lnTo>
                  <a:pt x="11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6" name=""/>
          <p:cNvSpPr/>
          <p:nvPr/>
        </p:nvSpPr>
        <p:spPr>
          <a:xfrm>
            <a:off x="4319640" y="2930400"/>
            <a:ext cx="25200" cy="61920"/>
          </a:xfrm>
          <a:custGeom>
            <a:avLst/>
            <a:gdLst/>
            <a:ahLst/>
            <a:rect l="l" t="t" r="r" b="b"/>
            <a:pathLst>
              <a:path w="16" h="43">
                <a:moveTo>
                  <a:pt x="0" y="0"/>
                </a:moveTo>
                <a:lnTo>
                  <a:pt x="0" y="27"/>
                </a:lnTo>
                <a:lnTo>
                  <a:pt x="16" y="43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7" name=""/>
          <p:cNvSpPr/>
          <p:nvPr/>
        </p:nvSpPr>
        <p:spPr>
          <a:xfrm>
            <a:off x="4311720" y="3030480"/>
            <a:ext cx="66600" cy="30240"/>
          </a:xfrm>
          <a:custGeom>
            <a:avLst/>
            <a:gdLst/>
            <a:ahLst/>
            <a:rect l="l" t="t" r="r" b="b"/>
            <a:pathLst>
              <a:path w="42" h="21">
                <a:moveTo>
                  <a:pt x="42" y="11"/>
                </a:moveTo>
                <a:lnTo>
                  <a:pt x="42" y="0"/>
                </a:lnTo>
                <a:lnTo>
                  <a:pt x="0" y="11"/>
                </a:lnTo>
                <a:lnTo>
                  <a:pt x="5" y="2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8" name=""/>
          <p:cNvSpPr/>
          <p:nvPr/>
        </p:nvSpPr>
        <p:spPr>
          <a:xfrm>
            <a:off x="4344840" y="3046320"/>
            <a:ext cx="14400" cy="1440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9" name=""/>
          <p:cNvSpPr/>
          <p:nvPr/>
        </p:nvSpPr>
        <p:spPr>
          <a:xfrm>
            <a:off x="4303800" y="3022560"/>
            <a:ext cx="7920" cy="47520"/>
          </a:xfrm>
          <a:custGeom>
            <a:avLst/>
            <a:gdLst/>
            <a:ahLst/>
            <a:rect l="l" t="t" r="r" b="b"/>
            <a:pathLst>
              <a:path w="5" h="32">
                <a:moveTo>
                  <a:pt x="0" y="0"/>
                </a:moveTo>
                <a:lnTo>
                  <a:pt x="0" y="5"/>
                </a:lnTo>
                <a:lnTo>
                  <a:pt x="5" y="3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0" name=""/>
          <p:cNvSpPr/>
          <p:nvPr/>
        </p:nvSpPr>
        <p:spPr>
          <a:xfrm>
            <a:off x="4443480" y="3129120"/>
            <a:ext cx="15840" cy="39600"/>
          </a:xfrm>
          <a:custGeom>
            <a:avLst/>
            <a:gdLst/>
            <a:ahLst/>
            <a:rect l="l" t="t" r="r" b="b"/>
            <a:pathLst>
              <a:path w="10" h="27">
                <a:moveTo>
                  <a:pt x="10" y="27"/>
                </a:moveTo>
                <a:lnTo>
                  <a:pt x="10" y="11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1" name=""/>
          <p:cNvSpPr/>
          <p:nvPr/>
        </p:nvSpPr>
        <p:spPr>
          <a:xfrm flipH="1">
            <a:off x="4427640" y="3382920"/>
            <a:ext cx="39600" cy="3168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2" name=""/>
          <p:cNvSpPr/>
          <p:nvPr/>
        </p:nvSpPr>
        <p:spPr>
          <a:xfrm>
            <a:off x="4427640" y="3206880"/>
            <a:ext cx="115920" cy="23760"/>
          </a:xfrm>
          <a:custGeom>
            <a:avLst/>
            <a:gdLst/>
            <a:ahLst/>
            <a:rect l="l" t="t" r="r" b="b"/>
            <a:pathLst>
              <a:path w="72" h="16">
                <a:moveTo>
                  <a:pt x="0" y="16"/>
                </a:moveTo>
                <a:lnTo>
                  <a:pt x="51" y="5"/>
                </a:lnTo>
                <a:lnTo>
                  <a:pt x="51" y="0"/>
                </a:lnTo>
                <a:lnTo>
                  <a:pt x="72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3" name=""/>
          <p:cNvSpPr/>
          <p:nvPr/>
        </p:nvSpPr>
        <p:spPr>
          <a:xfrm>
            <a:off x="4616280" y="3046320"/>
            <a:ext cx="47880" cy="30240"/>
          </a:xfrm>
          <a:custGeom>
            <a:avLst/>
            <a:gdLst/>
            <a:ahLst/>
            <a:rect l="l" t="t" r="r" b="b"/>
            <a:pathLst>
              <a:path w="31" h="21">
                <a:moveTo>
                  <a:pt x="0" y="5"/>
                </a:moveTo>
                <a:lnTo>
                  <a:pt x="21" y="5"/>
                </a:lnTo>
                <a:lnTo>
                  <a:pt x="26" y="21"/>
                </a:lnTo>
                <a:lnTo>
                  <a:pt x="31" y="21"/>
                </a:lnTo>
                <a:lnTo>
                  <a:pt x="26" y="0"/>
                </a:lnTo>
                <a:lnTo>
                  <a:pt x="0" y="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4" name=""/>
          <p:cNvSpPr/>
          <p:nvPr/>
        </p:nvSpPr>
        <p:spPr>
          <a:xfrm>
            <a:off x="4525920" y="2870280"/>
            <a:ext cx="273240" cy="54000"/>
          </a:xfrm>
          <a:custGeom>
            <a:avLst/>
            <a:gdLst/>
            <a:ahLst/>
            <a:rect l="l" t="t" r="r" b="b"/>
            <a:pathLst>
              <a:path w="171" h="37">
                <a:moveTo>
                  <a:pt x="93" y="0"/>
                </a:moveTo>
                <a:lnTo>
                  <a:pt x="99" y="32"/>
                </a:lnTo>
                <a:lnTo>
                  <a:pt x="124" y="26"/>
                </a:lnTo>
                <a:lnTo>
                  <a:pt x="130" y="37"/>
                </a:lnTo>
                <a:lnTo>
                  <a:pt x="171" y="32"/>
                </a:lnTo>
                <a:lnTo>
                  <a:pt x="150" y="32"/>
                </a:lnTo>
                <a:lnTo>
                  <a:pt x="145" y="16"/>
                </a:lnTo>
                <a:lnTo>
                  <a:pt x="135" y="16"/>
                </a:lnTo>
                <a:lnTo>
                  <a:pt x="135" y="5"/>
                </a:lnTo>
                <a:lnTo>
                  <a:pt x="0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5" name=""/>
          <p:cNvSpPr/>
          <p:nvPr/>
        </p:nvSpPr>
        <p:spPr>
          <a:xfrm>
            <a:off x="4781520" y="2898720"/>
            <a:ext cx="17640" cy="17640"/>
          </a:xfrm>
          <a:custGeom>
            <a:avLst/>
            <a:gdLst/>
            <a:ahLst/>
            <a:rect l="l" t="t" r="r" b="b"/>
            <a:pathLst>
              <a:path w="10" h="11">
                <a:moveTo>
                  <a:pt x="5" y="0"/>
                </a:moveTo>
                <a:lnTo>
                  <a:pt x="0" y="5"/>
                </a:lnTo>
                <a:lnTo>
                  <a:pt x="10" y="11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6" name=""/>
          <p:cNvSpPr/>
          <p:nvPr/>
        </p:nvSpPr>
        <p:spPr>
          <a:xfrm>
            <a:off x="4707000" y="2824200"/>
            <a:ext cx="25200" cy="144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7" name=""/>
          <p:cNvSpPr/>
          <p:nvPr/>
        </p:nvSpPr>
        <p:spPr>
          <a:xfrm>
            <a:off x="4443480" y="2739960"/>
            <a:ext cx="66600" cy="114480"/>
          </a:xfrm>
          <a:custGeom>
            <a:avLst/>
            <a:gdLst/>
            <a:ahLst/>
            <a:rect l="l" t="t" r="r" b="b"/>
            <a:pathLst>
              <a:path w="41" h="79">
                <a:moveTo>
                  <a:pt x="41" y="63"/>
                </a:moveTo>
                <a:lnTo>
                  <a:pt x="41" y="74"/>
                </a:lnTo>
                <a:lnTo>
                  <a:pt x="41" y="79"/>
                </a:lnTo>
                <a:lnTo>
                  <a:pt x="36" y="63"/>
                </a:lnTo>
                <a:lnTo>
                  <a:pt x="26" y="58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8" name=""/>
          <p:cNvSpPr/>
          <p:nvPr/>
        </p:nvSpPr>
        <p:spPr>
          <a:xfrm>
            <a:off x="4435560" y="2693880"/>
            <a:ext cx="15840" cy="22320"/>
          </a:xfrm>
          <a:custGeom>
            <a:avLst/>
            <a:gdLst/>
            <a:ahLst/>
            <a:rect l="l" t="t" r="r" b="b"/>
            <a:pathLst>
              <a:path w="10" h="16">
                <a:moveTo>
                  <a:pt x="0" y="16"/>
                </a:moveTo>
                <a:lnTo>
                  <a:pt x="0" y="5"/>
                </a:lnTo>
                <a:lnTo>
                  <a:pt x="1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9" name=""/>
          <p:cNvSpPr/>
          <p:nvPr/>
        </p:nvSpPr>
        <p:spPr>
          <a:xfrm>
            <a:off x="4987800" y="3006720"/>
            <a:ext cx="41400" cy="144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0" name=""/>
          <p:cNvSpPr/>
          <p:nvPr/>
        </p:nvSpPr>
        <p:spPr>
          <a:xfrm flipH="1" flipV="1">
            <a:off x="4053960" y="2739960"/>
            <a:ext cx="225720" cy="6048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1" name=""/>
          <p:cNvSpPr/>
          <p:nvPr/>
        </p:nvSpPr>
        <p:spPr>
          <a:xfrm>
            <a:off x="3875040" y="3344760"/>
            <a:ext cx="73080" cy="76320"/>
          </a:xfrm>
          <a:custGeom>
            <a:avLst/>
            <a:gdLst/>
            <a:ahLst/>
            <a:rect l="l" t="t" r="r" b="b"/>
            <a:pathLst>
              <a:path w="46" h="53">
                <a:moveTo>
                  <a:pt x="46" y="53"/>
                </a:moveTo>
                <a:lnTo>
                  <a:pt x="10" y="27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2" name=""/>
          <p:cNvSpPr/>
          <p:nvPr/>
        </p:nvSpPr>
        <p:spPr>
          <a:xfrm>
            <a:off x="4336920" y="4357800"/>
            <a:ext cx="173160" cy="122040"/>
          </a:xfrm>
          <a:custGeom>
            <a:avLst/>
            <a:gdLst/>
            <a:ahLst/>
            <a:rect l="l" t="t" r="r" b="b"/>
            <a:pathLst>
              <a:path w="108" h="85">
                <a:moveTo>
                  <a:pt x="31" y="69"/>
                </a:moveTo>
                <a:lnTo>
                  <a:pt x="57" y="48"/>
                </a:lnTo>
                <a:lnTo>
                  <a:pt x="72" y="64"/>
                </a:lnTo>
                <a:lnTo>
                  <a:pt x="87" y="64"/>
                </a:lnTo>
                <a:lnTo>
                  <a:pt x="98" y="53"/>
                </a:lnTo>
                <a:lnTo>
                  <a:pt x="82" y="32"/>
                </a:lnTo>
                <a:lnTo>
                  <a:pt x="108" y="11"/>
                </a:lnTo>
                <a:lnTo>
                  <a:pt x="103" y="0"/>
                </a:lnTo>
                <a:lnTo>
                  <a:pt x="41" y="53"/>
                </a:lnTo>
                <a:lnTo>
                  <a:pt x="20" y="64"/>
                </a:lnTo>
                <a:lnTo>
                  <a:pt x="0" y="8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3" name=""/>
          <p:cNvSpPr/>
          <p:nvPr/>
        </p:nvSpPr>
        <p:spPr>
          <a:xfrm>
            <a:off x="4502160" y="4027320"/>
            <a:ext cx="426960" cy="400320"/>
          </a:xfrm>
          <a:custGeom>
            <a:avLst/>
            <a:gdLst/>
            <a:ahLst/>
            <a:rect l="l" t="t" r="r" b="b"/>
            <a:pathLst>
              <a:path w="268" h="276">
                <a:moveTo>
                  <a:pt x="0" y="239"/>
                </a:moveTo>
                <a:lnTo>
                  <a:pt x="31" y="249"/>
                </a:lnTo>
                <a:lnTo>
                  <a:pt x="52" y="265"/>
                </a:lnTo>
                <a:lnTo>
                  <a:pt x="62" y="270"/>
                </a:lnTo>
                <a:lnTo>
                  <a:pt x="83" y="260"/>
                </a:lnTo>
                <a:lnTo>
                  <a:pt x="139" y="249"/>
                </a:lnTo>
                <a:lnTo>
                  <a:pt x="155" y="249"/>
                </a:lnTo>
                <a:lnTo>
                  <a:pt x="176" y="276"/>
                </a:lnTo>
                <a:lnTo>
                  <a:pt x="227" y="244"/>
                </a:lnTo>
                <a:lnTo>
                  <a:pt x="258" y="217"/>
                </a:lnTo>
                <a:lnTo>
                  <a:pt x="243" y="212"/>
                </a:lnTo>
                <a:lnTo>
                  <a:pt x="243" y="207"/>
                </a:lnTo>
                <a:lnTo>
                  <a:pt x="212" y="186"/>
                </a:lnTo>
                <a:lnTo>
                  <a:pt x="181" y="196"/>
                </a:lnTo>
                <a:lnTo>
                  <a:pt x="176" y="191"/>
                </a:lnTo>
                <a:lnTo>
                  <a:pt x="170" y="191"/>
                </a:lnTo>
                <a:lnTo>
                  <a:pt x="155" y="143"/>
                </a:lnTo>
                <a:lnTo>
                  <a:pt x="124" y="133"/>
                </a:lnTo>
                <a:lnTo>
                  <a:pt x="119" y="138"/>
                </a:lnTo>
                <a:lnTo>
                  <a:pt x="98" y="117"/>
                </a:lnTo>
                <a:lnTo>
                  <a:pt x="103" y="43"/>
                </a:lnTo>
                <a:lnTo>
                  <a:pt x="93" y="11"/>
                </a:lnTo>
                <a:lnTo>
                  <a:pt x="93" y="0"/>
                </a:lnTo>
                <a:lnTo>
                  <a:pt x="52" y="16"/>
                </a:lnTo>
                <a:lnTo>
                  <a:pt x="41" y="16"/>
                </a:lnTo>
                <a:lnTo>
                  <a:pt x="46" y="43"/>
                </a:lnTo>
                <a:lnTo>
                  <a:pt x="52" y="64"/>
                </a:lnTo>
                <a:lnTo>
                  <a:pt x="62" y="37"/>
                </a:lnTo>
                <a:lnTo>
                  <a:pt x="103" y="43"/>
                </a:lnTo>
                <a:lnTo>
                  <a:pt x="114" y="48"/>
                </a:lnTo>
                <a:lnTo>
                  <a:pt x="119" y="69"/>
                </a:lnTo>
                <a:lnTo>
                  <a:pt x="145" y="64"/>
                </a:lnTo>
                <a:lnTo>
                  <a:pt x="201" y="85"/>
                </a:lnTo>
                <a:lnTo>
                  <a:pt x="248" y="69"/>
                </a:lnTo>
                <a:lnTo>
                  <a:pt x="268" y="13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4" name=""/>
          <p:cNvSpPr/>
          <p:nvPr/>
        </p:nvSpPr>
        <p:spPr>
          <a:xfrm>
            <a:off x="4386240" y="4143240"/>
            <a:ext cx="271440" cy="160560"/>
          </a:xfrm>
          <a:custGeom>
            <a:avLst/>
            <a:gdLst/>
            <a:ahLst/>
            <a:rect l="l" t="t" r="r" b="b"/>
            <a:pathLst>
              <a:path w="170" h="111">
                <a:moveTo>
                  <a:pt x="170" y="26"/>
                </a:moveTo>
                <a:lnTo>
                  <a:pt x="72" y="37"/>
                </a:lnTo>
                <a:lnTo>
                  <a:pt x="51" y="42"/>
                </a:lnTo>
                <a:lnTo>
                  <a:pt x="15" y="58"/>
                </a:lnTo>
                <a:lnTo>
                  <a:pt x="0" y="111"/>
                </a:lnTo>
                <a:lnTo>
                  <a:pt x="41" y="63"/>
                </a:lnTo>
                <a:lnTo>
                  <a:pt x="77" y="42"/>
                </a:lnTo>
                <a:lnTo>
                  <a:pt x="93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5" name=""/>
          <p:cNvSpPr/>
          <p:nvPr/>
        </p:nvSpPr>
        <p:spPr>
          <a:xfrm>
            <a:off x="4533840" y="4119480"/>
            <a:ext cx="39600" cy="23760"/>
          </a:xfrm>
          <a:custGeom>
            <a:avLst/>
            <a:gdLst/>
            <a:ahLst/>
            <a:rect l="l" t="t" r="r" b="b"/>
            <a:pathLst>
              <a:path w="25" h="16">
                <a:moveTo>
                  <a:pt x="0" y="16"/>
                </a:moveTo>
                <a:lnTo>
                  <a:pt x="5" y="16"/>
                </a:lnTo>
                <a:lnTo>
                  <a:pt x="15" y="5"/>
                </a:lnTo>
                <a:lnTo>
                  <a:pt x="25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6" name=""/>
          <p:cNvSpPr/>
          <p:nvPr/>
        </p:nvSpPr>
        <p:spPr>
          <a:xfrm>
            <a:off x="4573440" y="4081320"/>
            <a:ext cx="27000" cy="38160"/>
          </a:xfrm>
          <a:custGeom>
            <a:avLst/>
            <a:gdLst/>
            <a:ahLst/>
            <a:rect l="l" t="t" r="r" b="b"/>
            <a:pathLst>
              <a:path w="16" h="27">
                <a:moveTo>
                  <a:pt x="0" y="27"/>
                </a:moveTo>
                <a:lnTo>
                  <a:pt x="6" y="21"/>
                </a:lnTo>
                <a:lnTo>
                  <a:pt x="11" y="6"/>
                </a:lnTo>
                <a:lnTo>
                  <a:pt x="16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7" name=""/>
          <p:cNvSpPr/>
          <p:nvPr/>
        </p:nvSpPr>
        <p:spPr>
          <a:xfrm>
            <a:off x="4378320" y="4303800"/>
            <a:ext cx="7920" cy="38160"/>
          </a:xfrm>
          <a:custGeom>
            <a:avLst/>
            <a:gdLst/>
            <a:ahLst/>
            <a:rect l="l" t="t" r="r" b="b"/>
            <a:pathLst>
              <a:path w="5" h="26">
                <a:moveTo>
                  <a:pt x="5" y="0"/>
                </a:moveTo>
                <a:lnTo>
                  <a:pt x="5" y="21"/>
                </a:lnTo>
                <a:lnTo>
                  <a:pt x="0" y="26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8" name=""/>
          <p:cNvSpPr/>
          <p:nvPr/>
        </p:nvSpPr>
        <p:spPr>
          <a:xfrm>
            <a:off x="4359240" y="4341960"/>
            <a:ext cx="19080" cy="31680"/>
          </a:xfrm>
          <a:custGeom>
            <a:avLst/>
            <a:gdLst/>
            <a:ahLst/>
            <a:rect l="l" t="t" r="r" b="b"/>
            <a:pathLst>
              <a:path w="11" h="22">
                <a:moveTo>
                  <a:pt x="11" y="0"/>
                </a:moveTo>
                <a:lnTo>
                  <a:pt x="11" y="6"/>
                </a:lnTo>
                <a:lnTo>
                  <a:pt x="11" y="16"/>
                </a:lnTo>
                <a:lnTo>
                  <a:pt x="0" y="2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9" name=""/>
          <p:cNvSpPr/>
          <p:nvPr/>
        </p:nvSpPr>
        <p:spPr>
          <a:xfrm>
            <a:off x="4311720" y="4373640"/>
            <a:ext cx="47520" cy="30240"/>
          </a:xfrm>
          <a:custGeom>
            <a:avLst/>
            <a:gdLst/>
            <a:ahLst/>
            <a:rect l="l" t="t" r="r" b="b"/>
            <a:pathLst>
              <a:path w="31" h="21">
                <a:moveTo>
                  <a:pt x="31" y="0"/>
                </a:moveTo>
                <a:lnTo>
                  <a:pt x="26" y="0"/>
                </a:lnTo>
                <a:lnTo>
                  <a:pt x="16" y="5"/>
                </a:lnTo>
                <a:lnTo>
                  <a:pt x="0" y="2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0" name=""/>
          <p:cNvSpPr/>
          <p:nvPr/>
        </p:nvSpPr>
        <p:spPr>
          <a:xfrm>
            <a:off x="4343400" y="4211640"/>
            <a:ext cx="181080" cy="222120"/>
          </a:xfrm>
          <a:custGeom>
            <a:avLst/>
            <a:gdLst/>
            <a:ahLst/>
            <a:rect l="l" t="t" r="r" b="b"/>
            <a:pathLst>
              <a:path w="114" h="154">
                <a:moveTo>
                  <a:pt x="52" y="154"/>
                </a:moveTo>
                <a:lnTo>
                  <a:pt x="41" y="143"/>
                </a:lnTo>
                <a:lnTo>
                  <a:pt x="21" y="149"/>
                </a:lnTo>
                <a:lnTo>
                  <a:pt x="10" y="133"/>
                </a:lnTo>
                <a:lnTo>
                  <a:pt x="0" y="128"/>
                </a:lnTo>
                <a:lnTo>
                  <a:pt x="0" y="112"/>
                </a:lnTo>
                <a:lnTo>
                  <a:pt x="0" y="85"/>
                </a:lnTo>
                <a:lnTo>
                  <a:pt x="52" y="75"/>
                </a:lnTo>
                <a:lnTo>
                  <a:pt x="52" y="53"/>
                </a:lnTo>
                <a:lnTo>
                  <a:pt x="57" y="75"/>
                </a:lnTo>
                <a:lnTo>
                  <a:pt x="88" y="69"/>
                </a:lnTo>
                <a:lnTo>
                  <a:pt x="93" y="75"/>
                </a:lnTo>
                <a:lnTo>
                  <a:pt x="98" y="64"/>
                </a:lnTo>
                <a:lnTo>
                  <a:pt x="114" y="64"/>
                </a:lnTo>
                <a:lnTo>
                  <a:pt x="114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1" name=""/>
          <p:cNvSpPr/>
          <p:nvPr/>
        </p:nvSpPr>
        <p:spPr>
          <a:xfrm>
            <a:off x="4573440" y="4051440"/>
            <a:ext cx="90720" cy="45720"/>
          </a:xfrm>
          <a:custGeom>
            <a:avLst/>
            <a:gdLst/>
            <a:ahLst/>
            <a:rect l="l" t="t" r="r" b="b"/>
            <a:pathLst>
              <a:path w="57" h="32">
                <a:moveTo>
                  <a:pt x="0" y="0"/>
                </a:moveTo>
                <a:lnTo>
                  <a:pt x="16" y="5"/>
                </a:lnTo>
                <a:lnTo>
                  <a:pt x="31" y="0"/>
                </a:lnTo>
                <a:lnTo>
                  <a:pt x="42" y="0"/>
                </a:lnTo>
                <a:lnTo>
                  <a:pt x="52" y="5"/>
                </a:lnTo>
                <a:lnTo>
                  <a:pt x="57" y="3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80" bIns="-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2" name=""/>
          <p:cNvSpPr/>
          <p:nvPr/>
        </p:nvSpPr>
        <p:spPr>
          <a:xfrm>
            <a:off x="4664160" y="4057560"/>
            <a:ext cx="36360" cy="39600"/>
          </a:xfrm>
          <a:custGeom>
            <a:avLst/>
            <a:gdLst/>
            <a:ahLst/>
            <a:rect l="l" t="t" r="r" b="b"/>
            <a:pathLst>
              <a:path w="21" h="27">
                <a:moveTo>
                  <a:pt x="0" y="27"/>
                </a:moveTo>
                <a:lnTo>
                  <a:pt x="0" y="22"/>
                </a:lnTo>
                <a:lnTo>
                  <a:pt x="11" y="6"/>
                </a:lnTo>
                <a:lnTo>
                  <a:pt x="21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3" name=""/>
          <p:cNvSpPr/>
          <p:nvPr/>
        </p:nvSpPr>
        <p:spPr>
          <a:xfrm>
            <a:off x="4732200" y="3851280"/>
            <a:ext cx="39960" cy="76320"/>
          </a:xfrm>
          <a:custGeom>
            <a:avLst/>
            <a:gdLst/>
            <a:ahLst/>
            <a:rect l="l" t="t" r="r" b="b"/>
            <a:pathLst>
              <a:path w="25" h="53">
                <a:moveTo>
                  <a:pt x="25" y="53"/>
                </a:moveTo>
                <a:lnTo>
                  <a:pt x="10" y="43"/>
                </a:lnTo>
                <a:lnTo>
                  <a:pt x="0" y="32"/>
                </a:lnTo>
                <a:lnTo>
                  <a:pt x="5" y="27"/>
                </a:lnTo>
                <a:lnTo>
                  <a:pt x="5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4" name=""/>
          <p:cNvSpPr/>
          <p:nvPr/>
        </p:nvSpPr>
        <p:spPr>
          <a:xfrm>
            <a:off x="5183280" y="3751200"/>
            <a:ext cx="190440" cy="85680"/>
          </a:xfrm>
          <a:custGeom>
            <a:avLst/>
            <a:gdLst/>
            <a:ahLst/>
            <a:rect l="l" t="t" r="r" b="b"/>
            <a:pathLst>
              <a:path w="119" h="59">
                <a:moveTo>
                  <a:pt x="0" y="6"/>
                </a:moveTo>
                <a:lnTo>
                  <a:pt x="0" y="53"/>
                </a:lnTo>
                <a:lnTo>
                  <a:pt x="26" y="59"/>
                </a:lnTo>
                <a:lnTo>
                  <a:pt x="37" y="53"/>
                </a:lnTo>
                <a:lnTo>
                  <a:pt x="57" y="43"/>
                </a:lnTo>
                <a:lnTo>
                  <a:pt x="83" y="37"/>
                </a:lnTo>
                <a:lnTo>
                  <a:pt x="93" y="37"/>
                </a:lnTo>
                <a:lnTo>
                  <a:pt x="119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5" name=""/>
          <p:cNvSpPr/>
          <p:nvPr/>
        </p:nvSpPr>
        <p:spPr>
          <a:xfrm>
            <a:off x="5415120" y="3736800"/>
            <a:ext cx="133200" cy="84240"/>
          </a:xfrm>
          <a:custGeom>
            <a:avLst/>
            <a:gdLst/>
            <a:ahLst/>
            <a:rect l="l" t="t" r="r" b="b"/>
            <a:pathLst>
              <a:path w="83" h="58">
                <a:moveTo>
                  <a:pt x="83" y="53"/>
                </a:moveTo>
                <a:lnTo>
                  <a:pt x="62" y="10"/>
                </a:lnTo>
                <a:lnTo>
                  <a:pt x="0" y="0"/>
                </a:lnTo>
                <a:lnTo>
                  <a:pt x="16" y="26"/>
                </a:lnTo>
                <a:lnTo>
                  <a:pt x="21" y="32"/>
                </a:lnTo>
                <a:lnTo>
                  <a:pt x="52" y="47"/>
                </a:lnTo>
                <a:lnTo>
                  <a:pt x="72" y="5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6" name=""/>
          <p:cNvSpPr/>
          <p:nvPr/>
        </p:nvSpPr>
        <p:spPr>
          <a:xfrm>
            <a:off x="5143680" y="3827520"/>
            <a:ext cx="164880" cy="146160"/>
          </a:xfrm>
          <a:custGeom>
            <a:avLst/>
            <a:gdLst/>
            <a:ahLst/>
            <a:rect l="l" t="t" r="r" b="b"/>
            <a:pathLst>
              <a:path w="103" h="101">
                <a:moveTo>
                  <a:pt x="5" y="101"/>
                </a:moveTo>
                <a:lnTo>
                  <a:pt x="0" y="96"/>
                </a:lnTo>
                <a:lnTo>
                  <a:pt x="25" y="0"/>
                </a:lnTo>
                <a:lnTo>
                  <a:pt x="41" y="27"/>
                </a:lnTo>
                <a:lnTo>
                  <a:pt x="103" y="2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7" name=""/>
          <p:cNvSpPr/>
          <p:nvPr/>
        </p:nvSpPr>
        <p:spPr>
          <a:xfrm>
            <a:off x="4838760" y="4357800"/>
            <a:ext cx="314280" cy="169920"/>
          </a:xfrm>
          <a:custGeom>
            <a:avLst/>
            <a:gdLst/>
            <a:ahLst/>
            <a:rect l="l" t="t" r="r" b="b"/>
            <a:pathLst>
              <a:path w="196" h="117">
                <a:moveTo>
                  <a:pt x="0" y="80"/>
                </a:moveTo>
                <a:lnTo>
                  <a:pt x="10" y="74"/>
                </a:lnTo>
                <a:lnTo>
                  <a:pt x="31" y="69"/>
                </a:lnTo>
                <a:lnTo>
                  <a:pt x="46" y="48"/>
                </a:lnTo>
                <a:lnTo>
                  <a:pt x="72" y="27"/>
                </a:lnTo>
                <a:lnTo>
                  <a:pt x="93" y="27"/>
                </a:lnTo>
                <a:lnTo>
                  <a:pt x="98" y="27"/>
                </a:lnTo>
                <a:lnTo>
                  <a:pt x="134" y="21"/>
                </a:lnTo>
                <a:lnTo>
                  <a:pt x="160" y="0"/>
                </a:lnTo>
                <a:lnTo>
                  <a:pt x="191" y="32"/>
                </a:lnTo>
                <a:lnTo>
                  <a:pt x="196" y="11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8" name=""/>
          <p:cNvSpPr/>
          <p:nvPr/>
        </p:nvSpPr>
        <p:spPr>
          <a:xfrm>
            <a:off x="5143680" y="4154400"/>
            <a:ext cx="99720" cy="84240"/>
          </a:xfrm>
          <a:custGeom>
            <a:avLst/>
            <a:gdLst/>
            <a:ahLst/>
            <a:rect l="l" t="t" r="r" b="b"/>
            <a:pathLst>
              <a:path w="62" h="58">
                <a:moveTo>
                  <a:pt x="62" y="21"/>
                </a:moveTo>
                <a:lnTo>
                  <a:pt x="56" y="32"/>
                </a:lnTo>
                <a:lnTo>
                  <a:pt x="46" y="42"/>
                </a:lnTo>
                <a:lnTo>
                  <a:pt x="41" y="58"/>
                </a:lnTo>
                <a:lnTo>
                  <a:pt x="36" y="58"/>
                </a:lnTo>
                <a:lnTo>
                  <a:pt x="15" y="32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9" name=""/>
          <p:cNvSpPr/>
          <p:nvPr/>
        </p:nvSpPr>
        <p:spPr>
          <a:xfrm>
            <a:off x="5548320" y="3529080"/>
            <a:ext cx="90360" cy="268200"/>
          </a:xfrm>
          <a:custGeom>
            <a:avLst/>
            <a:gdLst/>
            <a:ahLst/>
            <a:rect l="l" t="t" r="r" b="b"/>
            <a:pathLst>
              <a:path w="56" h="185">
                <a:moveTo>
                  <a:pt x="0" y="185"/>
                </a:moveTo>
                <a:lnTo>
                  <a:pt x="10" y="159"/>
                </a:lnTo>
                <a:lnTo>
                  <a:pt x="20" y="106"/>
                </a:lnTo>
                <a:lnTo>
                  <a:pt x="36" y="84"/>
                </a:lnTo>
                <a:lnTo>
                  <a:pt x="56" y="79"/>
                </a:lnTo>
                <a:lnTo>
                  <a:pt x="51" y="69"/>
                </a:lnTo>
                <a:lnTo>
                  <a:pt x="36" y="63"/>
                </a:lnTo>
                <a:lnTo>
                  <a:pt x="10" y="47"/>
                </a:lnTo>
                <a:lnTo>
                  <a:pt x="25" y="26"/>
                </a:lnTo>
                <a:lnTo>
                  <a:pt x="20" y="21"/>
                </a:lnTo>
                <a:lnTo>
                  <a:pt x="10" y="0"/>
                </a:lnTo>
                <a:lnTo>
                  <a:pt x="25" y="21"/>
                </a:lnTo>
                <a:lnTo>
                  <a:pt x="36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0" name=""/>
          <p:cNvSpPr/>
          <p:nvPr/>
        </p:nvSpPr>
        <p:spPr>
          <a:xfrm>
            <a:off x="5442120" y="3597120"/>
            <a:ext cx="39600" cy="9720"/>
          </a:xfrm>
          <a:custGeom>
            <a:avLst/>
            <a:gdLst/>
            <a:ahLst/>
            <a:rect l="l" t="t" r="r" b="b"/>
            <a:pathLst>
              <a:path w="25" h="6">
                <a:moveTo>
                  <a:pt x="0" y="6"/>
                </a:moveTo>
                <a:lnTo>
                  <a:pt x="5" y="0"/>
                </a:lnTo>
                <a:lnTo>
                  <a:pt x="15" y="0"/>
                </a:lnTo>
                <a:lnTo>
                  <a:pt x="25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1" name=""/>
          <p:cNvSpPr/>
          <p:nvPr/>
        </p:nvSpPr>
        <p:spPr>
          <a:xfrm>
            <a:off x="5481720" y="3575160"/>
            <a:ext cx="33120" cy="21960"/>
          </a:xfrm>
          <a:custGeom>
            <a:avLst/>
            <a:gdLst/>
            <a:ahLst/>
            <a:rect l="l" t="t" r="r" b="b"/>
            <a:pathLst>
              <a:path w="21" h="16">
                <a:moveTo>
                  <a:pt x="0" y="16"/>
                </a:moveTo>
                <a:lnTo>
                  <a:pt x="6" y="11"/>
                </a:lnTo>
                <a:lnTo>
                  <a:pt x="16" y="6"/>
                </a:lnTo>
                <a:lnTo>
                  <a:pt x="21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2" name=""/>
          <p:cNvSpPr/>
          <p:nvPr/>
        </p:nvSpPr>
        <p:spPr>
          <a:xfrm>
            <a:off x="5514840" y="3575160"/>
            <a:ext cx="15840" cy="7920"/>
          </a:xfrm>
          <a:custGeom>
            <a:avLst/>
            <a:gdLst/>
            <a:ahLst/>
            <a:rect l="l" t="t" r="r" b="b"/>
            <a:pathLst>
              <a:path w="10" h="6">
                <a:moveTo>
                  <a:pt x="0" y="0"/>
                </a:moveTo>
                <a:lnTo>
                  <a:pt x="5" y="0"/>
                </a:lnTo>
                <a:lnTo>
                  <a:pt x="10" y="0"/>
                </a:lnTo>
                <a:lnTo>
                  <a:pt x="10" y="6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3" name=""/>
          <p:cNvSpPr/>
          <p:nvPr/>
        </p:nvSpPr>
        <p:spPr>
          <a:xfrm>
            <a:off x="5530680" y="3583080"/>
            <a:ext cx="41400" cy="1440"/>
          </a:xfrm>
          <a:custGeom>
            <a:avLst/>
            <a:gdLst/>
            <a:ahLst/>
            <a:rect l="l" t="t" r="r" b="b"/>
            <a:pathLst>
              <a:path w="26" h="0">
                <a:moveTo>
                  <a:pt x="0" y="0"/>
                </a:moveTo>
                <a:lnTo>
                  <a:pt x="11" y="0"/>
                </a:lnTo>
                <a:lnTo>
                  <a:pt x="16" y="0"/>
                </a:lnTo>
                <a:lnTo>
                  <a:pt x="26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4" name=""/>
          <p:cNvSpPr/>
          <p:nvPr/>
        </p:nvSpPr>
        <p:spPr>
          <a:xfrm>
            <a:off x="5597640" y="3444840"/>
            <a:ext cx="15840" cy="31680"/>
          </a:xfrm>
          <a:custGeom>
            <a:avLst/>
            <a:gdLst/>
            <a:ahLst/>
            <a:rect l="l" t="t" r="r" b="b"/>
            <a:pathLst>
              <a:path w="10" h="22">
                <a:moveTo>
                  <a:pt x="5" y="0"/>
                </a:moveTo>
                <a:lnTo>
                  <a:pt x="10" y="11"/>
                </a:lnTo>
                <a:lnTo>
                  <a:pt x="5" y="16"/>
                </a:lnTo>
                <a:lnTo>
                  <a:pt x="0" y="2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5" name=""/>
          <p:cNvSpPr/>
          <p:nvPr/>
        </p:nvSpPr>
        <p:spPr>
          <a:xfrm>
            <a:off x="5597640" y="3476520"/>
            <a:ext cx="1440" cy="6480"/>
          </a:xfrm>
          <a:prstGeom prst="rect">
            <a:avLst/>
          </a:prstGeom>
          <a:noFill/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6" name=""/>
          <p:cNvSpPr/>
          <p:nvPr/>
        </p:nvSpPr>
        <p:spPr>
          <a:xfrm>
            <a:off x="5587920" y="3483000"/>
            <a:ext cx="972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6" y="0"/>
                </a:moveTo>
                <a:lnTo>
                  <a:pt x="6" y="0"/>
                </a:lnTo>
                <a:lnTo>
                  <a:pt x="0" y="0"/>
                </a:lnTo>
                <a:lnTo>
                  <a:pt x="0" y="5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7" name=""/>
          <p:cNvSpPr/>
          <p:nvPr/>
        </p:nvSpPr>
        <p:spPr>
          <a:xfrm>
            <a:off x="5572080" y="3490920"/>
            <a:ext cx="15840" cy="38160"/>
          </a:xfrm>
          <a:custGeom>
            <a:avLst/>
            <a:gdLst/>
            <a:ahLst/>
            <a:rect l="l" t="t" r="r" b="b"/>
            <a:pathLst>
              <a:path w="10" h="27">
                <a:moveTo>
                  <a:pt x="10" y="0"/>
                </a:moveTo>
                <a:lnTo>
                  <a:pt x="10" y="11"/>
                </a:lnTo>
                <a:lnTo>
                  <a:pt x="5" y="16"/>
                </a:lnTo>
                <a:lnTo>
                  <a:pt x="0" y="27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8" name=""/>
          <p:cNvSpPr/>
          <p:nvPr/>
        </p:nvSpPr>
        <p:spPr>
          <a:xfrm>
            <a:off x="5491080" y="3521160"/>
            <a:ext cx="81000" cy="7920"/>
          </a:xfrm>
          <a:custGeom>
            <a:avLst/>
            <a:gdLst/>
            <a:ahLst/>
            <a:rect l="l" t="t" r="r" b="b"/>
            <a:pathLst>
              <a:path w="51" h="6">
                <a:moveTo>
                  <a:pt x="51" y="6"/>
                </a:moveTo>
                <a:lnTo>
                  <a:pt x="36" y="6"/>
                </a:lnTo>
                <a:lnTo>
                  <a:pt x="20" y="6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9" name=""/>
          <p:cNvSpPr/>
          <p:nvPr/>
        </p:nvSpPr>
        <p:spPr>
          <a:xfrm>
            <a:off x="5481720" y="3521160"/>
            <a:ext cx="9360" cy="1440"/>
          </a:xfrm>
          <a:custGeom>
            <a:avLst/>
            <a:gdLst/>
            <a:ahLst/>
            <a:rect l="l" t="t" r="r" b="b"/>
            <a:pathLst>
              <a:path w="6" h="0">
                <a:moveTo>
                  <a:pt x="6" y="0"/>
                </a:moveTo>
                <a:lnTo>
                  <a:pt x="6" y="0"/>
                </a:lnTo>
                <a:lnTo>
                  <a:pt x="6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0" name=""/>
          <p:cNvSpPr/>
          <p:nvPr/>
        </p:nvSpPr>
        <p:spPr>
          <a:xfrm>
            <a:off x="5646600" y="3460680"/>
            <a:ext cx="15840" cy="30240"/>
          </a:xfrm>
          <a:custGeom>
            <a:avLst/>
            <a:gdLst/>
            <a:ahLst/>
            <a:rect l="l" t="t" r="r" b="b"/>
            <a:pathLst>
              <a:path w="10" h="21">
                <a:moveTo>
                  <a:pt x="0" y="0"/>
                </a:moveTo>
                <a:lnTo>
                  <a:pt x="5" y="5"/>
                </a:lnTo>
                <a:lnTo>
                  <a:pt x="10" y="16"/>
                </a:lnTo>
                <a:lnTo>
                  <a:pt x="10" y="2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1" name=""/>
          <p:cNvSpPr/>
          <p:nvPr/>
        </p:nvSpPr>
        <p:spPr>
          <a:xfrm>
            <a:off x="5629320" y="3490920"/>
            <a:ext cx="33120" cy="6480"/>
          </a:xfrm>
          <a:custGeom>
            <a:avLst/>
            <a:gdLst/>
            <a:ahLst/>
            <a:rect l="l" t="t" r="r" b="b"/>
            <a:pathLst>
              <a:path w="21" h="5">
                <a:moveTo>
                  <a:pt x="21" y="0"/>
                </a:moveTo>
                <a:lnTo>
                  <a:pt x="16" y="5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2" name=""/>
          <p:cNvSpPr/>
          <p:nvPr/>
        </p:nvSpPr>
        <p:spPr>
          <a:xfrm>
            <a:off x="5613480" y="3460680"/>
            <a:ext cx="15840" cy="30240"/>
          </a:xfrm>
          <a:custGeom>
            <a:avLst/>
            <a:gdLst/>
            <a:ahLst/>
            <a:rect l="l" t="t" r="r" b="b"/>
            <a:pathLst>
              <a:path w="10" h="21">
                <a:moveTo>
                  <a:pt x="10" y="21"/>
                </a:moveTo>
                <a:lnTo>
                  <a:pt x="10" y="16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3" name=""/>
          <p:cNvSpPr/>
          <p:nvPr/>
        </p:nvSpPr>
        <p:spPr>
          <a:xfrm>
            <a:off x="4765680" y="3360600"/>
            <a:ext cx="55440" cy="92160"/>
          </a:xfrm>
          <a:custGeom>
            <a:avLst/>
            <a:gdLst/>
            <a:ahLst/>
            <a:rect l="l" t="t" r="r" b="b"/>
            <a:pathLst>
              <a:path w="36" h="64">
                <a:moveTo>
                  <a:pt x="0" y="64"/>
                </a:moveTo>
                <a:lnTo>
                  <a:pt x="36" y="42"/>
                </a:lnTo>
                <a:lnTo>
                  <a:pt x="31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4" name=""/>
          <p:cNvSpPr/>
          <p:nvPr/>
        </p:nvSpPr>
        <p:spPr>
          <a:xfrm>
            <a:off x="1673280" y="3889440"/>
            <a:ext cx="230040" cy="23796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5" name=""/>
          <p:cNvSpPr/>
          <p:nvPr/>
        </p:nvSpPr>
        <p:spPr>
          <a:xfrm>
            <a:off x="1521000" y="3862440"/>
            <a:ext cx="541080" cy="29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6" name=""/>
          <p:cNvSpPr/>
          <p:nvPr/>
        </p:nvSpPr>
        <p:spPr>
          <a:xfrm>
            <a:off x="1719360" y="3900600"/>
            <a:ext cx="153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Palo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7" name=""/>
          <p:cNvSpPr/>
          <p:nvPr/>
        </p:nvSpPr>
        <p:spPr>
          <a:xfrm>
            <a:off x="1694520" y="3975120"/>
            <a:ext cx="1785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Verde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8" name=""/>
          <p:cNvSpPr/>
          <p:nvPr/>
        </p:nvSpPr>
        <p:spPr>
          <a:xfrm>
            <a:off x="1721160" y="404964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9" name=""/>
          <p:cNvSpPr/>
          <p:nvPr/>
        </p:nvSpPr>
        <p:spPr>
          <a:xfrm>
            <a:off x="4159080" y="4251240"/>
            <a:ext cx="289080" cy="16056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Entergy 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0" name=""/>
          <p:cNvSpPr/>
          <p:nvPr/>
        </p:nvSpPr>
        <p:spPr>
          <a:xfrm>
            <a:off x="4014720" y="4226040"/>
            <a:ext cx="53964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1" name=""/>
          <p:cNvSpPr/>
          <p:nvPr/>
        </p:nvSpPr>
        <p:spPr>
          <a:xfrm>
            <a:off x="4205160" y="2968560"/>
            <a:ext cx="53820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2" name=""/>
          <p:cNvSpPr/>
          <p:nvPr/>
        </p:nvSpPr>
        <p:spPr>
          <a:xfrm>
            <a:off x="4346280" y="300528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Cinergy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3" name=""/>
          <p:cNvSpPr/>
          <p:nvPr/>
        </p:nvSpPr>
        <p:spPr>
          <a:xfrm>
            <a:off x="4405320" y="307980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4" name=""/>
          <p:cNvSpPr/>
          <p:nvPr/>
        </p:nvSpPr>
        <p:spPr>
          <a:xfrm>
            <a:off x="3960720" y="4413240"/>
            <a:ext cx="53820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5" name=""/>
          <p:cNvSpPr/>
          <p:nvPr/>
        </p:nvSpPr>
        <p:spPr>
          <a:xfrm>
            <a:off x="830160" y="2679840"/>
            <a:ext cx="53820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6" name=""/>
          <p:cNvSpPr/>
          <p:nvPr/>
        </p:nvSpPr>
        <p:spPr>
          <a:xfrm flipH="1" flipV="1">
            <a:off x="4431960" y="4024080"/>
            <a:ext cx="65160" cy="20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7" name=""/>
          <p:cNvSpPr/>
          <p:nvPr/>
        </p:nvSpPr>
        <p:spPr>
          <a:xfrm flipH="1" flipV="1">
            <a:off x="4431960" y="4024080"/>
            <a:ext cx="65160" cy="20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8" name=""/>
          <p:cNvSpPr/>
          <p:nvPr/>
        </p:nvSpPr>
        <p:spPr>
          <a:xfrm>
            <a:off x="4740120" y="3882960"/>
            <a:ext cx="22320" cy="8748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9" name=""/>
          <p:cNvSpPr/>
          <p:nvPr/>
        </p:nvSpPr>
        <p:spPr>
          <a:xfrm flipH="1">
            <a:off x="4457880" y="397836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0" name=""/>
          <p:cNvSpPr/>
          <p:nvPr/>
        </p:nvSpPr>
        <p:spPr>
          <a:xfrm flipH="1" flipV="1">
            <a:off x="4431960" y="4024080"/>
            <a:ext cx="65160" cy="20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1" name=""/>
          <p:cNvSpPr/>
          <p:nvPr/>
        </p:nvSpPr>
        <p:spPr>
          <a:xfrm flipH="1" flipV="1">
            <a:off x="4431960" y="4024080"/>
            <a:ext cx="65160" cy="20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2" name=""/>
          <p:cNvSpPr/>
          <p:nvPr/>
        </p:nvSpPr>
        <p:spPr>
          <a:xfrm>
            <a:off x="4383000" y="4094280"/>
            <a:ext cx="46080" cy="104760"/>
          </a:xfrm>
          <a:custGeom>
            <a:avLst/>
            <a:gdLst/>
            <a:ahLst/>
            <a:rect l="l" t="t" r="r" b="b"/>
            <a:pathLst>
              <a:path w="57" h="144">
                <a:moveTo>
                  <a:pt x="57" y="144"/>
                </a:moveTo>
                <a:lnTo>
                  <a:pt x="46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3" name=""/>
          <p:cNvSpPr/>
          <p:nvPr/>
        </p:nvSpPr>
        <p:spPr>
          <a:xfrm flipH="1">
            <a:off x="4457880" y="397836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4" name=""/>
          <p:cNvSpPr/>
          <p:nvPr/>
        </p:nvSpPr>
        <p:spPr>
          <a:xfrm>
            <a:off x="4383000" y="4094280"/>
            <a:ext cx="46080" cy="104760"/>
          </a:xfrm>
          <a:custGeom>
            <a:avLst/>
            <a:gdLst/>
            <a:ahLst/>
            <a:rect l="l" t="t" r="r" b="b"/>
            <a:pathLst>
              <a:path w="57" h="144">
                <a:moveTo>
                  <a:pt x="57" y="144"/>
                </a:moveTo>
                <a:lnTo>
                  <a:pt x="46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5" name=""/>
          <p:cNvSpPr/>
          <p:nvPr/>
        </p:nvSpPr>
        <p:spPr>
          <a:xfrm flipH="1">
            <a:off x="4457880" y="397836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6" name=""/>
          <p:cNvSpPr/>
          <p:nvPr/>
        </p:nvSpPr>
        <p:spPr>
          <a:xfrm>
            <a:off x="5032440" y="3944880"/>
            <a:ext cx="63360" cy="74520"/>
          </a:xfrm>
          <a:custGeom>
            <a:avLst/>
            <a:gdLst/>
            <a:ahLst/>
            <a:rect l="l" t="t" r="r" b="b"/>
            <a:pathLst>
              <a:path w="80" h="102">
                <a:moveTo>
                  <a:pt x="80" y="102"/>
                </a:moveTo>
                <a:lnTo>
                  <a:pt x="12" y="52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7" name=""/>
          <p:cNvSpPr/>
          <p:nvPr/>
        </p:nvSpPr>
        <p:spPr>
          <a:xfrm>
            <a:off x="4740120" y="3882960"/>
            <a:ext cx="22320" cy="8748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8" name=""/>
          <p:cNvSpPr/>
          <p:nvPr/>
        </p:nvSpPr>
        <p:spPr>
          <a:xfrm>
            <a:off x="5032440" y="3944880"/>
            <a:ext cx="63360" cy="74520"/>
          </a:xfrm>
          <a:custGeom>
            <a:avLst/>
            <a:gdLst/>
            <a:ahLst/>
            <a:rect l="l" t="t" r="r" b="b"/>
            <a:pathLst>
              <a:path w="80" h="102">
                <a:moveTo>
                  <a:pt x="80" y="102"/>
                </a:moveTo>
                <a:lnTo>
                  <a:pt x="12" y="52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9" name=""/>
          <p:cNvSpPr/>
          <p:nvPr/>
        </p:nvSpPr>
        <p:spPr>
          <a:xfrm>
            <a:off x="4740120" y="3882960"/>
            <a:ext cx="22320" cy="8748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0" name=""/>
          <p:cNvSpPr/>
          <p:nvPr/>
        </p:nvSpPr>
        <p:spPr>
          <a:xfrm>
            <a:off x="4740120" y="3882960"/>
            <a:ext cx="22320" cy="8748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1" name=""/>
          <p:cNvSpPr/>
          <p:nvPr/>
        </p:nvSpPr>
        <p:spPr>
          <a:xfrm flipH="1">
            <a:off x="4457880" y="397836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2" name=""/>
          <p:cNvSpPr/>
          <p:nvPr/>
        </p:nvSpPr>
        <p:spPr>
          <a:xfrm flipH="1" flipV="1">
            <a:off x="4431960" y="4024080"/>
            <a:ext cx="65160" cy="20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3" name=""/>
          <p:cNvSpPr/>
          <p:nvPr/>
        </p:nvSpPr>
        <p:spPr>
          <a:xfrm>
            <a:off x="5262480" y="4186080"/>
            <a:ext cx="103320" cy="108000"/>
          </a:xfrm>
          <a:custGeom>
            <a:avLst/>
            <a:gdLst/>
            <a:ahLst/>
            <a:rect l="l" t="t" r="r" b="b"/>
            <a:pathLst>
              <a:path w="129" h="149">
                <a:moveTo>
                  <a:pt x="129" y="18"/>
                </a:moveTo>
                <a:lnTo>
                  <a:pt x="119" y="0"/>
                </a:lnTo>
                <a:lnTo>
                  <a:pt x="25" y="50"/>
                </a:lnTo>
                <a:lnTo>
                  <a:pt x="24" y="52"/>
                </a:lnTo>
                <a:lnTo>
                  <a:pt x="22" y="57"/>
                </a:lnTo>
                <a:lnTo>
                  <a:pt x="0" y="143"/>
                </a:lnTo>
                <a:lnTo>
                  <a:pt x="20" y="149"/>
                </a:lnTo>
                <a:lnTo>
                  <a:pt x="42" y="63"/>
                </a:lnTo>
                <a:lnTo>
                  <a:pt x="38" y="66"/>
                </a:lnTo>
                <a:lnTo>
                  <a:pt x="42" y="59"/>
                </a:lnTo>
                <a:lnTo>
                  <a:pt x="31" y="59"/>
                </a:lnTo>
                <a:lnTo>
                  <a:pt x="36" y="68"/>
                </a:lnTo>
                <a:lnTo>
                  <a:pt x="129" y="1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4" name=""/>
          <p:cNvSpPr/>
          <p:nvPr/>
        </p:nvSpPr>
        <p:spPr>
          <a:xfrm>
            <a:off x="5262480" y="4186080"/>
            <a:ext cx="103320" cy="108000"/>
          </a:xfrm>
          <a:custGeom>
            <a:avLst/>
            <a:gdLst/>
            <a:ahLst/>
            <a:rect l="l" t="t" r="r" b="b"/>
            <a:pathLst>
              <a:path w="129" h="149">
                <a:moveTo>
                  <a:pt x="129" y="18"/>
                </a:moveTo>
                <a:lnTo>
                  <a:pt x="119" y="0"/>
                </a:lnTo>
                <a:lnTo>
                  <a:pt x="25" y="50"/>
                </a:lnTo>
                <a:lnTo>
                  <a:pt x="24" y="52"/>
                </a:lnTo>
                <a:lnTo>
                  <a:pt x="22" y="57"/>
                </a:lnTo>
                <a:lnTo>
                  <a:pt x="0" y="143"/>
                </a:lnTo>
                <a:lnTo>
                  <a:pt x="20" y="149"/>
                </a:lnTo>
                <a:lnTo>
                  <a:pt x="42" y="63"/>
                </a:lnTo>
                <a:lnTo>
                  <a:pt x="38" y="66"/>
                </a:lnTo>
                <a:lnTo>
                  <a:pt x="42" y="59"/>
                </a:lnTo>
                <a:lnTo>
                  <a:pt x="31" y="59"/>
                </a:lnTo>
                <a:lnTo>
                  <a:pt x="36" y="68"/>
                </a:lnTo>
                <a:lnTo>
                  <a:pt x="129" y="1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5" name=""/>
          <p:cNvSpPr/>
          <p:nvPr/>
        </p:nvSpPr>
        <p:spPr>
          <a:xfrm>
            <a:off x="830160" y="2679840"/>
            <a:ext cx="53820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6" name=""/>
          <p:cNvSpPr/>
          <p:nvPr/>
        </p:nvSpPr>
        <p:spPr>
          <a:xfrm>
            <a:off x="1673280" y="3889440"/>
            <a:ext cx="230040" cy="23796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7" name=""/>
          <p:cNvSpPr/>
          <p:nvPr/>
        </p:nvSpPr>
        <p:spPr>
          <a:xfrm>
            <a:off x="1521000" y="3862440"/>
            <a:ext cx="541080" cy="29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8" name=""/>
          <p:cNvSpPr/>
          <p:nvPr/>
        </p:nvSpPr>
        <p:spPr>
          <a:xfrm>
            <a:off x="1719360" y="3900600"/>
            <a:ext cx="153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Palo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9" name=""/>
          <p:cNvSpPr/>
          <p:nvPr/>
        </p:nvSpPr>
        <p:spPr>
          <a:xfrm>
            <a:off x="1694520" y="3975120"/>
            <a:ext cx="1785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Verde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0" name=""/>
          <p:cNvSpPr/>
          <p:nvPr/>
        </p:nvSpPr>
        <p:spPr>
          <a:xfrm>
            <a:off x="1721160" y="404964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1" name=""/>
          <p:cNvSpPr/>
          <p:nvPr/>
        </p:nvSpPr>
        <p:spPr>
          <a:xfrm>
            <a:off x="4014720" y="4226040"/>
            <a:ext cx="53964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2" name=""/>
          <p:cNvSpPr/>
          <p:nvPr/>
        </p:nvSpPr>
        <p:spPr>
          <a:xfrm>
            <a:off x="4205160" y="2968560"/>
            <a:ext cx="53820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3" name=""/>
          <p:cNvSpPr/>
          <p:nvPr/>
        </p:nvSpPr>
        <p:spPr>
          <a:xfrm>
            <a:off x="4346280" y="300528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Cinergy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4" name=""/>
          <p:cNvSpPr/>
          <p:nvPr/>
        </p:nvSpPr>
        <p:spPr>
          <a:xfrm>
            <a:off x="4405320" y="307980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5" name=""/>
          <p:cNvSpPr/>
          <p:nvPr/>
        </p:nvSpPr>
        <p:spPr>
          <a:xfrm>
            <a:off x="1673280" y="3889440"/>
            <a:ext cx="230040" cy="23796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6" name=""/>
          <p:cNvSpPr/>
          <p:nvPr/>
        </p:nvSpPr>
        <p:spPr>
          <a:xfrm>
            <a:off x="1521000" y="3862440"/>
            <a:ext cx="541080" cy="29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7" name=""/>
          <p:cNvSpPr/>
          <p:nvPr/>
        </p:nvSpPr>
        <p:spPr>
          <a:xfrm>
            <a:off x="1719360" y="3900600"/>
            <a:ext cx="153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Palo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8" name=""/>
          <p:cNvSpPr/>
          <p:nvPr/>
        </p:nvSpPr>
        <p:spPr>
          <a:xfrm>
            <a:off x="1694520" y="3975120"/>
            <a:ext cx="1785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Verde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9" name=""/>
          <p:cNvSpPr/>
          <p:nvPr/>
        </p:nvSpPr>
        <p:spPr>
          <a:xfrm>
            <a:off x="1721160" y="404964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0" name=""/>
          <p:cNvSpPr/>
          <p:nvPr/>
        </p:nvSpPr>
        <p:spPr>
          <a:xfrm>
            <a:off x="4014720" y="4226040"/>
            <a:ext cx="53964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1" name=""/>
          <p:cNvSpPr/>
          <p:nvPr/>
        </p:nvSpPr>
        <p:spPr>
          <a:xfrm>
            <a:off x="4346280" y="300528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Cinergy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2" name=""/>
          <p:cNvSpPr/>
          <p:nvPr/>
        </p:nvSpPr>
        <p:spPr>
          <a:xfrm>
            <a:off x="4405320" y="307980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3" name=""/>
          <p:cNvSpPr/>
          <p:nvPr/>
        </p:nvSpPr>
        <p:spPr>
          <a:xfrm>
            <a:off x="1521000" y="3862440"/>
            <a:ext cx="541080" cy="29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4" name=""/>
          <p:cNvSpPr/>
          <p:nvPr/>
        </p:nvSpPr>
        <p:spPr>
          <a:xfrm>
            <a:off x="4014720" y="4226040"/>
            <a:ext cx="53964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5" name=""/>
          <p:cNvSpPr/>
          <p:nvPr/>
        </p:nvSpPr>
        <p:spPr>
          <a:xfrm>
            <a:off x="4224240" y="3282840"/>
            <a:ext cx="273240" cy="15876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06" name=""/>
          <p:cNvGrpSpPr/>
          <p:nvPr/>
        </p:nvGrpSpPr>
        <p:grpSpPr>
          <a:xfrm>
            <a:off x="2938320" y="5043600"/>
            <a:ext cx="273240" cy="236160"/>
            <a:chOff x="2938320" y="5043600"/>
            <a:chExt cx="273240" cy="236160"/>
          </a:xfrm>
        </p:grpSpPr>
        <p:sp>
          <p:nvSpPr>
            <p:cNvPr id="2207" name=""/>
            <p:cNvSpPr/>
            <p:nvPr/>
          </p:nvSpPr>
          <p:spPr>
            <a:xfrm>
              <a:off x="2967120" y="5043600"/>
              <a:ext cx="120600" cy="1058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8" name=""/>
            <p:cNvSpPr/>
            <p:nvPr/>
          </p:nvSpPr>
          <p:spPr>
            <a:xfrm>
              <a:off x="2938320" y="5120280"/>
              <a:ext cx="273240" cy="1594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09" name=""/>
          <p:cNvSpPr/>
          <p:nvPr/>
        </p:nvSpPr>
        <p:spPr>
          <a:xfrm>
            <a:off x="4222800" y="3282840"/>
            <a:ext cx="274680" cy="15876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0" name=""/>
          <p:cNvSpPr/>
          <p:nvPr/>
        </p:nvSpPr>
        <p:spPr>
          <a:xfrm>
            <a:off x="746280" y="5524560"/>
            <a:ext cx="4724280" cy="762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1" name=""/>
          <p:cNvSpPr/>
          <p:nvPr/>
        </p:nvSpPr>
        <p:spPr>
          <a:xfrm>
            <a:off x="2590920" y="5587920"/>
            <a:ext cx="7315200" cy="107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90520" indent="-290520">
              <a:lnSpc>
                <a:spcPct val="100000"/>
              </a:lnSpc>
              <a:spcBef>
                <a:spcPts val="1001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 Role in Providing Liquidity for Gas and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290520">
              <a:lnSpc>
                <a:spcPct val="100000"/>
              </a:lnSpc>
              <a:spcBef>
                <a:spcPts val="1001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Broadest, Deepest Market Knowledge and Delivery Capabilities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290520">
              <a:lnSpc>
                <a:spcPct val="100000"/>
              </a:lnSpc>
              <a:spcBef>
                <a:spcPts val="1001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 Market Share Provides Sustainable Earnings Base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12" name=""/>
          <p:cNvGrpSpPr/>
          <p:nvPr/>
        </p:nvGrpSpPr>
        <p:grpSpPr>
          <a:xfrm>
            <a:off x="5675400" y="2549520"/>
            <a:ext cx="129960" cy="96840"/>
            <a:chOff x="5675400" y="2549520"/>
            <a:chExt cx="129960" cy="96840"/>
          </a:xfrm>
        </p:grpSpPr>
        <p:sp>
          <p:nvSpPr>
            <p:cNvPr id="2213" name=""/>
            <p:cNvSpPr/>
            <p:nvPr/>
          </p:nvSpPr>
          <p:spPr>
            <a:xfrm>
              <a:off x="5675400" y="2549520"/>
              <a:ext cx="129960" cy="96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4" name=""/>
            <p:cNvSpPr/>
            <p:nvPr/>
          </p:nvSpPr>
          <p:spPr>
            <a:xfrm>
              <a:off x="5675400" y="2549520"/>
              <a:ext cx="129960" cy="96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15" name=""/>
          <p:cNvSpPr/>
          <p:nvPr/>
        </p:nvSpPr>
        <p:spPr>
          <a:xfrm>
            <a:off x="5029200" y="4346640"/>
            <a:ext cx="387360" cy="3538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6" name=""/>
          <p:cNvSpPr/>
          <p:nvPr/>
        </p:nvSpPr>
        <p:spPr>
          <a:xfrm>
            <a:off x="4784760" y="3911760"/>
            <a:ext cx="390600" cy="3538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7" name=""/>
          <p:cNvSpPr/>
          <p:nvPr/>
        </p:nvSpPr>
        <p:spPr>
          <a:xfrm>
            <a:off x="4530600" y="3660840"/>
            <a:ext cx="389160" cy="3538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8" name=""/>
          <p:cNvSpPr/>
          <p:nvPr/>
        </p:nvSpPr>
        <p:spPr>
          <a:xfrm>
            <a:off x="4181400" y="2871720"/>
            <a:ext cx="387360" cy="35424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9" name=""/>
          <p:cNvSpPr/>
          <p:nvPr/>
        </p:nvSpPr>
        <p:spPr>
          <a:xfrm>
            <a:off x="3319560" y="3156120"/>
            <a:ext cx="388800" cy="3553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0" name=""/>
          <p:cNvSpPr/>
          <p:nvPr/>
        </p:nvSpPr>
        <p:spPr>
          <a:xfrm>
            <a:off x="3243240" y="2523960"/>
            <a:ext cx="388800" cy="3556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1" name=""/>
          <p:cNvSpPr/>
          <p:nvPr/>
        </p:nvSpPr>
        <p:spPr>
          <a:xfrm>
            <a:off x="1549440" y="2571840"/>
            <a:ext cx="387360" cy="3538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2" name=""/>
          <p:cNvSpPr/>
          <p:nvPr/>
        </p:nvSpPr>
        <p:spPr>
          <a:xfrm>
            <a:off x="1073160" y="2514600"/>
            <a:ext cx="388800" cy="3556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3" name=""/>
          <p:cNvSpPr/>
          <p:nvPr/>
        </p:nvSpPr>
        <p:spPr>
          <a:xfrm>
            <a:off x="676440" y="3087720"/>
            <a:ext cx="388800" cy="3556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4" name=""/>
          <p:cNvSpPr/>
          <p:nvPr/>
        </p:nvSpPr>
        <p:spPr>
          <a:xfrm>
            <a:off x="1098720" y="3054240"/>
            <a:ext cx="387360" cy="35424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5" name=""/>
          <p:cNvSpPr/>
          <p:nvPr/>
        </p:nvSpPr>
        <p:spPr>
          <a:xfrm>
            <a:off x="1758960" y="3747960"/>
            <a:ext cx="387360" cy="35424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6" name=""/>
          <p:cNvSpPr/>
          <p:nvPr/>
        </p:nvSpPr>
        <p:spPr>
          <a:xfrm>
            <a:off x="3281400" y="4173480"/>
            <a:ext cx="388800" cy="35424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7" name=""/>
          <p:cNvSpPr/>
          <p:nvPr/>
        </p:nvSpPr>
        <p:spPr>
          <a:xfrm>
            <a:off x="4232160" y="3300480"/>
            <a:ext cx="389160" cy="3538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8" name=""/>
          <p:cNvSpPr/>
          <p:nvPr/>
        </p:nvSpPr>
        <p:spPr>
          <a:xfrm>
            <a:off x="3830760" y="3757680"/>
            <a:ext cx="388800" cy="3538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9" name=""/>
          <p:cNvSpPr/>
          <p:nvPr/>
        </p:nvSpPr>
        <p:spPr>
          <a:xfrm>
            <a:off x="709560" y="2506680"/>
            <a:ext cx="389160" cy="3538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0" name=""/>
          <p:cNvSpPr/>
          <p:nvPr/>
        </p:nvSpPr>
        <p:spPr>
          <a:xfrm>
            <a:off x="5673600" y="2489040"/>
            <a:ext cx="387360" cy="35424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1" name=""/>
          <p:cNvSpPr/>
          <p:nvPr/>
        </p:nvSpPr>
        <p:spPr>
          <a:xfrm>
            <a:off x="4605480" y="3170160"/>
            <a:ext cx="387360" cy="3556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2" name=""/>
          <p:cNvSpPr/>
          <p:nvPr/>
        </p:nvSpPr>
        <p:spPr>
          <a:xfrm>
            <a:off x="2265480" y="1459080"/>
            <a:ext cx="384120" cy="3571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3" name=""/>
          <p:cNvSpPr/>
          <p:nvPr/>
        </p:nvSpPr>
        <p:spPr>
          <a:xfrm>
            <a:off x="5141880" y="2830680"/>
            <a:ext cx="388800" cy="3553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4" name=""/>
          <p:cNvSpPr/>
          <p:nvPr/>
        </p:nvSpPr>
        <p:spPr>
          <a:xfrm>
            <a:off x="1398600" y="3370320"/>
            <a:ext cx="388800" cy="3556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5" name=""/>
          <p:cNvSpPr/>
          <p:nvPr/>
        </p:nvSpPr>
        <p:spPr>
          <a:xfrm>
            <a:off x="1660680" y="1066680"/>
            <a:ext cx="838080" cy="152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6" name=""/>
          <p:cNvSpPr/>
          <p:nvPr/>
        </p:nvSpPr>
        <p:spPr>
          <a:xfrm>
            <a:off x="1095480" y="1387440"/>
            <a:ext cx="33012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7" name=""/>
          <p:cNvSpPr/>
          <p:nvPr/>
        </p:nvSpPr>
        <p:spPr>
          <a:xfrm>
            <a:off x="1517760" y="1273320"/>
            <a:ext cx="33012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8" name=""/>
          <p:cNvSpPr/>
          <p:nvPr/>
        </p:nvSpPr>
        <p:spPr>
          <a:xfrm>
            <a:off x="1566720" y="1508040"/>
            <a:ext cx="330480" cy="3384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9" name=""/>
          <p:cNvSpPr/>
          <p:nvPr/>
        </p:nvSpPr>
        <p:spPr>
          <a:xfrm>
            <a:off x="1782720" y="1071720"/>
            <a:ext cx="463680" cy="47448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0" name=""/>
          <p:cNvSpPr/>
          <p:nvPr/>
        </p:nvSpPr>
        <p:spPr>
          <a:xfrm>
            <a:off x="4697280" y="1957320"/>
            <a:ext cx="463680" cy="4748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1" name=""/>
          <p:cNvSpPr/>
          <p:nvPr/>
        </p:nvSpPr>
        <p:spPr>
          <a:xfrm>
            <a:off x="754200" y="2200320"/>
            <a:ext cx="463320" cy="47448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2" name=""/>
          <p:cNvSpPr/>
          <p:nvPr/>
        </p:nvSpPr>
        <p:spPr>
          <a:xfrm>
            <a:off x="1846440" y="2557440"/>
            <a:ext cx="463320" cy="4748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3" name=""/>
          <p:cNvSpPr/>
          <p:nvPr/>
        </p:nvSpPr>
        <p:spPr>
          <a:xfrm>
            <a:off x="3268800" y="2152800"/>
            <a:ext cx="463320" cy="47448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4" name=""/>
          <p:cNvSpPr/>
          <p:nvPr/>
        </p:nvSpPr>
        <p:spPr>
          <a:xfrm>
            <a:off x="3035160" y="3282840"/>
            <a:ext cx="330480" cy="3384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5" name=""/>
          <p:cNvSpPr/>
          <p:nvPr/>
        </p:nvSpPr>
        <p:spPr>
          <a:xfrm>
            <a:off x="2738520" y="3457440"/>
            <a:ext cx="330120" cy="3384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6" name=""/>
          <p:cNvSpPr/>
          <p:nvPr/>
        </p:nvSpPr>
        <p:spPr>
          <a:xfrm>
            <a:off x="3436920" y="3608280"/>
            <a:ext cx="463680" cy="4748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7" name=""/>
          <p:cNvSpPr/>
          <p:nvPr/>
        </p:nvSpPr>
        <p:spPr>
          <a:xfrm>
            <a:off x="3073320" y="3736800"/>
            <a:ext cx="330120" cy="3384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8" name=""/>
          <p:cNvSpPr/>
          <p:nvPr/>
        </p:nvSpPr>
        <p:spPr>
          <a:xfrm>
            <a:off x="2496960" y="3986280"/>
            <a:ext cx="463680" cy="47448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9" name=""/>
          <p:cNvSpPr/>
          <p:nvPr/>
        </p:nvSpPr>
        <p:spPr>
          <a:xfrm>
            <a:off x="2143080" y="3432240"/>
            <a:ext cx="33012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0" name=""/>
          <p:cNvSpPr/>
          <p:nvPr/>
        </p:nvSpPr>
        <p:spPr>
          <a:xfrm>
            <a:off x="3092400" y="4537080"/>
            <a:ext cx="33012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1" name=""/>
          <p:cNvSpPr/>
          <p:nvPr/>
        </p:nvSpPr>
        <p:spPr>
          <a:xfrm>
            <a:off x="3322800" y="4255920"/>
            <a:ext cx="463320" cy="4748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2" name=""/>
          <p:cNvSpPr/>
          <p:nvPr/>
        </p:nvSpPr>
        <p:spPr>
          <a:xfrm>
            <a:off x="4968720" y="4156200"/>
            <a:ext cx="33048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3" name=""/>
          <p:cNvSpPr/>
          <p:nvPr/>
        </p:nvSpPr>
        <p:spPr>
          <a:xfrm>
            <a:off x="5114880" y="4502160"/>
            <a:ext cx="33012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4" name=""/>
          <p:cNvSpPr/>
          <p:nvPr/>
        </p:nvSpPr>
        <p:spPr>
          <a:xfrm>
            <a:off x="4152960" y="3521160"/>
            <a:ext cx="33012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5" name=""/>
          <p:cNvSpPr/>
          <p:nvPr/>
        </p:nvSpPr>
        <p:spPr>
          <a:xfrm>
            <a:off x="4057560" y="3749760"/>
            <a:ext cx="33012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6" name=""/>
          <p:cNvSpPr/>
          <p:nvPr/>
        </p:nvSpPr>
        <p:spPr>
          <a:xfrm>
            <a:off x="3679920" y="3098880"/>
            <a:ext cx="33012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7" name=""/>
          <p:cNvSpPr/>
          <p:nvPr/>
        </p:nvSpPr>
        <p:spPr>
          <a:xfrm>
            <a:off x="4013280" y="3073320"/>
            <a:ext cx="33012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8" name=""/>
          <p:cNvSpPr/>
          <p:nvPr/>
        </p:nvSpPr>
        <p:spPr>
          <a:xfrm>
            <a:off x="4630680" y="2975040"/>
            <a:ext cx="474840" cy="47448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9" name=""/>
          <p:cNvSpPr/>
          <p:nvPr/>
        </p:nvSpPr>
        <p:spPr>
          <a:xfrm>
            <a:off x="4646520" y="2789280"/>
            <a:ext cx="33840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0" name=""/>
          <p:cNvSpPr/>
          <p:nvPr/>
        </p:nvSpPr>
        <p:spPr>
          <a:xfrm>
            <a:off x="5127480" y="3203640"/>
            <a:ext cx="474840" cy="47448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1" name=""/>
          <p:cNvSpPr/>
          <p:nvPr/>
        </p:nvSpPr>
        <p:spPr>
          <a:xfrm>
            <a:off x="4821120" y="2584440"/>
            <a:ext cx="33048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2" name=""/>
          <p:cNvSpPr/>
          <p:nvPr/>
        </p:nvSpPr>
        <p:spPr>
          <a:xfrm>
            <a:off x="5222880" y="2422440"/>
            <a:ext cx="463680" cy="4748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3" name=""/>
          <p:cNvSpPr/>
          <p:nvPr/>
        </p:nvSpPr>
        <p:spPr>
          <a:xfrm>
            <a:off x="3941640" y="2276640"/>
            <a:ext cx="33048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4" name=""/>
          <p:cNvSpPr/>
          <p:nvPr/>
        </p:nvSpPr>
        <p:spPr>
          <a:xfrm>
            <a:off x="4121280" y="2317680"/>
            <a:ext cx="463320" cy="4748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5" name=""/>
          <p:cNvSpPr/>
          <p:nvPr/>
        </p:nvSpPr>
        <p:spPr>
          <a:xfrm>
            <a:off x="5376960" y="2127240"/>
            <a:ext cx="33012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6" name=""/>
          <p:cNvSpPr/>
          <p:nvPr/>
        </p:nvSpPr>
        <p:spPr>
          <a:xfrm>
            <a:off x="2651040" y="2817720"/>
            <a:ext cx="330120" cy="3384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7" name=""/>
          <p:cNvSpPr/>
          <p:nvPr/>
        </p:nvSpPr>
        <p:spPr>
          <a:xfrm>
            <a:off x="2887560" y="2994120"/>
            <a:ext cx="33048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8" name=""/>
          <p:cNvSpPr/>
          <p:nvPr/>
        </p:nvSpPr>
        <p:spPr>
          <a:xfrm>
            <a:off x="816120" y="2841480"/>
            <a:ext cx="330120" cy="3384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9" name=""/>
          <p:cNvSpPr/>
          <p:nvPr/>
        </p:nvSpPr>
        <p:spPr>
          <a:xfrm>
            <a:off x="1282680" y="3343320"/>
            <a:ext cx="463680" cy="47448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0" name=""/>
          <p:cNvSpPr/>
          <p:nvPr/>
        </p:nvSpPr>
        <p:spPr>
          <a:xfrm>
            <a:off x="5051520" y="2733840"/>
            <a:ext cx="33012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1" name=""/>
          <p:cNvSpPr/>
          <p:nvPr/>
        </p:nvSpPr>
        <p:spPr>
          <a:xfrm>
            <a:off x="3840120" y="4162320"/>
            <a:ext cx="330120" cy="3384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72" name=""/>
          <p:cNvGrpSpPr/>
          <p:nvPr/>
        </p:nvGrpSpPr>
        <p:grpSpPr>
          <a:xfrm>
            <a:off x="976320" y="1262160"/>
            <a:ext cx="4311720" cy="3128760"/>
            <a:chOff x="976320" y="1262160"/>
            <a:chExt cx="4311720" cy="3128760"/>
          </a:xfrm>
        </p:grpSpPr>
        <p:grpSp>
          <p:nvGrpSpPr>
            <p:cNvPr id="2273" name=""/>
            <p:cNvGrpSpPr/>
            <p:nvPr/>
          </p:nvGrpSpPr>
          <p:grpSpPr>
            <a:xfrm>
              <a:off x="3402000" y="4044960"/>
              <a:ext cx="176400" cy="187200"/>
              <a:chOff x="3402000" y="4044960"/>
              <a:chExt cx="176400" cy="187200"/>
            </a:xfrm>
          </p:grpSpPr>
          <p:sp>
            <p:nvSpPr>
              <p:cNvPr id="2274" name=""/>
              <p:cNvSpPr/>
              <p:nvPr/>
            </p:nvSpPr>
            <p:spPr>
              <a:xfrm>
                <a:off x="3402000" y="4044960"/>
                <a:ext cx="17640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5" name=""/>
              <p:cNvSpPr/>
              <p:nvPr/>
            </p:nvSpPr>
            <p:spPr>
              <a:xfrm>
                <a:off x="3402000" y="4044960"/>
                <a:ext cx="176400" cy="4572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6" y="3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6" name=""/>
              <p:cNvSpPr/>
              <p:nvPr/>
            </p:nvSpPr>
            <p:spPr>
              <a:xfrm>
                <a:off x="3402000" y="4044960"/>
                <a:ext cx="17640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7" name=""/>
              <p:cNvSpPr/>
              <p:nvPr/>
            </p:nvSpPr>
            <p:spPr>
              <a:xfrm>
                <a:off x="3402000" y="4066920"/>
                <a:ext cx="176400" cy="2340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6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400" bIns="-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278" name=""/>
            <p:cNvGrpSpPr/>
            <p:nvPr/>
          </p:nvGrpSpPr>
          <p:grpSpPr>
            <a:xfrm>
              <a:off x="3478320" y="4202280"/>
              <a:ext cx="177840" cy="188640"/>
              <a:chOff x="3478320" y="4202280"/>
              <a:chExt cx="177840" cy="188640"/>
            </a:xfrm>
          </p:grpSpPr>
          <p:sp>
            <p:nvSpPr>
              <p:cNvPr id="2279" name=""/>
              <p:cNvSpPr/>
              <p:nvPr/>
            </p:nvSpPr>
            <p:spPr>
              <a:xfrm>
                <a:off x="3478320" y="4202280"/>
                <a:ext cx="177840" cy="18864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1" y="231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0" name=""/>
              <p:cNvSpPr/>
              <p:nvPr/>
            </p:nvSpPr>
            <p:spPr>
              <a:xfrm>
                <a:off x="3478320" y="4202280"/>
                <a:ext cx="177840" cy="4752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7"/>
                    </a:lnTo>
                    <a:lnTo>
                      <a:pt x="33" y="50"/>
                    </a:lnTo>
                    <a:lnTo>
                      <a:pt x="51" y="54"/>
                    </a:lnTo>
                    <a:lnTo>
                      <a:pt x="69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7"/>
                    </a:lnTo>
                    <a:lnTo>
                      <a:pt x="178" y="54"/>
                    </a:lnTo>
                    <a:lnTo>
                      <a:pt x="196" y="50"/>
                    </a:lnTo>
                    <a:lnTo>
                      <a:pt x="208" y="47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9" y="2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1" name=""/>
              <p:cNvSpPr/>
              <p:nvPr/>
            </p:nvSpPr>
            <p:spPr>
              <a:xfrm>
                <a:off x="3478320" y="4202280"/>
                <a:ext cx="177840" cy="18864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1" y="231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2" name=""/>
              <p:cNvSpPr/>
              <p:nvPr/>
            </p:nvSpPr>
            <p:spPr>
              <a:xfrm>
                <a:off x="3478320" y="4226040"/>
                <a:ext cx="177840" cy="2376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2"/>
                    </a:lnTo>
                    <a:lnTo>
                      <a:pt x="20" y="18"/>
                    </a:lnTo>
                    <a:lnTo>
                      <a:pt x="33" y="21"/>
                    </a:lnTo>
                    <a:lnTo>
                      <a:pt x="51" y="25"/>
                    </a:lnTo>
                    <a:lnTo>
                      <a:pt x="69" y="28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7" y="30"/>
                    </a:lnTo>
                    <a:lnTo>
                      <a:pt x="158" y="28"/>
                    </a:lnTo>
                    <a:lnTo>
                      <a:pt x="178" y="25"/>
                    </a:lnTo>
                    <a:lnTo>
                      <a:pt x="196" y="21"/>
                    </a:lnTo>
                    <a:lnTo>
                      <a:pt x="208" y="18"/>
                    </a:lnTo>
                    <a:lnTo>
                      <a:pt x="219" y="12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283" name=""/>
            <p:cNvGrpSpPr/>
            <p:nvPr/>
          </p:nvGrpSpPr>
          <p:grpSpPr>
            <a:xfrm>
              <a:off x="2076480" y="2828880"/>
              <a:ext cx="176040" cy="189000"/>
              <a:chOff x="2076480" y="2828880"/>
              <a:chExt cx="176040" cy="189000"/>
            </a:xfrm>
          </p:grpSpPr>
          <p:sp>
            <p:nvSpPr>
              <p:cNvPr id="2284" name=""/>
              <p:cNvSpPr/>
              <p:nvPr/>
            </p:nvSpPr>
            <p:spPr>
              <a:xfrm>
                <a:off x="2076480" y="2828880"/>
                <a:ext cx="176040" cy="1890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2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2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5" name=""/>
              <p:cNvSpPr/>
              <p:nvPr/>
            </p:nvSpPr>
            <p:spPr>
              <a:xfrm>
                <a:off x="2076480" y="2828880"/>
                <a:ext cx="176040" cy="4788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2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5" y="3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80" bIns="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6" name=""/>
              <p:cNvSpPr/>
              <p:nvPr/>
            </p:nvSpPr>
            <p:spPr>
              <a:xfrm>
                <a:off x="2076480" y="2828880"/>
                <a:ext cx="176040" cy="1890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2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2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7" name=""/>
              <p:cNvSpPr/>
              <p:nvPr/>
            </p:nvSpPr>
            <p:spPr>
              <a:xfrm>
                <a:off x="2076480" y="2852640"/>
                <a:ext cx="176040" cy="2412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2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5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288" name=""/>
            <p:cNvGrpSpPr/>
            <p:nvPr/>
          </p:nvGrpSpPr>
          <p:grpSpPr>
            <a:xfrm>
              <a:off x="1755720" y="1297080"/>
              <a:ext cx="177840" cy="187200"/>
              <a:chOff x="1755720" y="1297080"/>
              <a:chExt cx="177840" cy="187200"/>
            </a:xfrm>
          </p:grpSpPr>
          <p:sp>
            <p:nvSpPr>
              <p:cNvPr id="2289" name=""/>
              <p:cNvSpPr/>
              <p:nvPr/>
            </p:nvSpPr>
            <p:spPr>
              <a:xfrm>
                <a:off x="1755720" y="1297080"/>
                <a:ext cx="177840" cy="1872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0" name=""/>
              <p:cNvSpPr/>
              <p:nvPr/>
            </p:nvSpPr>
            <p:spPr>
              <a:xfrm>
                <a:off x="1755720" y="1297080"/>
                <a:ext cx="177840" cy="460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5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8" y="53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5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1" name=""/>
              <p:cNvSpPr/>
              <p:nvPr/>
            </p:nvSpPr>
            <p:spPr>
              <a:xfrm>
                <a:off x="1755720" y="1297080"/>
                <a:ext cx="177840" cy="1872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2" name=""/>
              <p:cNvSpPr/>
              <p:nvPr/>
            </p:nvSpPr>
            <p:spPr>
              <a:xfrm>
                <a:off x="1755720" y="1319400"/>
                <a:ext cx="17784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293" name=""/>
            <p:cNvGrpSpPr/>
            <p:nvPr/>
          </p:nvGrpSpPr>
          <p:grpSpPr>
            <a:xfrm>
              <a:off x="2068560" y="1262160"/>
              <a:ext cx="176040" cy="188640"/>
              <a:chOff x="2068560" y="1262160"/>
              <a:chExt cx="176040" cy="188640"/>
            </a:xfrm>
          </p:grpSpPr>
          <p:sp>
            <p:nvSpPr>
              <p:cNvPr id="2294" name=""/>
              <p:cNvSpPr/>
              <p:nvPr/>
            </p:nvSpPr>
            <p:spPr>
              <a:xfrm>
                <a:off x="2068560" y="1262160"/>
                <a:ext cx="176040" cy="18864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5" name=""/>
              <p:cNvSpPr/>
              <p:nvPr/>
            </p:nvSpPr>
            <p:spPr>
              <a:xfrm>
                <a:off x="2068560" y="1262160"/>
                <a:ext cx="176040" cy="4716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2" y="35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5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" bIns="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6" name=""/>
              <p:cNvSpPr/>
              <p:nvPr/>
            </p:nvSpPr>
            <p:spPr>
              <a:xfrm>
                <a:off x="2068560" y="1262160"/>
                <a:ext cx="176040" cy="18864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7" name=""/>
              <p:cNvSpPr/>
              <p:nvPr/>
            </p:nvSpPr>
            <p:spPr>
              <a:xfrm>
                <a:off x="2068560" y="1285560"/>
                <a:ext cx="176040" cy="2340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400" bIns="-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298" name=""/>
            <p:cNvGrpSpPr/>
            <p:nvPr/>
          </p:nvGrpSpPr>
          <p:grpSpPr>
            <a:xfrm>
              <a:off x="2298600" y="2039760"/>
              <a:ext cx="176400" cy="187200"/>
              <a:chOff x="2298600" y="2039760"/>
              <a:chExt cx="176400" cy="187200"/>
            </a:xfrm>
          </p:grpSpPr>
          <p:sp>
            <p:nvSpPr>
              <p:cNvPr id="2299" name=""/>
              <p:cNvSpPr/>
              <p:nvPr/>
            </p:nvSpPr>
            <p:spPr>
              <a:xfrm>
                <a:off x="2298600" y="2039760"/>
                <a:ext cx="176400" cy="1872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9" y="1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3" y="227"/>
                    </a:lnTo>
                    <a:lnTo>
                      <a:pt x="51" y="231"/>
                    </a:lnTo>
                    <a:lnTo>
                      <a:pt x="69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7" y="236"/>
                    </a:lnTo>
                    <a:lnTo>
                      <a:pt x="158" y="234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0" name=""/>
              <p:cNvSpPr/>
              <p:nvPr/>
            </p:nvSpPr>
            <p:spPr>
              <a:xfrm>
                <a:off x="2298600" y="2039760"/>
                <a:ext cx="176400" cy="460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5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3" y="50"/>
                    </a:lnTo>
                    <a:lnTo>
                      <a:pt x="51" y="53"/>
                    </a:lnTo>
                    <a:lnTo>
                      <a:pt x="69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7"/>
                    </a:lnTo>
                    <a:lnTo>
                      <a:pt x="178" y="53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5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9" y="1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1" name=""/>
              <p:cNvSpPr/>
              <p:nvPr/>
            </p:nvSpPr>
            <p:spPr>
              <a:xfrm>
                <a:off x="2298600" y="2039760"/>
                <a:ext cx="176400" cy="1872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9" y="1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3" y="227"/>
                    </a:lnTo>
                    <a:lnTo>
                      <a:pt x="51" y="231"/>
                    </a:lnTo>
                    <a:lnTo>
                      <a:pt x="69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7" y="236"/>
                    </a:lnTo>
                    <a:lnTo>
                      <a:pt x="158" y="234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2" name=""/>
              <p:cNvSpPr/>
              <p:nvPr/>
            </p:nvSpPr>
            <p:spPr>
              <a:xfrm>
                <a:off x="2298600" y="2061720"/>
                <a:ext cx="176400" cy="2412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3" y="22"/>
                    </a:lnTo>
                    <a:lnTo>
                      <a:pt x="51" y="25"/>
                    </a:lnTo>
                    <a:lnTo>
                      <a:pt x="69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7" y="31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303" name=""/>
            <p:cNvGrpSpPr/>
            <p:nvPr/>
          </p:nvGrpSpPr>
          <p:grpSpPr>
            <a:xfrm>
              <a:off x="976320" y="3325680"/>
              <a:ext cx="176040" cy="188640"/>
              <a:chOff x="976320" y="3325680"/>
              <a:chExt cx="176040" cy="188640"/>
            </a:xfrm>
          </p:grpSpPr>
          <p:sp>
            <p:nvSpPr>
              <p:cNvPr id="2304" name=""/>
              <p:cNvSpPr/>
              <p:nvPr/>
            </p:nvSpPr>
            <p:spPr>
              <a:xfrm>
                <a:off x="976320" y="3325680"/>
                <a:ext cx="176040" cy="188640"/>
              </a:xfrm>
              <a:custGeom>
                <a:avLst/>
                <a:gdLst/>
                <a:ahLst/>
                <a:rect l="l" t="t" r="r" b="b"/>
                <a:pathLst>
                  <a:path w="227" h="237">
                    <a:moveTo>
                      <a:pt x="112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19" y="13"/>
                    </a:lnTo>
                    <a:lnTo>
                      <a:pt x="8" y="18"/>
                    </a:lnTo>
                    <a:lnTo>
                      <a:pt x="1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1" y="214"/>
                    </a:lnTo>
                    <a:lnTo>
                      <a:pt x="8" y="219"/>
                    </a:lnTo>
                    <a:lnTo>
                      <a:pt x="19" y="225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89" y="237"/>
                    </a:lnTo>
                    <a:lnTo>
                      <a:pt x="112" y="237"/>
                    </a:lnTo>
                    <a:lnTo>
                      <a:pt x="136" y="237"/>
                    </a:lnTo>
                    <a:lnTo>
                      <a:pt x="157" y="235"/>
                    </a:lnTo>
                    <a:lnTo>
                      <a:pt x="177" y="232"/>
                    </a:lnTo>
                    <a:lnTo>
                      <a:pt x="195" y="228"/>
                    </a:lnTo>
                    <a:lnTo>
                      <a:pt x="207" y="225"/>
                    </a:lnTo>
                    <a:lnTo>
                      <a:pt x="218" y="219"/>
                    </a:lnTo>
                    <a:lnTo>
                      <a:pt x="225" y="214"/>
                    </a:lnTo>
                    <a:lnTo>
                      <a:pt x="227" y="207"/>
                    </a:lnTo>
                    <a:lnTo>
                      <a:pt x="227" y="29"/>
                    </a:lnTo>
                    <a:lnTo>
                      <a:pt x="225" y="24"/>
                    </a:lnTo>
                    <a:lnTo>
                      <a:pt x="218" y="18"/>
                    </a:lnTo>
                    <a:lnTo>
                      <a:pt x="207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5" name=""/>
              <p:cNvSpPr/>
              <p:nvPr/>
            </p:nvSpPr>
            <p:spPr>
              <a:xfrm>
                <a:off x="976320" y="3325680"/>
                <a:ext cx="176040" cy="47520"/>
              </a:xfrm>
              <a:custGeom>
                <a:avLst/>
                <a:gdLst/>
                <a:ahLst/>
                <a:rect l="l" t="t" r="r" b="b"/>
                <a:pathLst>
                  <a:path w="227" h="60">
                    <a:moveTo>
                      <a:pt x="0" y="29"/>
                    </a:moveTo>
                    <a:lnTo>
                      <a:pt x="1" y="36"/>
                    </a:lnTo>
                    <a:lnTo>
                      <a:pt x="8" y="42"/>
                    </a:lnTo>
                    <a:lnTo>
                      <a:pt x="19" y="47"/>
                    </a:lnTo>
                    <a:lnTo>
                      <a:pt x="32" y="51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89" y="60"/>
                    </a:lnTo>
                    <a:lnTo>
                      <a:pt x="112" y="60"/>
                    </a:lnTo>
                    <a:lnTo>
                      <a:pt x="136" y="60"/>
                    </a:lnTo>
                    <a:lnTo>
                      <a:pt x="157" y="58"/>
                    </a:lnTo>
                    <a:lnTo>
                      <a:pt x="177" y="54"/>
                    </a:lnTo>
                    <a:lnTo>
                      <a:pt x="195" y="51"/>
                    </a:lnTo>
                    <a:lnTo>
                      <a:pt x="207" y="47"/>
                    </a:lnTo>
                    <a:lnTo>
                      <a:pt x="218" y="42"/>
                    </a:lnTo>
                    <a:lnTo>
                      <a:pt x="225" y="36"/>
                    </a:lnTo>
                    <a:lnTo>
                      <a:pt x="227" y="29"/>
                    </a:lnTo>
                    <a:lnTo>
                      <a:pt x="225" y="24"/>
                    </a:lnTo>
                    <a:lnTo>
                      <a:pt x="218" y="18"/>
                    </a:lnTo>
                    <a:lnTo>
                      <a:pt x="207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2" y="0"/>
                    </a:lnTo>
                    <a:lnTo>
                      <a:pt x="89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19" y="13"/>
                    </a:lnTo>
                    <a:lnTo>
                      <a:pt x="8" y="18"/>
                    </a:lnTo>
                    <a:lnTo>
                      <a:pt x="1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6" name=""/>
              <p:cNvSpPr/>
              <p:nvPr/>
            </p:nvSpPr>
            <p:spPr>
              <a:xfrm>
                <a:off x="976320" y="3325680"/>
                <a:ext cx="176040" cy="188640"/>
              </a:xfrm>
              <a:custGeom>
                <a:avLst/>
                <a:gdLst/>
                <a:ahLst/>
                <a:rect l="l" t="t" r="r" b="b"/>
                <a:pathLst>
                  <a:path w="227" h="237">
                    <a:moveTo>
                      <a:pt x="112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19" y="13"/>
                    </a:lnTo>
                    <a:lnTo>
                      <a:pt x="8" y="18"/>
                    </a:lnTo>
                    <a:lnTo>
                      <a:pt x="1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1" y="214"/>
                    </a:lnTo>
                    <a:lnTo>
                      <a:pt x="8" y="219"/>
                    </a:lnTo>
                    <a:lnTo>
                      <a:pt x="19" y="225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89" y="237"/>
                    </a:lnTo>
                    <a:lnTo>
                      <a:pt x="112" y="237"/>
                    </a:lnTo>
                    <a:lnTo>
                      <a:pt x="136" y="237"/>
                    </a:lnTo>
                    <a:lnTo>
                      <a:pt x="157" y="235"/>
                    </a:lnTo>
                    <a:lnTo>
                      <a:pt x="177" y="232"/>
                    </a:lnTo>
                    <a:lnTo>
                      <a:pt x="195" y="228"/>
                    </a:lnTo>
                    <a:lnTo>
                      <a:pt x="207" y="225"/>
                    </a:lnTo>
                    <a:lnTo>
                      <a:pt x="218" y="219"/>
                    </a:lnTo>
                    <a:lnTo>
                      <a:pt x="225" y="214"/>
                    </a:lnTo>
                    <a:lnTo>
                      <a:pt x="227" y="207"/>
                    </a:lnTo>
                    <a:lnTo>
                      <a:pt x="227" y="29"/>
                    </a:lnTo>
                    <a:lnTo>
                      <a:pt x="225" y="24"/>
                    </a:lnTo>
                    <a:lnTo>
                      <a:pt x="218" y="18"/>
                    </a:lnTo>
                    <a:lnTo>
                      <a:pt x="207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7" name=""/>
              <p:cNvSpPr/>
              <p:nvPr/>
            </p:nvSpPr>
            <p:spPr>
              <a:xfrm>
                <a:off x="976320" y="3349440"/>
                <a:ext cx="176040" cy="2376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7"/>
                    </a:lnTo>
                    <a:lnTo>
                      <a:pt x="8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2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7" y="18"/>
                    </a:lnTo>
                    <a:lnTo>
                      <a:pt x="218" y="13"/>
                    </a:lnTo>
                    <a:lnTo>
                      <a:pt x="225" y="7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308" name=""/>
            <p:cNvGrpSpPr/>
            <p:nvPr/>
          </p:nvGrpSpPr>
          <p:grpSpPr>
            <a:xfrm>
              <a:off x="3292560" y="3214800"/>
              <a:ext cx="176040" cy="188640"/>
              <a:chOff x="3292560" y="3214800"/>
              <a:chExt cx="176040" cy="188640"/>
            </a:xfrm>
          </p:grpSpPr>
          <p:sp>
            <p:nvSpPr>
              <p:cNvPr id="2309" name=""/>
              <p:cNvSpPr/>
              <p:nvPr/>
            </p:nvSpPr>
            <p:spPr>
              <a:xfrm>
                <a:off x="3292560" y="3214800"/>
                <a:ext cx="176040" cy="18864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0" name=""/>
              <p:cNvSpPr/>
              <p:nvPr/>
            </p:nvSpPr>
            <p:spPr>
              <a:xfrm>
                <a:off x="3292560" y="3214800"/>
                <a:ext cx="176040" cy="4716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5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5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" bIns="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1" name=""/>
              <p:cNvSpPr/>
              <p:nvPr/>
            </p:nvSpPr>
            <p:spPr>
              <a:xfrm>
                <a:off x="3292560" y="3214800"/>
                <a:ext cx="176040" cy="18864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2" name=""/>
              <p:cNvSpPr/>
              <p:nvPr/>
            </p:nvSpPr>
            <p:spPr>
              <a:xfrm>
                <a:off x="3292560" y="3238200"/>
                <a:ext cx="176040" cy="2340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400" bIns="-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313" name=""/>
            <p:cNvGrpSpPr/>
            <p:nvPr/>
          </p:nvGrpSpPr>
          <p:grpSpPr>
            <a:xfrm>
              <a:off x="3543480" y="4087800"/>
              <a:ext cx="177480" cy="187200"/>
              <a:chOff x="3543480" y="4087800"/>
              <a:chExt cx="177480" cy="187200"/>
            </a:xfrm>
          </p:grpSpPr>
          <p:sp>
            <p:nvSpPr>
              <p:cNvPr id="2314" name=""/>
              <p:cNvSpPr/>
              <p:nvPr/>
            </p:nvSpPr>
            <p:spPr>
              <a:xfrm>
                <a:off x="3543480" y="4087800"/>
                <a:ext cx="17748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5" name=""/>
              <p:cNvSpPr/>
              <p:nvPr/>
            </p:nvSpPr>
            <p:spPr>
              <a:xfrm>
                <a:off x="3543480" y="4087800"/>
                <a:ext cx="177480" cy="4572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6" y="3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6" name=""/>
              <p:cNvSpPr/>
              <p:nvPr/>
            </p:nvSpPr>
            <p:spPr>
              <a:xfrm>
                <a:off x="3543480" y="4087800"/>
                <a:ext cx="17748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7" name=""/>
              <p:cNvSpPr/>
              <p:nvPr/>
            </p:nvSpPr>
            <p:spPr>
              <a:xfrm>
                <a:off x="3543480" y="4109760"/>
                <a:ext cx="177480" cy="2340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6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400" bIns="-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318" name=""/>
            <p:cNvGrpSpPr/>
            <p:nvPr/>
          </p:nvGrpSpPr>
          <p:grpSpPr>
            <a:xfrm>
              <a:off x="3792600" y="3990960"/>
              <a:ext cx="176040" cy="187200"/>
              <a:chOff x="3792600" y="3990960"/>
              <a:chExt cx="176040" cy="187200"/>
            </a:xfrm>
          </p:grpSpPr>
          <p:sp>
            <p:nvSpPr>
              <p:cNvPr id="2319" name=""/>
              <p:cNvSpPr/>
              <p:nvPr/>
            </p:nvSpPr>
            <p:spPr>
              <a:xfrm>
                <a:off x="3792600" y="3990960"/>
                <a:ext cx="17604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9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9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0" name=""/>
              <p:cNvSpPr/>
              <p:nvPr/>
            </p:nvSpPr>
            <p:spPr>
              <a:xfrm>
                <a:off x="3792600" y="3990960"/>
                <a:ext cx="176040" cy="4572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4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4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5" y="3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1" name=""/>
              <p:cNvSpPr/>
              <p:nvPr/>
            </p:nvSpPr>
            <p:spPr>
              <a:xfrm>
                <a:off x="3792600" y="3990960"/>
                <a:ext cx="17604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9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9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2" name=""/>
              <p:cNvSpPr/>
              <p:nvPr/>
            </p:nvSpPr>
            <p:spPr>
              <a:xfrm>
                <a:off x="3792600" y="4012920"/>
                <a:ext cx="176040" cy="2340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6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6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5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400" bIns="-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323" name=""/>
            <p:cNvGrpSpPr/>
            <p:nvPr/>
          </p:nvGrpSpPr>
          <p:grpSpPr>
            <a:xfrm>
              <a:off x="4691160" y="2384280"/>
              <a:ext cx="176040" cy="187200"/>
              <a:chOff x="4691160" y="2384280"/>
              <a:chExt cx="176040" cy="187200"/>
            </a:xfrm>
          </p:grpSpPr>
          <p:sp>
            <p:nvSpPr>
              <p:cNvPr id="2324" name=""/>
              <p:cNvSpPr/>
              <p:nvPr/>
            </p:nvSpPr>
            <p:spPr>
              <a:xfrm>
                <a:off x="4691160" y="2384280"/>
                <a:ext cx="17604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5"/>
                    </a:lnTo>
                    <a:lnTo>
                      <a:pt x="33" y="228"/>
                    </a:lnTo>
                    <a:lnTo>
                      <a:pt x="51" y="232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5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5" name=""/>
              <p:cNvSpPr/>
              <p:nvPr/>
            </p:nvSpPr>
            <p:spPr>
              <a:xfrm>
                <a:off x="4691160" y="2384280"/>
                <a:ext cx="176040" cy="45720"/>
              </a:xfrm>
              <a:custGeom>
                <a:avLst/>
                <a:gdLst/>
                <a:ahLst/>
                <a:rect l="l" t="t" r="r" b="b"/>
                <a:pathLst>
                  <a:path w="228" h="60">
                    <a:moveTo>
                      <a:pt x="0" y="29"/>
                    </a:moveTo>
                    <a:lnTo>
                      <a:pt x="2" y="36"/>
                    </a:lnTo>
                    <a:lnTo>
                      <a:pt x="9" y="42"/>
                    </a:lnTo>
                    <a:lnTo>
                      <a:pt x="20" y="47"/>
                    </a:lnTo>
                    <a:lnTo>
                      <a:pt x="33" y="51"/>
                    </a:lnTo>
                    <a:lnTo>
                      <a:pt x="51" y="54"/>
                    </a:lnTo>
                    <a:lnTo>
                      <a:pt x="69" y="58"/>
                    </a:lnTo>
                    <a:lnTo>
                      <a:pt x="90" y="60"/>
                    </a:lnTo>
                    <a:lnTo>
                      <a:pt x="113" y="60"/>
                    </a:lnTo>
                    <a:lnTo>
                      <a:pt x="137" y="60"/>
                    </a:lnTo>
                    <a:lnTo>
                      <a:pt x="158" y="58"/>
                    </a:lnTo>
                    <a:lnTo>
                      <a:pt x="178" y="54"/>
                    </a:lnTo>
                    <a:lnTo>
                      <a:pt x="196" y="51"/>
                    </a:lnTo>
                    <a:lnTo>
                      <a:pt x="208" y="47"/>
                    </a:lnTo>
                    <a:lnTo>
                      <a:pt x="219" y="42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6" name=""/>
              <p:cNvSpPr/>
              <p:nvPr/>
            </p:nvSpPr>
            <p:spPr>
              <a:xfrm>
                <a:off x="4691160" y="2384280"/>
                <a:ext cx="17604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5"/>
                    </a:lnTo>
                    <a:lnTo>
                      <a:pt x="33" y="228"/>
                    </a:lnTo>
                    <a:lnTo>
                      <a:pt x="51" y="232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5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7" name=""/>
              <p:cNvSpPr/>
              <p:nvPr/>
            </p:nvSpPr>
            <p:spPr>
              <a:xfrm>
                <a:off x="4691160" y="2406240"/>
                <a:ext cx="17604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3" y="22"/>
                    </a:lnTo>
                    <a:lnTo>
                      <a:pt x="51" y="25"/>
                    </a:lnTo>
                    <a:lnTo>
                      <a:pt x="69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7" y="31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328" name=""/>
            <p:cNvGrpSpPr/>
            <p:nvPr/>
          </p:nvGrpSpPr>
          <p:grpSpPr>
            <a:xfrm>
              <a:off x="5111640" y="2198520"/>
              <a:ext cx="176400" cy="188640"/>
              <a:chOff x="5111640" y="2198520"/>
              <a:chExt cx="176400" cy="188640"/>
            </a:xfrm>
          </p:grpSpPr>
          <p:sp>
            <p:nvSpPr>
              <p:cNvPr id="2329" name=""/>
              <p:cNvSpPr/>
              <p:nvPr/>
            </p:nvSpPr>
            <p:spPr>
              <a:xfrm>
                <a:off x="5111640" y="2198520"/>
                <a:ext cx="176400" cy="18864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2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0" name=""/>
              <p:cNvSpPr/>
              <p:nvPr/>
            </p:nvSpPr>
            <p:spPr>
              <a:xfrm>
                <a:off x="5111640" y="2198520"/>
                <a:ext cx="176400" cy="47520"/>
              </a:xfrm>
              <a:custGeom>
                <a:avLst/>
                <a:gdLst/>
                <a:ahLst/>
                <a:rect l="l" t="t" r="r" b="b"/>
                <a:pathLst>
                  <a:path w="228" h="60">
                    <a:moveTo>
                      <a:pt x="0" y="29"/>
                    </a:moveTo>
                    <a:lnTo>
                      <a:pt x="2" y="36"/>
                    </a:lnTo>
                    <a:lnTo>
                      <a:pt x="9" y="42"/>
                    </a:lnTo>
                    <a:lnTo>
                      <a:pt x="20" y="47"/>
                    </a:lnTo>
                    <a:lnTo>
                      <a:pt x="32" y="51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90" y="60"/>
                    </a:lnTo>
                    <a:lnTo>
                      <a:pt x="113" y="60"/>
                    </a:lnTo>
                    <a:lnTo>
                      <a:pt x="136" y="60"/>
                    </a:lnTo>
                    <a:lnTo>
                      <a:pt x="158" y="58"/>
                    </a:lnTo>
                    <a:lnTo>
                      <a:pt x="177" y="54"/>
                    </a:lnTo>
                    <a:lnTo>
                      <a:pt x="195" y="51"/>
                    </a:lnTo>
                    <a:lnTo>
                      <a:pt x="208" y="47"/>
                    </a:lnTo>
                    <a:lnTo>
                      <a:pt x="219" y="42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1" name=""/>
              <p:cNvSpPr/>
              <p:nvPr/>
            </p:nvSpPr>
            <p:spPr>
              <a:xfrm>
                <a:off x="5111640" y="2198520"/>
                <a:ext cx="176400" cy="18864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2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2" name=""/>
              <p:cNvSpPr/>
              <p:nvPr/>
            </p:nvSpPr>
            <p:spPr>
              <a:xfrm>
                <a:off x="5111640" y="2222280"/>
                <a:ext cx="17640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333" name=""/>
            <p:cNvGrpSpPr/>
            <p:nvPr/>
          </p:nvGrpSpPr>
          <p:grpSpPr>
            <a:xfrm>
              <a:off x="3716280" y="2705040"/>
              <a:ext cx="176400" cy="189000"/>
              <a:chOff x="3716280" y="2705040"/>
              <a:chExt cx="176400" cy="189000"/>
            </a:xfrm>
          </p:grpSpPr>
          <p:sp>
            <p:nvSpPr>
              <p:cNvPr id="2334" name=""/>
              <p:cNvSpPr/>
              <p:nvPr/>
            </p:nvSpPr>
            <p:spPr>
              <a:xfrm>
                <a:off x="3716280" y="2705040"/>
                <a:ext cx="176400" cy="1890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5" name=""/>
              <p:cNvSpPr/>
              <p:nvPr/>
            </p:nvSpPr>
            <p:spPr>
              <a:xfrm>
                <a:off x="3716280" y="2705040"/>
                <a:ext cx="176400" cy="478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80" bIns="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6" name=""/>
              <p:cNvSpPr/>
              <p:nvPr/>
            </p:nvSpPr>
            <p:spPr>
              <a:xfrm>
                <a:off x="3716280" y="2705040"/>
                <a:ext cx="176400" cy="1890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7" name=""/>
              <p:cNvSpPr/>
              <p:nvPr/>
            </p:nvSpPr>
            <p:spPr>
              <a:xfrm>
                <a:off x="3716280" y="2729160"/>
                <a:ext cx="17640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8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8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338" name=""/>
            <p:cNvGrpSpPr/>
            <p:nvPr/>
          </p:nvGrpSpPr>
          <p:grpSpPr>
            <a:xfrm>
              <a:off x="3936960" y="4021200"/>
              <a:ext cx="176400" cy="187200"/>
              <a:chOff x="3936960" y="4021200"/>
              <a:chExt cx="176400" cy="187200"/>
            </a:xfrm>
          </p:grpSpPr>
          <p:sp>
            <p:nvSpPr>
              <p:cNvPr id="2339" name=""/>
              <p:cNvSpPr/>
              <p:nvPr/>
            </p:nvSpPr>
            <p:spPr>
              <a:xfrm>
                <a:off x="3936960" y="4021200"/>
                <a:ext cx="17640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9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9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0" name=""/>
              <p:cNvSpPr/>
              <p:nvPr/>
            </p:nvSpPr>
            <p:spPr>
              <a:xfrm>
                <a:off x="3936960" y="4021200"/>
                <a:ext cx="176400" cy="4572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4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4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5" y="3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1" name=""/>
              <p:cNvSpPr/>
              <p:nvPr/>
            </p:nvSpPr>
            <p:spPr>
              <a:xfrm>
                <a:off x="3936960" y="4021200"/>
                <a:ext cx="17640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9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9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2" name=""/>
              <p:cNvSpPr/>
              <p:nvPr/>
            </p:nvSpPr>
            <p:spPr>
              <a:xfrm>
                <a:off x="3936960" y="4043160"/>
                <a:ext cx="176400" cy="2340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6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6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5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400" bIns="-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343" name=""/>
            <p:cNvGrpSpPr/>
            <p:nvPr/>
          </p:nvGrpSpPr>
          <p:grpSpPr>
            <a:xfrm>
              <a:off x="3949560" y="4079880"/>
              <a:ext cx="176400" cy="189000"/>
              <a:chOff x="3949560" y="4079880"/>
              <a:chExt cx="176400" cy="189000"/>
            </a:xfrm>
          </p:grpSpPr>
          <p:sp>
            <p:nvSpPr>
              <p:cNvPr id="2344" name=""/>
              <p:cNvSpPr/>
              <p:nvPr/>
            </p:nvSpPr>
            <p:spPr>
              <a:xfrm>
                <a:off x="3949560" y="4079880"/>
                <a:ext cx="176400" cy="1890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5" name=""/>
              <p:cNvSpPr/>
              <p:nvPr/>
            </p:nvSpPr>
            <p:spPr>
              <a:xfrm>
                <a:off x="3949560" y="4079880"/>
                <a:ext cx="176400" cy="4752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4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8" y="54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6" name=""/>
              <p:cNvSpPr/>
              <p:nvPr/>
            </p:nvSpPr>
            <p:spPr>
              <a:xfrm>
                <a:off x="3949560" y="4079880"/>
                <a:ext cx="176400" cy="1890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7" name=""/>
              <p:cNvSpPr/>
              <p:nvPr/>
            </p:nvSpPr>
            <p:spPr>
              <a:xfrm>
                <a:off x="3949560" y="4103640"/>
                <a:ext cx="17640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8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6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8" y="26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8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348" name=""/>
            <p:cNvGrpSpPr/>
            <p:nvPr/>
          </p:nvGrpSpPr>
          <p:grpSpPr>
            <a:xfrm>
              <a:off x="4317840" y="3897360"/>
              <a:ext cx="177840" cy="187200"/>
              <a:chOff x="4317840" y="3897360"/>
              <a:chExt cx="177840" cy="187200"/>
            </a:xfrm>
          </p:grpSpPr>
          <p:sp>
            <p:nvSpPr>
              <p:cNvPr id="2349" name=""/>
              <p:cNvSpPr/>
              <p:nvPr/>
            </p:nvSpPr>
            <p:spPr>
              <a:xfrm>
                <a:off x="4317840" y="3897360"/>
                <a:ext cx="17784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0" name=""/>
              <p:cNvSpPr/>
              <p:nvPr/>
            </p:nvSpPr>
            <p:spPr>
              <a:xfrm>
                <a:off x="4317840" y="3897360"/>
                <a:ext cx="177840" cy="4608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5" y="3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1" name=""/>
              <p:cNvSpPr/>
              <p:nvPr/>
            </p:nvSpPr>
            <p:spPr>
              <a:xfrm>
                <a:off x="4317840" y="3897360"/>
                <a:ext cx="17784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2" name=""/>
              <p:cNvSpPr/>
              <p:nvPr/>
            </p:nvSpPr>
            <p:spPr>
              <a:xfrm>
                <a:off x="4317840" y="3919680"/>
                <a:ext cx="177840" cy="2376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5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353" name=""/>
            <p:cNvGrpSpPr/>
            <p:nvPr/>
          </p:nvGrpSpPr>
          <p:grpSpPr>
            <a:xfrm>
              <a:off x="4462560" y="2206800"/>
              <a:ext cx="177840" cy="187200"/>
              <a:chOff x="4462560" y="2206800"/>
              <a:chExt cx="177840" cy="187200"/>
            </a:xfrm>
          </p:grpSpPr>
          <p:sp>
            <p:nvSpPr>
              <p:cNvPr id="2354" name=""/>
              <p:cNvSpPr/>
              <p:nvPr/>
            </p:nvSpPr>
            <p:spPr>
              <a:xfrm>
                <a:off x="4462560" y="2206800"/>
                <a:ext cx="17784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1" y="232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5" name=""/>
              <p:cNvSpPr/>
              <p:nvPr/>
            </p:nvSpPr>
            <p:spPr>
              <a:xfrm>
                <a:off x="4462560" y="2206800"/>
                <a:ext cx="177840" cy="460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2"/>
                    </a:lnTo>
                    <a:lnTo>
                      <a:pt x="20" y="47"/>
                    </a:lnTo>
                    <a:lnTo>
                      <a:pt x="33" y="51"/>
                    </a:lnTo>
                    <a:lnTo>
                      <a:pt x="51" y="54"/>
                    </a:lnTo>
                    <a:lnTo>
                      <a:pt x="69" y="58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8"/>
                    </a:lnTo>
                    <a:lnTo>
                      <a:pt x="178" y="54"/>
                    </a:lnTo>
                    <a:lnTo>
                      <a:pt x="196" y="51"/>
                    </a:lnTo>
                    <a:lnTo>
                      <a:pt x="208" y="47"/>
                    </a:lnTo>
                    <a:lnTo>
                      <a:pt x="219" y="42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6" name=""/>
              <p:cNvSpPr/>
              <p:nvPr/>
            </p:nvSpPr>
            <p:spPr>
              <a:xfrm>
                <a:off x="4462560" y="2206800"/>
                <a:ext cx="17784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1" y="232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7" name=""/>
              <p:cNvSpPr/>
              <p:nvPr/>
            </p:nvSpPr>
            <p:spPr>
              <a:xfrm>
                <a:off x="4462560" y="2228760"/>
                <a:ext cx="177840" cy="2412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3" y="22"/>
                    </a:lnTo>
                    <a:lnTo>
                      <a:pt x="51" y="25"/>
                    </a:lnTo>
                    <a:lnTo>
                      <a:pt x="69" y="29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7" y="30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358" name=""/>
            <p:cNvGrpSpPr/>
            <p:nvPr/>
          </p:nvGrpSpPr>
          <p:grpSpPr>
            <a:xfrm>
              <a:off x="2568600" y="3017880"/>
              <a:ext cx="174600" cy="187200"/>
              <a:chOff x="2568600" y="3017880"/>
              <a:chExt cx="174600" cy="187200"/>
            </a:xfrm>
          </p:grpSpPr>
          <p:sp>
            <p:nvSpPr>
              <p:cNvPr id="2359" name=""/>
              <p:cNvSpPr/>
              <p:nvPr/>
            </p:nvSpPr>
            <p:spPr>
              <a:xfrm>
                <a:off x="2568600" y="3017880"/>
                <a:ext cx="17460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0" name=""/>
              <p:cNvSpPr/>
              <p:nvPr/>
            </p:nvSpPr>
            <p:spPr>
              <a:xfrm>
                <a:off x="2568600" y="3017880"/>
                <a:ext cx="174600" cy="46080"/>
              </a:xfrm>
              <a:custGeom>
                <a:avLst/>
                <a:gdLst/>
                <a:ahLst/>
                <a:rect l="l" t="t" r="r" b="b"/>
                <a:pathLst>
                  <a:path w="228" h="60">
                    <a:moveTo>
                      <a:pt x="0" y="29"/>
                    </a:moveTo>
                    <a:lnTo>
                      <a:pt x="2" y="36"/>
                    </a:lnTo>
                    <a:lnTo>
                      <a:pt x="9" y="42"/>
                    </a:lnTo>
                    <a:lnTo>
                      <a:pt x="20" y="47"/>
                    </a:lnTo>
                    <a:lnTo>
                      <a:pt x="32" y="51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90" y="60"/>
                    </a:lnTo>
                    <a:lnTo>
                      <a:pt x="113" y="60"/>
                    </a:lnTo>
                    <a:lnTo>
                      <a:pt x="136" y="60"/>
                    </a:lnTo>
                    <a:lnTo>
                      <a:pt x="158" y="58"/>
                    </a:lnTo>
                    <a:lnTo>
                      <a:pt x="178" y="54"/>
                    </a:lnTo>
                    <a:lnTo>
                      <a:pt x="196" y="51"/>
                    </a:lnTo>
                    <a:lnTo>
                      <a:pt x="208" y="47"/>
                    </a:lnTo>
                    <a:lnTo>
                      <a:pt x="219" y="42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1" name=""/>
              <p:cNvSpPr/>
              <p:nvPr/>
            </p:nvSpPr>
            <p:spPr>
              <a:xfrm>
                <a:off x="2568600" y="3017880"/>
                <a:ext cx="17460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2" name=""/>
              <p:cNvSpPr/>
              <p:nvPr/>
            </p:nvSpPr>
            <p:spPr>
              <a:xfrm>
                <a:off x="2568600" y="3040200"/>
                <a:ext cx="17460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363" name=""/>
            <p:cNvSpPr/>
            <p:nvPr/>
          </p:nvSpPr>
          <p:spPr>
            <a:xfrm>
              <a:off x="2076480" y="2828880"/>
              <a:ext cx="176040" cy="1890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4" name=""/>
            <p:cNvSpPr/>
            <p:nvPr/>
          </p:nvSpPr>
          <p:spPr>
            <a:xfrm>
              <a:off x="2076480" y="2828880"/>
              <a:ext cx="176040" cy="475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2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5" name=""/>
            <p:cNvSpPr/>
            <p:nvPr/>
          </p:nvSpPr>
          <p:spPr>
            <a:xfrm>
              <a:off x="2076480" y="2828880"/>
              <a:ext cx="176040" cy="1890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6" name=""/>
            <p:cNvSpPr/>
            <p:nvPr/>
          </p:nvSpPr>
          <p:spPr>
            <a:xfrm>
              <a:off x="2076480" y="2852640"/>
              <a:ext cx="17604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7" name=""/>
            <p:cNvSpPr/>
            <p:nvPr/>
          </p:nvSpPr>
          <p:spPr>
            <a:xfrm>
              <a:off x="3792600" y="3990960"/>
              <a:ext cx="1760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8" name=""/>
            <p:cNvSpPr/>
            <p:nvPr/>
          </p:nvSpPr>
          <p:spPr>
            <a:xfrm>
              <a:off x="3792600" y="3990960"/>
              <a:ext cx="176040" cy="460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9" name=""/>
            <p:cNvSpPr/>
            <p:nvPr/>
          </p:nvSpPr>
          <p:spPr>
            <a:xfrm>
              <a:off x="3792600" y="3990960"/>
              <a:ext cx="1760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0" name=""/>
            <p:cNvSpPr/>
            <p:nvPr/>
          </p:nvSpPr>
          <p:spPr>
            <a:xfrm>
              <a:off x="3792600" y="4013280"/>
              <a:ext cx="17604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6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1" name=""/>
            <p:cNvSpPr/>
            <p:nvPr/>
          </p:nvSpPr>
          <p:spPr>
            <a:xfrm>
              <a:off x="3949560" y="4079880"/>
              <a:ext cx="17640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2" name=""/>
            <p:cNvSpPr/>
            <p:nvPr/>
          </p:nvSpPr>
          <p:spPr>
            <a:xfrm>
              <a:off x="3949560" y="4079880"/>
              <a:ext cx="17640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3" name=""/>
            <p:cNvSpPr/>
            <p:nvPr/>
          </p:nvSpPr>
          <p:spPr>
            <a:xfrm>
              <a:off x="3949560" y="4079880"/>
              <a:ext cx="17640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4" name=""/>
            <p:cNvSpPr/>
            <p:nvPr/>
          </p:nvSpPr>
          <p:spPr>
            <a:xfrm>
              <a:off x="3949560" y="4103640"/>
              <a:ext cx="17640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6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5" name=""/>
            <p:cNvSpPr/>
            <p:nvPr/>
          </p:nvSpPr>
          <p:spPr>
            <a:xfrm>
              <a:off x="3478320" y="4202280"/>
              <a:ext cx="17784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6" name=""/>
            <p:cNvSpPr/>
            <p:nvPr/>
          </p:nvSpPr>
          <p:spPr>
            <a:xfrm>
              <a:off x="3478320" y="4202280"/>
              <a:ext cx="17784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3" y="50"/>
                  </a:lnTo>
                  <a:lnTo>
                    <a:pt x="51" y="54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7" name=""/>
            <p:cNvSpPr/>
            <p:nvPr/>
          </p:nvSpPr>
          <p:spPr>
            <a:xfrm>
              <a:off x="3478320" y="4202280"/>
              <a:ext cx="17784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8" name=""/>
            <p:cNvSpPr/>
            <p:nvPr/>
          </p:nvSpPr>
          <p:spPr>
            <a:xfrm>
              <a:off x="3478320" y="4226040"/>
              <a:ext cx="177840" cy="2376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3" y="21"/>
                  </a:lnTo>
                  <a:lnTo>
                    <a:pt x="51" y="25"/>
                  </a:lnTo>
                  <a:lnTo>
                    <a:pt x="69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9" name=""/>
            <p:cNvSpPr/>
            <p:nvPr/>
          </p:nvSpPr>
          <p:spPr>
            <a:xfrm>
              <a:off x="5111640" y="2198520"/>
              <a:ext cx="176400" cy="1890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0" name=""/>
            <p:cNvSpPr/>
            <p:nvPr/>
          </p:nvSpPr>
          <p:spPr>
            <a:xfrm>
              <a:off x="5111640" y="2198520"/>
              <a:ext cx="176400" cy="4788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1" name=""/>
            <p:cNvSpPr/>
            <p:nvPr/>
          </p:nvSpPr>
          <p:spPr>
            <a:xfrm>
              <a:off x="5111640" y="2198520"/>
              <a:ext cx="176400" cy="1890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2" name=""/>
            <p:cNvSpPr/>
            <p:nvPr/>
          </p:nvSpPr>
          <p:spPr>
            <a:xfrm>
              <a:off x="5111640" y="2222640"/>
              <a:ext cx="17640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3" name=""/>
            <p:cNvSpPr/>
            <p:nvPr/>
          </p:nvSpPr>
          <p:spPr>
            <a:xfrm>
              <a:off x="4691160" y="2384280"/>
              <a:ext cx="177840" cy="187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4" name=""/>
            <p:cNvSpPr/>
            <p:nvPr/>
          </p:nvSpPr>
          <p:spPr>
            <a:xfrm>
              <a:off x="4691160" y="2384280"/>
              <a:ext cx="177840" cy="4608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7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5" name=""/>
            <p:cNvSpPr/>
            <p:nvPr/>
          </p:nvSpPr>
          <p:spPr>
            <a:xfrm>
              <a:off x="4691160" y="2384280"/>
              <a:ext cx="177840" cy="187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6" name=""/>
            <p:cNvSpPr/>
            <p:nvPr/>
          </p:nvSpPr>
          <p:spPr>
            <a:xfrm>
              <a:off x="4691160" y="2406600"/>
              <a:ext cx="17784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7" name=""/>
            <p:cNvSpPr/>
            <p:nvPr/>
          </p:nvSpPr>
          <p:spPr>
            <a:xfrm>
              <a:off x="4464000" y="2206800"/>
              <a:ext cx="17640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8" name=""/>
            <p:cNvSpPr/>
            <p:nvPr/>
          </p:nvSpPr>
          <p:spPr>
            <a:xfrm>
              <a:off x="4464000" y="2206800"/>
              <a:ext cx="176400" cy="457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9" name=""/>
            <p:cNvSpPr/>
            <p:nvPr/>
          </p:nvSpPr>
          <p:spPr>
            <a:xfrm>
              <a:off x="4464000" y="2206800"/>
              <a:ext cx="17640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0" name=""/>
            <p:cNvSpPr/>
            <p:nvPr/>
          </p:nvSpPr>
          <p:spPr>
            <a:xfrm>
              <a:off x="4464000" y="2228760"/>
              <a:ext cx="176400" cy="2376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1" name=""/>
            <p:cNvSpPr/>
            <p:nvPr/>
          </p:nvSpPr>
          <p:spPr>
            <a:xfrm>
              <a:off x="3292560" y="3214800"/>
              <a:ext cx="17784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2" name=""/>
            <p:cNvSpPr/>
            <p:nvPr/>
          </p:nvSpPr>
          <p:spPr>
            <a:xfrm>
              <a:off x="3292560" y="3214800"/>
              <a:ext cx="17784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3" name=""/>
            <p:cNvSpPr/>
            <p:nvPr/>
          </p:nvSpPr>
          <p:spPr>
            <a:xfrm>
              <a:off x="3292560" y="3214800"/>
              <a:ext cx="17784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4" name=""/>
            <p:cNvSpPr/>
            <p:nvPr/>
          </p:nvSpPr>
          <p:spPr>
            <a:xfrm>
              <a:off x="3292560" y="3238560"/>
              <a:ext cx="17784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5" name=""/>
            <p:cNvSpPr/>
            <p:nvPr/>
          </p:nvSpPr>
          <p:spPr>
            <a:xfrm>
              <a:off x="3716280" y="2705040"/>
              <a:ext cx="17640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6" name=""/>
            <p:cNvSpPr/>
            <p:nvPr/>
          </p:nvSpPr>
          <p:spPr>
            <a:xfrm>
              <a:off x="3716280" y="2705040"/>
              <a:ext cx="17640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7" name=""/>
            <p:cNvSpPr/>
            <p:nvPr/>
          </p:nvSpPr>
          <p:spPr>
            <a:xfrm>
              <a:off x="3716280" y="2705040"/>
              <a:ext cx="17640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8" name=""/>
            <p:cNvSpPr/>
            <p:nvPr/>
          </p:nvSpPr>
          <p:spPr>
            <a:xfrm>
              <a:off x="3716280" y="2728800"/>
              <a:ext cx="17640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9" name=""/>
            <p:cNvSpPr/>
            <p:nvPr/>
          </p:nvSpPr>
          <p:spPr>
            <a:xfrm>
              <a:off x="3940200" y="4041720"/>
              <a:ext cx="17604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0" name=""/>
            <p:cNvSpPr/>
            <p:nvPr/>
          </p:nvSpPr>
          <p:spPr>
            <a:xfrm>
              <a:off x="3940200" y="4041720"/>
              <a:ext cx="17604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1" name=""/>
            <p:cNvSpPr/>
            <p:nvPr/>
          </p:nvSpPr>
          <p:spPr>
            <a:xfrm>
              <a:off x="3940200" y="4041720"/>
              <a:ext cx="17604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2" name=""/>
            <p:cNvSpPr/>
            <p:nvPr/>
          </p:nvSpPr>
          <p:spPr>
            <a:xfrm>
              <a:off x="3940200" y="4065480"/>
              <a:ext cx="17604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6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3" name=""/>
            <p:cNvSpPr/>
            <p:nvPr/>
          </p:nvSpPr>
          <p:spPr>
            <a:xfrm>
              <a:off x="2568600" y="3017880"/>
              <a:ext cx="17460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4" name=""/>
            <p:cNvSpPr/>
            <p:nvPr/>
          </p:nvSpPr>
          <p:spPr>
            <a:xfrm>
              <a:off x="2568600" y="3017880"/>
              <a:ext cx="174600" cy="4608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5" name=""/>
            <p:cNvSpPr/>
            <p:nvPr/>
          </p:nvSpPr>
          <p:spPr>
            <a:xfrm>
              <a:off x="2568600" y="3017880"/>
              <a:ext cx="17460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6" name=""/>
            <p:cNvSpPr/>
            <p:nvPr/>
          </p:nvSpPr>
          <p:spPr>
            <a:xfrm>
              <a:off x="2568600" y="3040200"/>
              <a:ext cx="17460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07" name=""/>
          <p:cNvGrpSpPr/>
          <p:nvPr/>
        </p:nvGrpSpPr>
        <p:grpSpPr>
          <a:xfrm>
            <a:off x="1873080" y="2111400"/>
            <a:ext cx="3841560" cy="2788920"/>
            <a:chOff x="1873080" y="2111400"/>
            <a:chExt cx="3841560" cy="2788920"/>
          </a:xfrm>
        </p:grpSpPr>
        <p:sp>
          <p:nvSpPr>
            <p:cNvPr id="2408" name=""/>
            <p:cNvSpPr/>
            <p:nvPr/>
          </p:nvSpPr>
          <p:spPr>
            <a:xfrm>
              <a:off x="5211720" y="4762440"/>
              <a:ext cx="398520" cy="1378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FRCC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9" name=""/>
            <p:cNvSpPr/>
            <p:nvPr/>
          </p:nvSpPr>
          <p:spPr>
            <a:xfrm>
              <a:off x="2707920" y="2111400"/>
              <a:ext cx="426240" cy="1378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MAPP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0" name=""/>
            <p:cNvSpPr/>
            <p:nvPr/>
          </p:nvSpPr>
          <p:spPr>
            <a:xfrm>
              <a:off x="1873080" y="3241800"/>
              <a:ext cx="470160" cy="1378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WSCC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1" name=""/>
            <p:cNvSpPr/>
            <p:nvPr/>
          </p:nvSpPr>
          <p:spPr>
            <a:xfrm>
              <a:off x="5250960" y="3743280"/>
              <a:ext cx="391680" cy="1378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SERC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2" name=""/>
            <p:cNvSpPr/>
            <p:nvPr/>
          </p:nvSpPr>
          <p:spPr>
            <a:xfrm>
              <a:off x="5306760" y="2552760"/>
              <a:ext cx="336240" cy="1378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NPCC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3" name=""/>
            <p:cNvSpPr/>
            <p:nvPr/>
          </p:nvSpPr>
          <p:spPr>
            <a:xfrm>
              <a:off x="5244480" y="3025800"/>
              <a:ext cx="470160" cy="1378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MACC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4" name=""/>
            <p:cNvSpPr/>
            <p:nvPr/>
          </p:nvSpPr>
          <p:spPr>
            <a:xfrm>
              <a:off x="3973680" y="2417760"/>
              <a:ext cx="401760" cy="1378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MAIN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5" name=""/>
            <p:cNvSpPr/>
            <p:nvPr/>
          </p:nvSpPr>
          <p:spPr>
            <a:xfrm>
              <a:off x="4432680" y="2674800"/>
              <a:ext cx="424440" cy="1378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ECAR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6" name=""/>
            <p:cNvSpPr/>
            <p:nvPr/>
          </p:nvSpPr>
          <p:spPr>
            <a:xfrm>
              <a:off x="2805480" y="3314880"/>
              <a:ext cx="441000" cy="1378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SPP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7" name=""/>
            <p:cNvSpPr/>
            <p:nvPr/>
          </p:nvSpPr>
          <p:spPr>
            <a:xfrm>
              <a:off x="2709360" y="4381560"/>
              <a:ext cx="424800" cy="1378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ERCOT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18" name=""/>
          <p:cNvGrpSpPr/>
          <p:nvPr/>
        </p:nvGrpSpPr>
        <p:grpSpPr>
          <a:xfrm>
            <a:off x="3121200" y="4044960"/>
            <a:ext cx="274320" cy="236520"/>
            <a:chOff x="3121200" y="4044960"/>
            <a:chExt cx="274320" cy="236520"/>
          </a:xfrm>
        </p:grpSpPr>
        <p:sp>
          <p:nvSpPr>
            <p:cNvPr id="2419" name=""/>
            <p:cNvSpPr/>
            <p:nvPr/>
          </p:nvSpPr>
          <p:spPr>
            <a:xfrm>
              <a:off x="3149640" y="4044960"/>
              <a:ext cx="122040" cy="10620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0" name=""/>
            <p:cNvSpPr/>
            <p:nvPr/>
          </p:nvSpPr>
          <p:spPr>
            <a:xfrm>
              <a:off x="3121200" y="4121280"/>
              <a:ext cx="274320" cy="16020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21" name=""/>
          <p:cNvGrpSpPr/>
          <p:nvPr/>
        </p:nvGrpSpPr>
        <p:grpSpPr>
          <a:xfrm>
            <a:off x="1422360" y="2906640"/>
            <a:ext cx="277920" cy="231840"/>
            <a:chOff x="1422360" y="2906640"/>
            <a:chExt cx="277920" cy="231840"/>
          </a:xfrm>
        </p:grpSpPr>
        <p:sp>
          <p:nvSpPr>
            <p:cNvPr id="2422" name=""/>
            <p:cNvSpPr/>
            <p:nvPr/>
          </p:nvSpPr>
          <p:spPr>
            <a:xfrm>
              <a:off x="1446120" y="2906640"/>
              <a:ext cx="122400" cy="10476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3" name=""/>
            <p:cNvSpPr/>
            <p:nvPr/>
          </p:nvSpPr>
          <p:spPr>
            <a:xfrm>
              <a:off x="1422360" y="2979720"/>
              <a:ext cx="277920" cy="15876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24" name=""/>
          <p:cNvGrpSpPr/>
          <p:nvPr/>
        </p:nvGrpSpPr>
        <p:grpSpPr>
          <a:xfrm>
            <a:off x="4456080" y="2373480"/>
            <a:ext cx="277920" cy="231480"/>
            <a:chOff x="4456080" y="2373480"/>
            <a:chExt cx="277920" cy="231480"/>
          </a:xfrm>
        </p:grpSpPr>
        <p:sp>
          <p:nvSpPr>
            <p:cNvPr id="2425" name=""/>
            <p:cNvSpPr/>
            <p:nvPr/>
          </p:nvSpPr>
          <p:spPr>
            <a:xfrm>
              <a:off x="4479840" y="2373480"/>
              <a:ext cx="122400" cy="1047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6" name=""/>
            <p:cNvSpPr/>
            <p:nvPr/>
          </p:nvSpPr>
          <p:spPr>
            <a:xfrm>
              <a:off x="4456080" y="2446200"/>
              <a:ext cx="277920" cy="1587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27" name=""/>
          <p:cNvGrpSpPr/>
          <p:nvPr/>
        </p:nvGrpSpPr>
        <p:grpSpPr>
          <a:xfrm>
            <a:off x="4483080" y="2436840"/>
            <a:ext cx="277920" cy="231840"/>
            <a:chOff x="4483080" y="2436840"/>
            <a:chExt cx="277920" cy="231840"/>
          </a:xfrm>
        </p:grpSpPr>
        <p:sp>
          <p:nvSpPr>
            <p:cNvPr id="2428" name=""/>
            <p:cNvSpPr/>
            <p:nvPr/>
          </p:nvSpPr>
          <p:spPr>
            <a:xfrm>
              <a:off x="4506840" y="2436840"/>
              <a:ext cx="122400" cy="1047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9" name=""/>
            <p:cNvSpPr/>
            <p:nvPr/>
          </p:nvSpPr>
          <p:spPr>
            <a:xfrm>
              <a:off x="4483080" y="2509920"/>
              <a:ext cx="277920" cy="1587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30" name=""/>
          <p:cNvGrpSpPr/>
          <p:nvPr/>
        </p:nvGrpSpPr>
        <p:grpSpPr>
          <a:xfrm>
            <a:off x="4251240" y="4005360"/>
            <a:ext cx="277920" cy="231840"/>
            <a:chOff x="4251240" y="4005360"/>
            <a:chExt cx="277920" cy="231840"/>
          </a:xfrm>
        </p:grpSpPr>
        <p:sp>
          <p:nvSpPr>
            <p:cNvPr id="2431" name=""/>
            <p:cNvSpPr/>
            <p:nvPr/>
          </p:nvSpPr>
          <p:spPr>
            <a:xfrm>
              <a:off x="4275000" y="4005360"/>
              <a:ext cx="122400" cy="1047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2" name=""/>
            <p:cNvSpPr/>
            <p:nvPr/>
          </p:nvSpPr>
          <p:spPr>
            <a:xfrm>
              <a:off x="4251240" y="4078440"/>
              <a:ext cx="277920" cy="1587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33" name=""/>
          <p:cNvGrpSpPr/>
          <p:nvPr/>
        </p:nvGrpSpPr>
        <p:grpSpPr>
          <a:xfrm>
            <a:off x="804960" y="1370160"/>
            <a:ext cx="4949640" cy="3822480"/>
            <a:chOff x="804960" y="1370160"/>
            <a:chExt cx="4949640" cy="3822480"/>
          </a:xfrm>
        </p:grpSpPr>
        <p:sp>
          <p:nvSpPr>
            <p:cNvPr id="2434" name=""/>
            <p:cNvSpPr/>
            <p:nvPr/>
          </p:nvSpPr>
          <p:spPr>
            <a:xfrm>
              <a:off x="4114800" y="2514600"/>
              <a:ext cx="208080" cy="203040"/>
            </a:xfrm>
            <a:custGeom>
              <a:avLst/>
              <a:gdLst/>
              <a:ahLst/>
              <a:rect l="l" t="t" r="r" b="b"/>
              <a:pathLst>
                <a:path w="269" h="257">
                  <a:moveTo>
                    <a:pt x="134" y="0"/>
                  </a:moveTo>
                  <a:lnTo>
                    <a:pt x="102" y="99"/>
                  </a:lnTo>
                  <a:lnTo>
                    <a:pt x="0" y="99"/>
                  </a:lnTo>
                  <a:lnTo>
                    <a:pt x="84" y="160"/>
                  </a:lnTo>
                  <a:lnTo>
                    <a:pt x="52" y="257"/>
                  </a:lnTo>
                  <a:lnTo>
                    <a:pt x="134" y="197"/>
                  </a:lnTo>
                  <a:lnTo>
                    <a:pt x="217" y="257"/>
                  </a:lnTo>
                  <a:lnTo>
                    <a:pt x="185" y="160"/>
                  </a:lnTo>
                  <a:lnTo>
                    <a:pt x="269" y="99"/>
                  </a:lnTo>
                  <a:lnTo>
                    <a:pt x="165" y="99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5" name=""/>
            <p:cNvSpPr/>
            <p:nvPr/>
          </p:nvSpPr>
          <p:spPr>
            <a:xfrm>
              <a:off x="4842000" y="2268360"/>
              <a:ext cx="207720" cy="203400"/>
            </a:xfrm>
            <a:custGeom>
              <a:avLst/>
              <a:gdLst/>
              <a:ahLst/>
              <a:rect l="l" t="t" r="r" b="b"/>
              <a:pathLst>
                <a:path w="269" h="257">
                  <a:moveTo>
                    <a:pt x="134" y="0"/>
                  </a:moveTo>
                  <a:lnTo>
                    <a:pt x="102" y="99"/>
                  </a:lnTo>
                  <a:lnTo>
                    <a:pt x="0" y="99"/>
                  </a:lnTo>
                  <a:lnTo>
                    <a:pt x="84" y="160"/>
                  </a:lnTo>
                  <a:lnTo>
                    <a:pt x="52" y="257"/>
                  </a:lnTo>
                  <a:lnTo>
                    <a:pt x="134" y="197"/>
                  </a:lnTo>
                  <a:lnTo>
                    <a:pt x="217" y="257"/>
                  </a:lnTo>
                  <a:lnTo>
                    <a:pt x="185" y="160"/>
                  </a:lnTo>
                  <a:lnTo>
                    <a:pt x="269" y="99"/>
                  </a:lnTo>
                  <a:lnTo>
                    <a:pt x="165" y="99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6" name=""/>
            <p:cNvSpPr/>
            <p:nvPr/>
          </p:nvSpPr>
          <p:spPr>
            <a:xfrm>
              <a:off x="3379680" y="2668680"/>
              <a:ext cx="209520" cy="20304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4" y="0"/>
                  </a:moveTo>
                  <a:lnTo>
                    <a:pt x="102" y="99"/>
                  </a:lnTo>
                  <a:lnTo>
                    <a:pt x="0" y="99"/>
                  </a:lnTo>
                  <a:lnTo>
                    <a:pt x="84" y="160"/>
                  </a:lnTo>
                  <a:lnTo>
                    <a:pt x="52" y="256"/>
                  </a:lnTo>
                  <a:lnTo>
                    <a:pt x="134" y="197"/>
                  </a:lnTo>
                  <a:lnTo>
                    <a:pt x="217" y="256"/>
                  </a:lnTo>
                  <a:lnTo>
                    <a:pt x="185" y="160"/>
                  </a:lnTo>
                  <a:lnTo>
                    <a:pt x="269" y="99"/>
                  </a:lnTo>
                  <a:lnTo>
                    <a:pt x="165" y="99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7" name=""/>
            <p:cNvSpPr/>
            <p:nvPr/>
          </p:nvSpPr>
          <p:spPr>
            <a:xfrm>
              <a:off x="3454560" y="2968560"/>
              <a:ext cx="215640" cy="18432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4" y="0"/>
                  </a:moveTo>
                  <a:lnTo>
                    <a:pt x="102" y="99"/>
                  </a:lnTo>
                  <a:lnTo>
                    <a:pt x="0" y="99"/>
                  </a:lnTo>
                  <a:lnTo>
                    <a:pt x="84" y="160"/>
                  </a:lnTo>
                  <a:lnTo>
                    <a:pt x="52" y="256"/>
                  </a:lnTo>
                  <a:lnTo>
                    <a:pt x="134" y="197"/>
                  </a:lnTo>
                  <a:lnTo>
                    <a:pt x="217" y="256"/>
                  </a:lnTo>
                  <a:lnTo>
                    <a:pt x="185" y="160"/>
                  </a:lnTo>
                  <a:lnTo>
                    <a:pt x="269" y="99"/>
                  </a:lnTo>
                  <a:lnTo>
                    <a:pt x="165" y="99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8" name=""/>
            <p:cNvSpPr/>
            <p:nvPr/>
          </p:nvSpPr>
          <p:spPr>
            <a:xfrm>
              <a:off x="2647800" y="5008680"/>
              <a:ext cx="214560" cy="18396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5" y="0"/>
                  </a:moveTo>
                  <a:lnTo>
                    <a:pt x="102" y="98"/>
                  </a:lnTo>
                  <a:lnTo>
                    <a:pt x="0" y="98"/>
                  </a:lnTo>
                  <a:lnTo>
                    <a:pt x="84" y="159"/>
                  </a:lnTo>
                  <a:lnTo>
                    <a:pt x="52" y="256"/>
                  </a:lnTo>
                  <a:lnTo>
                    <a:pt x="135" y="197"/>
                  </a:lnTo>
                  <a:lnTo>
                    <a:pt x="217" y="256"/>
                  </a:lnTo>
                  <a:lnTo>
                    <a:pt x="185" y="159"/>
                  </a:lnTo>
                  <a:lnTo>
                    <a:pt x="269" y="98"/>
                  </a:lnTo>
                  <a:lnTo>
                    <a:pt x="165" y="98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9" name=""/>
            <p:cNvSpPr/>
            <p:nvPr/>
          </p:nvSpPr>
          <p:spPr>
            <a:xfrm>
              <a:off x="1940040" y="1370160"/>
              <a:ext cx="207720" cy="20448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4" y="0"/>
                  </a:moveTo>
                  <a:lnTo>
                    <a:pt x="102" y="98"/>
                  </a:lnTo>
                  <a:lnTo>
                    <a:pt x="0" y="98"/>
                  </a:lnTo>
                  <a:lnTo>
                    <a:pt x="84" y="159"/>
                  </a:lnTo>
                  <a:lnTo>
                    <a:pt x="52" y="256"/>
                  </a:lnTo>
                  <a:lnTo>
                    <a:pt x="134" y="197"/>
                  </a:lnTo>
                  <a:lnTo>
                    <a:pt x="217" y="256"/>
                  </a:lnTo>
                  <a:lnTo>
                    <a:pt x="184" y="159"/>
                  </a:lnTo>
                  <a:lnTo>
                    <a:pt x="269" y="98"/>
                  </a:lnTo>
                  <a:lnTo>
                    <a:pt x="165" y="98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0" name=""/>
            <p:cNvSpPr/>
            <p:nvPr/>
          </p:nvSpPr>
          <p:spPr>
            <a:xfrm>
              <a:off x="1065240" y="1849320"/>
              <a:ext cx="208080" cy="203400"/>
            </a:xfrm>
            <a:custGeom>
              <a:avLst/>
              <a:gdLst/>
              <a:ahLst/>
              <a:rect l="l" t="t" r="r" b="b"/>
              <a:pathLst>
                <a:path w="269" h="257">
                  <a:moveTo>
                    <a:pt x="135" y="0"/>
                  </a:moveTo>
                  <a:lnTo>
                    <a:pt x="102" y="99"/>
                  </a:lnTo>
                  <a:lnTo>
                    <a:pt x="0" y="99"/>
                  </a:lnTo>
                  <a:lnTo>
                    <a:pt x="84" y="160"/>
                  </a:lnTo>
                  <a:lnTo>
                    <a:pt x="52" y="257"/>
                  </a:lnTo>
                  <a:lnTo>
                    <a:pt x="135" y="198"/>
                  </a:lnTo>
                  <a:lnTo>
                    <a:pt x="217" y="257"/>
                  </a:lnTo>
                  <a:lnTo>
                    <a:pt x="185" y="160"/>
                  </a:lnTo>
                  <a:lnTo>
                    <a:pt x="269" y="99"/>
                  </a:lnTo>
                  <a:lnTo>
                    <a:pt x="165" y="99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1" name=""/>
            <p:cNvSpPr/>
            <p:nvPr/>
          </p:nvSpPr>
          <p:spPr>
            <a:xfrm>
              <a:off x="3619440" y="4210200"/>
              <a:ext cx="208080" cy="20304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5" y="0"/>
                  </a:moveTo>
                  <a:lnTo>
                    <a:pt x="102" y="99"/>
                  </a:lnTo>
                  <a:lnTo>
                    <a:pt x="0" y="99"/>
                  </a:lnTo>
                  <a:lnTo>
                    <a:pt x="84" y="159"/>
                  </a:lnTo>
                  <a:lnTo>
                    <a:pt x="52" y="256"/>
                  </a:lnTo>
                  <a:lnTo>
                    <a:pt x="135" y="197"/>
                  </a:lnTo>
                  <a:lnTo>
                    <a:pt x="217" y="256"/>
                  </a:lnTo>
                  <a:lnTo>
                    <a:pt x="185" y="159"/>
                  </a:lnTo>
                  <a:lnTo>
                    <a:pt x="269" y="99"/>
                  </a:lnTo>
                  <a:lnTo>
                    <a:pt x="165" y="99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2" name=""/>
            <p:cNvSpPr/>
            <p:nvPr/>
          </p:nvSpPr>
          <p:spPr>
            <a:xfrm>
              <a:off x="4986360" y="2646360"/>
              <a:ext cx="239760" cy="20484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1600" bIns="216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3" name=""/>
            <p:cNvSpPr/>
            <p:nvPr/>
          </p:nvSpPr>
          <p:spPr>
            <a:xfrm>
              <a:off x="5522760" y="2602080"/>
              <a:ext cx="231840" cy="22680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8800" bIns="28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4" name=""/>
            <p:cNvSpPr/>
            <p:nvPr/>
          </p:nvSpPr>
          <p:spPr>
            <a:xfrm>
              <a:off x="2548080" y="2801880"/>
              <a:ext cx="206280" cy="20484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5" y="0"/>
                  </a:moveTo>
                  <a:lnTo>
                    <a:pt x="102" y="98"/>
                  </a:lnTo>
                  <a:lnTo>
                    <a:pt x="0" y="98"/>
                  </a:lnTo>
                  <a:lnTo>
                    <a:pt x="85" y="159"/>
                  </a:lnTo>
                  <a:lnTo>
                    <a:pt x="52" y="256"/>
                  </a:lnTo>
                  <a:lnTo>
                    <a:pt x="135" y="197"/>
                  </a:lnTo>
                  <a:lnTo>
                    <a:pt x="217" y="256"/>
                  </a:lnTo>
                  <a:lnTo>
                    <a:pt x="185" y="159"/>
                  </a:lnTo>
                  <a:lnTo>
                    <a:pt x="269" y="98"/>
                  </a:lnTo>
                  <a:lnTo>
                    <a:pt x="165" y="98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5" name=""/>
            <p:cNvSpPr/>
            <p:nvPr/>
          </p:nvSpPr>
          <p:spPr>
            <a:xfrm>
              <a:off x="804960" y="2989440"/>
              <a:ext cx="215640" cy="18540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4" y="0"/>
                  </a:moveTo>
                  <a:lnTo>
                    <a:pt x="102" y="98"/>
                  </a:lnTo>
                  <a:lnTo>
                    <a:pt x="0" y="98"/>
                  </a:lnTo>
                  <a:lnTo>
                    <a:pt x="84" y="159"/>
                  </a:lnTo>
                  <a:lnTo>
                    <a:pt x="52" y="256"/>
                  </a:lnTo>
                  <a:lnTo>
                    <a:pt x="134" y="197"/>
                  </a:lnTo>
                  <a:lnTo>
                    <a:pt x="217" y="256"/>
                  </a:lnTo>
                  <a:lnTo>
                    <a:pt x="185" y="159"/>
                  </a:lnTo>
                  <a:lnTo>
                    <a:pt x="269" y="98"/>
                  </a:lnTo>
                  <a:lnTo>
                    <a:pt x="165" y="98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46" name=""/>
          <p:cNvSpPr/>
          <p:nvPr/>
        </p:nvSpPr>
        <p:spPr>
          <a:xfrm>
            <a:off x="1676520" y="990720"/>
            <a:ext cx="838080" cy="228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7" name=""/>
          <p:cNvSpPr/>
          <p:nvPr/>
        </p:nvSpPr>
        <p:spPr>
          <a:xfrm>
            <a:off x="622440" y="1182600"/>
            <a:ext cx="5638680" cy="43419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8" name=""/>
          <p:cNvSpPr/>
          <p:nvPr/>
        </p:nvSpPr>
        <p:spPr>
          <a:xfrm>
            <a:off x="990720" y="1219320"/>
            <a:ext cx="1904760" cy="1440"/>
          </a:xfrm>
          <a:prstGeom prst="line">
            <a:avLst/>
          </a:prstGeom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9" name=""/>
          <p:cNvSpPr/>
          <p:nvPr/>
        </p:nvSpPr>
        <p:spPr>
          <a:xfrm>
            <a:off x="695160" y="5553000"/>
            <a:ext cx="79380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0" name=""/>
          <p:cNvSpPr/>
          <p:nvPr/>
        </p:nvSpPr>
        <p:spPr>
          <a:xfrm>
            <a:off x="695160" y="5553000"/>
            <a:ext cx="79380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1" name=""/>
          <p:cNvSpPr/>
          <p:nvPr/>
        </p:nvSpPr>
        <p:spPr>
          <a:xfrm>
            <a:off x="762120" y="4734000"/>
            <a:ext cx="806400" cy="29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2" name=""/>
          <p:cNvSpPr/>
          <p:nvPr/>
        </p:nvSpPr>
        <p:spPr>
          <a:xfrm>
            <a:off x="762120" y="4734000"/>
            <a:ext cx="806400" cy="29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3" name=""/>
          <p:cNvSpPr/>
          <p:nvPr/>
        </p:nvSpPr>
        <p:spPr>
          <a:xfrm>
            <a:off x="380880" y="4495680"/>
            <a:ext cx="2057400" cy="1806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27360" bIns="0" anchor="t">
            <a:noAutofit/>
          </a:bodyPr>
          <a:p>
            <a:pPr marL="290520" indent="-3240">
              <a:lnSpc>
                <a:spcPct val="100000"/>
              </a:lnSpc>
              <a:spcBef>
                <a:spcPts val="113"/>
              </a:spcBef>
              <a:tabLst>
                <a:tab algn="l" pos="0"/>
                <a:tab algn="l" pos="1031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3240">
              <a:lnSpc>
                <a:spcPct val="100000"/>
              </a:lnSpc>
              <a:spcBef>
                <a:spcPts val="113"/>
              </a:spcBef>
              <a:tabLst>
                <a:tab algn="l" pos="0"/>
                <a:tab algn="l" pos="1031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Exchanges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3240">
              <a:lnSpc>
                <a:spcPct val="100000"/>
              </a:lnSpc>
              <a:spcBef>
                <a:spcPts val="113"/>
              </a:spcBef>
              <a:tabLst>
                <a:tab algn="l" pos="0"/>
                <a:tab algn="l" pos="1031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Third-Party Capacity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3240">
              <a:lnSpc>
                <a:spcPct val="100000"/>
              </a:lnSpc>
              <a:spcBef>
                <a:spcPts val="113"/>
              </a:spcBef>
              <a:tabLst>
                <a:tab algn="l" pos="0"/>
                <a:tab algn="l" pos="1031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Leased Gas Storage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3240">
              <a:lnSpc>
                <a:spcPct val="100000"/>
              </a:lnSpc>
              <a:spcBef>
                <a:spcPts val="37"/>
              </a:spcBef>
              <a:tabLst>
                <a:tab algn="l" pos="0"/>
                <a:tab algn="l" pos="1031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3240">
              <a:lnSpc>
                <a:spcPct val="100000"/>
              </a:lnSpc>
              <a:spcBef>
                <a:spcPts val="113"/>
              </a:spcBef>
              <a:tabLst>
                <a:tab algn="l" pos="0"/>
                <a:tab algn="l" pos="1031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Power Plants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3240">
              <a:lnSpc>
                <a:spcPct val="100000"/>
              </a:lnSpc>
              <a:spcBef>
                <a:spcPts val="113"/>
              </a:spcBef>
              <a:tabLst>
                <a:tab algn="l" pos="0"/>
                <a:tab algn="l" pos="1031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Operation (310 MW)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3240">
              <a:lnSpc>
                <a:spcPct val="100000"/>
              </a:lnSpc>
              <a:spcBef>
                <a:spcPts val="113"/>
              </a:spcBef>
              <a:tabLst>
                <a:tab algn="l" pos="0"/>
                <a:tab algn="l" pos="1031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 Development (3100 MW)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3240">
              <a:lnSpc>
                <a:spcPct val="100000"/>
              </a:lnSpc>
              <a:spcBef>
                <a:spcPts val="37"/>
              </a:spcBef>
              <a:tabLst>
                <a:tab algn="l" pos="0"/>
                <a:tab algn="l" pos="1031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3240">
              <a:lnSpc>
                <a:spcPct val="100000"/>
              </a:lnSpc>
              <a:spcBef>
                <a:spcPts val="113"/>
              </a:spcBef>
              <a:tabLst>
                <a:tab algn="l" pos="0"/>
                <a:tab algn="l" pos="1031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Marketing Activity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3240">
              <a:lnSpc>
                <a:spcPct val="100000"/>
              </a:lnSpc>
              <a:spcBef>
                <a:spcPts val="113"/>
              </a:spcBef>
              <a:tabLst>
                <a:tab algn="l" pos="0"/>
                <a:tab algn="l" pos="1031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3240">
              <a:lnSpc>
                <a:spcPct val="100000"/>
              </a:lnSpc>
              <a:spcBef>
                <a:spcPts val="113"/>
              </a:spcBef>
              <a:tabLst>
                <a:tab algn="l" pos="0"/>
                <a:tab algn="l" pos="1031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4" name=""/>
          <p:cNvSpPr/>
          <p:nvPr/>
        </p:nvSpPr>
        <p:spPr>
          <a:xfrm>
            <a:off x="457200" y="4537080"/>
            <a:ext cx="139680" cy="152280"/>
          </a:xfrm>
          <a:custGeom>
            <a:avLst/>
            <a:gdLst/>
            <a:ahLst/>
            <a:rect l="l" t="t" r="r" b="b"/>
            <a:pathLst>
              <a:path w="202" h="189">
                <a:moveTo>
                  <a:pt x="99" y="0"/>
                </a:moveTo>
                <a:lnTo>
                  <a:pt x="122" y="75"/>
                </a:lnTo>
                <a:lnTo>
                  <a:pt x="201" y="73"/>
                </a:lnTo>
                <a:lnTo>
                  <a:pt x="135" y="115"/>
                </a:lnTo>
                <a:lnTo>
                  <a:pt x="163" y="188"/>
                </a:lnTo>
                <a:lnTo>
                  <a:pt x="99" y="138"/>
                </a:lnTo>
                <a:lnTo>
                  <a:pt x="38" y="188"/>
                </a:lnTo>
                <a:lnTo>
                  <a:pt x="66" y="115"/>
                </a:lnTo>
                <a:lnTo>
                  <a:pt x="0" y="73"/>
                </a:lnTo>
                <a:lnTo>
                  <a:pt x="79" y="75"/>
                </a:lnTo>
                <a:lnTo>
                  <a:pt x="99" y="0"/>
                </a:lnTo>
              </a:path>
            </a:pathLst>
          </a:custGeom>
          <a:solidFill>
            <a:srgbClr val="fc0128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55" name=""/>
          <p:cNvGrpSpPr/>
          <p:nvPr/>
        </p:nvGrpSpPr>
        <p:grpSpPr>
          <a:xfrm>
            <a:off x="484200" y="5326200"/>
            <a:ext cx="96840" cy="109440"/>
            <a:chOff x="484200" y="5326200"/>
            <a:chExt cx="96840" cy="109440"/>
          </a:xfrm>
        </p:grpSpPr>
        <p:sp>
          <p:nvSpPr>
            <p:cNvPr id="2456" name=""/>
            <p:cNvSpPr/>
            <p:nvPr/>
          </p:nvSpPr>
          <p:spPr>
            <a:xfrm>
              <a:off x="493560" y="5326200"/>
              <a:ext cx="42840" cy="4752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720" bIns="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7" name=""/>
            <p:cNvSpPr/>
            <p:nvPr/>
          </p:nvSpPr>
          <p:spPr>
            <a:xfrm>
              <a:off x="484200" y="5361120"/>
              <a:ext cx="96840" cy="7452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7720" bIns="27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58" name=""/>
          <p:cNvSpPr/>
          <p:nvPr/>
        </p:nvSpPr>
        <p:spPr>
          <a:xfrm>
            <a:off x="466560" y="4716360"/>
            <a:ext cx="138240" cy="100080"/>
          </a:xfrm>
          <a:prstGeom prst="rect">
            <a:avLst/>
          </a:prstGeom>
          <a:solidFill>
            <a:srgbClr val="91919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9" name=""/>
          <p:cNvSpPr/>
          <p:nvPr/>
        </p:nvSpPr>
        <p:spPr>
          <a:xfrm>
            <a:off x="493560" y="5845320"/>
            <a:ext cx="81000" cy="90360"/>
          </a:xfrm>
          <a:prstGeom prst="ellipse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7640" bIns="17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0" name=""/>
          <p:cNvSpPr/>
          <p:nvPr/>
        </p:nvSpPr>
        <p:spPr>
          <a:xfrm>
            <a:off x="493560" y="5992920"/>
            <a:ext cx="81000" cy="9036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7640" bIns="17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61" name=""/>
          <p:cNvGrpSpPr/>
          <p:nvPr/>
        </p:nvGrpSpPr>
        <p:grpSpPr>
          <a:xfrm>
            <a:off x="488880" y="5481720"/>
            <a:ext cx="96840" cy="109440"/>
            <a:chOff x="488880" y="5481720"/>
            <a:chExt cx="96840" cy="109440"/>
          </a:xfrm>
        </p:grpSpPr>
        <p:sp>
          <p:nvSpPr>
            <p:cNvPr id="2462" name=""/>
            <p:cNvSpPr/>
            <p:nvPr/>
          </p:nvSpPr>
          <p:spPr>
            <a:xfrm>
              <a:off x="498240" y="5481720"/>
              <a:ext cx="42840" cy="475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720" bIns="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3" name=""/>
            <p:cNvSpPr/>
            <p:nvPr/>
          </p:nvSpPr>
          <p:spPr>
            <a:xfrm>
              <a:off x="488880" y="5516640"/>
              <a:ext cx="96840" cy="745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7720" bIns="27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64" name=""/>
          <p:cNvGrpSpPr/>
          <p:nvPr/>
        </p:nvGrpSpPr>
        <p:grpSpPr>
          <a:xfrm>
            <a:off x="461880" y="4995720"/>
            <a:ext cx="136440" cy="100080"/>
            <a:chOff x="461880" y="4995720"/>
            <a:chExt cx="136440" cy="100080"/>
          </a:xfrm>
        </p:grpSpPr>
        <p:sp>
          <p:nvSpPr>
            <p:cNvPr id="2465" name=""/>
            <p:cNvSpPr/>
            <p:nvPr/>
          </p:nvSpPr>
          <p:spPr>
            <a:xfrm>
              <a:off x="461880" y="4995720"/>
              <a:ext cx="136440" cy="10008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6" name=""/>
            <p:cNvSpPr/>
            <p:nvPr/>
          </p:nvSpPr>
          <p:spPr>
            <a:xfrm>
              <a:off x="461880" y="4995720"/>
              <a:ext cx="136440" cy="2520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2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7" name=""/>
            <p:cNvSpPr/>
            <p:nvPr/>
          </p:nvSpPr>
          <p:spPr>
            <a:xfrm>
              <a:off x="461880" y="4995720"/>
              <a:ext cx="136440" cy="10008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8" name=""/>
            <p:cNvSpPr/>
            <p:nvPr/>
          </p:nvSpPr>
          <p:spPr>
            <a:xfrm>
              <a:off x="461880" y="5008320"/>
              <a:ext cx="136440" cy="1260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69" name=""/>
          <p:cNvSpPr/>
          <p:nvPr/>
        </p:nvSpPr>
        <p:spPr>
          <a:xfrm>
            <a:off x="460440" y="4897440"/>
            <a:ext cx="135000" cy="19080"/>
          </a:xfrm>
          <a:prstGeom prst="rect">
            <a:avLst/>
          </a:prstGeom>
          <a:solidFill>
            <a:srgbClr val="ffe80f"/>
          </a:solidFill>
          <a:ln w="93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70" name=""/>
          <p:cNvGrpSpPr/>
          <p:nvPr/>
        </p:nvGrpSpPr>
        <p:grpSpPr>
          <a:xfrm>
            <a:off x="5105520" y="4114800"/>
            <a:ext cx="272880" cy="236160"/>
            <a:chOff x="5105520" y="4114800"/>
            <a:chExt cx="272880" cy="236160"/>
          </a:xfrm>
        </p:grpSpPr>
        <p:sp>
          <p:nvSpPr>
            <p:cNvPr id="2471" name=""/>
            <p:cNvSpPr/>
            <p:nvPr/>
          </p:nvSpPr>
          <p:spPr>
            <a:xfrm>
              <a:off x="5133960" y="4114800"/>
              <a:ext cx="120240" cy="1058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2" name=""/>
            <p:cNvSpPr/>
            <p:nvPr/>
          </p:nvSpPr>
          <p:spPr>
            <a:xfrm>
              <a:off x="5105520" y="4191480"/>
              <a:ext cx="272880" cy="1594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73" name=""/>
          <p:cNvGrpSpPr/>
          <p:nvPr/>
        </p:nvGrpSpPr>
        <p:grpSpPr>
          <a:xfrm>
            <a:off x="717480" y="2735280"/>
            <a:ext cx="273240" cy="236160"/>
            <a:chOff x="717480" y="2735280"/>
            <a:chExt cx="273240" cy="236160"/>
          </a:xfrm>
        </p:grpSpPr>
        <p:sp>
          <p:nvSpPr>
            <p:cNvPr id="2474" name=""/>
            <p:cNvSpPr/>
            <p:nvPr/>
          </p:nvSpPr>
          <p:spPr>
            <a:xfrm>
              <a:off x="746280" y="2735280"/>
              <a:ext cx="120600" cy="1058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5" name=""/>
            <p:cNvSpPr/>
            <p:nvPr/>
          </p:nvSpPr>
          <p:spPr>
            <a:xfrm>
              <a:off x="717480" y="2811960"/>
              <a:ext cx="273240" cy="1594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76" name=""/>
          <p:cNvGrpSpPr/>
          <p:nvPr/>
        </p:nvGrpSpPr>
        <p:grpSpPr>
          <a:xfrm>
            <a:off x="5181480" y="4183200"/>
            <a:ext cx="273240" cy="236160"/>
            <a:chOff x="5181480" y="4183200"/>
            <a:chExt cx="273240" cy="236160"/>
          </a:xfrm>
        </p:grpSpPr>
        <p:sp>
          <p:nvSpPr>
            <p:cNvPr id="2477" name=""/>
            <p:cNvSpPr/>
            <p:nvPr/>
          </p:nvSpPr>
          <p:spPr>
            <a:xfrm>
              <a:off x="5210280" y="4183200"/>
              <a:ext cx="120600" cy="1058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8" name=""/>
            <p:cNvSpPr/>
            <p:nvPr/>
          </p:nvSpPr>
          <p:spPr>
            <a:xfrm>
              <a:off x="5181480" y="4259880"/>
              <a:ext cx="273240" cy="1594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79" name=""/>
          <p:cNvGrpSpPr/>
          <p:nvPr/>
        </p:nvGrpSpPr>
        <p:grpSpPr>
          <a:xfrm>
            <a:off x="5251320" y="4249800"/>
            <a:ext cx="273240" cy="236160"/>
            <a:chOff x="5251320" y="4249800"/>
            <a:chExt cx="273240" cy="236160"/>
          </a:xfrm>
        </p:grpSpPr>
        <p:sp>
          <p:nvSpPr>
            <p:cNvPr id="2480" name=""/>
            <p:cNvSpPr/>
            <p:nvPr/>
          </p:nvSpPr>
          <p:spPr>
            <a:xfrm>
              <a:off x="5280120" y="4249800"/>
              <a:ext cx="120600" cy="1058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1" name=""/>
            <p:cNvSpPr/>
            <p:nvPr/>
          </p:nvSpPr>
          <p:spPr>
            <a:xfrm>
              <a:off x="5251320" y="4326480"/>
              <a:ext cx="273240" cy="1594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2482" name=""/>
          <p:cNvGraphicFramePr/>
          <p:nvPr/>
        </p:nvGraphicFramePr>
        <p:xfrm>
          <a:off x="6477120" y="1219320"/>
          <a:ext cx="3504960" cy="43210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2483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6477120" y="1219320"/>
                    <a:ext cx="3504960" cy="432108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2484" name=""/>
          <p:cNvSpPr/>
          <p:nvPr/>
        </p:nvSpPr>
        <p:spPr>
          <a:xfrm>
            <a:off x="6434280" y="1233360"/>
            <a:ext cx="358128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Income Before Interest and Taxes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in Millions)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5" name=""/>
          <p:cNvSpPr/>
          <p:nvPr/>
        </p:nvSpPr>
        <p:spPr>
          <a:xfrm>
            <a:off x="7315200" y="2562120"/>
            <a:ext cx="568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549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6" name=""/>
          <p:cNvSpPr/>
          <p:nvPr/>
        </p:nvSpPr>
        <p:spPr>
          <a:xfrm>
            <a:off x="8839080" y="1919160"/>
            <a:ext cx="609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87" name=""/>
          <p:cNvGrpSpPr/>
          <p:nvPr/>
        </p:nvGrpSpPr>
        <p:grpSpPr>
          <a:xfrm>
            <a:off x="1152360" y="2801880"/>
            <a:ext cx="227160" cy="160560"/>
            <a:chOff x="1152360" y="2801880"/>
            <a:chExt cx="227160" cy="160560"/>
          </a:xfrm>
        </p:grpSpPr>
        <p:sp>
          <p:nvSpPr>
            <p:cNvPr id="2488" name=""/>
            <p:cNvSpPr/>
            <p:nvPr/>
          </p:nvSpPr>
          <p:spPr>
            <a:xfrm>
              <a:off x="1152360" y="2801880"/>
              <a:ext cx="227160" cy="16056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489" name=""/>
            <p:cNvGrpSpPr/>
            <p:nvPr/>
          </p:nvGrpSpPr>
          <p:grpSpPr>
            <a:xfrm>
              <a:off x="1196280" y="2807640"/>
              <a:ext cx="142920" cy="154800"/>
              <a:chOff x="1196280" y="2807640"/>
              <a:chExt cx="142920" cy="154800"/>
            </a:xfrm>
          </p:grpSpPr>
          <p:sp>
            <p:nvSpPr>
              <p:cNvPr id="2490" name=""/>
              <p:cNvSpPr/>
              <p:nvPr/>
            </p:nvSpPr>
            <p:spPr>
              <a:xfrm>
                <a:off x="1196280" y="2807640"/>
                <a:ext cx="1429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COB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1" name=""/>
              <p:cNvSpPr/>
              <p:nvPr/>
            </p:nvSpPr>
            <p:spPr>
              <a:xfrm>
                <a:off x="1197000" y="2886120"/>
                <a:ext cx="12528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Hub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2492" name=""/>
          <p:cNvGrpSpPr/>
          <p:nvPr/>
        </p:nvGrpSpPr>
        <p:grpSpPr>
          <a:xfrm>
            <a:off x="1673280" y="3889440"/>
            <a:ext cx="229680" cy="240840"/>
            <a:chOff x="1673280" y="3889440"/>
            <a:chExt cx="229680" cy="240840"/>
          </a:xfrm>
        </p:grpSpPr>
        <p:sp>
          <p:nvSpPr>
            <p:cNvPr id="2493" name=""/>
            <p:cNvSpPr/>
            <p:nvPr/>
          </p:nvSpPr>
          <p:spPr>
            <a:xfrm>
              <a:off x="1673280" y="3889440"/>
              <a:ext cx="229680" cy="23832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4" name=""/>
            <p:cNvSpPr/>
            <p:nvPr/>
          </p:nvSpPr>
          <p:spPr>
            <a:xfrm>
              <a:off x="1722600" y="3896640"/>
              <a:ext cx="15372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Palo 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5" name=""/>
            <p:cNvSpPr/>
            <p:nvPr/>
          </p:nvSpPr>
          <p:spPr>
            <a:xfrm>
              <a:off x="1698840" y="3976560"/>
              <a:ext cx="1785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Verde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6" name=""/>
            <p:cNvSpPr/>
            <p:nvPr/>
          </p:nvSpPr>
          <p:spPr>
            <a:xfrm>
              <a:off x="1724040" y="4053960"/>
              <a:ext cx="12528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97" name=""/>
          <p:cNvSpPr/>
          <p:nvPr/>
        </p:nvSpPr>
        <p:spPr>
          <a:xfrm>
            <a:off x="4552920" y="4048200"/>
            <a:ext cx="281160" cy="152280"/>
          </a:xfrm>
          <a:prstGeom prst="rect">
            <a:avLst/>
          </a:prstGeom>
          <a:solidFill>
            <a:srgbClr val="80808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TVA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98" name=""/>
          <p:cNvGrpSpPr/>
          <p:nvPr/>
        </p:nvGrpSpPr>
        <p:grpSpPr>
          <a:xfrm>
            <a:off x="4302000" y="3083040"/>
            <a:ext cx="287280" cy="158760"/>
            <a:chOff x="4302000" y="3083040"/>
            <a:chExt cx="287280" cy="158760"/>
          </a:xfrm>
        </p:grpSpPr>
        <p:sp>
          <p:nvSpPr>
            <p:cNvPr id="2499" name=""/>
            <p:cNvSpPr/>
            <p:nvPr/>
          </p:nvSpPr>
          <p:spPr>
            <a:xfrm>
              <a:off x="4302000" y="3083040"/>
              <a:ext cx="287280" cy="15876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500" name=""/>
            <p:cNvGrpSpPr/>
            <p:nvPr/>
          </p:nvGrpSpPr>
          <p:grpSpPr>
            <a:xfrm>
              <a:off x="4331520" y="3091680"/>
              <a:ext cx="239040" cy="149400"/>
              <a:chOff x="4331520" y="3091680"/>
              <a:chExt cx="239040" cy="149400"/>
            </a:xfrm>
          </p:grpSpPr>
          <p:sp>
            <p:nvSpPr>
              <p:cNvPr id="2501" name=""/>
              <p:cNvSpPr/>
              <p:nvPr/>
            </p:nvSpPr>
            <p:spPr>
              <a:xfrm>
                <a:off x="4331520" y="3091680"/>
                <a:ext cx="23904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Cinergy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2" name=""/>
              <p:cNvSpPr/>
              <p:nvPr/>
            </p:nvSpPr>
            <p:spPr>
              <a:xfrm>
                <a:off x="4385160" y="3164760"/>
                <a:ext cx="12528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Hub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2503" name=""/>
          <p:cNvSpPr/>
          <p:nvPr/>
        </p:nvSpPr>
        <p:spPr>
          <a:xfrm>
            <a:off x="5460840" y="2830680"/>
            <a:ext cx="290520" cy="15696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4" name=""/>
          <p:cNvSpPr/>
          <p:nvPr/>
        </p:nvSpPr>
        <p:spPr>
          <a:xfrm>
            <a:off x="5457960" y="2838600"/>
            <a:ext cx="28404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PJM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505" name=""/>
          <p:cNvGrpSpPr/>
          <p:nvPr/>
        </p:nvGrpSpPr>
        <p:grpSpPr>
          <a:xfrm>
            <a:off x="4052880" y="2765520"/>
            <a:ext cx="290160" cy="165240"/>
            <a:chOff x="4052880" y="2765520"/>
            <a:chExt cx="290160" cy="165240"/>
          </a:xfrm>
        </p:grpSpPr>
        <p:sp>
          <p:nvSpPr>
            <p:cNvPr id="2506" name=""/>
            <p:cNvSpPr/>
            <p:nvPr/>
          </p:nvSpPr>
          <p:spPr>
            <a:xfrm>
              <a:off x="4052880" y="2765520"/>
              <a:ext cx="290160" cy="15876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7" name=""/>
            <p:cNvSpPr/>
            <p:nvPr/>
          </p:nvSpPr>
          <p:spPr>
            <a:xfrm>
              <a:off x="4059360" y="2778480"/>
              <a:ext cx="280440" cy="152280"/>
            </a:xfrm>
            <a:prstGeom prst="rect">
              <a:avLst/>
            </a:pr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ComEd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08" name=""/>
          <p:cNvGrpSpPr/>
          <p:nvPr/>
        </p:nvGrpSpPr>
        <p:grpSpPr>
          <a:xfrm>
            <a:off x="828720" y="1592280"/>
            <a:ext cx="272880" cy="236160"/>
            <a:chOff x="828720" y="1592280"/>
            <a:chExt cx="272880" cy="236160"/>
          </a:xfrm>
        </p:grpSpPr>
        <p:sp>
          <p:nvSpPr>
            <p:cNvPr id="2509" name=""/>
            <p:cNvSpPr/>
            <p:nvPr/>
          </p:nvSpPr>
          <p:spPr>
            <a:xfrm>
              <a:off x="857160" y="1592280"/>
              <a:ext cx="120240" cy="1058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0" name=""/>
            <p:cNvSpPr/>
            <p:nvPr/>
          </p:nvSpPr>
          <p:spPr>
            <a:xfrm>
              <a:off x="828720" y="1668960"/>
              <a:ext cx="272880" cy="1594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11" name=""/>
          <p:cNvGrpSpPr/>
          <p:nvPr/>
        </p:nvGrpSpPr>
        <p:grpSpPr>
          <a:xfrm>
            <a:off x="5327640" y="4316400"/>
            <a:ext cx="273240" cy="236160"/>
            <a:chOff x="5327640" y="4316400"/>
            <a:chExt cx="273240" cy="236160"/>
          </a:xfrm>
        </p:grpSpPr>
        <p:sp>
          <p:nvSpPr>
            <p:cNvPr id="2512" name=""/>
            <p:cNvSpPr/>
            <p:nvPr/>
          </p:nvSpPr>
          <p:spPr>
            <a:xfrm>
              <a:off x="5356440" y="4316400"/>
              <a:ext cx="120600" cy="1058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3" name=""/>
            <p:cNvSpPr/>
            <p:nvPr/>
          </p:nvSpPr>
          <p:spPr>
            <a:xfrm>
              <a:off x="5327640" y="4393080"/>
              <a:ext cx="273240" cy="1594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14" name=""/>
          <p:cNvSpPr/>
          <p:nvPr/>
        </p:nvSpPr>
        <p:spPr>
          <a:xfrm>
            <a:off x="3962520" y="5159880"/>
            <a:ext cx="2209680" cy="24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 Site Bank – 51 Sites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5" name=""/>
          <p:cNvSpPr/>
          <p:nvPr/>
        </p:nvSpPr>
        <p:spPr>
          <a:xfrm>
            <a:off x="7881840" y="4495680"/>
            <a:ext cx="88128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744AABE-F246-4AF7-99C7-98CD13946564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16" name="" descr=""/>
          <p:cNvPicPr/>
          <p:nvPr/>
        </p:nvPicPr>
        <p:blipFill>
          <a:blip r:embed="rId1"/>
          <a:stretch/>
        </p:blipFill>
        <p:spPr>
          <a:xfrm>
            <a:off x="6710400" y="1028880"/>
            <a:ext cx="2967120" cy="5076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</p:pic>
      <p:sp>
        <p:nvSpPr>
          <p:cNvPr id="2517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Americas Business Expansion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2518" name=""/>
          <p:cNvGraphicFramePr/>
          <p:nvPr/>
        </p:nvGraphicFramePr>
        <p:xfrm>
          <a:off x="469800" y="1036800"/>
          <a:ext cx="2967120" cy="50767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251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469800" y="1036800"/>
                    <a:ext cx="2967120" cy="507672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2520" name=""/>
          <p:cNvSpPr/>
          <p:nvPr/>
        </p:nvSpPr>
        <p:spPr>
          <a:xfrm>
            <a:off x="1519200" y="4881600"/>
            <a:ext cx="88128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21" name=""/>
          <p:cNvGraphicFramePr/>
          <p:nvPr/>
        </p:nvGraphicFramePr>
        <p:xfrm>
          <a:off x="3586320" y="1028880"/>
          <a:ext cx="2966760" cy="507672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2522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3586320" y="1028880"/>
                    <a:ext cx="2966760" cy="507672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2523" name=""/>
          <p:cNvSpPr/>
          <p:nvPr/>
        </p:nvSpPr>
        <p:spPr>
          <a:xfrm>
            <a:off x="4648320" y="4876920"/>
            <a:ext cx="880920" cy="304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51%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4" name=""/>
          <p:cNvSpPr/>
          <p:nvPr/>
        </p:nvSpPr>
        <p:spPr>
          <a:xfrm>
            <a:off x="7102440" y="2728800"/>
            <a:ext cx="8809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540.8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5" name=""/>
          <p:cNvSpPr/>
          <p:nvPr/>
        </p:nvSpPr>
        <p:spPr>
          <a:xfrm>
            <a:off x="8427960" y="1865160"/>
            <a:ext cx="8812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718.9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6" name=""/>
          <p:cNvSpPr/>
          <p:nvPr/>
        </p:nvSpPr>
        <p:spPr>
          <a:xfrm>
            <a:off x="7746840" y="4876920"/>
            <a:ext cx="881280" cy="304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33%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7" name=""/>
          <p:cNvSpPr/>
          <p:nvPr/>
        </p:nvSpPr>
        <p:spPr>
          <a:xfrm>
            <a:off x="7010280" y="6219720"/>
            <a:ext cx="136800" cy="13680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8" name=""/>
          <p:cNvSpPr/>
          <p:nvPr/>
        </p:nvSpPr>
        <p:spPr>
          <a:xfrm>
            <a:off x="8267760" y="6232680"/>
            <a:ext cx="136440" cy="13644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9" name=""/>
          <p:cNvSpPr/>
          <p:nvPr/>
        </p:nvSpPr>
        <p:spPr>
          <a:xfrm>
            <a:off x="7175520" y="6143760"/>
            <a:ext cx="8809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0" name=""/>
          <p:cNvSpPr/>
          <p:nvPr/>
        </p:nvSpPr>
        <p:spPr>
          <a:xfrm>
            <a:off x="8415360" y="6143760"/>
            <a:ext cx="8809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Financial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6106604-F27F-4ABD-84D8-EAE2D1FD2A73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31" name=""/>
          <p:cNvGraphicFramePr/>
          <p:nvPr/>
        </p:nvGraphicFramePr>
        <p:xfrm>
          <a:off x="185760" y="1447920"/>
          <a:ext cx="1803240" cy="4952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5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5760" y="1447920"/>
                    <a:ext cx="1803240" cy="4952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533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Highlights</a:t>
            </a:r>
            <a:br>
              <a:rPr sz="24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East Power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534" name="PlaceHolder 2"/>
          <p:cNvSpPr>
            <a:spLocks noGrp="1"/>
          </p:cNvSpPr>
          <p:nvPr>
            <p:ph/>
          </p:nvPr>
        </p:nvSpPr>
        <p:spPr>
          <a:xfrm>
            <a:off x="5943240" y="1371600"/>
            <a:ext cx="426708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1250"/>
              </a:spcBef>
              <a:buSzPct val="115136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Making Markets Across the Entire Price Curve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57160" indent="-285480">
              <a:lnSpc>
                <a:spcPct val="85000"/>
              </a:lnSpc>
              <a:spcBef>
                <a:spcPts val="6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Provider of Liquidity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57160" indent="-285480">
              <a:lnSpc>
                <a:spcPct val="85000"/>
              </a:lnSpc>
              <a:spcBef>
                <a:spcPts val="6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Conducts Majority of Industry’s Long-Term Business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57160" indent="-285480">
              <a:lnSpc>
                <a:spcPct val="85000"/>
              </a:lnSpc>
              <a:spcBef>
                <a:spcPts val="6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[____] MWh contracted through 2005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250"/>
              </a:spcBef>
              <a:buSzPct val="115136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Growth Driven by Enron’s Core Competitive Advantages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250"/>
              </a:spcBef>
              <a:buSzPct val="115136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Compares Favorably with Most Merchant’s Entire U.S. Power Operations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35" name=""/>
          <p:cNvSpPr/>
          <p:nvPr/>
        </p:nvSpPr>
        <p:spPr>
          <a:xfrm>
            <a:off x="1109520" y="1969920"/>
            <a:ext cx="762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6" name=""/>
          <p:cNvSpPr/>
          <p:nvPr/>
        </p:nvSpPr>
        <p:spPr>
          <a:xfrm>
            <a:off x="358920" y="4224240"/>
            <a:ext cx="761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37" name=""/>
          <p:cNvGraphicFramePr/>
          <p:nvPr/>
        </p:nvGraphicFramePr>
        <p:xfrm>
          <a:off x="2103480" y="1447920"/>
          <a:ext cx="1803240" cy="495288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2538" name="" descr="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2103480" y="1447920"/>
                    <a:ext cx="1803240" cy="4952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539" name=""/>
          <p:cNvSpPr/>
          <p:nvPr/>
        </p:nvSpPr>
        <p:spPr>
          <a:xfrm>
            <a:off x="3014640" y="1969920"/>
            <a:ext cx="762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816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0" name=""/>
          <p:cNvSpPr/>
          <p:nvPr/>
        </p:nvSpPr>
        <p:spPr>
          <a:xfrm>
            <a:off x="2243160" y="4610160"/>
            <a:ext cx="762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1" name=""/>
          <p:cNvSpPr/>
          <p:nvPr/>
        </p:nvSpPr>
        <p:spPr>
          <a:xfrm>
            <a:off x="787320" y="5181480"/>
            <a:ext cx="60984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168%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2" name=""/>
          <p:cNvSpPr/>
          <p:nvPr/>
        </p:nvSpPr>
        <p:spPr>
          <a:xfrm>
            <a:off x="2700360" y="5181480"/>
            <a:ext cx="60948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264%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43" name=""/>
          <p:cNvGraphicFramePr/>
          <p:nvPr/>
        </p:nvGraphicFramePr>
        <p:xfrm>
          <a:off x="3987720" y="1447920"/>
          <a:ext cx="1803600" cy="4952880"/>
        </p:xfrm>
        <a:graphic>
          <a:graphicData uri="http://schemas.openxmlformats.org/presentationml/2006/ole">
            <p:oleObj r:id="rId8" spid="">
              <p:embed/>
              <p:pic>
                <p:nvPicPr>
                  <p:cNvPr id="2544" name="" descr=""/>
                  <p:cNvPicPr/>
                  <p:nvPr/>
                </p:nvPicPr>
                <p:blipFill>
                  <a:blip r:embed="rId9"/>
                  <a:stretch/>
                </p:blipFill>
                <p:spPr>
                  <a:xfrm>
                    <a:off x="3987720" y="1447920"/>
                    <a:ext cx="1803600" cy="4952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545" name=""/>
          <p:cNvSpPr/>
          <p:nvPr/>
        </p:nvSpPr>
        <p:spPr>
          <a:xfrm>
            <a:off x="4038480" y="1219320"/>
            <a:ext cx="1752840" cy="5029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6" name=""/>
          <p:cNvSpPr/>
          <p:nvPr/>
        </p:nvSpPr>
        <p:spPr>
          <a:xfrm>
            <a:off x="3962520" y="1206360"/>
            <a:ext cx="190476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Transactions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(Per Day)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7" name=""/>
          <p:cNvSpPr/>
          <p:nvPr/>
        </p:nvSpPr>
        <p:spPr>
          <a:xfrm>
            <a:off x="4145040" y="4178160"/>
            <a:ext cx="761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8" name=""/>
          <p:cNvSpPr/>
          <p:nvPr/>
        </p:nvSpPr>
        <p:spPr>
          <a:xfrm>
            <a:off x="4898880" y="1968480"/>
            <a:ext cx="762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631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549" name=""/>
          <p:cNvGrpSpPr/>
          <p:nvPr/>
        </p:nvGrpSpPr>
        <p:grpSpPr>
          <a:xfrm>
            <a:off x="2133720" y="6323400"/>
            <a:ext cx="3657600" cy="306000"/>
            <a:chOff x="2133720" y="6323400"/>
            <a:chExt cx="3657600" cy="306000"/>
          </a:xfrm>
        </p:grpSpPr>
        <p:sp>
          <p:nvSpPr>
            <p:cNvPr id="2550" name=""/>
            <p:cNvSpPr/>
            <p:nvPr/>
          </p:nvSpPr>
          <p:spPr>
            <a:xfrm>
              <a:off x="3124080" y="6400800"/>
              <a:ext cx="173160" cy="13500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1" name=""/>
            <p:cNvSpPr/>
            <p:nvPr/>
          </p:nvSpPr>
          <p:spPr>
            <a:xfrm>
              <a:off x="3276720" y="6323400"/>
              <a:ext cx="5025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OTC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2" name=""/>
            <p:cNvSpPr/>
            <p:nvPr/>
          </p:nvSpPr>
          <p:spPr>
            <a:xfrm>
              <a:off x="4290120" y="6334560"/>
              <a:ext cx="4939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EOL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3" name=""/>
            <p:cNvSpPr/>
            <p:nvPr/>
          </p:nvSpPr>
          <p:spPr>
            <a:xfrm>
              <a:off x="4114800" y="6400800"/>
              <a:ext cx="173160" cy="135000"/>
            </a:xfrm>
            <a:prstGeom prst="rect">
              <a:avLst/>
            </a:prstGeom>
            <a:solidFill>
              <a:srgbClr val="0091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4" name=""/>
            <p:cNvSpPr/>
            <p:nvPr/>
          </p:nvSpPr>
          <p:spPr>
            <a:xfrm>
              <a:off x="2133720" y="6324480"/>
              <a:ext cx="3657600" cy="3049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55" name=""/>
          <p:cNvSpPr/>
          <p:nvPr/>
        </p:nvSpPr>
        <p:spPr>
          <a:xfrm>
            <a:off x="4597560" y="5181480"/>
            <a:ext cx="60948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153%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6" name=""/>
          <p:cNvSpPr/>
          <p:nvPr/>
        </p:nvSpPr>
        <p:spPr>
          <a:xfrm>
            <a:off x="76320" y="1676520"/>
            <a:ext cx="1904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7" name=""/>
          <p:cNvSpPr/>
          <p:nvPr/>
        </p:nvSpPr>
        <p:spPr>
          <a:xfrm>
            <a:off x="1015920" y="1208160"/>
            <a:ext cx="221004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Volumes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 MWh)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8" name=""/>
          <p:cNvSpPr/>
          <p:nvPr/>
        </p:nvSpPr>
        <p:spPr>
          <a:xfrm>
            <a:off x="228600" y="1219320"/>
            <a:ext cx="3733920" cy="5016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9" name=""/>
          <p:cNvSpPr/>
          <p:nvPr/>
        </p:nvSpPr>
        <p:spPr>
          <a:xfrm>
            <a:off x="2108160" y="1663560"/>
            <a:ext cx="1905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13025E7-DD4C-490A-BA29-914DB88AB010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Regional Transmission Organizations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561" name=""/>
          <p:cNvSpPr/>
          <p:nvPr/>
        </p:nvSpPr>
        <p:spPr>
          <a:xfrm>
            <a:off x="1667520" y="5952240"/>
            <a:ext cx="6824520" cy="36828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Increase in Available Market with Improved RTO’s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2" name=""/>
          <p:cNvSpPr/>
          <p:nvPr/>
        </p:nvSpPr>
        <p:spPr>
          <a:xfrm>
            <a:off x="3048120" y="1023840"/>
            <a:ext cx="3352680" cy="34776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Current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3" name=""/>
          <p:cNvSpPr/>
          <p:nvPr/>
        </p:nvSpPr>
        <p:spPr>
          <a:xfrm>
            <a:off x="333360" y="1492200"/>
            <a:ext cx="3048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 Regions/ISO’s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4" name=""/>
          <p:cNvSpPr/>
          <p:nvPr/>
        </p:nvSpPr>
        <p:spPr>
          <a:xfrm>
            <a:off x="3024360" y="1492200"/>
            <a:ext cx="3376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15+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5" name=""/>
          <p:cNvSpPr/>
          <p:nvPr/>
        </p:nvSpPr>
        <p:spPr>
          <a:xfrm>
            <a:off x="6591240" y="1255680"/>
            <a:ext cx="339084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6" name=""/>
          <p:cNvSpPr/>
          <p:nvPr/>
        </p:nvSpPr>
        <p:spPr>
          <a:xfrm>
            <a:off x="6553080" y="1023840"/>
            <a:ext cx="3354480" cy="34776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Proposed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7" name=""/>
          <p:cNvSpPr/>
          <p:nvPr/>
        </p:nvSpPr>
        <p:spPr>
          <a:xfrm>
            <a:off x="333360" y="2087640"/>
            <a:ext cx="3048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 Transmission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8" name=""/>
          <p:cNvSpPr/>
          <p:nvPr/>
        </p:nvSpPr>
        <p:spPr>
          <a:xfrm>
            <a:off x="3048120" y="1900080"/>
            <a:ext cx="37335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Incumbent Utilities May Discriminate Against IPP’s and Marketer’s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9" name=""/>
          <p:cNvSpPr/>
          <p:nvPr/>
        </p:nvSpPr>
        <p:spPr>
          <a:xfrm>
            <a:off x="6591240" y="1911240"/>
            <a:ext cx="34671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Non-Discriminatory Access for All Market Participants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0" name=""/>
          <p:cNvSpPr/>
          <p:nvPr/>
        </p:nvSpPr>
        <p:spPr>
          <a:xfrm>
            <a:off x="333360" y="3016080"/>
            <a:ext cx="3048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1" name=""/>
          <p:cNvSpPr/>
          <p:nvPr/>
        </p:nvSpPr>
        <p:spPr>
          <a:xfrm>
            <a:off x="3048120" y="2751120"/>
            <a:ext cx="37335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Very Little Coordination of  Transmission Between Regions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2" name=""/>
          <p:cNvSpPr/>
          <p:nvPr/>
        </p:nvSpPr>
        <p:spPr>
          <a:xfrm>
            <a:off x="6591240" y="2722680"/>
            <a:ext cx="354348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System-wide Planning, Outage Coordination and Congestion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3" name=""/>
          <p:cNvSpPr/>
          <p:nvPr/>
        </p:nvSpPr>
        <p:spPr>
          <a:xfrm>
            <a:off x="333360" y="3809880"/>
            <a:ext cx="3048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4" name=""/>
          <p:cNvSpPr/>
          <p:nvPr/>
        </p:nvSpPr>
        <p:spPr>
          <a:xfrm>
            <a:off x="3062160" y="3594240"/>
            <a:ext cx="333864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Inefficiency and Lack of Price Transparency Increases Costs Unnecessarily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5" name=""/>
          <p:cNvSpPr/>
          <p:nvPr/>
        </p:nvSpPr>
        <p:spPr>
          <a:xfrm>
            <a:off x="6605640" y="3581280"/>
            <a:ext cx="34671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Cheapest and Most Effective Products for More 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6" name=""/>
          <p:cNvSpPr/>
          <p:nvPr/>
        </p:nvSpPr>
        <p:spPr>
          <a:xfrm>
            <a:off x="304920" y="4648320"/>
            <a:ext cx="3047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7" name=""/>
          <p:cNvSpPr/>
          <p:nvPr/>
        </p:nvSpPr>
        <p:spPr>
          <a:xfrm>
            <a:off x="3062160" y="4524480"/>
            <a:ext cx="37339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Grid Information Hinders Best Siting Decisions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8" name=""/>
          <p:cNvSpPr/>
          <p:nvPr/>
        </p:nvSpPr>
        <p:spPr>
          <a:xfrm>
            <a:off x="6605640" y="4524480"/>
            <a:ext cx="34671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Optimal Siting &amp; Development Decisions Facilitated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9" name=""/>
          <p:cNvSpPr/>
          <p:nvPr/>
        </p:nvSpPr>
        <p:spPr>
          <a:xfrm>
            <a:off x="318960" y="5181480"/>
            <a:ext cx="28814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Portion of Wholesale Market Open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0" name=""/>
          <p:cNvSpPr/>
          <p:nvPr/>
        </p:nvSpPr>
        <p:spPr>
          <a:xfrm>
            <a:off x="3062160" y="5257800"/>
            <a:ext cx="3262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20%-25%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1" name=""/>
          <p:cNvSpPr/>
          <p:nvPr/>
        </p:nvSpPr>
        <p:spPr>
          <a:xfrm>
            <a:off x="6467400" y="5257800"/>
            <a:ext cx="3376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99%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2" name=""/>
          <p:cNvSpPr/>
          <p:nvPr/>
        </p:nvSpPr>
        <p:spPr>
          <a:xfrm>
            <a:off x="304920" y="1828800"/>
            <a:ext cx="96012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3" name=""/>
          <p:cNvSpPr/>
          <p:nvPr/>
        </p:nvSpPr>
        <p:spPr>
          <a:xfrm>
            <a:off x="304920" y="2728800"/>
            <a:ext cx="96012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4" name=""/>
          <p:cNvSpPr/>
          <p:nvPr/>
        </p:nvSpPr>
        <p:spPr>
          <a:xfrm>
            <a:off x="304920" y="3581280"/>
            <a:ext cx="96012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5" name=""/>
          <p:cNvSpPr/>
          <p:nvPr/>
        </p:nvSpPr>
        <p:spPr>
          <a:xfrm>
            <a:off x="304920" y="4495680"/>
            <a:ext cx="96012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6" name=""/>
          <p:cNvSpPr/>
          <p:nvPr/>
        </p:nvSpPr>
        <p:spPr>
          <a:xfrm>
            <a:off x="304920" y="5181480"/>
            <a:ext cx="96012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7" name=""/>
          <p:cNvSpPr/>
          <p:nvPr/>
        </p:nvSpPr>
        <p:spPr>
          <a:xfrm>
            <a:off x="6477120" y="1523880"/>
            <a:ext cx="0" cy="41148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4D026ED-EC21-4615-877B-C41F1BFCFAC1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88" name=""/>
          <p:cNvGrpSpPr/>
          <p:nvPr/>
        </p:nvGrpSpPr>
        <p:grpSpPr>
          <a:xfrm>
            <a:off x="609480" y="152280"/>
            <a:ext cx="9219240" cy="6400440"/>
            <a:chOff x="609480" y="152280"/>
            <a:chExt cx="9219240" cy="6400440"/>
          </a:xfrm>
        </p:grpSpPr>
        <p:grpSp>
          <p:nvGrpSpPr>
            <p:cNvPr id="2589" name=""/>
            <p:cNvGrpSpPr/>
            <p:nvPr/>
          </p:nvGrpSpPr>
          <p:grpSpPr>
            <a:xfrm>
              <a:off x="4559400" y="932760"/>
              <a:ext cx="1504800" cy="1784160"/>
              <a:chOff x="4559400" y="932760"/>
              <a:chExt cx="1504800" cy="1784160"/>
            </a:xfrm>
          </p:grpSpPr>
          <p:sp>
            <p:nvSpPr>
              <p:cNvPr id="2590" name="4982230.625441.87597.5745"/>
              <p:cNvSpPr/>
              <p:nvPr/>
            </p:nvSpPr>
            <p:spPr>
              <a:xfrm>
                <a:off x="4559400" y="932760"/>
                <a:ext cx="1504800" cy="1784160"/>
              </a:xfrm>
              <a:custGeom>
                <a:avLst/>
                <a:gdLst/>
                <a:ahLst/>
                <a:rect l="l" t="t" r="r" b="b"/>
                <a:pathLst>
                  <a:path w="1552" h="2043">
                    <a:moveTo>
                      <a:pt x="947" y="176"/>
                    </a:moveTo>
                    <a:lnTo>
                      <a:pt x="888" y="181"/>
                    </a:lnTo>
                    <a:lnTo>
                      <a:pt x="910" y="156"/>
                    </a:lnTo>
                    <a:lnTo>
                      <a:pt x="915" y="0"/>
                    </a:lnTo>
                    <a:lnTo>
                      <a:pt x="254" y="1"/>
                    </a:lnTo>
                    <a:lnTo>
                      <a:pt x="0" y="2023"/>
                    </a:lnTo>
                    <a:lnTo>
                      <a:pt x="144" y="2035"/>
                    </a:lnTo>
                    <a:lnTo>
                      <a:pt x="350" y="2039"/>
                    </a:lnTo>
                    <a:lnTo>
                      <a:pt x="856" y="2043"/>
                    </a:lnTo>
                    <a:lnTo>
                      <a:pt x="868" y="1785"/>
                    </a:lnTo>
                    <a:lnTo>
                      <a:pt x="994" y="1183"/>
                    </a:lnTo>
                    <a:lnTo>
                      <a:pt x="1552" y="547"/>
                    </a:lnTo>
                    <a:lnTo>
                      <a:pt x="1349" y="498"/>
                    </a:lnTo>
                    <a:lnTo>
                      <a:pt x="1156" y="556"/>
                    </a:lnTo>
                    <a:lnTo>
                      <a:pt x="1188" y="521"/>
                    </a:lnTo>
                    <a:lnTo>
                      <a:pt x="1185" y="464"/>
                    </a:lnTo>
                    <a:lnTo>
                      <a:pt x="1157" y="430"/>
                    </a:lnTo>
                    <a:lnTo>
                      <a:pt x="1156" y="370"/>
                    </a:lnTo>
                    <a:lnTo>
                      <a:pt x="1101" y="239"/>
                    </a:lnTo>
                    <a:lnTo>
                      <a:pt x="984" y="227"/>
                    </a:lnTo>
                    <a:lnTo>
                      <a:pt x="970" y="284"/>
                    </a:lnTo>
                    <a:lnTo>
                      <a:pt x="962" y="227"/>
                    </a:lnTo>
                    <a:lnTo>
                      <a:pt x="947" y="176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1" name="4983285456.12534.5175"/>
              <p:cNvSpPr/>
              <p:nvPr/>
            </p:nvSpPr>
            <p:spPr>
              <a:xfrm>
                <a:off x="4849200" y="1927800"/>
                <a:ext cx="345600" cy="631440"/>
              </a:xfrm>
              <a:custGeom>
                <a:avLst/>
                <a:gdLst/>
                <a:ahLst/>
                <a:rect l="l" t="t" r="r" b="b"/>
                <a:pathLst>
                  <a:path w="358" h="721">
                    <a:moveTo>
                      <a:pt x="139" y="59"/>
                    </a:moveTo>
                    <a:lnTo>
                      <a:pt x="165" y="63"/>
                    </a:lnTo>
                    <a:lnTo>
                      <a:pt x="184" y="70"/>
                    </a:lnTo>
                    <a:lnTo>
                      <a:pt x="157" y="122"/>
                    </a:lnTo>
                    <a:lnTo>
                      <a:pt x="186" y="226"/>
                    </a:lnTo>
                    <a:lnTo>
                      <a:pt x="217" y="259"/>
                    </a:lnTo>
                    <a:lnTo>
                      <a:pt x="258" y="421"/>
                    </a:lnTo>
                    <a:lnTo>
                      <a:pt x="292" y="498"/>
                    </a:lnTo>
                    <a:lnTo>
                      <a:pt x="333" y="544"/>
                    </a:lnTo>
                    <a:lnTo>
                      <a:pt x="358" y="584"/>
                    </a:lnTo>
                    <a:lnTo>
                      <a:pt x="340" y="678"/>
                    </a:lnTo>
                    <a:lnTo>
                      <a:pt x="310" y="696"/>
                    </a:lnTo>
                    <a:lnTo>
                      <a:pt x="275" y="721"/>
                    </a:lnTo>
                    <a:lnTo>
                      <a:pt x="262" y="669"/>
                    </a:lnTo>
                    <a:lnTo>
                      <a:pt x="290" y="588"/>
                    </a:lnTo>
                    <a:lnTo>
                      <a:pt x="282" y="571"/>
                    </a:lnTo>
                    <a:lnTo>
                      <a:pt x="282" y="498"/>
                    </a:lnTo>
                    <a:lnTo>
                      <a:pt x="260" y="486"/>
                    </a:lnTo>
                    <a:lnTo>
                      <a:pt x="237" y="532"/>
                    </a:lnTo>
                    <a:lnTo>
                      <a:pt x="223" y="528"/>
                    </a:lnTo>
                    <a:lnTo>
                      <a:pt x="172" y="421"/>
                    </a:lnTo>
                    <a:lnTo>
                      <a:pt x="154" y="454"/>
                    </a:lnTo>
                    <a:lnTo>
                      <a:pt x="127" y="449"/>
                    </a:lnTo>
                    <a:lnTo>
                      <a:pt x="127" y="395"/>
                    </a:lnTo>
                    <a:lnTo>
                      <a:pt x="53" y="328"/>
                    </a:lnTo>
                    <a:lnTo>
                      <a:pt x="43" y="288"/>
                    </a:lnTo>
                    <a:lnTo>
                      <a:pt x="64" y="259"/>
                    </a:lnTo>
                    <a:lnTo>
                      <a:pt x="6" y="228"/>
                    </a:lnTo>
                    <a:lnTo>
                      <a:pt x="0" y="207"/>
                    </a:lnTo>
                    <a:lnTo>
                      <a:pt x="20" y="130"/>
                    </a:lnTo>
                    <a:lnTo>
                      <a:pt x="44" y="105"/>
                    </a:lnTo>
                    <a:lnTo>
                      <a:pt x="137" y="122"/>
                    </a:lnTo>
                    <a:lnTo>
                      <a:pt x="139" y="114"/>
                    </a:lnTo>
                    <a:lnTo>
                      <a:pt x="127" y="105"/>
                    </a:lnTo>
                    <a:lnTo>
                      <a:pt x="115" y="40"/>
                    </a:lnTo>
                    <a:lnTo>
                      <a:pt x="78" y="18"/>
                    </a:lnTo>
                    <a:lnTo>
                      <a:pt x="107" y="0"/>
                    </a:lnTo>
                    <a:lnTo>
                      <a:pt x="143" y="27"/>
                    </a:lnTo>
                    <a:lnTo>
                      <a:pt x="139" y="59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592" name="4987188247.5129117.8756"/>
            <p:cNvGrpSpPr/>
            <p:nvPr/>
          </p:nvGrpSpPr>
          <p:grpSpPr>
            <a:xfrm>
              <a:off x="609480" y="152280"/>
              <a:ext cx="2396160" cy="2360880"/>
              <a:chOff x="609480" y="152280"/>
              <a:chExt cx="2396160" cy="2360880"/>
            </a:xfrm>
          </p:grpSpPr>
          <p:sp>
            <p:nvSpPr>
              <p:cNvPr id="2593" name="4985276.25293.87531.12518.255"/>
              <p:cNvSpPr/>
              <p:nvPr/>
            </p:nvSpPr>
            <p:spPr>
              <a:xfrm>
                <a:off x="1551960" y="1767240"/>
                <a:ext cx="370800" cy="569880"/>
              </a:xfrm>
              <a:custGeom>
                <a:avLst/>
                <a:gdLst/>
                <a:ahLst/>
                <a:rect l="l" t="t" r="r" b="b"/>
                <a:pathLst>
                  <a:path w="384" h="651">
                    <a:moveTo>
                      <a:pt x="234" y="195"/>
                    </a:moveTo>
                    <a:lnTo>
                      <a:pt x="273" y="236"/>
                    </a:lnTo>
                    <a:lnTo>
                      <a:pt x="305" y="413"/>
                    </a:lnTo>
                    <a:lnTo>
                      <a:pt x="375" y="503"/>
                    </a:lnTo>
                    <a:lnTo>
                      <a:pt x="384" y="648"/>
                    </a:lnTo>
                    <a:lnTo>
                      <a:pt x="344" y="651"/>
                    </a:lnTo>
                    <a:lnTo>
                      <a:pt x="233" y="535"/>
                    </a:lnTo>
                    <a:lnTo>
                      <a:pt x="212" y="492"/>
                    </a:lnTo>
                    <a:lnTo>
                      <a:pt x="234" y="473"/>
                    </a:lnTo>
                    <a:lnTo>
                      <a:pt x="176" y="450"/>
                    </a:lnTo>
                    <a:lnTo>
                      <a:pt x="164" y="442"/>
                    </a:lnTo>
                    <a:lnTo>
                      <a:pt x="180" y="413"/>
                    </a:lnTo>
                    <a:lnTo>
                      <a:pt x="129" y="340"/>
                    </a:lnTo>
                    <a:lnTo>
                      <a:pt x="102" y="315"/>
                    </a:lnTo>
                    <a:lnTo>
                      <a:pt x="118" y="299"/>
                    </a:lnTo>
                    <a:lnTo>
                      <a:pt x="147" y="307"/>
                    </a:lnTo>
                    <a:lnTo>
                      <a:pt x="156" y="307"/>
                    </a:lnTo>
                    <a:lnTo>
                      <a:pt x="100" y="226"/>
                    </a:lnTo>
                    <a:lnTo>
                      <a:pt x="67" y="214"/>
                    </a:lnTo>
                    <a:lnTo>
                      <a:pt x="71" y="170"/>
                    </a:lnTo>
                    <a:lnTo>
                      <a:pt x="7" y="132"/>
                    </a:lnTo>
                    <a:lnTo>
                      <a:pt x="24" y="96"/>
                    </a:lnTo>
                    <a:lnTo>
                      <a:pt x="43" y="89"/>
                    </a:lnTo>
                    <a:lnTo>
                      <a:pt x="53" y="96"/>
                    </a:lnTo>
                    <a:lnTo>
                      <a:pt x="62" y="100"/>
                    </a:lnTo>
                    <a:lnTo>
                      <a:pt x="78" y="81"/>
                    </a:lnTo>
                    <a:lnTo>
                      <a:pt x="43" y="37"/>
                    </a:lnTo>
                    <a:lnTo>
                      <a:pt x="7" y="38"/>
                    </a:lnTo>
                    <a:lnTo>
                      <a:pt x="0" y="31"/>
                    </a:lnTo>
                    <a:lnTo>
                      <a:pt x="14" y="0"/>
                    </a:lnTo>
                    <a:lnTo>
                      <a:pt x="50" y="13"/>
                    </a:lnTo>
                    <a:lnTo>
                      <a:pt x="234" y="195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4" name="4986188247.5129117.8755"/>
              <p:cNvSpPr/>
              <p:nvPr/>
            </p:nvSpPr>
            <p:spPr>
              <a:xfrm>
                <a:off x="609480" y="152280"/>
                <a:ext cx="2396160" cy="2360880"/>
              </a:xfrm>
              <a:custGeom>
                <a:avLst/>
                <a:gdLst/>
                <a:ahLst/>
                <a:rect l="l" t="t" r="r" b="b"/>
                <a:pathLst>
                  <a:path w="2467" h="2701">
                    <a:moveTo>
                      <a:pt x="88" y="131"/>
                    </a:moveTo>
                    <a:lnTo>
                      <a:pt x="0" y="0"/>
                    </a:lnTo>
                    <a:lnTo>
                      <a:pt x="1900" y="401"/>
                    </a:lnTo>
                    <a:lnTo>
                      <a:pt x="2318" y="489"/>
                    </a:lnTo>
                    <a:lnTo>
                      <a:pt x="2095" y="1538"/>
                    </a:lnTo>
                    <a:lnTo>
                      <a:pt x="2075" y="1556"/>
                    </a:lnTo>
                    <a:lnTo>
                      <a:pt x="2075" y="1576"/>
                    </a:lnTo>
                    <a:lnTo>
                      <a:pt x="2049" y="1617"/>
                    </a:lnTo>
                    <a:lnTo>
                      <a:pt x="2063" y="1626"/>
                    </a:lnTo>
                    <a:lnTo>
                      <a:pt x="2051" y="1643"/>
                    </a:lnTo>
                    <a:lnTo>
                      <a:pt x="2060" y="1662"/>
                    </a:lnTo>
                    <a:lnTo>
                      <a:pt x="2048" y="1683"/>
                    </a:lnTo>
                    <a:lnTo>
                      <a:pt x="2078" y="1682"/>
                    </a:lnTo>
                    <a:lnTo>
                      <a:pt x="2079" y="1709"/>
                    </a:lnTo>
                    <a:lnTo>
                      <a:pt x="2131" y="1763"/>
                    </a:lnTo>
                    <a:lnTo>
                      <a:pt x="2213" y="1886"/>
                    </a:lnTo>
                    <a:lnTo>
                      <a:pt x="2276" y="2050"/>
                    </a:lnTo>
                    <a:lnTo>
                      <a:pt x="2299" y="2132"/>
                    </a:lnTo>
                    <a:lnTo>
                      <a:pt x="2371" y="2204"/>
                    </a:lnTo>
                    <a:lnTo>
                      <a:pt x="2393" y="2313"/>
                    </a:lnTo>
                    <a:lnTo>
                      <a:pt x="2467" y="2456"/>
                    </a:lnTo>
                    <a:lnTo>
                      <a:pt x="2428" y="2662"/>
                    </a:lnTo>
                    <a:lnTo>
                      <a:pt x="2446" y="2701"/>
                    </a:lnTo>
                    <a:lnTo>
                      <a:pt x="2303" y="2677"/>
                    </a:lnTo>
                    <a:lnTo>
                      <a:pt x="2188" y="2653"/>
                    </a:lnTo>
                    <a:lnTo>
                      <a:pt x="1869" y="2575"/>
                    </a:lnTo>
                    <a:lnTo>
                      <a:pt x="1685" y="2525"/>
                    </a:lnTo>
                    <a:lnTo>
                      <a:pt x="1489" y="2473"/>
                    </a:lnTo>
                    <a:lnTo>
                      <a:pt x="1450" y="2434"/>
                    </a:lnTo>
                    <a:lnTo>
                      <a:pt x="1448" y="2405"/>
                    </a:lnTo>
                    <a:lnTo>
                      <a:pt x="1465" y="2390"/>
                    </a:lnTo>
                    <a:lnTo>
                      <a:pt x="1437" y="2363"/>
                    </a:lnTo>
                    <a:lnTo>
                      <a:pt x="1450" y="2294"/>
                    </a:lnTo>
                    <a:lnTo>
                      <a:pt x="1405" y="2302"/>
                    </a:lnTo>
                    <a:lnTo>
                      <a:pt x="1393" y="2294"/>
                    </a:lnTo>
                    <a:lnTo>
                      <a:pt x="1397" y="2226"/>
                    </a:lnTo>
                    <a:lnTo>
                      <a:pt x="1376" y="2217"/>
                    </a:lnTo>
                    <a:lnTo>
                      <a:pt x="1335" y="2219"/>
                    </a:lnTo>
                    <a:lnTo>
                      <a:pt x="1312" y="2169"/>
                    </a:lnTo>
                    <a:lnTo>
                      <a:pt x="1343" y="2109"/>
                    </a:lnTo>
                    <a:lnTo>
                      <a:pt x="1312" y="2085"/>
                    </a:lnTo>
                    <a:lnTo>
                      <a:pt x="1315" y="2074"/>
                    </a:lnTo>
                    <a:lnTo>
                      <a:pt x="1175" y="1999"/>
                    </a:lnTo>
                    <a:lnTo>
                      <a:pt x="1205" y="1983"/>
                    </a:lnTo>
                    <a:lnTo>
                      <a:pt x="1221" y="1936"/>
                    </a:lnTo>
                    <a:lnTo>
                      <a:pt x="1184" y="1916"/>
                    </a:lnTo>
                    <a:lnTo>
                      <a:pt x="1166" y="1914"/>
                    </a:lnTo>
                    <a:lnTo>
                      <a:pt x="1136" y="1889"/>
                    </a:lnTo>
                    <a:lnTo>
                      <a:pt x="1113" y="1893"/>
                    </a:lnTo>
                    <a:lnTo>
                      <a:pt x="1105" y="1835"/>
                    </a:lnTo>
                    <a:lnTo>
                      <a:pt x="1105" y="1818"/>
                    </a:lnTo>
                    <a:lnTo>
                      <a:pt x="1046" y="1767"/>
                    </a:lnTo>
                    <a:lnTo>
                      <a:pt x="1045" y="1745"/>
                    </a:lnTo>
                    <a:lnTo>
                      <a:pt x="1085" y="1745"/>
                    </a:lnTo>
                    <a:lnTo>
                      <a:pt x="1050" y="1720"/>
                    </a:lnTo>
                    <a:lnTo>
                      <a:pt x="1108" y="1720"/>
                    </a:lnTo>
                    <a:lnTo>
                      <a:pt x="1085" y="1710"/>
                    </a:lnTo>
                    <a:lnTo>
                      <a:pt x="1092" y="1673"/>
                    </a:lnTo>
                    <a:lnTo>
                      <a:pt x="1049" y="1686"/>
                    </a:lnTo>
                    <a:lnTo>
                      <a:pt x="1058" y="1553"/>
                    </a:lnTo>
                    <a:lnTo>
                      <a:pt x="1018" y="1557"/>
                    </a:lnTo>
                    <a:lnTo>
                      <a:pt x="1023" y="1527"/>
                    </a:lnTo>
                    <a:lnTo>
                      <a:pt x="964" y="1517"/>
                    </a:lnTo>
                    <a:lnTo>
                      <a:pt x="935" y="1433"/>
                    </a:lnTo>
                    <a:lnTo>
                      <a:pt x="961" y="1365"/>
                    </a:lnTo>
                    <a:lnTo>
                      <a:pt x="932" y="1362"/>
                    </a:lnTo>
                    <a:lnTo>
                      <a:pt x="859" y="1260"/>
                    </a:lnTo>
                    <a:lnTo>
                      <a:pt x="886" y="1220"/>
                    </a:lnTo>
                    <a:lnTo>
                      <a:pt x="846" y="1209"/>
                    </a:lnTo>
                    <a:lnTo>
                      <a:pt x="828" y="1180"/>
                    </a:lnTo>
                    <a:lnTo>
                      <a:pt x="855" y="1135"/>
                    </a:lnTo>
                    <a:lnTo>
                      <a:pt x="882" y="1139"/>
                    </a:lnTo>
                    <a:lnTo>
                      <a:pt x="932" y="923"/>
                    </a:lnTo>
                    <a:lnTo>
                      <a:pt x="730" y="773"/>
                    </a:lnTo>
                    <a:lnTo>
                      <a:pt x="581" y="380"/>
                    </a:lnTo>
                    <a:lnTo>
                      <a:pt x="521" y="332"/>
                    </a:lnTo>
                    <a:lnTo>
                      <a:pt x="536" y="296"/>
                    </a:lnTo>
                    <a:lnTo>
                      <a:pt x="456" y="233"/>
                    </a:lnTo>
                    <a:lnTo>
                      <a:pt x="434" y="145"/>
                    </a:lnTo>
                    <a:lnTo>
                      <a:pt x="319" y="160"/>
                    </a:lnTo>
                    <a:lnTo>
                      <a:pt x="262" y="225"/>
                    </a:lnTo>
                    <a:lnTo>
                      <a:pt x="158" y="243"/>
                    </a:lnTo>
                    <a:lnTo>
                      <a:pt x="103" y="144"/>
                    </a:lnTo>
                    <a:lnTo>
                      <a:pt x="88" y="131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595" name="4988211.375345.375110.567.755"/>
            <p:cNvSpPr/>
            <p:nvPr/>
          </p:nvSpPr>
          <p:spPr>
            <a:xfrm>
              <a:off x="2599200" y="580320"/>
              <a:ext cx="1375920" cy="2022840"/>
            </a:xfrm>
            <a:custGeom>
              <a:avLst/>
              <a:gdLst/>
              <a:ahLst/>
              <a:rect l="l" t="t" r="r" b="b"/>
              <a:pathLst>
                <a:path w="1419" h="2313">
                  <a:moveTo>
                    <a:pt x="1185" y="1318"/>
                  </a:moveTo>
                  <a:lnTo>
                    <a:pt x="987" y="2313"/>
                  </a:lnTo>
                  <a:lnTo>
                    <a:pt x="777" y="2281"/>
                  </a:lnTo>
                  <a:lnTo>
                    <a:pt x="398" y="2212"/>
                  </a:lnTo>
                  <a:lnTo>
                    <a:pt x="380" y="2173"/>
                  </a:lnTo>
                  <a:lnTo>
                    <a:pt x="419" y="1967"/>
                  </a:lnTo>
                  <a:lnTo>
                    <a:pt x="345" y="1824"/>
                  </a:lnTo>
                  <a:lnTo>
                    <a:pt x="323" y="1715"/>
                  </a:lnTo>
                  <a:lnTo>
                    <a:pt x="251" y="1643"/>
                  </a:lnTo>
                  <a:lnTo>
                    <a:pt x="228" y="1561"/>
                  </a:lnTo>
                  <a:lnTo>
                    <a:pt x="165" y="1397"/>
                  </a:lnTo>
                  <a:lnTo>
                    <a:pt x="102" y="1316"/>
                  </a:lnTo>
                  <a:lnTo>
                    <a:pt x="86" y="1275"/>
                  </a:lnTo>
                  <a:lnTo>
                    <a:pt x="34" y="1220"/>
                  </a:lnTo>
                  <a:lnTo>
                    <a:pt x="28" y="1194"/>
                  </a:lnTo>
                  <a:lnTo>
                    <a:pt x="1" y="1197"/>
                  </a:lnTo>
                  <a:lnTo>
                    <a:pt x="14" y="1173"/>
                  </a:lnTo>
                  <a:lnTo>
                    <a:pt x="3" y="1157"/>
                  </a:lnTo>
                  <a:lnTo>
                    <a:pt x="16" y="1138"/>
                  </a:lnTo>
                  <a:lnTo>
                    <a:pt x="0" y="1130"/>
                  </a:lnTo>
                  <a:lnTo>
                    <a:pt x="27" y="1088"/>
                  </a:lnTo>
                  <a:lnTo>
                    <a:pt x="26" y="1068"/>
                  </a:lnTo>
                  <a:lnTo>
                    <a:pt x="47" y="1053"/>
                  </a:lnTo>
                  <a:lnTo>
                    <a:pt x="269" y="0"/>
                  </a:lnTo>
                  <a:lnTo>
                    <a:pt x="1419" y="241"/>
                  </a:lnTo>
                  <a:lnTo>
                    <a:pt x="1227" y="1139"/>
                  </a:lnTo>
                  <a:lnTo>
                    <a:pt x="1185" y="1318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6" name="4989222.875391104.375635"/>
            <p:cNvSpPr/>
            <p:nvPr/>
          </p:nvSpPr>
          <p:spPr>
            <a:xfrm>
              <a:off x="3525480" y="790920"/>
              <a:ext cx="1281960" cy="1910520"/>
            </a:xfrm>
            <a:custGeom>
              <a:avLst/>
              <a:gdLst/>
              <a:ahLst/>
              <a:rect l="l" t="t" r="r" b="b"/>
              <a:pathLst>
                <a:path w="1318" h="2184">
                  <a:moveTo>
                    <a:pt x="1064" y="2184"/>
                  </a:moveTo>
                  <a:lnTo>
                    <a:pt x="805" y="2164"/>
                  </a:lnTo>
                  <a:lnTo>
                    <a:pt x="201" y="2099"/>
                  </a:lnTo>
                  <a:lnTo>
                    <a:pt x="0" y="2072"/>
                  </a:lnTo>
                  <a:lnTo>
                    <a:pt x="461" y="0"/>
                  </a:lnTo>
                  <a:lnTo>
                    <a:pt x="1318" y="161"/>
                  </a:lnTo>
                  <a:lnTo>
                    <a:pt x="1064" y="2184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597" name="4992256.875481.875128.51316"/>
            <p:cNvGrpSpPr/>
            <p:nvPr/>
          </p:nvGrpSpPr>
          <p:grpSpPr>
            <a:xfrm>
              <a:off x="5373360" y="1411920"/>
              <a:ext cx="2662560" cy="2354400"/>
              <a:chOff x="5373360" y="1411920"/>
              <a:chExt cx="2662560" cy="2354400"/>
            </a:xfrm>
          </p:grpSpPr>
          <p:sp>
            <p:nvSpPr>
              <p:cNvPr id="2598" name="4990285.125548.1253.257.255"/>
              <p:cNvSpPr/>
              <p:nvPr/>
            </p:nvSpPr>
            <p:spPr>
              <a:xfrm>
                <a:off x="6720120" y="1929600"/>
                <a:ext cx="146880" cy="59040"/>
              </a:xfrm>
              <a:custGeom>
                <a:avLst/>
                <a:gdLst/>
                <a:ahLst/>
                <a:rect l="l" t="t" r="r" b="b"/>
                <a:pathLst>
                  <a:path w="152" h="67">
                    <a:moveTo>
                      <a:pt x="152" y="50"/>
                    </a:moveTo>
                    <a:lnTo>
                      <a:pt x="124" y="67"/>
                    </a:lnTo>
                    <a:lnTo>
                      <a:pt x="34" y="49"/>
                    </a:lnTo>
                    <a:lnTo>
                      <a:pt x="11" y="50"/>
                    </a:lnTo>
                    <a:lnTo>
                      <a:pt x="0" y="31"/>
                    </a:lnTo>
                    <a:lnTo>
                      <a:pt x="41" y="0"/>
                    </a:lnTo>
                    <a:lnTo>
                      <a:pt x="117" y="0"/>
                    </a:lnTo>
                    <a:lnTo>
                      <a:pt x="152" y="5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9" name="4991256.875481.875128.51315"/>
              <p:cNvSpPr/>
              <p:nvPr/>
            </p:nvSpPr>
            <p:spPr>
              <a:xfrm>
                <a:off x="5373360" y="1411920"/>
                <a:ext cx="2662560" cy="2354400"/>
              </a:xfrm>
              <a:custGeom>
                <a:avLst/>
                <a:gdLst/>
                <a:ahLst/>
                <a:rect l="l" t="t" r="r" b="b"/>
                <a:pathLst>
                  <a:path w="2743" h="2690">
                    <a:moveTo>
                      <a:pt x="1284" y="367"/>
                    </a:moveTo>
                    <a:lnTo>
                      <a:pt x="1289" y="414"/>
                    </a:lnTo>
                    <a:lnTo>
                      <a:pt x="1351" y="577"/>
                    </a:lnTo>
                    <a:lnTo>
                      <a:pt x="1350" y="612"/>
                    </a:lnTo>
                    <a:lnTo>
                      <a:pt x="1368" y="657"/>
                    </a:lnTo>
                    <a:lnTo>
                      <a:pt x="1428" y="700"/>
                    </a:lnTo>
                    <a:lnTo>
                      <a:pt x="1484" y="744"/>
                    </a:lnTo>
                    <a:lnTo>
                      <a:pt x="1429" y="787"/>
                    </a:lnTo>
                    <a:lnTo>
                      <a:pt x="1430" y="798"/>
                    </a:lnTo>
                    <a:lnTo>
                      <a:pt x="1434" y="798"/>
                    </a:lnTo>
                    <a:lnTo>
                      <a:pt x="1504" y="776"/>
                    </a:lnTo>
                    <a:lnTo>
                      <a:pt x="1598" y="822"/>
                    </a:lnTo>
                    <a:lnTo>
                      <a:pt x="1633" y="868"/>
                    </a:lnTo>
                    <a:lnTo>
                      <a:pt x="1625" y="900"/>
                    </a:lnTo>
                    <a:lnTo>
                      <a:pt x="1616" y="933"/>
                    </a:lnTo>
                    <a:lnTo>
                      <a:pt x="1648" y="897"/>
                    </a:lnTo>
                    <a:lnTo>
                      <a:pt x="1728" y="889"/>
                    </a:lnTo>
                    <a:lnTo>
                      <a:pt x="1735" y="831"/>
                    </a:lnTo>
                    <a:lnTo>
                      <a:pt x="1763" y="808"/>
                    </a:lnTo>
                    <a:lnTo>
                      <a:pt x="1992" y="1698"/>
                    </a:lnTo>
                    <a:lnTo>
                      <a:pt x="2123" y="1849"/>
                    </a:lnTo>
                    <a:lnTo>
                      <a:pt x="2189" y="1891"/>
                    </a:lnTo>
                    <a:lnTo>
                      <a:pt x="2239" y="1870"/>
                    </a:lnTo>
                    <a:lnTo>
                      <a:pt x="2387" y="1913"/>
                    </a:lnTo>
                    <a:lnTo>
                      <a:pt x="2450" y="1915"/>
                    </a:lnTo>
                    <a:lnTo>
                      <a:pt x="2530" y="1946"/>
                    </a:lnTo>
                    <a:lnTo>
                      <a:pt x="2696" y="1851"/>
                    </a:lnTo>
                    <a:lnTo>
                      <a:pt x="2714" y="1867"/>
                    </a:lnTo>
                    <a:lnTo>
                      <a:pt x="2743" y="1930"/>
                    </a:lnTo>
                    <a:lnTo>
                      <a:pt x="2733" y="1941"/>
                    </a:lnTo>
                    <a:lnTo>
                      <a:pt x="2684" y="1982"/>
                    </a:lnTo>
                    <a:lnTo>
                      <a:pt x="2643" y="2039"/>
                    </a:lnTo>
                    <a:lnTo>
                      <a:pt x="2637" y="2051"/>
                    </a:lnTo>
                    <a:lnTo>
                      <a:pt x="2525" y="2153"/>
                    </a:lnTo>
                    <a:lnTo>
                      <a:pt x="2490" y="2153"/>
                    </a:lnTo>
                    <a:lnTo>
                      <a:pt x="2474" y="2161"/>
                    </a:lnTo>
                    <a:lnTo>
                      <a:pt x="2491" y="2184"/>
                    </a:lnTo>
                    <a:lnTo>
                      <a:pt x="2491" y="2209"/>
                    </a:lnTo>
                    <a:lnTo>
                      <a:pt x="2410" y="2203"/>
                    </a:lnTo>
                    <a:lnTo>
                      <a:pt x="2278" y="2252"/>
                    </a:lnTo>
                    <a:lnTo>
                      <a:pt x="2188" y="2332"/>
                    </a:lnTo>
                    <a:lnTo>
                      <a:pt x="2170" y="2383"/>
                    </a:lnTo>
                    <a:lnTo>
                      <a:pt x="2196" y="2400"/>
                    </a:lnTo>
                    <a:lnTo>
                      <a:pt x="2250" y="2383"/>
                    </a:lnTo>
                    <a:lnTo>
                      <a:pt x="2250" y="2401"/>
                    </a:lnTo>
                    <a:lnTo>
                      <a:pt x="2281" y="2432"/>
                    </a:lnTo>
                    <a:lnTo>
                      <a:pt x="2248" y="2432"/>
                    </a:lnTo>
                    <a:lnTo>
                      <a:pt x="2153" y="2446"/>
                    </a:lnTo>
                    <a:lnTo>
                      <a:pt x="2066" y="2522"/>
                    </a:lnTo>
                    <a:lnTo>
                      <a:pt x="1998" y="2512"/>
                    </a:lnTo>
                    <a:lnTo>
                      <a:pt x="1926" y="2556"/>
                    </a:lnTo>
                    <a:lnTo>
                      <a:pt x="1904" y="2592"/>
                    </a:lnTo>
                    <a:lnTo>
                      <a:pt x="1800" y="2686"/>
                    </a:lnTo>
                    <a:lnTo>
                      <a:pt x="1715" y="2690"/>
                    </a:lnTo>
                    <a:lnTo>
                      <a:pt x="1712" y="2662"/>
                    </a:lnTo>
                    <a:lnTo>
                      <a:pt x="1723" y="2632"/>
                    </a:lnTo>
                    <a:lnTo>
                      <a:pt x="1747" y="2616"/>
                    </a:lnTo>
                    <a:lnTo>
                      <a:pt x="1758" y="2623"/>
                    </a:lnTo>
                    <a:lnTo>
                      <a:pt x="1793" y="2616"/>
                    </a:lnTo>
                    <a:lnTo>
                      <a:pt x="1794" y="2596"/>
                    </a:lnTo>
                    <a:lnTo>
                      <a:pt x="1771" y="2572"/>
                    </a:lnTo>
                    <a:lnTo>
                      <a:pt x="1773" y="2576"/>
                    </a:lnTo>
                    <a:lnTo>
                      <a:pt x="1781" y="2567"/>
                    </a:lnTo>
                    <a:lnTo>
                      <a:pt x="1786" y="2565"/>
                    </a:lnTo>
                    <a:lnTo>
                      <a:pt x="1792" y="2553"/>
                    </a:lnTo>
                    <a:lnTo>
                      <a:pt x="1785" y="2526"/>
                    </a:lnTo>
                    <a:lnTo>
                      <a:pt x="1790" y="2493"/>
                    </a:lnTo>
                    <a:lnTo>
                      <a:pt x="1777" y="2471"/>
                    </a:lnTo>
                    <a:lnTo>
                      <a:pt x="1786" y="2447"/>
                    </a:lnTo>
                    <a:lnTo>
                      <a:pt x="1831" y="2422"/>
                    </a:lnTo>
                    <a:lnTo>
                      <a:pt x="1851" y="2399"/>
                    </a:lnTo>
                    <a:lnTo>
                      <a:pt x="1844" y="2286"/>
                    </a:lnTo>
                    <a:lnTo>
                      <a:pt x="1832" y="2250"/>
                    </a:lnTo>
                    <a:lnTo>
                      <a:pt x="1857" y="2102"/>
                    </a:lnTo>
                    <a:lnTo>
                      <a:pt x="1808" y="2013"/>
                    </a:lnTo>
                    <a:lnTo>
                      <a:pt x="1822" y="2012"/>
                    </a:lnTo>
                    <a:lnTo>
                      <a:pt x="1886" y="2054"/>
                    </a:lnTo>
                    <a:lnTo>
                      <a:pt x="1907" y="2094"/>
                    </a:lnTo>
                    <a:lnTo>
                      <a:pt x="1953" y="2101"/>
                    </a:lnTo>
                    <a:lnTo>
                      <a:pt x="2012" y="2107"/>
                    </a:lnTo>
                    <a:lnTo>
                      <a:pt x="2031" y="2083"/>
                    </a:lnTo>
                    <a:lnTo>
                      <a:pt x="2021" y="2048"/>
                    </a:lnTo>
                    <a:lnTo>
                      <a:pt x="2051" y="2039"/>
                    </a:lnTo>
                    <a:lnTo>
                      <a:pt x="2056" y="2025"/>
                    </a:lnTo>
                    <a:lnTo>
                      <a:pt x="2016" y="2001"/>
                    </a:lnTo>
                    <a:lnTo>
                      <a:pt x="1998" y="1950"/>
                    </a:lnTo>
                    <a:lnTo>
                      <a:pt x="1941" y="1919"/>
                    </a:lnTo>
                    <a:lnTo>
                      <a:pt x="1910" y="1870"/>
                    </a:lnTo>
                    <a:lnTo>
                      <a:pt x="1792" y="1864"/>
                    </a:lnTo>
                    <a:lnTo>
                      <a:pt x="1612" y="1870"/>
                    </a:lnTo>
                    <a:lnTo>
                      <a:pt x="1479" y="1863"/>
                    </a:lnTo>
                    <a:lnTo>
                      <a:pt x="1434" y="1816"/>
                    </a:lnTo>
                    <a:lnTo>
                      <a:pt x="1424" y="1770"/>
                    </a:lnTo>
                    <a:lnTo>
                      <a:pt x="1390" y="1746"/>
                    </a:lnTo>
                    <a:lnTo>
                      <a:pt x="1387" y="1698"/>
                    </a:lnTo>
                    <a:lnTo>
                      <a:pt x="1351" y="1653"/>
                    </a:lnTo>
                    <a:lnTo>
                      <a:pt x="1335" y="1589"/>
                    </a:lnTo>
                    <a:lnTo>
                      <a:pt x="1328" y="1571"/>
                    </a:lnTo>
                    <a:lnTo>
                      <a:pt x="1272" y="1591"/>
                    </a:lnTo>
                    <a:lnTo>
                      <a:pt x="1229" y="1583"/>
                    </a:lnTo>
                    <a:lnTo>
                      <a:pt x="1151" y="1452"/>
                    </a:lnTo>
                    <a:lnTo>
                      <a:pt x="1082" y="1448"/>
                    </a:lnTo>
                    <a:lnTo>
                      <a:pt x="1078" y="1512"/>
                    </a:lnTo>
                    <a:lnTo>
                      <a:pt x="1035" y="1440"/>
                    </a:lnTo>
                    <a:lnTo>
                      <a:pt x="963" y="1424"/>
                    </a:lnTo>
                    <a:lnTo>
                      <a:pt x="947" y="1437"/>
                    </a:lnTo>
                    <a:lnTo>
                      <a:pt x="956" y="1467"/>
                    </a:lnTo>
                    <a:lnTo>
                      <a:pt x="932" y="1516"/>
                    </a:lnTo>
                    <a:lnTo>
                      <a:pt x="914" y="1497"/>
                    </a:lnTo>
                    <a:lnTo>
                      <a:pt x="882" y="1549"/>
                    </a:lnTo>
                    <a:lnTo>
                      <a:pt x="866" y="1527"/>
                    </a:lnTo>
                    <a:lnTo>
                      <a:pt x="862" y="1536"/>
                    </a:lnTo>
                    <a:lnTo>
                      <a:pt x="837" y="1601"/>
                    </a:lnTo>
                    <a:lnTo>
                      <a:pt x="792" y="1636"/>
                    </a:lnTo>
                    <a:lnTo>
                      <a:pt x="759" y="1651"/>
                    </a:lnTo>
                    <a:lnTo>
                      <a:pt x="722" y="1652"/>
                    </a:lnTo>
                    <a:lnTo>
                      <a:pt x="709" y="1657"/>
                    </a:lnTo>
                    <a:lnTo>
                      <a:pt x="690" y="1645"/>
                    </a:lnTo>
                    <a:lnTo>
                      <a:pt x="681" y="1640"/>
                    </a:lnTo>
                    <a:lnTo>
                      <a:pt x="669" y="1638"/>
                    </a:lnTo>
                    <a:lnTo>
                      <a:pt x="593" y="1640"/>
                    </a:lnTo>
                    <a:lnTo>
                      <a:pt x="577" y="1621"/>
                    </a:lnTo>
                    <a:lnTo>
                      <a:pt x="572" y="1618"/>
                    </a:lnTo>
                    <a:lnTo>
                      <a:pt x="521" y="1652"/>
                    </a:lnTo>
                    <a:lnTo>
                      <a:pt x="505" y="1656"/>
                    </a:lnTo>
                    <a:lnTo>
                      <a:pt x="487" y="1656"/>
                    </a:lnTo>
                    <a:lnTo>
                      <a:pt x="474" y="1645"/>
                    </a:lnTo>
                    <a:lnTo>
                      <a:pt x="464" y="1634"/>
                    </a:lnTo>
                    <a:lnTo>
                      <a:pt x="434" y="1626"/>
                    </a:lnTo>
                    <a:lnTo>
                      <a:pt x="421" y="1606"/>
                    </a:lnTo>
                    <a:lnTo>
                      <a:pt x="409" y="1604"/>
                    </a:lnTo>
                    <a:lnTo>
                      <a:pt x="399" y="1606"/>
                    </a:lnTo>
                    <a:lnTo>
                      <a:pt x="387" y="1626"/>
                    </a:lnTo>
                    <a:lnTo>
                      <a:pt x="376" y="1620"/>
                    </a:lnTo>
                    <a:lnTo>
                      <a:pt x="369" y="1597"/>
                    </a:lnTo>
                    <a:lnTo>
                      <a:pt x="361" y="1591"/>
                    </a:lnTo>
                    <a:lnTo>
                      <a:pt x="357" y="1593"/>
                    </a:lnTo>
                    <a:lnTo>
                      <a:pt x="346" y="1583"/>
                    </a:lnTo>
                    <a:lnTo>
                      <a:pt x="350" y="1571"/>
                    </a:lnTo>
                    <a:lnTo>
                      <a:pt x="344" y="1571"/>
                    </a:lnTo>
                    <a:lnTo>
                      <a:pt x="305" y="1558"/>
                    </a:lnTo>
                    <a:lnTo>
                      <a:pt x="252" y="1559"/>
                    </a:lnTo>
                    <a:lnTo>
                      <a:pt x="237" y="1581"/>
                    </a:lnTo>
                    <a:lnTo>
                      <a:pt x="204" y="1583"/>
                    </a:lnTo>
                    <a:lnTo>
                      <a:pt x="204" y="1571"/>
                    </a:lnTo>
                    <a:lnTo>
                      <a:pt x="197" y="1559"/>
                    </a:lnTo>
                    <a:lnTo>
                      <a:pt x="165" y="1555"/>
                    </a:lnTo>
                    <a:lnTo>
                      <a:pt x="149" y="1559"/>
                    </a:lnTo>
                    <a:lnTo>
                      <a:pt x="142" y="1549"/>
                    </a:lnTo>
                    <a:lnTo>
                      <a:pt x="122" y="1544"/>
                    </a:lnTo>
                    <a:lnTo>
                      <a:pt x="111" y="1549"/>
                    </a:lnTo>
                    <a:lnTo>
                      <a:pt x="82" y="1530"/>
                    </a:lnTo>
                    <a:lnTo>
                      <a:pt x="83" y="1501"/>
                    </a:lnTo>
                    <a:lnTo>
                      <a:pt x="78" y="1473"/>
                    </a:lnTo>
                    <a:lnTo>
                      <a:pt x="74" y="1436"/>
                    </a:lnTo>
                    <a:lnTo>
                      <a:pt x="49" y="1425"/>
                    </a:lnTo>
                    <a:lnTo>
                      <a:pt x="14" y="1433"/>
                    </a:lnTo>
                    <a:lnTo>
                      <a:pt x="0" y="821"/>
                    </a:lnTo>
                    <a:lnTo>
                      <a:pt x="710" y="0"/>
                    </a:lnTo>
                    <a:lnTo>
                      <a:pt x="925" y="98"/>
                    </a:lnTo>
                    <a:lnTo>
                      <a:pt x="996" y="181"/>
                    </a:lnTo>
                    <a:lnTo>
                      <a:pt x="1187" y="235"/>
                    </a:lnTo>
                    <a:lnTo>
                      <a:pt x="1253" y="274"/>
                    </a:lnTo>
                    <a:lnTo>
                      <a:pt x="1284" y="367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600" name="4993312.5673.58.87513.3755"/>
            <p:cNvSpPr/>
            <p:nvPr/>
          </p:nvSpPr>
          <p:spPr>
            <a:xfrm>
              <a:off x="9267120" y="2431440"/>
              <a:ext cx="271080" cy="163080"/>
            </a:xfrm>
            <a:custGeom>
              <a:avLst/>
              <a:gdLst/>
              <a:ahLst/>
              <a:rect l="l" t="t" r="r" b="b"/>
              <a:pathLst>
                <a:path w="280" h="187">
                  <a:moveTo>
                    <a:pt x="110" y="97"/>
                  </a:moveTo>
                  <a:lnTo>
                    <a:pt x="112" y="106"/>
                  </a:lnTo>
                  <a:lnTo>
                    <a:pt x="125" y="99"/>
                  </a:lnTo>
                  <a:lnTo>
                    <a:pt x="139" y="116"/>
                  </a:lnTo>
                  <a:lnTo>
                    <a:pt x="152" y="109"/>
                  </a:lnTo>
                  <a:lnTo>
                    <a:pt x="167" y="122"/>
                  </a:lnTo>
                  <a:lnTo>
                    <a:pt x="164" y="112"/>
                  </a:lnTo>
                  <a:lnTo>
                    <a:pt x="208" y="106"/>
                  </a:lnTo>
                  <a:lnTo>
                    <a:pt x="198" y="102"/>
                  </a:lnTo>
                  <a:lnTo>
                    <a:pt x="208" y="99"/>
                  </a:lnTo>
                  <a:lnTo>
                    <a:pt x="280" y="91"/>
                  </a:lnTo>
                  <a:lnTo>
                    <a:pt x="261" y="112"/>
                  </a:lnTo>
                  <a:lnTo>
                    <a:pt x="239" y="116"/>
                  </a:lnTo>
                  <a:lnTo>
                    <a:pt x="234" y="132"/>
                  </a:lnTo>
                  <a:lnTo>
                    <a:pt x="223" y="129"/>
                  </a:lnTo>
                  <a:lnTo>
                    <a:pt x="231" y="133"/>
                  </a:lnTo>
                  <a:lnTo>
                    <a:pt x="208" y="142"/>
                  </a:lnTo>
                  <a:lnTo>
                    <a:pt x="219" y="155"/>
                  </a:lnTo>
                  <a:lnTo>
                    <a:pt x="223" y="149"/>
                  </a:lnTo>
                  <a:lnTo>
                    <a:pt x="226" y="159"/>
                  </a:lnTo>
                  <a:lnTo>
                    <a:pt x="223" y="169"/>
                  </a:lnTo>
                  <a:lnTo>
                    <a:pt x="208" y="176"/>
                  </a:lnTo>
                  <a:lnTo>
                    <a:pt x="226" y="176"/>
                  </a:lnTo>
                  <a:lnTo>
                    <a:pt x="208" y="183"/>
                  </a:lnTo>
                  <a:lnTo>
                    <a:pt x="186" y="187"/>
                  </a:lnTo>
                  <a:lnTo>
                    <a:pt x="172" y="172"/>
                  </a:lnTo>
                  <a:lnTo>
                    <a:pt x="156" y="176"/>
                  </a:lnTo>
                  <a:lnTo>
                    <a:pt x="178" y="153"/>
                  </a:lnTo>
                  <a:lnTo>
                    <a:pt x="172" y="159"/>
                  </a:lnTo>
                  <a:lnTo>
                    <a:pt x="172" y="149"/>
                  </a:lnTo>
                  <a:lnTo>
                    <a:pt x="152" y="149"/>
                  </a:lnTo>
                  <a:lnTo>
                    <a:pt x="161" y="132"/>
                  </a:lnTo>
                  <a:lnTo>
                    <a:pt x="152" y="142"/>
                  </a:lnTo>
                  <a:lnTo>
                    <a:pt x="141" y="133"/>
                  </a:lnTo>
                  <a:lnTo>
                    <a:pt x="145" y="142"/>
                  </a:lnTo>
                  <a:lnTo>
                    <a:pt x="139" y="153"/>
                  </a:lnTo>
                  <a:lnTo>
                    <a:pt x="149" y="149"/>
                  </a:lnTo>
                  <a:lnTo>
                    <a:pt x="139" y="160"/>
                  </a:lnTo>
                  <a:lnTo>
                    <a:pt x="110" y="149"/>
                  </a:lnTo>
                  <a:lnTo>
                    <a:pt x="90" y="149"/>
                  </a:lnTo>
                  <a:lnTo>
                    <a:pt x="70" y="132"/>
                  </a:lnTo>
                  <a:lnTo>
                    <a:pt x="75" y="125"/>
                  </a:lnTo>
                  <a:lnTo>
                    <a:pt x="75" y="120"/>
                  </a:lnTo>
                  <a:lnTo>
                    <a:pt x="55" y="116"/>
                  </a:lnTo>
                  <a:lnTo>
                    <a:pt x="51" y="122"/>
                  </a:lnTo>
                  <a:lnTo>
                    <a:pt x="35" y="122"/>
                  </a:lnTo>
                  <a:lnTo>
                    <a:pt x="41" y="78"/>
                  </a:lnTo>
                  <a:lnTo>
                    <a:pt x="35" y="85"/>
                  </a:lnTo>
                  <a:lnTo>
                    <a:pt x="23" y="78"/>
                  </a:lnTo>
                  <a:lnTo>
                    <a:pt x="10" y="82"/>
                  </a:lnTo>
                  <a:lnTo>
                    <a:pt x="0" y="75"/>
                  </a:lnTo>
                  <a:lnTo>
                    <a:pt x="30" y="28"/>
                  </a:lnTo>
                  <a:lnTo>
                    <a:pt x="51" y="0"/>
                  </a:lnTo>
                  <a:lnTo>
                    <a:pt x="54" y="34"/>
                  </a:lnTo>
                  <a:lnTo>
                    <a:pt x="38" y="55"/>
                  </a:lnTo>
                  <a:lnTo>
                    <a:pt x="41" y="65"/>
                  </a:lnTo>
                  <a:lnTo>
                    <a:pt x="49" y="65"/>
                  </a:lnTo>
                  <a:lnTo>
                    <a:pt x="43" y="61"/>
                  </a:lnTo>
                  <a:lnTo>
                    <a:pt x="62" y="71"/>
                  </a:lnTo>
                  <a:lnTo>
                    <a:pt x="62" y="82"/>
                  </a:lnTo>
                  <a:lnTo>
                    <a:pt x="66" y="89"/>
                  </a:lnTo>
                  <a:lnTo>
                    <a:pt x="55" y="106"/>
                  </a:lnTo>
                  <a:lnTo>
                    <a:pt x="70" y="99"/>
                  </a:lnTo>
                  <a:lnTo>
                    <a:pt x="70" y="112"/>
                  </a:lnTo>
                  <a:lnTo>
                    <a:pt x="79" y="112"/>
                  </a:lnTo>
                  <a:lnTo>
                    <a:pt x="78" y="97"/>
                  </a:lnTo>
                  <a:lnTo>
                    <a:pt x="82" y="89"/>
                  </a:lnTo>
                  <a:lnTo>
                    <a:pt x="90" y="97"/>
                  </a:lnTo>
                  <a:lnTo>
                    <a:pt x="90" y="89"/>
                  </a:lnTo>
                  <a:lnTo>
                    <a:pt x="110" y="97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601" name="4999309668.2536.62532.8756"/>
            <p:cNvGrpSpPr/>
            <p:nvPr/>
          </p:nvGrpSpPr>
          <p:grpSpPr>
            <a:xfrm>
              <a:off x="9161640" y="2368080"/>
              <a:ext cx="667080" cy="667440"/>
              <a:chOff x="9161640" y="2368080"/>
              <a:chExt cx="667080" cy="667440"/>
            </a:xfrm>
          </p:grpSpPr>
          <p:sp>
            <p:nvSpPr>
              <p:cNvPr id="2602" name="4997320.375668.2525.2527.6255"/>
              <p:cNvSpPr/>
              <p:nvPr/>
            </p:nvSpPr>
            <p:spPr>
              <a:xfrm>
                <a:off x="9161640" y="2575080"/>
                <a:ext cx="560880" cy="460440"/>
              </a:xfrm>
              <a:custGeom>
                <a:avLst/>
                <a:gdLst/>
                <a:ahLst/>
                <a:rect l="l" t="t" r="r" b="b"/>
                <a:pathLst>
                  <a:path w="579" h="526">
                    <a:moveTo>
                      <a:pt x="160" y="103"/>
                    </a:moveTo>
                    <a:lnTo>
                      <a:pt x="145" y="133"/>
                    </a:lnTo>
                    <a:lnTo>
                      <a:pt x="161" y="161"/>
                    </a:lnTo>
                    <a:lnTo>
                      <a:pt x="191" y="146"/>
                    </a:lnTo>
                    <a:lnTo>
                      <a:pt x="228" y="153"/>
                    </a:lnTo>
                    <a:lnTo>
                      <a:pt x="273" y="133"/>
                    </a:lnTo>
                    <a:lnTo>
                      <a:pt x="297" y="136"/>
                    </a:lnTo>
                    <a:lnTo>
                      <a:pt x="235" y="181"/>
                    </a:lnTo>
                    <a:lnTo>
                      <a:pt x="160" y="192"/>
                    </a:lnTo>
                    <a:lnTo>
                      <a:pt x="68" y="302"/>
                    </a:lnTo>
                    <a:lnTo>
                      <a:pt x="7" y="345"/>
                    </a:lnTo>
                    <a:lnTo>
                      <a:pt x="0" y="380"/>
                    </a:lnTo>
                    <a:lnTo>
                      <a:pt x="27" y="360"/>
                    </a:lnTo>
                    <a:lnTo>
                      <a:pt x="7" y="400"/>
                    </a:lnTo>
                    <a:lnTo>
                      <a:pt x="29" y="461"/>
                    </a:lnTo>
                    <a:lnTo>
                      <a:pt x="105" y="526"/>
                    </a:lnTo>
                    <a:lnTo>
                      <a:pt x="138" y="514"/>
                    </a:lnTo>
                    <a:lnTo>
                      <a:pt x="140" y="498"/>
                    </a:lnTo>
                    <a:lnTo>
                      <a:pt x="171" y="475"/>
                    </a:lnTo>
                    <a:lnTo>
                      <a:pt x="234" y="371"/>
                    </a:lnTo>
                    <a:lnTo>
                      <a:pt x="244" y="309"/>
                    </a:lnTo>
                    <a:lnTo>
                      <a:pt x="303" y="289"/>
                    </a:lnTo>
                    <a:lnTo>
                      <a:pt x="314" y="256"/>
                    </a:lnTo>
                    <a:lnTo>
                      <a:pt x="325" y="255"/>
                    </a:lnTo>
                    <a:lnTo>
                      <a:pt x="434" y="183"/>
                    </a:lnTo>
                    <a:lnTo>
                      <a:pt x="553" y="79"/>
                    </a:lnTo>
                    <a:lnTo>
                      <a:pt x="579" y="63"/>
                    </a:lnTo>
                    <a:lnTo>
                      <a:pt x="543" y="54"/>
                    </a:lnTo>
                    <a:lnTo>
                      <a:pt x="543" y="32"/>
                    </a:lnTo>
                    <a:lnTo>
                      <a:pt x="516" y="16"/>
                    </a:lnTo>
                    <a:lnTo>
                      <a:pt x="470" y="33"/>
                    </a:lnTo>
                    <a:lnTo>
                      <a:pt x="446" y="0"/>
                    </a:lnTo>
                    <a:lnTo>
                      <a:pt x="377" y="56"/>
                    </a:lnTo>
                    <a:lnTo>
                      <a:pt x="266" y="56"/>
                    </a:lnTo>
                    <a:lnTo>
                      <a:pt x="204" y="46"/>
                    </a:lnTo>
                    <a:lnTo>
                      <a:pt x="160" y="103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3" name="4998309692.37512.258.755"/>
              <p:cNvSpPr/>
              <p:nvPr/>
            </p:nvSpPr>
            <p:spPr>
              <a:xfrm>
                <a:off x="9651240" y="2368080"/>
                <a:ext cx="177480" cy="223200"/>
              </a:xfrm>
              <a:custGeom>
                <a:avLst/>
                <a:gdLst/>
                <a:ahLst/>
                <a:rect l="l" t="t" r="r" b="b"/>
                <a:pathLst>
                  <a:path w="182" h="257">
                    <a:moveTo>
                      <a:pt x="88" y="135"/>
                    </a:moveTo>
                    <a:lnTo>
                      <a:pt x="78" y="42"/>
                    </a:lnTo>
                    <a:lnTo>
                      <a:pt x="41" y="0"/>
                    </a:lnTo>
                    <a:lnTo>
                      <a:pt x="0" y="152"/>
                    </a:lnTo>
                    <a:lnTo>
                      <a:pt x="4" y="238"/>
                    </a:lnTo>
                    <a:lnTo>
                      <a:pt x="16" y="249"/>
                    </a:lnTo>
                    <a:lnTo>
                      <a:pt x="46" y="257"/>
                    </a:lnTo>
                    <a:lnTo>
                      <a:pt x="125" y="229"/>
                    </a:lnTo>
                    <a:lnTo>
                      <a:pt x="182" y="152"/>
                    </a:lnTo>
                    <a:lnTo>
                      <a:pt x="172" y="120"/>
                    </a:lnTo>
                    <a:lnTo>
                      <a:pt x="151" y="117"/>
                    </a:lnTo>
                    <a:lnTo>
                      <a:pt x="133" y="132"/>
                    </a:lnTo>
                    <a:lnTo>
                      <a:pt x="112" y="125"/>
                    </a:lnTo>
                    <a:lnTo>
                      <a:pt x="94" y="144"/>
                    </a:lnTo>
                    <a:lnTo>
                      <a:pt x="88" y="135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604" name="5000309.125642.87526.2535.1255"/>
            <p:cNvSpPr/>
            <p:nvPr/>
          </p:nvSpPr>
          <p:spPr>
            <a:xfrm>
              <a:off x="8645400" y="2369880"/>
              <a:ext cx="714600" cy="480600"/>
            </a:xfrm>
            <a:custGeom>
              <a:avLst/>
              <a:gdLst/>
              <a:ahLst/>
              <a:rect l="l" t="t" r="r" b="b"/>
              <a:pathLst>
                <a:path w="735" h="548">
                  <a:moveTo>
                    <a:pt x="4" y="211"/>
                  </a:moveTo>
                  <a:lnTo>
                    <a:pt x="0" y="235"/>
                  </a:lnTo>
                  <a:lnTo>
                    <a:pt x="11" y="246"/>
                  </a:lnTo>
                  <a:lnTo>
                    <a:pt x="20" y="239"/>
                  </a:lnTo>
                  <a:lnTo>
                    <a:pt x="49" y="216"/>
                  </a:lnTo>
                  <a:lnTo>
                    <a:pt x="69" y="208"/>
                  </a:lnTo>
                  <a:lnTo>
                    <a:pt x="74" y="208"/>
                  </a:lnTo>
                  <a:lnTo>
                    <a:pt x="77" y="196"/>
                  </a:lnTo>
                  <a:lnTo>
                    <a:pt x="86" y="190"/>
                  </a:lnTo>
                  <a:lnTo>
                    <a:pt x="98" y="190"/>
                  </a:lnTo>
                  <a:lnTo>
                    <a:pt x="112" y="191"/>
                  </a:lnTo>
                  <a:lnTo>
                    <a:pt x="168" y="231"/>
                  </a:lnTo>
                  <a:lnTo>
                    <a:pt x="239" y="434"/>
                  </a:lnTo>
                  <a:lnTo>
                    <a:pt x="239" y="441"/>
                  </a:lnTo>
                  <a:lnTo>
                    <a:pt x="246" y="466"/>
                  </a:lnTo>
                  <a:lnTo>
                    <a:pt x="254" y="472"/>
                  </a:lnTo>
                  <a:lnTo>
                    <a:pt x="264" y="472"/>
                  </a:lnTo>
                  <a:lnTo>
                    <a:pt x="288" y="482"/>
                  </a:lnTo>
                  <a:lnTo>
                    <a:pt x="290" y="476"/>
                  </a:lnTo>
                  <a:lnTo>
                    <a:pt x="301" y="476"/>
                  </a:lnTo>
                  <a:lnTo>
                    <a:pt x="303" y="485"/>
                  </a:lnTo>
                  <a:lnTo>
                    <a:pt x="304" y="494"/>
                  </a:lnTo>
                  <a:lnTo>
                    <a:pt x="303" y="498"/>
                  </a:lnTo>
                  <a:lnTo>
                    <a:pt x="313" y="544"/>
                  </a:lnTo>
                  <a:lnTo>
                    <a:pt x="328" y="548"/>
                  </a:lnTo>
                  <a:lnTo>
                    <a:pt x="340" y="547"/>
                  </a:lnTo>
                  <a:lnTo>
                    <a:pt x="344" y="540"/>
                  </a:lnTo>
                  <a:lnTo>
                    <a:pt x="355" y="539"/>
                  </a:lnTo>
                  <a:lnTo>
                    <a:pt x="382" y="521"/>
                  </a:lnTo>
                  <a:lnTo>
                    <a:pt x="453" y="515"/>
                  </a:lnTo>
                  <a:lnTo>
                    <a:pt x="507" y="472"/>
                  </a:lnTo>
                  <a:lnTo>
                    <a:pt x="558" y="458"/>
                  </a:lnTo>
                  <a:lnTo>
                    <a:pt x="652" y="356"/>
                  </a:lnTo>
                  <a:lnTo>
                    <a:pt x="667" y="324"/>
                  </a:lnTo>
                  <a:lnTo>
                    <a:pt x="691" y="341"/>
                  </a:lnTo>
                  <a:lnTo>
                    <a:pt x="735" y="284"/>
                  </a:lnTo>
                  <a:lnTo>
                    <a:pt x="728" y="257"/>
                  </a:lnTo>
                  <a:lnTo>
                    <a:pt x="667" y="249"/>
                  </a:lnTo>
                  <a:lnTo>
                    <a:pt x="607" y="216"/>
                  </a:lnTo>
                  <a:lnTo>
                    <a:pt x="564" y="122"/>
                  </a:lnTo>
                  <a:lnTo>
                    <a:pt x="547" y="129"/>
                  </a:lnTo>
                  <a:lnTo>
                    <a:pt x="532" y="122"/>
                  </a:lnTo>
                  <a:lnTo>
                    <a:pt x="546" y="85"/>
                  </a:lnTo>
                  <a:lnTo>
                    <a:pt x="536" y="10"/>
                  </a:lnTo>
                  <a:lnTo>
                    <a:pt x="501" y="0"/>
                  </a:lnTo>
                  <a:lnTo>
                    <a:pt x="442" y="42"/>
                  </a:lnTo>
                  <a:lnTo>
                    <a:pt x="418" y="20"/>
                  </a:lnTo>
                  <a:lnTo>
                    <a:pt x="386" y="8"/>
                  </a:lnTo>
                  <a:lnTo>
                    <a:pt x="343" y="0"/>
                  </a:lnTo>
                  <a:lnTo>
                    <a:pt x="312" y="39"/>
                  </a:lnTo>
                  <a:lnTo>
                    <a:pt x="222" y="82"/>
                  </a:lnTo>
                  <a:lnTo>
                    <a:pt x="139" y="81"/>
                  </a:lnTo>
                  <a:lnTo>
                    <a:pt x="106" y="122"/>
                  </a:lnTo>
                  <a:lnTo>
                    <a:pt x="73" y="157"/>
                  </a:lnTo>
                  <a:lnTo>
                    <a:pt x="4" y="211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5" name="5039372.375562.37517.528.755"/>
            <p:cNvSpPr/>
            <p:nvPr/>
          </p:nvSpPr>
          <p:spPr>
            <a:xfrm>
              <a:off x="7009560" y="3528000"/>
              <a:ext cx="583920" cy="319320"/>
            </a:xfrm>
            <a:custGeom>
              <a:avLst/>
              <a:gdLst/>
              <a:ahLst/>
              <a:rect l="l" t="t" r="r" b="b"/>
              <a:pathLst>
                <a:path w="600" h="367">
                  <a:moveTo>
                    <a:pt x="399" y="220"/>
                  </a:moveTo>
                  <a:lnTo>
                    <a:pt x="328" y="256"/>
                  </a:lnTo>
                  <a:lnTo>
                    <a:pt x="299" y="273"/>
                  </a:lnTo>
                  <a:lnTo>
                    <a:pt x="285" y="285"/>
                  </a:lnTo>
                  <a:lnTo>
                    <a:pt x="246" y="329"/>
                  </a:lnTo>
                  <a:lnTo>
                    <a:pt x="231" y="337"/>
                  </a:lnTo>
                  <a:lnTo>
                    <a:pt x="223" y="336"/>
                  </a:lnTo>
                  <a:lnTo>
                    <a:pt x="199" y="336"/>
                  </a:lnTo>
                  <a:lnTo>
                    <a:pt x="187" y="338"/>
                  </a:lnTo>
                  <a:lnTo>
                    <a:pt x="146" y="367"/>
                  </a:lnTo>
                  <a:lnTo>
                    <a:pt x="134" y="364"/>
                  </a:lnTo>
                  <a:lnTo>
                    <a:pt x="113" y="354"/>
                  </a:lnTo>
                  <a:lnTo>
                    <a:pt x="106" y="360"/>
                  </a:lnTo>
                  <a:lnTo>
                    <a:pt x="94" y="356"/>
                  </a:lnTo>
                  <a:lnTo>
                    <a:pt x="102" y="346"/>
                  </a:lnTo>
                  <a:lnTo>
                    <a:pt x="95" y="345"/>
                  </a:lnTo>
                  <a:lnTo>
                    <a:pt x="76" y="340"/>
                  </a:lnTo>
                  <a:lnTo>
                    <a:pt x="25" y="326"/>
                  </a:lnTo>
                  <a:lnTo>
                    <a:pt x="19" y="318"/>
                  </a:lnTo>
                  <a:lnTo>
                    <a:pt x="0" y="329"/>
                  </a:lnTo>
                  <a:lnTo>
                    <a:pt x="0" y="317"/>
                  </a:lnTo>
                  <a:lnTo>
                    <a:pt x="1" y="309"/>
                  </a:lnTo>
                  <a:lnTo>
                    <a:pt x="23" y="267"/>
                  </a:lnTo>
                  <a:lnTo>
                    <a:pt x="32" y="256"/>
                  </a:lnTo>
                  <a:lnTo>
                    <a:pt x="119" y="252"/>
                  </a:lnTo>
                  <a:lnTo>
                    <a:pt x="221" y="162"/>
                  </a:lnTo>
                  <a:lnTo>
                    <a:pt x="244" y="122"/>
                  </a:lnTo>
                  <a:lnTo>
                    <a:pt x="315" y="83"/>
                  </a:lnTo>
                  <a:lnTo>
                    <a:pt x="381" y="90"/>
                  </a:lnTo>
                  <a:lnTo>
                    <a:pt x="471" y="11"/>
                  </a:lnTo>
                  <a:lnTo>
                    <a:pt x="567" y="0"/>
                  </a:lnTo>
                  <a:lnTo>
                    <a:pt x="595" y="0"/>
                  </a:lnTo>
                  <a:lnTo>
                    <a:pt x="599" y="7"/>
                  </a:lnTo>
                  <a:lnTo>
                    <a:pt x="600" y="17"/>
                  </a:lnTo>
                  <a:lnTo>
                    <a:pt x="595" y="32"/>
                  </a:lnTo>
                  <a:lnTo>
                    <a:pt x="590" y="39"/>
                  </a:lnTo>
                  <a:lnTo>
                    <a:pt x="577" y="66"/>
                  </a:lnTo>
                  <a:lnTo>
                    <a:pt x="518" y="125"/>
                  </a:lnTo>
                  <a:lnTo>
                    <a:pt x="497" y="142"/>
                  </a:lnTo>
                  <a:lnTo>
                    <a:pt x="463" y="174"/>
                  </a:lnTo>
                  <a:lnTo>
                    <a:pt x="458" y="177"/>
                  </a:lnTo>
                  <a:lnTo>
                    <a:pt x="453" y="172"/>
                  </a:lnTo>
                  <a:lnTo>
                    <a:pt x="447" y="172"/>
                  </a:lnTo>
                  <a:lnTo>
                    <a:pt x="436" y="189"/>
                  </a:lnTo>
                  <a:lnTo>
                    <a:pt x="414" y="212"/>
                  </a:lnTo>
                  <a:lnTo>
                    <a:pt x="399" y="22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6" name="5045395.25617.2512.57.8755"/>
            <p:cNvSpPr/>
            <p:nvPr/>
          </p:nvSpPr>
          <p:spPr>
            <a:xfrm>
              <a:off x="8124120" y="3945240"/>
              <a:ext cx="160200" cy="229680"/>
            </a:xfrm>
            <a:custGeom>
              <a:avLst/>
              <a:gdLst/>
              <a:ahLst/>
              <a:rect l="l" t="t" r="r" b="b"/>
              <a:pathLst>
                <a:path w="165" h="263">
                  <a:moveTo>
                    <a:pt x="165" y="239"/>
                  </a:moveTo>
                  <a:lnTo>
                    <a:pt x="159" y="224"/>
                  </a:lnTo>
                  <a:lnTo>
                    <a:pt x="146" y="199"/>
                  </a:lnTo>
                  <a:lnTo>
                    <a:pt x="134" y="177"/>
                  </a:lnTo>
                  <a:lnTo>
                    <a:pt x="107" y="159"/>
                  </a:lnTo>
                  <a:lnTo>
                    <a:pt x="95" y="152"/>
                  </a:lnTo>
                  <a:lnTo>
                    <a:pt x="90" y="140"/>
                  </a:lnTo>
                  <a:lnTo>
                    <a:pt x="73" y="101"/>
                  </a:lnTo>
                  <a:lnTo>
                    <a:pt x="60" y="87"/>
                  </a:lnTo>
                  <a:lnTo>
                    <a:pt x="47" y="67"/>
                  </a:lnTo>
                  <a:lnTo>
                    <a:pt x="36" y="52"/>
                  </a:lnTo>
                  <a:lnTo>
                    <a:pt x="35" y="42"/>
                  </a:lnTo>
                  <a:lnTo>
                    <a:pt x="36" y="42"/>
                  </a:lnTo>
                  <a:lnTo>
                    <a:pt x="36" y="35"/>
                  </a:lnTo>
                  <a:lnTo>
                    <a:pt x="50" y="1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8" y="13"/>
                  </a:lnTo>
                  <a:lnTo>
                    <a:pt x="7" y="20"/>
                  </a:lnTo>
                  <a:lnTo>
                    <a:pt x="1" y="24"/>
                  </a:lnTo>
                  <a:lnTo>
                    <a:pt x="0" y="26"/>
                  </a:lnTo>
                  <a:lnTo>
                    <a:pt x="67" y="263"/>
                  </a:lnTo>
                  <a:lnTo>
                    <a:pt x="165" y="239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7" name="5052411620.759.1253.55"/>
            <p:cNvSpPr/>
            <p:nvPr/>
          </p:nvSpPr>
          <p:spPr>
            <a:xfrm>
              <a:off x="8195400" y="4233600"/>
              <a:ext cx="70560" cy="168120"/>
            </a:xfrm>
            <a:custGeom>
              <a:avLst/>
              <a:gdLst/>
              <a:ahLst/>
              <a:rect l="l" t="t" r="r" b="b"/>
              <a:pathLst>
                <a:path w="72" h="191">
                  <a:moveTo>
                    <a:pt x="13" y="30"/>
                  </a:moveTo>
                  <a:lnTo>
                    <a:pt x="17" y="33"/>
                  </a:lnTo>
                  <a:lnTo>
                    <a:pt x="18" y="50"/>
                  </a:lnTo>
                  <a:lnTo>
                    <a:pt x="17" y="60"/>
                  </a:lnTo>
                  <a:lnTo>
                    <a:pt x="8" y="72"/>
                  </a:lnTo>
                  <a:lnTo>
                    <a:pt x="2" y="84"/>
                  </a:lnTo>
                  <a:lnTo>
                    <a:pt x="0" y="116"/>
                  </a:lnTo>
                  <a:lnTo>
                    <a:pt x="2" y="141"/>
                  </a:lnTo>
                  <a:lnTo>
                    <a:pt x="2" y="170"/>
                  </a:lnTo>
                  <a:lnTo>
                    <a:pt x="9" y="191"/>
                  </a:lnTo>
                  <a:lnTo>
                    <a:pt x="13" y="162"/>
                  </a:lnTo>
                  <a:lnTo>
                    <a:pt x="20" y="132"/>
                  </a:lnTo>
                  <a:lnTo>
                    <a:pt x="40" y="89"/>
                  </a:lnTo>
                  <a:lnTo>
                    <a:pt x="49" y="76"/>
                  </a:lnTo>
                  <a:lnTo>
                    <a:pt x="55" y="58"/>
                  </a:lnTo>
                  <a:lnTo>
                    <a:pt x="53" y="33"/>
                  </a:lnTo>
                  <a:lnTo>
                    <a:pt x="55" y="26"/>
                  </a:lnTo>
                  <a:lnTo>
                    <a:pt x="69" y="7"/>
                  </a:lnTo>
                  <a:lnTo>
                    <a:pt x="72" y="0"/>
                  </a:lnTo>
                  <a:lnTo>
                    <a:pt x="29" y="18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8" name="5002313.75337.87569.542.8755"/>
            <p:cNvSpPr/>
            <p:nvPr/>
          </p:nvSpPr>
          <p:spPr>
            <a:xfrm>
              <a:off x="2445120" y="2454120"/>
              <a:ext cx="871560" cy="1271880"/>
            </a:xfrm>
            <a:custGeom>
              <a:avLst/>
              <a:gdLst/>
              <a:ahLst/>
              <a:rect l="l" t="t" r="r" b="b"/>
              <a:pathLst>
                <a:path w="898" h="1456">
                  <a:moveTo>
                    <a:pt x="293" y="0"/>
                  </a:moveTo>
                  <a:lnTo>
                    <a:pt x="407" y="27"/>
                  </a:lnTo>
                  <a:lnTo>
                    <a:pt x="376" y="203"/>
                  </a:lnTo>
                  <a:lnTo>
                    <a:pt x="399" y="258"/>
                  </a:lnTo>
                  <a:lnTo>
                    <a:pt x="405" y="286"/>
                  </a:lnTo>
                  <a:lnTo>
                    <a:pt x="399" y="308"/>
                  </a:lnTo>
                  <a:lnTo>
                    <a:pt x="390" y="316"/>
                  </a:lnTo>
                  <a:lnTo>
                    <a:pt x="401" y="325"/>
                  </a:lnTo>
                  <a:lnTo>
                    <a:pt x="411" y="347"/>
                  </a:lnTo>
                  <a:lnTo>
                    <a:pt x="445" y="382"/>
                  </a:lnTo>
                  <a:lnTo>
                    <a:pt x="468" y="431"/>
                  </a:lnTo>
                  <a:lnTo>
                    <a:pt x="474" y="453"/>
                  </a:lnTo>
                  <a:lnTo>
                    <a:pt x="485" y="474"/>
                  </a:lnTo>
                  <a:lnTo>
                    <a:pt x="505" y="476"/>
                  </a:lnTo>
                  <a:lnTo>
                    <a:pt x="508" y="493"/>
                  </a:lnTo>
                  <a:lnTo>
                    <a:pt x="534" y="497"/>
                  </a:lnTo>
                  <a:lnTo>
                    <a:pt x="543" y="507"/>
                  </a:lnTo>
                  <a:lnTo>
                    <a:pt x="513" y="568"/>
                  </a:lnTo>
                  <a:lnTo>
                    <a:pt x="516" y="578"/>
                  </a:lnTo>
                  <a:lnTo>
                    <a:pt x="505" y="591"/>
                  </a:lnTo>
                  <a:lnTo>
                    <a:pt x="503" y="618"/>
                  </a:lnTo>
                  <a:lnTo>
                    <a:pt x="508" y="621"/>
                  </a:lnTo>
                  <a:lnTo>
                    <a:pt x="505" y="638"/>
                  </a:lnTo>
                  <a:lnTo>
                    <a:pt x="483" y="653"/>
                  </a:lnTo>
                  <a:lnTo>
                    <a:pt x="483" y="668"/>
                  </a:lnTo>
                  <a:lnTo>
                    <a:pt x="485" y="680"/>
                  </a:lnTo>
                  <a:lnTo>
                    <a:pt x="476" y="696"/>
                  </a:lnTo>
                  <a:lnTo>
                    <a:pt x="503" y="722"/>
                  </a:lnTo>
                  <a:lnTo>
                    <a:pt x="512" y="722"/>
                  </a:lnTo>
                  <a:lnTo>
                    <a:pt x="550" y="688"/>
                  </a:lnTo>
                  <a:lnTo>
                    <a:pt x="558" y="683"/>
                  </a:lnTo>
                  <a:lnTo>
                    <a:pt x="562" y="688"/>
                  </a:lnTo>
                  <a:lnTo>
                    <a:pt x="569" y="700"/>
                  </a:lnTo>
                  <a:lnTo>
                    <a:pt x="571" y="704"/>
                  </a:lnTo>
                  <a:lnTo>
                    <a:pt x="581" y="712"/>
                  </a:lnTo>
                  <a:lnTo>
                    <a:pt x="579" y="736"/>
                  </a:lnTo>
                  <a:lnTo>
                    <a:pt x="579" y="771"/>
                  </a:lnTo>
                  <a:lnTo>
                    <a:pt x="585" y="798"/>
                  </a:lnTo>
                  <a:lnTo>
                    <a:pt x="599" y="820"/>
                  </a:lnTo>
                  <a:lnTo>
                    <a:pt x="599" y="833"/>
                  </a:lnTo>
                  <a:lnTo>
                    <a:pt x="591" y="845"/>
                  </a:lnTo>
                  <a:lnTo>
                    <a:pt x="607" y="868"/>
                  </a:lnTo>
                  <a:lnTo>
                    <a:pt x="624" y="868"/>
                  </a:lnTo>
                  <a:lnTo>
                    <a:pt x="636" y="891"/>
                  </a:lnTo>
                  <a:lnTo>
                    <a:pt x="641" y="900"/>
                  </a:lnTo>
                  <a:lnTo>
                    <a:pt x="634" y="927"/>
                  </a:lnTo>
                  <a:lnTo>
                    <a:pt x="634" y="935"/>
                  </a:lnTo>
                  <a:lnTo>
                    <a:pt x="646" y="955"/>
                  </a:lnTo>
                  <a:lnTo>
                    <a:pt x="661" y="965"/>
                  </a:lnTo>
                  <a:lnTo>
                    <a:pt x="669" y="950"/>
                  </a:lnTo>
                  <a:lnTo>
                    <a:pt x="679" y="944"/>
                  </a:lnTo>
                  <a:lnTo>
                    <a:pt x="710" y="955"/>
                  </a:lnTo>
                  <a:lnTo>
                    <a:pt x="719" y="955"/>
                  </a:lnTo>
                  <a:lnTo>
                    <a:pt x="738" y="946"/>
                  </a:lnTo>
                  <a:lnTo>
                    <a:pt x="745" y="944"/>
                  </a:lnTo>
                  <a:lnTo>
                    <a:pt x="751" y="950"/>
                  </a:lnTo>
                  <a:lnTo>
                    <a:pt x="783" y="951"/>
                  </a:lnTo>
                  <a:lnTo>
                    <a:pt x="802" y="959"/>
                  </a:lnTo>
                  <a:lnTo>
                    <a:pt x="809" y="957"/>
                  </a:lnTo>
                  <a:lnTo>
                    <a:pt x="848" y="957"/>
                  </a:lnTo>
                  <a:lnTo>
                    <a:pt x="848" y="944"/>
                  </a:lnTo>
                  <a:lnTo>
                    <a:pt x="864" y="928"/>
                  </a:lnTo>
                  <a:lnTo>
                    <a:pt x="880" y="950"/>
                  </a:lnTo>
                  <a:lnTo>
                    <a:pt x="887" y="973"/>
                  </a:lnTo>
                  <a:lnTo>
                    <a:pt x="898" y="985"/>
                  </a:lnTo>
                  <a:lnTo>
                    <a:pt x="898" y="982"/>
                  </a:lnTo>
                  <a:lnTo>
                    <a:pt x="833" y="1456"/>
                  </a:lnTo>
                  <a:lnTo>
                    <a:pt x="832" y="1456"/>
                  </a:lnTo>
                  <a:lnTo>
                    <a:pt x="411" y="1380"/>
                  </a:lnTo>
                  <a:lnTo>
                    <a:pt x="0" y="1294"/>
                  </a:lnTo>
                  <a:lnTo>
                    <a:pt x="77" y="958"/>
                  </a:lnTo>
                  <a:lnTo>
                    <a:pt x="93" y="935"/>
                  </a:lnTo>
                  <a:lnTo>
                    <a:pt x="94" y="910"/>
                  </a:lnTo>
                  <a:lnTo>
                    <a:pt x="100" y="906"/>
                  </a:lnTo>
                  <a:lnTo>
                    <a:pt x="101" y="901"/>
                  </a:lnTo>
                  <a:lnTo>
                    <a:pt x="108" y="893"/>
                  </a:lnTo>
                  <a:lnTo>
                    <a:pt x="96" y="875"/>
                  </a:lnTo>
                  <a:lnTo>
                    <a:pt x="77" y="865"/>
                  </a:lnTo>
                  <a:lnTo>
                    <a:pt x="74" y="859"/>
                  </a:lnTo>
                  <a:lnTo>
                    <a:pt x="78" y="833"/>
                  </a:lnTo>
                  <a:lnTo>
                    <a:pt x="110" y="779"/>
                  </a:lnTo>
                  <a:lnTo>
                    <a:pt x="136" y="770"/>
                  </a:lnTo>
                  <a:lnTo>
                    <a:pt x="152" y="754"/>
                  </a:lnTo>
                  <a:lnTo>
                    <a:pt x="152" y="740"/>
                  </a:lnTo>
                  <a:lnTo>
                    <a:pt x="162" y="732"/>
                  </a:lnTo>
                  <a:lnTo>
                    <a:pt x="226" y="632"/>
                  </a:lnTo>
                  <a:lnTo>
                    <a:pt x="221" y="609"/>
                  </a:lnTo>
                  <a:lnTo>
                    <a:pt x="206" y="594"/>
                  </a:lnTo>
                  <a:lnTo>
                    <a:pt x="195" y="591"/>
                  </a:lnTo>
                  <a:lnTo>
                    <a:pt x="184" y="574"/>
                  </a:lnTo>
                  <a:lnTo>
                    <a:pt x="182" y="554"/>
                  </a:lnTo>
                  <a:lnTo>
                    <a:pt x="180" y="529"/>
                  </a:lnTo>
                  <a:lnTo>
                    <a:pt x="186" y="523"/>
                  </a:lnTo>
                  <a:lnTo>
                    <a:pt x="187" y="512"/>
                  </a:lnTo>
                  <a:lnTo>
                    <a:pt x="180" y="496"/>
                  </a:lnTo>
                  <a:lnTo>
                    <a:pt x="180" y="482"/>
                  </a:lnTo>
                  <a:lnTo>
                    <a:pt x="186" y="470"/>
                  </a:lnTo>
                  <a:lnTo>
                    <a:pt x="293" y="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9" name="5003327.25290.548.2558.1255"/>
            <p:cNvSpPr/>
            <p:nvPr/>
          </p:nvSpPr>
          <p:spPr>
            <a:xfrm>
              <a:off x="1482480" y="2701440"/>
              <a:ext cx="1182600" cy="882360"/>
            </a:xfrm>
            <a:custGeom>
              <a:avLst/>
              <a:gdLst/>
              <a:ahLst/>
              <a:rect l="l" t="t" r="r" b="b"/>
              <a:pathLst>
                <a:path w="1217" h="1012">
                  <a:moveTo>
                    <a:pt x="21" y="763"/>
                  </a:moveTo>
                  <a:lnTo>
                    <a:pt x="12" y="752"/>
                  </a:lnTo>
                  <a:lnTo>
                    <a:pt x="0" y="711"/>
                  </a:lnTo>
                  <a:lnTo>
                    <a:pt x="11" y="696"/>
                  </a:lnTo>
                  <a:lnTo>
                    <a:pt x="11" y="677"/>
                  </a:lnTo>
                  <a:lnTo>
                    <a:pt x="21" y="648"/>
                  </a:lnTo>
                  <a:lnTo>
                    <a:pt x="19" y="586"/>
                  </a:lnTo>
                  <a:lnTo>
                    <a:pt x="21" y="578"/>
                  </a:lnTo>
                  <a:lnTo>
                    <a:pt x="35" y="571"/>
                  </a:lnTo>
                  <a:lnTo>
                    <a:pt x="42" y="559"/>
                  </a:lnTo>
                  <a:lnTo>
                    <a:pt x="47" y="540"/>
                  </a:lnTo>
                  <a:lnTo>
                    <a:pt x="58" y="534"/>
                  </a:lnTo>
                  <a:lnTo>
                    <a:pt x="59" y="501"/>
                  </a:lnTo>
                  <a:lnTo>
                    <a:pt x="67" y="500"/>
                  </a:lnTo>
                  <a:lnTo>
                    <a:pt x="103" y="458"/>
                  </a:lnTo>
                  <a:lnTo>
                    <a:pt x="120" y="421"/>
                  </a:lnTo>
                  <a:lnTo>
                    <a:pt x="152" y="364"/>
                  </a:lnTo>
                  <a:lnTo>
                    <a:pt x="187" y="257"/>
                  </a:lnTo>
                  <a:lnTo>
                    <a:pt x="215" y="213"/>
                  </a:lnTo>
                  <a:lnTo>
                    <a:pt x="235" y="149"/>
                  </a:lnTo>
                  <a:lnTo>
                    <a:pt x="259" y="65"/>
                  </a:lnTo>
                  <a:lnTo>
                    <a:pt x="273" y="37"/>
                  </a:lnTo>
                  <a:lnTo>
                    <a:pt x="277" y="8"/>
                  </a:lnTo>
                  <a:lnTo>
                    <a:pt x="277" y="3"/>
                  </a:lnTo>
                  <a:lnTo>
                    <a:pt x="289" y="0"/>
                  </a:lnTo>
                  <a:lnTo>
                    <a:pt x="305" y="3"/>
                  </a:lnTo>
                  <a:lnTo>
                    <a:pt x="314" y="0"/>
                  </a:lnTo>
                  <a:lnTo>
                    <a:pt x="338" y="8"/>
                  </a:lnTo>
                  <a:lnTo>
                    <a:pt x="356" y="23"/>
                  </a:lnTo>
                  <a:lnTo>
                    <a:pt x="357" y="33"/>
                  </a:lnTo>
                  <a:lnTo>
                    <a:pt x="372" y="33"/>
                  </a:lnTo>
                  <a:lnTo>
                    <a:pt x="400" y="54"/>
                  </a:lnTo>
                  <a:lnTo>
                    <a:pt x="404" y="86"/>
                  </a:lnTo>
                  <a:lnTo>
                    <a:pt x="402" y="96"/>
                  </a:lnTo>
                  <a:lnTo>
                    <a:pt x="400" y="140"/>
                  </a:lnTo>
                  <a:lnTo>
                    <a:pt x="404" y="153"/>
                  </a:lnTo>
                  <a:lnTo>
                    <a:pt x="449" y="178"/>
                  </a:lnTo>
                  <a:lnTo>
                    <a:pt x="490" y="180"/>
                  </a:lnTo>
                  <a:lnTo>
                    <a:pt x="524" y="178"/>
                  </a:lnTo>
                  <a:lnTo>
                    <a:pt x="545" y="180"/>
                  </a:lnTo>
                  <a:lnTo>
                    <a:pt x="600" y="191"/>
                  </a:lnTo>
                  <a:lnTo>
                    <a:pt x="611" y="211"/>
                  </a:lnTo>
                  <a:lnTo>
                    <a:pt x="670" y="204"/>
                  </a:lnTo>
                  <a:lnTo>
                    <a:pt x="696" y="211"/>
                  </a:lnTo>
                  <a:lnTo>
                    <a:pt x="701" y="215"/>
                  </a:lnTo>
                  <a:lnTo>
                    <a:pt x="732" y="221"/>
                  </a:lnTo>
                  <a:lnTo>
                    <a:pt x="745" y="219"/>
                  </a:lnTo>
                  <a:lnTo>
                    <a:pt x="764" y="210"/>
                  </a:lnTo>
                  <a:lnTo>
                    <a:pt x="783" y="210"/>
                  </a:lnTo>
                  <a:lnTo>
                    <a:pt x="802" y="213"/>
                  </a:lnTo>
                  <a:lnTo>
                    <a:pt x="819" y="210"/>
                  </a:lnTo>
                  <a:lnTo>
                    <a:pt x="831" y="210"/>
                  </a:lnTo>
                  <a:lnTo>
                    <a:pt x="838" y="213"/>
                  </a:lnTo>
                  <a:lnTo>
                    <a:pt x="857" y="214"/>
                  </a:lnTo>
                  <a:lnTo>
                    <a:pt x="872" y="221"/>
                  </a:lnTo>
                  <a:lnTo>
                    <a:pt x="883" y="221"/>
                  </a:lnTo>
                  <a:lnTo>
                    <a:pt x="905" y="211"/>
                  </a:lnTo>
                  <a:lnTo>
                    <a:pt x="1173" y="272"/>
                  </a:lnTo>
                  <a:lnTo>
                    <a:pt x="1175" y="292"/>
                  </a:lnTo>
                  <a:lnTo>
                    <a:pt x="1186" y="309"/>
                  </a:lnTo>
                  <a:lnTo>
                    <a:pt x="1197" y="312"/>
                  </a:lnTo>
                  <a:lnTo>
                    <a:pt x="1212" y="327"/>
                  </a:lnTo>
                  <a:lnTo>
                    <a:pt x="1217" y="350"/>
                  </a:lnTo>
                  <a:lnTo>
                    <a:pt x="1153" y="450"/>
                  </a:lnTo>
                  <a:lnTo>
                    <a:pt x="1143" y="458"/>
                  </a:lnTo>
                  <a:lnTo>
                    <a:pt x="1143" y="472"/>
                  </a:lnTo>
                  <a:lnTo>
                    <a:pt x="1127" y="488"/>
                  </a:lnTo>
                  <a:lnTo>
                    <a:pt x="1101" y="497"/>
                  </a:lnTo>
                  <a:lnTo>
                    <a:pt x="1069" y="551"/>
                  </a:lnTo>
                  <a:lnTo>
                    <a:pt x="1065" y="577"/>
                  </a:lnTo>
                  <a:lnTo>
                    <a:pt x="1068" y="583"/>
                  </a:lnTo>
                  <a:lnTo>
                    <a:pt x="1087" y="593"/>
                  </a:lnTo>
                  <a:lnTo>
                    <a:pt x="1099" y="611"/>
                  </a:lnTo>
                  <a:lnTo>
                    <a:pt x="1092" y="619"/>
                  </a:lnTo>
                  <a:lnTo>
                    <a:pt x="1091" y="624"/>
                  </a:lnTo>
                  <a:lnTo>
                    <a:pt x="1085" y="628"/>
                  </a:lnTo>
                  <a:lnTo>
                    <a:pt x="1084" y="653"/>
                  </a:lnTo>
                  <a:lnTo>
                    <a:pt x="1068" y="676"/>
                  </a:lnTo>
                  <a:lnTo>
                    <a:pt x="991" y="1012"/>
                  </a:lnTo>
                  <a:lnTo>
                    <a:pt x="587" y="915"/>
                  </a:lnTo>
                  <a:lnTo>
                    <a:pt x="21" y="763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0" name="5004363.625286.2598.2557.1255"/>
            <p:cNvSpPr/>
            <p:nvPr/>
          </p:nvSpPr>
          <p:spPr>
            <a:xfrm>
              <a:off x="1396800" y="3366360"/>
              <a:ext cx="1162800" cy="1800360"/>
            </a:xfrm>
            <a:custGeom>
              <a:avLst/>
              <a:gdLst/>
              <a:ahLst/>
              <a:rect l="l" t="t" r="r" b="b"/>
              <a:pathLst>
                <a:path w="1197" h="2058">
                  <a:moveTo>
                    <a:pt x="1040" y="2047"/>
                  </a:moveTo>
                  <a:lnTo>
                    <a:pt x="678" y="2012"/>
                  </a:lnTo>
                  <a:lnTo>
                    <a:pt x="677" y="2008"/>
                  </a:lnTo>
                  <a:lnTo>
                    <a:pt x="673" y="1987"/>
                  </a:lnTo>
                  <a:lnTo>
                    <a:pt x="677" y="1979"/>
                  </a:lnTo>
                  <a:lnTo>
                    <a:pt x="678" y="1979"/>
                  </a:lnTo>
                  <a:lnTo>
                    <a:pt x="677" y="1968"/>
                  </a:lnTo>
                  <a:lnTo>
                    <a:pt x="673" y="1968"/>
                  </a:lnTo>
                  <a:lnTo>
                    <a:pt x="665" y="1957"/>
                  </a:lnTo>
                  <a:lnTo>
                    <a:pt x="666" y="1948"/>
                  </a:lnTo>
                  <a:lnTo>
                    <a:pt x="665" y="1893"/>
                  </a:lnTo>
                  <a:lnTo>
                    <a:pt x="633" y="1822"/>
                  </a:lnTo>
                  <a:lnTo>
                    <a:pt x="614" y="1804"/>
                  </a:lnTo>
                  <a:lnTo>
                    <a:pt x="598" y="1776"/>
                  </a:lnTo>
                  <a:lnTo>
                    <a:pt x="564" y="1742"/>
                  </a:lnTo>
                  <a:lnTo>
                    <a:pt x="539" y="1744"/>
                  </a:lnTo>
                  <a:lnTo>
                    <a:pt x="524" y="1730"/>
                  </a:lnTo>
                  <a:lnTo>
                    <a:pt x="535" y="1714"/>
                  </a:lnTo>
                  <a:lnTo>
                    <a:pt x="529" y="1701"/>
                  </a:lnTo>
                  <a:lnTo>
                    <a:pt x="531" y="1691"/>
                  </a:lnTo>
                  <a:lnTo>
                    <a:pt x="516" y="1676"/>
                  </a:lnTo>
                  <a:lnTo>
                    <a:pt x="480" y="1672"/>
                  </a:lnTo>
                  <a:lnTo>
                    <a:pt x="457" y="1660"/>
                  </a:lnTo>
                  <a:lnTo>
                    <a:pt x="430" y="1636"/>
                  </a:lnTo>
                  <a:lnTo>
                    <a:pt x="416" y="1595"/>
                  </a:lnTo>
                  <a:lnTo>
                    <a:pt x="390" y="1578"/>
                  </a:lnTo>
                  <a:lnTo>
                    <a:pt x="364" y="1573"/>
                  </a:lnTo>
                  <a:lnTo>
                    <a:pt x="295" y="1539"/>
                  </a:lnTo>
                  <a:lnTo>
                    <a:pt x="274" y="1539"/>
                  </a:lnTo>
                  <a:lnTo>
                    <a:pt x="244" y="1522"/>
                  </a:lnTo>
                  <a:lnTo>
                    <a:pt x="228" y="1506"/>
                  </a:lnTo>
                  <a:lnTo>
                    <a:pt x="228" y="1490"/>
                  </a:lnTo>
                  <a:lnTo>
                    <a:pt x="235" y="1479"/>
                  </a:lnTo>
                  <a:lnTo>
                    <a:pt x="243" y="1444"/>
                  </a:lnTo>
                  <a:lnTo>
                    <a:pt x="247" y="1424"/>
                  </a:lnTo>
                  <a:lnTo>
                    <a:pt x="250" y="1417"/>
                  </a:lnTo>
                  <a:lnTo>
                    <a:pt x="244" y="1389"/>
                  </a:lnTo>
                  <a:lnTo>
                    <a:pt x="230" y="1380"/>
                  </a:lnTo>
                  <a:lnTo>
                    <a:pt x="228" y="1359"/>
                  </a:lnTo>
                  <a:lnTo>
                    <a:pt x="231" y="1354"/>
                  </a:lnTo>
                  <a:lnTo>
                    <a:pt x="235" y="1354"/>
                  </a:lnTo>
                  <a:lnTo>
                    <a:pt x="235" y="1337"/>
                  </a:lnTo>
                  <a:lnTo>
                    <a:pt x="226" y="1319"/>
                  </a:lnTo>
                  <a:lnTo>
                    <a:pt x="173" y="1241"/>
                  </a:lnTo>
                  <a:lnTo>
                    <a:pt x="169" y="1221"/>
                  </a:lnTo>
                  <a:lnTo>
                    <a:pt x="163" y="1200"/>
                  </a:lnTo>
                  <a:lnTo>
                    <a:pt x="158" y="1185"/>
                  </a:lnTo>
                  <a:lnTo>
                    <a:pt x="125" y="1132"/>
                  </a:lnTo>
                  <a:lnTo>
                    <a:pt x="128" y="1090"/>
                  </a:lnTo>
                  <a:lnTo>
                    <a:pt x="137" y="1076"/>
                  </a:lnTo>
                  <a:lnTo>
                    <a:pt x="146" y="1075"/>
                  </a:lnTo>
                  <a:lnTo>
                    <a:pt x="164" y="1055"/>
                  </a:lnTo>
                  <a:lnTo>
                    <a:pt x="165" y="1024"/>
                  </a:lnTo>
                  <a:lnTo>
                    <a:pt x="156" y="1016"/>
                  </a:lnTo>
                  <a:lnTo>
                    <a:pt x="129" y="1006"/>
                  </a:lnTo>
                  <a:lnTo>
                    <a:pt x="111" y="982"/>
                  </a:lnTo>
                  <a:lnTo>
                    <a:pt x="101" y="962"/>
                  </a:lnTo>
                  <a:lnTo>
                    <a:pt x="102" y="896"/>
                  </a:lnTo>
                  <a:lnTo>
                    <a:pt x="109" y="887"/>
                  </a:lnTo>
                  <a:lnTo>
                    <a:pt x="103" y="873"/>
                  </a:lnTo>
                  <a:lnTo>
                    <a:pt x="111" y="868"/>
                  </a:lnTo>
                  <a:lnTo>
                    <a:pt x="111" y="836"/>
                  </a:lnTo>
                  <a:lnTo>
                    <a:pt x="118" y="834"/>
                  </a:lnTo>
                  <a:lnTo>
                    <a:pt x="125" y="849"/>
                  </a:lnTo>
                  <a:lnTo>
                    <a:pt x="125" y="873"/>
                  </a:lnTo>
                  <a:lnTo>
                    <a:pt x="128" y="877"/>
                  </a:lnTo>
                  <a:lnTo>
                    <a:pt x="149" y="895"/>
                  </a:lnTo>
                  <a:lnTo>
                    <a:pt x="156" y="888"/>
                  </a:lnTo>
                  <a:lnTo>
                    <a:pt x="157" y="873"/>
                  </a:lnTo>
                  <a:lnTo>
                    <a:pt x="146" y="834"/>
                  </a:lnTo>
                  <a:lnTo>
                    <a:pt x="144" y="815"/>
                  </a:lnTo>
                  <a:lnTo>
                    <a:pt x="146" y="787"/>
                  </a:lnTo>
                  <a:lnTo>
                    <a:pt x="140" y="786"/>
                  </a:lnTo>
                  <a:lnTo>
                    <a:pt x="125" y="802"/>
                  </a:lnTo>
                  <a:lnTo>
                    <a:pt x="125" y="815"/>
                  </a:lnTo>
                  <a:lnTo>
                    <a:pt x="118" y="820"/>
                  </a:lnTo>
                  <a:lnTo>
                    <a:pt x="101" y="815"/>
                  </a:lnTo>
                  <a:lnTo>
                    <a:pt x="78" y="785"/>
                  </a:lnTo>
                  <a:lnTo>
                    <a:pt x="54" y="774"/>
                  </a:lnTo>
                  <a:lnTo>
                    <a:pt x="66" y="754"/>
                  </a:lnTo>
                  <a:lnTo>
                    <a:pt x="66" y="681"/>
                  </a:lnTo>
                  <a:lnTo>
                    <a:pt x="36" y="650"/>
                  </a:lnTo>
                  <a:lnTo>
                    <a:pt x="21" y="629"/>
                  </a:lnTo>
                  <a:lnTo>
                    <a:pt x="0" y="566"/>
                  </a:lnTo>
                  <a:lnTo>
                    <a:pt x="12" y="551"/>
                  </a:lnTo>
                  <a:lnTo>
                    <a:pt x="5" y="533"/>
                  </a:lnTo>
                  <a:lnTo>
                    <a:pt x="3" y="520"/>
                  </a:lnTo>
                  <a:lnTo>
                    <a:pt x="16" y="476"/>
                  </a:lnTo>
                  <a:lnTo>
                    <a:pt x="31" y="456"/>
                  </a:lnTo>
                  <a:lnTo>
                    <a:pt x="36" y="449"/>
                  </a:lnTo>
                  <a:lnTo>
                    <a:pt x="31" y="410"/>
                  </a:lnTo>
                  <a:lnTo>
                    <a:pt x="12" y="370"/>
                  </a:lnTo>
                  <a:lnTo>
                    <a:pt x="12" y="359"/>
                  </a:lnTo>
                  <a:lnTo>
                    <a:pt x="4" y="348"/>
                  </a:lnTo>
                  <a:lnTo>
                    <a:pt x="0" y="336"/>
                  </a:lnTo>
                  <a:lnTo>
                    <a:pt x="0" y="319"/>
                  </a:lnTo>
                  <a:lnTo>
                    <a:pt x="0" y="298"/>
                  </a:lnTo>
                  <a:lnTo>
                    <a:pt x="0" y="286"/>
                  </a:lnTo>
                  <a:lnTo>
                    <a:pt x="0" y="272"/>
                  </a:lnTo>
                  <a:lnTo>
                    <a:pt x="12" y="241"/>
                  </a:lnTo>
                  <a:lnTo>
                    <a:pt x="66" y="179"/>
                  </a:lnTo>
                  <a:lnTo>
                    <a:pt x="66" y="164"/>
                  </a:lnTo>
                  <a:lnTo>
                    <a:pt x="71" y="145"/>
                  </a:lnTo>
                  <a:lnTo>
                    <a:pt x="81" y="133"/>
                  </a:lnTo>
                  <a:lnTo>
                    <a:pt x="95" y="113"/>
                  </a:lnTo>
                  <a:lnTo>
                    <a:pt x="102" y="58"/>
                  </a:lnTo>
                  <a:lnTo>
                    <a:pt x="90" y="35"/>
                  </a:lnTo>
                  <a:lnTo>
                    <a:pt x="102" y="8"/>
                  </a:lnTo>
                  <a:lnTo>
                    <a:pt x="111" y="0"/>
                  </a:lnTo>
                  <a:lnTo>
                    <a:pt x="677" y="152"/>
                  </a:lnTo>
                  <a:lnTo>
                    <a:pt x="535" y="711"/>
                  </a:lnTo>
                  <a:lnTo>
                    <a:pt x="1158" y="1629"/>
                  </a:lnTo>
                  <a:lnTo>
                    <a:pt x="1157" y="1655"/>
                  </a:lnTo>
                  <a:lnTo>
                    <a:pt x="1158" y="1668"/>
                  </a:lnTo>
                  <a:lnTo>
                    <a:pt x="1157" y="1676"/>
                  </a:lnTo>
                  <a:lnTo>
                    <a:pt x="1165" y="1697"/>
                  </a:lnTo>
                  <a:lnTo>
                    <a:pt x="1165" y="1715"/>
                  </a:lnTo>
                  <a:lnTo>
                    <a:pt x="1171" y="1730"/>
                  </a:lnTo>
                  <a:lnTo>
                    <a:pt x="1177" y="1752"/>
                  </a:lnTo>
                  <a:lnTo>
                    <a:pt x="1189" y="1756"/>
                  </a:lnTo>
                  <a:lnTo>
                    <a:pt x="1194" y="1770"/>
                  </a:lnTo>
                  <a:lnTo>
                    <a:pt x="1197" y="1792"/>
                  </a:lnTo>
                  <a:lnTo>
                    <a:pt x="1194" y="1795"/>
                  </a:lnTo>
                  <a:lnTo>
                    <a:pt x="1189" y="1792"/>
                  </a:lnTo>
                  <a:lnTo>
                    <a:pt x="1170" y="1805"/>
                  </a:lnTo>
                  <a:lnTo>
                    <a:pt x="1150" y="1813"/>
                  </a:lnTo>
                  <a:lnTo>
                    <a:pt x="1134" y="1835"/>
                  </a:lnTo>
                  <a:lnTo>
                    <a:pt x="1120" y="1889"/>
                  </a:lnTo>
                  <a:lnTo>
                    <a:pt x="1088" y="1928"/>
                  </a:lnTo>
                  <a:lnTo>
                    <a:pt x="1073" y="1928"/>
                  </a:lnTo>
                  <a:lnTo>
                    <a:pt x="1072" y="1934"/>
                  </a:lnTo>
                  <a:lnTo>
                    <a:pt x="1076" y="1948"/>
                  </a:lnTo>
                  <a:lnTo>
                    <a:pt x="1075" y="1963"/>
                  </a:lnTo>
                  <a:lnTo>
                    <a:pt x="1067" y="1983"/>
                  </a:lnTo>
                  <a:lnTo>
                    <a:pt x="1073" y="1996"/>
                  </a:lnTo>
                  <a:lnTo>
                    <a:pt x="1093" y="2012"/>
                  </a:lnTo>
                  <a:lnTo>
                    <a:pt x="1099" y="2019"/>
                  </a:lnTo>
                  <a:lnTo>
                    <a:pt x="1089" y="2027"/>
                  </a:lnTo>
                  <a:lnTo>
                    <a:pt x="1087" y="2044"/>
                  </a:lnTo>
                  <a:lnTo>
                    <a:pt x="1075" y="2058"/>
                  </a:lnTo>
                  <a:lnTo>
                    <a:pt x="1067" y="2057"/>
                  </a:lnTo>
                  <a:lnTo>
                    <a:pt x="1040" y="2047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1" name="5005424.5335.62556.75495"/>
            <p:cNvSpPr/>
            <p:nvPr/>
          </p:nvSpPr>
          <p:spPr>
            <a:xfrm>
              <a:off x="2399040" y="4482720"/>
              <a:ext cx="997200" cy="1038240"/>
            </a:xfrm>
            <a:custGeom>
              <a:avLst/>
              <a:gdLst/>
              <a:ahLst/>
              <a:rect l="l" t="t" r="r" b="b"/>
              <a:pathLst>
                <a:path w="1025" h="1187">
                  <a:moveTo>
                    <a:pt x="873" y="1185"/>
                  </a:moveTo>
                  <a:lnTo>
                    <a:pt x="1025" y="114"/>
                  </a:lnTo>
                  <a:lnTo>
                    <a:pt x="281" y="0"/>
                  </a:lnTo>
                  <a:lnTo>
                    <a:pt x="262" y="95"/>
                  </a:lnTo>
                  <a:lnTo>
                    <a:pt x="233" y="176"/>
                  </a:lnTo>
                  <a:lnTo>
                    <a:pt x="219" y="176"/>
                  </a:lnTo>
                  <a:lnTo>
                    <a:pt x="207" y="168"/>
                  </a:lnTo>
                  <a:lnTo>
                    <a:pt x="209" y="160"/>
                  </a:lnTo>
                  <a:lnTo>
                    <a:pt x="199" y="146"/>
                  </a:lnTo>
                  <a:lnTo>
                    <a:pt x="163" y="140"/>
                  </a:lnTo>
                  <a:lnTo>
                    <a:pt x="141" y="144"/>
                  </a:lnTo>
                  <a:lnTo>
                    <a:pt x="133" y="152"/>
                  </a:lnTo>
                  <a:lnTo>
                    <a:pt x="140" y="187"/>
                  </a:lnTo>
                  <a:lnTo>
                    <a:pt x="131" y="279"/>
                  </a:lnTo>
                  <a:lnTo>
                    <a:pt x="137" y="291"/>
                  </a:lnTo>
                  <a:lnTo>
                    <a:pt x="127" y="333"/>
                  </a:lnTo>
                  <a:lnTo>
                    <a:pt x="123" y="344"/>
                  </a:lnTo>
                  <a:lnTo>
                    <a:pt x="124" y="354"/>
                  </a:lnTo>
                  <a:lnTo>
                    <a:pt x="123" y="380"/>
                  </a:lnTo>
                  <a:lnTo>
                    <a:pt x="124" y="393"/>
                  </a:lnTo>
                  <a:lnTo>
                    <a:pt x="123" y="401"/>
                  </a:lnTo>
                  <a:lnTo>
                    <a:pt x="131" y="422"/>
                  </a:lnTo>
                  <a:lnTo>
                    <a:pt x="131" y="440"/>
                  </a:lnTo>
                  <a:lnTo>
                    <a:pt x="137" y="455"/>
                  </a:lnTo>
                  <a:lnTo>
                    <a:pt x="143" y="477"/>
                  </a:lnTo>
                  <a:lnTo>
                    <a:pt x="155" y="481"/>
                  </a:lnTo>
                  <a:lnTo>
                    <a:pt x="160" y="495"/>
                  </a:lnTo>
                  <a:lnTo>
                    <a:pt x="163" y="517"/>
                  </a:lnTo>
                  <a:lnTo>
                    <a:pt x="160" y="520"/>
                  </a:lnTo>
                  <a:lnTo>
                    <a:pt x="155" y="517"/>
                  </a:lnTo>
                  <a:lnTo>
                    <a:pt x="136" y="530"/>
                  </a:lnTo>
                  <a:lnTo>
                    <a:pt x="116" y="538"/>
                  </a:lnTo>
                  <a:lnTo>
                    <a:pt x="100" y="560"/>
                  </a:lnTo>
                  <a:lnTo>
                    <a:pt x="86" y="614"/>
                  </a:lnTo>
                  <a:lnTo>
                    <a:pt x="54" y="653"/>
                  </a:lnTo>
                  <a:lnTo>
                    <a:pt x="39" y="653"/>
                  </a:lnTo>
                  <a:lnTo>
                    <a:pt x="38" y="659"/>
                  </a:lnTo>
                  <a:lnTo>
                    <a:pt x="42" y="673"/>
                  </a:lnTo>
                  <a:lnTo>
                    <a:pt x="41" y="688"/>
                  </a:lnTo>
                  <a:lnTo>
                    <a:pt x="33" y="708"/>
                  </a:lnTo>
                  <a:lnTo>
                    <a:pt x="39" y="721"/>
                  </a:lnTo>
                  <a:lnTo>
                    <a:pt x="59" y="737"/>
                  </a:lnTo>
                  <a:lnTo>
                    <a:pt x="65" y="744"/>
                  </a:lnTo>
                  <a:lnTo>
                    <a:pt x="55" y="752"/>
                  </a:lnTo>
                  <a:lnTo>
                    <a:pt x="53" y="769"/>
                  </a:lnTo>
                  <a:lnTo>
                    <a:pt x="41" y="783"/>
                  </a:lnTo>
                  <a:lnTo>
                    <a:pt x="33" y="782"/>
                  </a:lnTo>
                  <a:lnTo>
                    <a:pt x="6" y="772"/>
                  </a:lnTo>
                  <a:lnTo>
                    <a:pt x="0" y="817"/>
                  </a:lnTo>
                  <a:lnTo>
                    <a:pt x="552" y="1138"/>
                  </a:lnTo>
                  <a:lnTo>
                    <a:pt x="873" y="1187"/>
                  </a:lnTo>
                  <a:lnTo>
                    <a:pt x="873" y="1185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2" name="5006370.875311.7570.62545.755"/>
            <p:cNvSpPr/>
            <p:nvPr/>
          </p:nvSpPr>
          <p:spPr>
            <a:xfrm>
              <a:off x="1914480" y="3499560"/>
              <a:ext cx="929520" cy="1293120"/>
            </a:xfrm>
            <a:custGeom>
              <a:avLst/>
              <a:gdLst/>
              <a:ahLst/>
              <a:rect l="l" t="t" r="r" b="b"/>
              <a:pathLst>
                <a:path w="957" h="1477">
                  <a:moveTo>
                    <a:pt x="142" y="0"/>
                  </a:moveTo>
                  <a:lnTo>
                    <a:pt x="0" y="559"/>
                  </a:lnTo>
                  <a:lnTo>
                    <a:pt x="623" y="1477"/>
                  </a:lnTo>
                  <a:lnTo>
                    <a:pt x="622" y="1467"/>
                  </a:lnTo>
                  <a:lnTo>
                    <a:pt x="626" y="1456"/>
                  </a:lnTo>
                  <a:lnTo>
                    <a:pt x="636" y="1414"/>
                  </a:lnTo>
                  <a:lnTo>
                    <a:pt x="630" y="1402"/>
                  </a:lnTo>
                  <a:lnTo>
                    <a:pt x="639" y="1310"/>
                  </a:lnTo>
                  <a:lnTo>
                    <a:pt x="632" y="1275"/>
                  </a:lnTo>
                  <a:lnTo>
                    <a:pt x="640" y="1267"/>
                  </a:lnTo>
                  <a:lnTo>
                    <a:pt x="662" y="1263"/>
                  </a:lnTo>
                  <a:lnTo>
                    <a:pt x="698" y="1269"/>
                  </a:lnTo>
                  <a:lnTo>
                    <a:pt x="708" y="1283"/>
                  </a:lnTo>
                  <a:lnTo>
                    <a:pt x="706" y="1291"/>
                  </a:lnTo>
                  <a:lnTo>
                    <a:pt x="718" y="1299"/>
                  </a:lnTo>
                  <a:lnTo>
                    <a:pt x="732" y="1299"/>
                  </a:lnTo>
                  <a:lnTo>
                    <a:pt x="761" y="1218"/>
                  </a:lnTo>
                  <a:lnTo>
                    <a:pt x="780" y="1123"/>
                  </a:lnTo>
                  <a:lnTo>
                    <a:pt x="957" y="183"/>
                  </a:lnTo>
                  <a:lnTo>
                    <a:pt x="546" y="97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3" name="5007379.625349.12550.37540.55"/>
            <p:cNvSpPr/>
            <p:nvPr/>
          </p:nvSpPr>
          <p:spPr>
            <a:xfrm>
              <a:off x="2673720" y="3659760"/>
              <a:ext cx="823680" cy="922680"/>
            </a:xfrm>
            <a:custGeom>
              <a:avLst/>
              <a:gdLst/>
              <a:ahLst/>
              <a:rect l="l" t="t" r="r" b="b"/>
              <a:pathLst>
                <a:path w="849" h="1054">
                  <a:moveTo>
                    <a:pt x="744" y="1054"/>
                  </a:moveTo>
                  <a:lnTo>
                    <a:pt x="849" y="301"/>
                  </a:lnTo>
                  <a:lnTo>
                    <a:pt x="567" y="258"/>
                  </a:lnTo>
                  <a:lnTo>
                    <a:pt x="598" y="76"/>
                  </a:lnTo>
                  <a:lnTo>
                    <a:pt x="177" y="0"/>
                  </a:lnTo>
                  <a:lnTo>
                    <a:pt x="0" y="940"/>
                  </a:lnTo>
                  <a:lnTo>
                    <a:pt x="744" y="1054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4" name="5008315355.87546.62573.6255"/>
            <p:cNvSpPr/>
            <p:nvPr/>
          </p:nvSpPr>
          <p:spPr>
            <a:xfrm>
              <a:off x="2810880" y="2477160"/>
              <a:ext cx="1498320" cy="852480"/>
            </a:xfrm>
            <a:custGeom>
              <a:avLst/>
              <a:gdLst/>
              <a:ahLst/>
              <a:rect l="l" t="t" r="r" b="b"/>
              <a:pathLst>
                <a:path w="1541" h="977">
                  <a:moveTo>
                    <a:pt x="1477" y="977"/>
                  </a:moveTo>
                  <a:lnTo>
                    <a:pt x="538" y="862"/>
                  </a:lnTo>
                  <a:lnTo>
                    <a:pt x="522" y="955"/>
                  </a:lnTo>
                  <a:lnTo>
                    <a:pt x="522" y="958"/>
                  </a:lnTo>
                  <a:lnTo>
                    <a:pt x="511" y="946"/>
                  </a:lnTo>
                  <a:lnTo>
                    <a:pt x="504" y="923"/>
                  </a:lnTo>
                  <a:lnTo>
                    <a:pt x="488" y="901"/>
                  </a:lnTo>
                  <a:lnTo>
                    <a:pt x="472" y="917"/>
                  </a:lnTo>
                  <a:lnTo>
                    <a:pt x="472" y="930"/>
                  </a:lnTo>
                  <a:lnTo>
                    <a:pt x="433" y="930"/>
                  </a:lnTo>
                  <a:lnTo>
                    <a:pt x="426" y="932"/>
                  </a:lnTo>
                  <a:lnTo>
                    <a:pt x="407" y="924"/>
                  </a:lnTo>
                  <a:lnTo>
                    <a:pt x="375" y="923"/>
                  </a:lnTo>
                  <a:lnTo>
                    <a:pt x="369" y="917"/>
                  </a:lnTo>
                  <a:lnTo>
                    <a:pt x="362" y="919"/>
                  </a:lnTo>
                  <a:lnTo>
                    <a:pt x="343" y="928"/>
                  </a:lnTo>
                  <a:lnTo>
                    <a:pt x="334" y="928"/>
                  </a:lnTo>
                  <a:lnTo>
                    <a:pt x="303" y="917"/>
                  </a:lnTo>
                  <a:lnTo>
                    <a:pt x="293" y="923"/>
                  </a:lnTo>
                  <a:lnTo>
                    <a:pt x="285" y="938"/>
                  </a:lnTo>
                  <a:lnTo>
                    <a:pt x="270" y="928"/>
                  </a:lnTo>
                  <a:lnTo>
                    <a:pt x="258" y="908"/>
                  </a:lnTo>
                  <a:lnTo>
                    <a:pt x="258" y="900"/>
                  </a:lnTo>
                  <a:lnTo>
                    <a:pt x="265" y="873"/>
                  </a:lnTo>
                  <a:lnTo>
                    <a:pt x="260" y="864"/>
                  </a:lnTo>
                  <a:lnTo>
                    <a:pt x="248" y="841"/>
                  </a:lnTo>
                  <a:lnTo>
                    <a:pt x="231" y="841"/>
                  </a:lnTo>
                  <a:lnTo>
                    <a:pt x="215" y="818"/>
                  </a:lnTo>
                  <a:lnTo>
                    <a:pt x="223" y="806"/>
                  </a:lnTo>
                  <a:lnTo>
                    <a:pt x="223" y="793"/>
                  </a:lnTo>
                  <a:lnTo>
                    <a:pt x="209" y="771"/>
                  </a:lnTo>
                  <a:lnTo>
                    <a:pt x="203" y="744"/>
                  </a:lnTo>
                  <a:lnTo>
                    <a:pt x="203" y="709"/>
                  </a:lnTo>
                  <a:lnTo>
                    <a:pt x="205" y="685"/>
                  </a:lnTo>
                  <a:lnTo>
                    <a:pt x="195" y="677"/>
                  </a:lnTo>
                  <a:lnTo>
                    <a:pt x="193" y="673"/>
                  </a:lnTo>
                  <a:lnTo>
                    <a:pt x="186" y="661"/>
                  </a:lnTo>
                  <a:lnTo>
                    <a:pt x="182" y="656"/>
                  </a:lnTo>
                  <a:lnTo>
                    <a:pt x="174" y="661"/>
                  </a:lnTo>
                  <a:lnTo>
                    <a:pt x="136" y="695"/>
                  </a:lnTo>
                  <a:lnTo>
                    <a:pt x="127" y="695"/>
                  </a:lnTo>
                  <a:lnTo>
                    <a:pt x="100" y="669"/>
                  </a:lnTo>
                  <a:lnTo>
                    <a:pt x="109" y="653"/>
                  </a:lnTo>
                  <a:lnTo>
                    <a:pt x="107" y="641"/>
                  </a:lnTo>
                  <a:lnTo>
                    <a:pt x="107" y="626"/>
                  </a:lnTo>
                  <a:lnTo>
                    <a:pt x="129" y="611"/>
                  </a:lnTo>
                  <a:lnTo>
                    <a:pt x="132" y="594"/>
                  </a:lnTo>
                  <a:lnTo>
                    <a:pt x="127" y="591"/>
                  </a:lnTo>
                  <a:lnTo>
                    <a:pt x="129" y="564"/>
                  </a:lnTo>
                  <a:lnTo>
                    <a:pt x="140" y="551"/>
                  </a:lnTo>
                  <a:lnTo>
                    <a:pt x="137" y="541"/>
                  </a:lnTo>
                  <a:lnTo>
                    <a:pt x="167" y="480"/>
                  </a:lnTo>
                  <a:lnTo>
                    <a:pt x="158" y="470"/>
                  </a:lnTo>
                  <a:lnTo>
                    <a:pt x="132" y="466"/>
                  </a:lnTo>
                  <a:lnTo>
                    <a:pt x="129" y="449"/>
                  </a:lnTo>
                  <a:lnTo>
                    <a:pt x="109" y="447"/>
                  </a:lnTo>
                  <a:lnTo>
                    <a:pt x="98" y="426"/>
                  </a:lnTo>
                  <a:lnTo>
                    <a:pt x="92" y="404"/>
                  </a:lnTo>
                  <a:lnTo>
                    <a:pt x="69" y="355"/>
                  </a:lnTo>
                  <a:lnTo>
                    <a:pt x="35" y="320"/>
                  </a:lnTo>
                  <a:lnTo>
                    <a:pt x="25" y="298"/>
                  </a:lnTo>
                  <a:lnTo>
                    <a:pt x="14" y="289"/>
                  </a:lnTo>
                  <a:lnTo>
                    <a:pt x="23" y="281"/>
                  </a:lnTo>
                  <a:lnTo>
                    <a:pt x="29" y="259"/>
                  </a:lnTo>
                  <a:lnTo>
                    <a:pt x="23" y="231"/>
                  </a:lnTo>
                  <a:lnTo>
                    <a:pt x="0" y="176"/>
                  </a:lnTo>
                  <a:lnTo>
                    <a:pt x="31" y="0"/>
                  </a:lnTo>
                  <a:lnTo>
                    <a:pt x="168" y="22"/>
                  </a:lnTo>
                  <a:lnTo>
                    <a:pt x="549" y="90"/>
                  </a:lnTo>
                  <a:lnTo>
                    <a:pt x="937" y="152"/>
                  </a:lnTo>
                  <a:lnTo>
                    <a:pt x="1541" y="218"/>
                  </a:lnTo>
                  <a:lnTo>
                    <a:pt x="1490" y="793"/>
                  </a:lnTo>
                  <a:lnTo>
                    <a:pt x="1477" y="977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5" name="5009356.125376.12541.37550.255"/>
            <p:cNvSpPr/>
            <p:nvPr/>
          </p:nvSpPr>
          <p:spPr>
            <a:xfrm>
              <a:off x="3222720" y="3229560"/>
              <a:ext cx="1022040" cy="757800"/>
            </a:xfrm>
            <a:custGeom>
              <a:avLst/>
              <a:gdLst/>
              <a:ahLst/>
              <a:rect l="l" t="t" r="r" b="b"/>
              <a:pathLst>
                <a:path w="1052" h="864">
                  <a:moveTo>
                    <a:pt x="987" y="864"/>
                  </a:moveTo>
                  <a:lnTo>
                    <a:pt x="1019" y="489"/>
                  </a:lnTo>
                  <a:lnTo>
                    <a:pt x="1052" y="115"/>
                  </a:lnTo>
                  <a:lnTo>
                    <a:pt x="113" y="0"/>
                  </a:lnTo>
                  <a:lnTo>
                    <a:pt x="97" y="93"/>
                  </a:lnTo>
                  <a:lnTo>
                    <a:pt x="32" y="567"/>
                  </a:lnTo>
                  <a:lnTo>
                    <a:pt x="31" y="567"/>
                  </a:lnTo>
                  <a:lnTo>
                    <a:pt x="0" y="749"/>
                  </a:lnTo>
                  <a:lnTo>
                    <a:pt x="282" y="792"/>
                  </a:lnTo>
                  <a:lnTo>
                    <a:pt x="987" y="864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6" name="5010430377.37551.87550.3755"/>
            <p:cNvSpPr/>
            <p:nvPr/>
          </p:nvSpPr>
          <p:spPr>
            <a:xfrm>
              <a:off x="3249360" y="4582440"/>
              <a:ext cx="1022040" cy="949320"/>
            </a:xfrm>
            <a:custGeom>
              <a:avLst/>
              <a:gdLst/>
              <a:ahLst/>
              <a:rect l="l" t="t" r="r" b="b"/>
              <a:pathLst>
                <a:path w="1055" h="1088">
                  <a:moveTo>
                    <a:pt x="152" y="0"/>
                  </a:moveTo>
                  <a:lnTo>
                    <a:pt x="0" y="1071"/>
                  </a:lnTo>
                  <a:lnTo>
                    <a:pt x="0" y="1073"/>
                  </a:lnTo>
                  <a:lnTo>
                    <a:pt x="137" y="1088"/>
                  </a:lnTo>
                  <a:lnTo>
                    <a:pt x="150" y="1005"/>
                  </a:lnTo>
                  <a:lnTo>
                    <a:pt x="410" y="1037"/>
                  </a:lnTo>
                  <a:lnTo>
                    <a:pt x="409" y="1034"/>
                  </a:lnTo>
                  <a:lnTo>
                    <a:pt x="403" y="1024"/>
                  </a:lnTo>
                  <a:lnTo>
                    <a:pt x="409" y="1007"/>
                  </a:lnTo>
                  <a:lnTo>
                    <a:pt x="409" y="1005"/>
                  </a:lnTo>
                  <a:lnTo>
                    <a:pt x="403" y="1003"/>
                  </a:lnTo>
                  <a:lnTo>
                    <a:pt x="407" y="1001"/>
                  </a:lnTo>
                  <a:lnTo>
                    <a:pt x="978" y="1049"/>
                  </a:lnTo>
                  <a:lnTo>
                    <a:pt x="1040" y="196"/>
                  </a:lnTo>
                  <a:lnTo>
                    <a:pt x="1047" y="196"/>
                  </a:lnTo>
                  <a:lnTo>
                    <a:pt x="1055" y="103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7" name="5012394384.62541.552.3755"/>
            <p:cNvSpPr/>
            <p:nvPr/>
          </p:nvSpPr>
          <p:spPr>
            <a:xfrm>
              <a:off x="3396600" y="3922560"/>
              <a:ext cx="1063800" cy="761400"/>
            </a:xfrm>
            <a:custGeom>
              <a:avLst/>
              <a:gdLst/>
              <a:ahLst/>
              <a:rect l="l" t="t" r="r" b="b"/>
              <a:pathLst>
                <a:path w="1096" h="867">
                  <a:moveTo>
                    <a:pt x="0" y="753"/>
                  </a:moveTo>
                  <a:lnTo>
                    <a:pt x="105" y="0"/>
                  </a:lnTo>
                  <a:lnTo>
                    <a:pt x="810" y="72"/>
                  </a:lnTo>
                  <a:lnTo>
                    <a:pt x="1096" y="99"/>
                  </a:lnTo>
                  <a:lnTo>
                    <a:pt x="1084" y="290"/>
                  </a:lnTo>
                  <a:lnTo>
                    <a:pt x="1052" y="867"/>
                  </a:lnTo>
                  <a:lnTo>
                    <a:pt x="903" y="856"/>
                  </a:lnTo>
                  <a:lnTo>
                    <a:pt x="0" y="753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8" name="5023305.25303.62534.87548.255"/>
            <p:cNvSpPr/>
            <p:nvPr/>
          </p:nvSpPr>
          <p:spPr>
            <a:xfrm>
              <a:off x="1748880" y="2297880"/>
              <a:ext cx="982440" cy="638640"/>
            </a:xfrm>
            <a:custGeom>
              <a:avLst/>
              <a:gdLst/>
              <a:ahLst/>
              <a:rect l="l" t="t" r="r" b="b"/>
              <a:pathLst>
                <a:path w="1010" h="731">
                  <a:moveTo>
                    <a:pt x="904" y="689"/>
                  </a:moveTo>
                  <a:lnTo>
                    <a:pt x="903" y="700"/>
                  </a:lnTo>
                  <a:lnTo>
                    <a:pt x="897" y="706"/>
                  </a:lnTo>
                  <a:lnTo>
                    <a:pt x="899" y="731"/>
                  </a:lnTo>
                  <a:lnTo>
                    <a:pt x="631" y="670"/>
                  </a:lnTo>
                  <a:lnTo>
                    <a:pt x="609" y="680"/>
                  </a:lnTo>
                  <a:lnTo>
                    <a:pt x="598" y="680"/>
                  </a:lnTo>
                  <a:lnTo>
                    <a:pt x="583" y="673"/>
                  </a:lnTo>
                  <a:lnTo>
                    <a:pt x="564" y="672"/>
                  </a:lnTo>
                  <a:lnTo>
                    <a:pt x="557" y="669"/>
                  </a:lnTo>
                  <a:lnTo>
                    <a:pt x="545" y="669"/>
                  </a:lnTo>
                  <a:lnTo>
                    <a:pt x="528" y="672"/>
                  </a:lnTo>
                  <a:lnTo>
                    <a:pt x="509" y="669"/>
                  </a:lnTo>
                  <a:lnTo>
                    <a:pt x="490" y="669"/>
                  </a:lnTo>
                  <a:lnTo>
                    <a:pt x="471" y="678"/>
                  </a:lnTo>
                  <a:lnTo>
                    <a:pt x="458" y="680"/>
                  </a:lnTo>
                  <a:lnTo>
                    <a:pt x="427" y="674"/>
                  </a:lnTo>
                  <a:lnTo>
                    <a:pt x="422" y="670"/>
                  </a:lnTo>
                  <a:lnTo>
                    <a:pt x="396" y="663"/>
                  </a:lnTo>
                  <a:lnTo>
                    <a:pt x="337" y="670"/>
                  </a:lnTo>
                  <a:lnTo>
                    <a:pt x="326" y="650"/>
                  </a:lnTo>
                  <a:lnTo>
                    <a:pt x="271" y="639"/>
                  </a:lnTo>
                  <a:lnTo>
                    <a:pt x="250" y="637"/>
                  </a:lnTo>
                  <a:lnTo>
                    <a:pt x="216" y="639"/>
                  </a:lnTo>
                  <a:lnTo>
                    <a:pt x="175" y="637"/>
                  </a:lnTo>
                  <a:lnTo>
                    <a:pt x="130" y="612"/>
                  </a:lnTo>
                  <a:lnTo>
                    <a:pt x="126" y="599"/>
                  </a:lnTo>
                  <a:lnTo>
                    <a:pt x="128" y="555"/>
                  </a:lnTo>
                  <a:lnTo>
                    <a:pt x="130" y="545"/>
                  </a:lnTo>
                  <a:lnTo>
                    <a:pt x="126" y="513"/>
                  </a:lnTo>
                  <a:lnTo>
                    <a:pt x="98" y="492"/>
                  </a:lnTo>
                  <a:lnTo>
                    <a:pt x="83" y="492"/>
                  </a:lnTo>
                  <a:lnTo>
                    <a:pt x="82" y="482"/>
                  </a:lnTo>
                  <a:lnTo>
                    <a:pt x="64" y="467"/>
                  </a:lnTo>
                  <a:lnTo>
                    <a:pt x="40" y="459"/>
                  </a:lnTo>
                  <a:lnTo>
                    <a:pt x="35" y="458"/>
                  </a:lnTo>
                  <a:lnTo>
                    <a:pt x="12" y="445"/>
                  </a:lnTo>
                  <a:lnTo>
                    <a:pt x="4" y="442"/>
                  </a:lnTo>
                  <a:lnTo>
                    <a:pt x="0" y="440"/>
                  </a:lnTo>
                  <a:lnTo>
                    <a:pt x="0" y="435"/>
                  </a:lnTo>
                  <a:lnTo>
                    <a:pt x="5" y="414"/>
                  </a:lnTo>
                  <a:lnTo>
                    <a:pt x="8" y="399"/>
                  </a:lnTo>
                  <a:lnTo>
                    <a:pt x="8" y="391"/>
                  </a:lnTo>
                  <a:lnTo>
                    <a:pt x="8" y="380"/>
                  </a:lnTo>
                  <a:lnTo>
                    <a:pt x="15" y="380"/>
                  </a:lnTo>
                  <a:lnTo>
                    <a:pt x="17" y="380"/>
                  </a:lnTo>
                  <a:lnTo>
                    <a:pt x="17" y="396"/>
                  </a:lnTo>
                  <a:lnTo>
                    <a:pt x="17" y="406"/>
                  </a:lnTo>
                  <a:lnTo>
                    <a:pt x="17" y="414"/>
                  </a:lnTo>
                  <a:lnTo>
                    <a:pt x="17" y="416"/>
                  </a:lnTo>
                  <a:lnTo>
                    <a:pt x="35" y="399"/>
                  </a:lnTo>
                  <a:lnTo>
                    <a:pt x="34" y="392"/>
                  </a:lnTo>
                  <a:lnTo>
                    <a:pt x="34" y="380"/>
                  </a:lnTo>
                  <a:lnTo>
                    <a:pt x="46" y="376"/>
                  </a:lnTo>
                  <a:lnTo>
                    <a:pt x="35" y="364"/>
                  </a:lnTo>
                  <a:lnTo>
                    <a:pt x="27" y="361"/>
                  </a:lnTo>
                  <a:lnTo>
                    <a:pt x="26" y="336"/>
                  </a:lnTo>
                  <a:lnTo>
                    <a:pt x="31" y="333"/>
                  </a:lnTo>
                  <a:lnTo>
                    <a:pt x="40" y="336"/>
                  </a:lnTo>
                  <a:lnTo>
                    <a:pt x="46" y="332"/>
                  </a:lnTo>
                  <a:lnTo>
                    <a:pt x="62" y="329"/>
                  </a:lnTo>
                  <a:lnTo>
                    <a:pt x="52" y="314"/>
                  </a:lnTo>
                  <a:lnTo>
                    <a:pt x="52" y="310"/>
                  </a:lnTo>
                  <a:lnTo>
                    <a:pt x="47" y="302"/>
                  </a:lnTo>
                  <a:lnTo>
                    <a:pt x="31" y="314"/>
                  </a:lnTo>
                  <a:lnTo>
                    <a:pt x="31" y="295"/>
                  </a:lnTo>
                  <a:lnTo>
                    <a:pt x="31" y="277"/>
                  </a:lnTo>
                  <a:lnTo>
                    <a:pt x="34" y="255"/>
                  </a:lnTo>
                  <a:lnTo>
                    <a:pt x="32" y="238"/>
                  </a:lnTo>
                  <a:lnTo>
                    <a:pt x="31" y="223"/>
                  </a:lnTo>
                  <a:lnTo>
                    <a:pt x="34" y="183"/>
                  </a:lnTo>
                  <a:lnTo>
                    <a:pt x="36" y="165"/>
                  </a:lnTo>
                  <a:lnTo>
                    <a:pt x="21" y="114"/>
                  </a:lnTo>
                  <a:lnTo>
                    <a:pt x="24" y="81"/>
                  </a:lnTo>
                  <a:lnTo>
                    <a:pt x="31" y="59"/>
                  </a:lnTo>
                  <a:lnTo>
                    <a:pt x="34" y="31"/>
                  </a:lnTo>
                  <a:lnTo>
                    <a:pt x="126" y="95"/>
                  </a:lnTo>
                  <a:lnTo>
                    <a:pt x="177" y="125"/>
                  </a:lnTo>
                  <a:lnTo>
                    <a:pt x="215" y="138"/>
                  </a:lnTo>
                  <a:lnTo>
                    <a:pt x="236" y="150"/>
                  </a:lnTo>
                  <a:lnTo>
                    <a:pt x="259" y="150"/>
                  </a:lnTo>
                  <a:lnTo>
                    <a:pt x="263" y="154"/>
                  </a:lnTo>
                  <a:lnTo>
                    <a:pt x="270" y="165"/>
                  </a:lnTo>
                  <a:lnTo>
                    <a:pt x="273" y="213"/>
                  </a:lnTo>
                  <a:lnTo>
                    <a:pt x="270" y="224"/>
                  </a:lnTo>
                  <a:lnTo>
                    <a:pt x="259" y="235"/>
                  </a:lnTo>
                  <a:lnTo>
                    <a:pt x="251" y="255"/>
                  </a:lnTo>
                  <a:lnTo>
                    <a:pt x="251" y="271"/>
                  </a:lnTo>
                  <a:lnTo>
                    <a:pt x="253" y="277"/>
                  </a:lnTo>
                  <a:lnTo>
                    <a:pt x="251" y="293"/>
                  </a:lnTo>
                  <a:lnTo>
                    <a:pt x="249" y="297"/>
                  </a:lnTo>
                  <a:lnTo>
                    <a:pt x="249" y="302"/>
                  </a:lnTo>
                  <a:lnTo>
                    <a:pt x="257" y="314"/>
                  </a:lnTo>
                  <a:lnTo>
                    <a:pt x="271" y="301"/>
                  </a:lnTo>
                  <a:lnTo>
                    <a:pt x="289" y="258"/>
                  </a:lnTo>
                  <a:lnTo>
                    <a:pt x="294" y="251"/>
                  </a:lnTo>
                  <a:lnTo>
                    <a:pt x="302" y="231"/>
                  </a:lnTo>
                  <a:lnTo>
                    <a:pt x="329" y="211"/>
                  </a:lnTo>
                  <a:lnTo>
                    <a:pt x="330" y="197"/>
                  </a:lnTo>
                  <a:lnTo>
                    <a:pt x="321" y="158"/>
                  </a:lnTo>
                  <a:lnTo>
                    <a:pt x="301" y="109"/>
                  </a:lnTo>
                  <a:lnTo>
                    <a:pt x="298" y="95"/>
                  </a:lnTo>
                  <a:lnTo>
                    <a:pt x="305" y="94"/>
                  </a:lnTo>
                  <a:lnTo>
                    <a:pt x="314" y="95"/>
                  </a:lnTo>
                  <a:lnTo>
                    <a:pt x="326" y="76"/>
                  </a:lnTo>
                  <a:lnTo>
                    <a:pt x="324" y="43"/>
                  </a:lnTo>
                  <a:lnTo>
                    <a:pt x="310" y="43"/>
                  </a:lnTo>
                  <a:lnTo>
                    <a:pt x="309" y="28"/>
                  </a:lnTo>
                  <a:lnTo>
                    <a:pt x="309" y="0"/>
                  </a:lnTo>
                  <a:lnTo>
                    <a:pt x="505" y="48"/>
                  </a:lnTo>
                  <a:lnTo>
                    <a:pt x="689" y="102"/>
                  </a:lnTo>
                  <a:lnTo>
                    <a:pt x="1010" y="177"/>
                  </a:lnTo>
                  <a:lnTo>
                    <a:pt x="903" y="647"/>
                  </a:lnTo>
                  <a:lnTo>
                    <a:pt x="897" y="659"/>
                  </a:lnTo>
                  <a:lnTo>
                    <a:pt x="897" y="673"/>
                  </a:lnTo>
                  <a:lnTo>
                    <a:pt x="904" y="689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9" name="5011439.375396.62598.25100.55"/>
            <p:cNvSpPr/>
            <p:nvPr/>
          </p:nvSpPr>
          <p:spPr>
            <a:xfrm>
              <a:off x="3641400" y="4752720"/>
              <a:ext cx="2042640" cy="1800000"/>
            </a:xfrm>
            <a:custGeom>
              <a:avLst/>
              <a:gdLst/>
              <a:ahLst/>
              <a:rect l="l" t="t" r="r" b="b"/>
              <a:pathLst>
                <a:path w="2105" h="2057">
                  <a:moveTo>
                    <a:pt x="1944" y="571"/>
                  </a:moveTo>
                  <a:lnTo>
                    <a:pt x="1936" y="571"/>
                  </a:lnTo>
                  <a:lnTo>
                    <a:pt x="1927" y="564"/>
                  </a:lnTo>
                  <a:lnTo>
                    <a:pt x="1917" y="560"/>
                  </a:lnTo>
                  <a:lnTo>
                    <a:pt x="1838" y="525"/>
                  </a:lnTo>
                  <a:lnTo>
                    <a:pt x="1835" y="528"/>
                  </a:lnTo>
                  <a:lnTo>
                    <a:pt x="1813" y="535"/>
                  </a:lnTo>
                  <a:lnTo>
                    <a:pt x="1778" y="529"/>
                  </a:lnTo>
                  <a:lnTo>
                    <a:pt x="1761" y="529"/>
                  </a:lnTo>
                  <a:lnTo>
                    <a:pt x="1752" y="531"/>
                  </a:lnTo>
                  <a:lnTo>
                    <a:pt x="1721" y="540"/>
                  </a:lnTo>
                  <a:lnTo>
                    <a:pt x="1692" y="544"/>
                  </a:lnTo>
                  <a:lnTo>
                    <a:pt x="1681" y="548"/>
                  </a:lnTo>
                  <a:lnTo>
                    <a:pt x="1655" y="566"/>
                  </a:lnTo>
                  <a:lnTo>
                    <a:pt x="1630" y="551"/>
                  </a:lnTo>
                  <a:lnTo>
                    <a:pt x="1620" y="544"/>
                  </a:lnTo>
                  <a:lnTo>
                    <a:pt x="1620" y="540"/>
                  </a:lnTo>
                  <a:lnTo>
                    <a:pt x="1616" y="537"/>
                  </a:lnTo>
                  <a:lnTo>
                    <a:pt x="1608" y="535"/>
                  </a:lnTo>
                  <a:lnTo>
                    <a:pt x="1603" y="544"/>
                  </a:lnTo>
                  <a:lnTo>
                    <a:pt x="1591" y="544"/>
                  </a:lnTo>
                  <a:lnTo>
                    <a:pt x="1573" y="539"/>
                  </a:lnTo>
                  <a:lnTo>
                    <a:pt x="1572" y="528"/>
                  </a:lnTo>
                  <a:lnTo>
                    <a:pt x="1567" y="528"/>
                  </a:lnTo>
                  <a:lnTo>
                    <a:pt x="1552" y="535"/>
                  </a:lnTo>
                  <a:lnTo>
                    <a:pt x="1537" y="549"/>
                  </a:lnTo>
                  <a:lnTo>
                    <a:pt x="1538" y="559"/>
                  </a:lnTo>
                  <a:lnTo>
                    <a:pt x="1529" y="566"/>
                  </a:lnTo>
                  <a:lnTo>
                    <a:pt x="1522" y="556"/>
                  </a:lnTo>
                  <a:lnTo>
                    <a:pt x="1525" y="540"/>
                  </a:lnTo>
                  <a:lnTo>
                    <a:pt x="1525" y="533"/>
                  </a:lnTo>
                  <a:lnTo>
                    <a:pt x="1512" y="533"/>
                  </a:lnTo>
                  <a:lnTo>
                    <a:pt x="1494" y="544"/>
                  </a:lnTo>
                  <a:lnTo>
                    <a:pt x="1490" y="544"/>
                  </a:lnTo>
                  <a:lnTo>
                    <a:pt x="1453" y="519"/>
                  </a:lnTo>
                  <a:lnTo>
                    <a:pt x="1440" y="523"/>
                  </a:lnTo>
                  <a:lnTo>
                    <a:pt x="1435" y="540"/>
                  </a:lnTo>
                  <a:lnTo>
                    <a:pt x="1401" y="535"/>
                  </a:lnTo>
                  <a:lnTo>
                    <a:pt x="1401" y="519"/>
                  </a:lnTo>
                  <a:lnTo>
                    <a:pt x="1400" y="516"/>
                  </a:lnTo>
                  <a:lnTo>
                    <a:pt x="1383" y="498"/>
                  </a:lnTo>
                  <a:lnTo>
                    <a:pt x="1383" y="494"/>
                  </a:lnTo>
                  <a:lnTo>
                    <a:pt x="1340" y="486"/>
                  </a:lnTo>
                  <a:lnTo>
                    <a:pt x="1328" y="498"/>
                  </a:lnTo>
                  <a:lnTo>
                    <a:pt x="1311" y="492"/>
                  </a:lnTo>
                  <a:lnTo>
                    <a:pt x="1298" y="477"/>
                  </a:lnTo>
                  <a:lnTo>
                    <a:pt x="1289" y="478"/>
                  </a:lnTo>
                  <a:lnTo>
                    <a:pt x="1283" y="482"/>
                  </a:lnTo>
                  <a:lnTo>
                    <a:pt x="1278" y="482"/>
                  </a:lnTo>
                  <a:lnTo>
                    <a:pt x="1263" y="477"/>
                  </a:lnTo>
                  <a:lnTo>
                    <a:pt x="1221" y="472"/>
                  </a:lnTo>
                  <a:lnTo>
                    <a:pt x="1217" y="464"/>
                  </a:lnTo>
                  <a:lnTo>
                    <a:pt x="1212" y="455"/>
                  </a:lnTo>
                  <a:lnTo>
                    <a:pt x="1213" y="442"/>
                  </a:lnTo>
                  <a:lnTo>
                    <a:pt x="1208" y="434"/>
                  </a:lnTo>
                  <a:lnTo>
                    <a:pt x="1187" y="425"/>
                  </a:lnTo>
                  <a:lnTo>
                    <a:pt x="1176" y="434"/>
                  </a:lnTo>
                  <a:lnTo>
                    <a:pt x="1146" y="435"/>
                  </a:lnTo>
                  <a:lnTo>
                    <a:pt x="1138" y="433"/>
                  </a:lnTo>
                  <a:lnTo>
                    <a:pt x="1117" y="402"/>
                  </a:lnTo>
                  <a:lnTo>
                    <a:pt x="1109" y="396"/>
                  </a:lnTo>
                  <a:lnTo>
                    <a:pt x="1093" y="394"/>
                  </a:lnTo>
                  <a:lnTo>
                    <a:pt x="1102" y="27"/>
                  </a:lnTo>
                  <a:lnTo>
                    <a:pt x="644" y="0"/>
                  </a:lnTo>
                  <a:lnTo>
                    <a:pt x="637" y="0"/>
                  </a:lnTo>
                  <a:lnTo>
                    <a:pt x="575" y="853"/>
                  </a:lnTo>
                  <a:lnTo>
                    <a:pt x="4" y="805"/>
                  </a:lnTo>
                  <a:lnTo>
                    <a:pt x="0" y="807"/>
                  </a:lnTo>
                  <a:lnTo>
                    <a:pt x="6" y="809"/>
                  </a:lnTo>
                  <a:lnTo>
                    <a:pt x="6" y="811"/>
                  </a:lnTo>
                  <a:lnTo>
                    <a:pt x="0" y="828"/>
                  </a:lnTo>
                  <a:lnTo>
                    <a:pt x="6" y="838"/>
                  </a:lnTo>
                  <a:lnTo>
                    <a:pt x="7" y="841"/>
                  </a:lnTo>
                  <a:lnTo>
                    <a:pt x="35" y="860"/>
                  </a:lnTo>
                  <a:lnTo>
                    <a:pt x="43" y="877"/>
                  </a:lnTo>
                  <a:lnTo>
                    <a:pt x="57" y="909"/>
                  </a:lnTo>
                  <a:lnTo>
                    <a:pt x="89" y="930"/>
                  </a:lnTo>
                  <a:lnTo>
                    <a:pt x="175" y="1034"/>
                  </a:lnTo>
                  <a:lnTo>
                    <a:pt x="246" y="1091"/>
                  </a:lnTo>
                  <a:lnTo>
                    <a:pt x="254" y="1100"/>
                  </a:lnTo>
                  <a:lnTo>
                    <a:pt x="258" y="1116"/>
                  </a:lnTo>
                  <a:lnTo>
                    <a:pt x="257" y="1135"/>
                  </a:lnTo>
                  <a:lnTo>
                    <a:pt x="261" y="1143"/>
                  </a:lnTo>
                  <a:lnTo>
                    <a:pt x="280" y="1170"/>
                  </a:lnTo>
                  <a:lnTo>
                    <a:pt x="276" y="1230"/>
                  </a:lnTo>
                  <a:lnTo>
                    <a:pt x="284" y="1249"/>
                  </a:lnTo>
                  <a:lnTo>
                    <a:pt x="311" y="1291"/>
                  </a:lnTo>
                  <a:lnTo>
                    <a:pt x="422" y="1376"/>
                  </a:lnTo>
                  <a:lnTo>
                    <a:pt x="497" y="1416"/>
                  </a:lnTo>
                  <a:lnTo>
                    <a:pt x="518" y="1421"/>
                  </a:lnTo>
                  <a:lnTo>
                    <a:pt x="535" y="1412"/>
                  </a:lnTo>
                  <a:lnTo>
                    <a:pt x="554" y="1392"/>
                  </a:lnTo>
                  <a:lnTo>
                    <a:pt x="561" y="1385"/>
                  </a:lnTo>
                  <a:lnTo>
                    <a:pt x="591" y="1308"/>
                  </a:lnTo>
                  <a:lnTo>
                    <a:pt x="610" y="1288"/>
                  </a:lnTo>
                  <a:lnTo>
                    <a:pt x="624" y="1282"/>
                  </a:lnTo>
                  <a:lnTo>
                    <a:pt x="645" y="1290"/>
                  </a:lnTo>
                  <a:lnTo>
                    <a:pt x="656" y="1288"/>
                  </a:lnTo>
                  <a:lnTo>
                    <a:pt x="661" y="1279"/>
                  </a:lnTo>
                  <a:lnTo>
                    <a:pt x="667" y="1267"/>
                  </a:lnTo>
                  <a:lnTo>
                    <a:pt x="683" y="1273"/>
                  </a:lnTo>
                  <a:lnTo>
                    <a:pt x="696" y="1282"/>
                  </a:lnTo>
                  <a:lnTo>
                    <a:pt x="738" y="1288"/>
                  </a:lnTo>
                  <a:lnTo>
                    <a:pt x="750" y="1291"/>
                  </a:lnTo>
                  <a:lnTo>
                    <a:pt x="778" y="1299"/>
                  </a:lnTo>
                  <a:lnTo>
                    <a:pt x="794" y="1291"/>
                  </a:lnTo>
                  <a:lnTo>
                    <a:pt x="828" y="1311"/>
                  </a:lnTo>
                  <a:lnTo>
                    <a:pt x="833" y="1330"/>
                  </a:lnTo>
                  <a:lnTo>
                    <a:pt x="840" y="1333"/>
                  </a:lnTo>
                  <a:lnTo>
                    <a:pt x="844" y="1343"/>
                  </a:lnTo>
                  <a:lnTo>
                    <a:pt x="847" y="1347"/>
                  </a:lnTo>
                  <a:lnTo>
                    <a:pt x="864" y="1351"/>
                  </a:lnTo>
                  <a:lnTo>
                    <a:pt x="884" y="1381"/>
                  </a:lnTo>
                  <a:lnTo>
                    <a:pt x="917" y="1406"/>
                  </a:lnTo>
                  <a:lnTo>
                    <a:pt x="931" y="1431"/>
                  </a:lnTo>
                  <a:lnTo>
                    <a:pt x="933" y="1445"/>
                  </a:lnTo>
                  <a:lnTo>
                    <a:pt x="980" y="1561"/>
                  </a:lnTo>
                  <a:lnTo>
                    <a:pt x="989" y="1584"/>
                  </a:lnTo>
                  <a:lnTo>
                    <a:pt x="1046" y="1644"/>
                  </a:lnTo>
                  <a:lnTo>
                    <a:pt x="1051" y="1660"/>
                  </a:lnTo>
                  <a:lnTo>
                    <a:pt x="1084" y="1702"/>
                  </a:lnTo>
                  <a:lnTo>
                    <a:pt x="1097" y="1711"/>
                  </a:lnTo>
                  <a:lnTo>
                    <a:pt x="1113" y="1725"/>
                  </a:lnTo>
                  <a:lnTo>
                    <a:pt x="1117" y="1737"/>
                  </a:lnTo>
                  <a:lnTo>
                    <a:pt x="1114" y="1772"/>
                  </a:lnTo>
                  <a:lnTo>
                    <a:pt x="1126" y="1792"/>
                  </a:lnTo>
                  <a:lnTo>
                    <a:pt x="1134" y="1839"/>
                  </a:lnTo>
                  <a:lnTo>
                    <a:pt x="1141" y="1850"/>
                  </a:lnTo>
                  <a:lnTo>
                    <a:pt x="1176" y="1926"/>
                  </a:lnTo>
                  <a:lnTo>
                    <a:pt x="1180" y="1945"/>
                  </a:lnTo>
                  <a:lnTo>
                    <a:pt x="1208" y="1948"/>
                  </a:lnTo>
                  <a:lnTo>
                    <a:pt x="1239" y="1971"/>
                  </a:lnTo>
                  <a:lnTo>
                    <a:pt x="1274" y="1977"/>
                  </a:lnTo>
                  <a:lnTo>
                    <a:pt x="1325" y="2012"/>
                  </a:lnTo>
                  <a:lnTo>
                    <a:pt x="1400" y="2020"/>
                  </a:lnTo>
                  <a:lnTo>
                    <a:pt x="1408" y="2022"/>
                  </a:lnTo>
                  <a:lnTo>
                    <a:pt x="1453" y="2051"/>
                  </a:lnTo>
                  <a:lnTo>
                    <a:pt x="1469" y="2057"/>
                  </a:lnTo>
                  <a:lnTo>
                    <a:pt x="1490" y="2032"/>
                  </a:lnTo>
                  <a:lnTo>
                    <a:pt x="1506" y="2042"/>
                  </a:lnTo>
                  <a:lnTo>
                    <a:pt x="1512" y="2031"/>
                  </a:lnTo>
                  <a:lnTo>
                    <a:pt x="1512" y="2023"/>
                  </a:lnTo>
                  <a:lnTo>
                    <a:pt x="1494" y="2015"/>
                  </a:lnTo>
                  <a:lnTo>
                    <a:pt x="1501" y="2011"/>
                  </a:lnTo>
                  <a:lnTo>
                    <a:pt x="1482" y="1989"/>
                  </a:lnTo>
                  <a:lnTo>
                    <a:pt x="1461" y="1901"/>
                  </a:lnTo>
                  <a:lnTo>
                    <a:pt x="1447" y="1864"/>
                  </a:lnTo>
                  <a:lnTo>
                    <a:pt x="1465" y="1809"/>
                  </a:lnTo>
                  <a:lnTo>
                    <a:pt x="1463" y="1795"/>
                  </a:lnTo>
                  <a:lnTo>
                    <a:pt x="1459" y="1792"/>
                  </a:lnTo>
                  <a:lnTo>
                    <a:pt x="1453" y="1789"/>
                  </a:lnTo>
                  <a:lnTo>
                    <a:pt x="1448" y="1785"/>
                  </a:lnTo>
                  <a:lnTo>
                    <a:pt x="1448" y="1780"/>
                  </a:lnTo>
                  <a:lnTo>
                    <a:pt x="1453" y="1777"/>
                  </a:lnTo>
                  <a:lnTo>
                    <a:pt x="1475" y="1760"/>
                  </a:lnTo>
                  <a:lnTo>
                    <a:pt x="1491" y="1718"/>
                  </a:lnTo>
                  <a:lnTo>
                    <a:pt x="1481" y="1714"/>
                  </a:lnTo>
                  <a:lnTo>
                    <a:pt x="1474" y="1686"/>
                  </a:lnTo>
                  <a:lnTo>
                    <a:pt x="1487" y="1671"/>
                  </a:lnTo>
                  <a:lnTo>
                    <a:pt x="1505" y="1683"/>
                  </a:lnTo>
                  <a:lnTo>
                    <a:pt x="1529" y="1660"/>
                  </a:lnTo>
                  <a:lnTo>
                    <a:pt x="1536" y="1636"/>
                  </a:lnTo>
                  <a:lnTo>
                    <a:pt x="1522" y="1628"/>
                  </a:lnTo>
                  <a:lnTo>
                    <a:pt x="1529" y="1619"/>
                  </a:lnTo>
                  <a:lnTo>
                    <a:pt x="1536" y="1621"/>
                  </a:lnTo>
                  <a:lnTo>
                    <a:pt x="1543" y="1623"/>
                  </a:lnTo>
                  <a:lnTo>
                    <a:pt x="1548" y="1616"/>
                  </a:lnTo>
                  <a:lnTo>
                    <a:pt x="1557" y="1620"/>
                  </a:lnTo>
                  <a:lnTo>
                    <a:pt x="1568" y="1620"/>
                  </a:lnTo>
                  <a:lnTo>
                    <a:pt x="1575" y="1619"/>
                  </a:lnTo>
                  <a:lnTo>
                    <a:pt x="1579" y="1608"/>
                  </a:lnTo>
                  <a:lnTo>
                    <a:pt x="1579" y="1590"/>
                  </a:lnTo>
                  <a:lnTo>
                    <a:pt x="1581" y="1584"/>
                  </a:lnTo>
                  <a:lnTo>
                    <a:pt x="1588" y="1580"/>
                  </a:lnTo>
                  <a:lnTo>
                    <a:pt x="1591" y="1584"/>
                  </a:lnTo>
                  <a:lnTo>
                    <a:pt x="1598" y="1584"/>
                  </a:lnTo>
                  <a:lnTo>
                    <a:pt x="1631" y="1577"/>
                  </a:lnTo>
                  <a:lnTo>
                    <a:pt x="1638" y="1576"/>
                  </a:lnTo>
                  <a:lnTo>
                    <a:pt x="1642" y="1568"/>
                  </a:lnTo>
                  <a:lnTo>
                    <a:pt x="1635" y="1561"/>
                  </a:lnTo>
                  <a:lnTo>
                    <a:pt x="1620" y="1547"/>
                  </a:lnTo>
                  <a:lnTo>
                    <a:pt x="1620" y="1541"/>
                  </a:lnTo>
                  <a:lnTo>
                    <a:pt x="1654" y="1530"/>
                  </a:lnTo>
                  <a:lnTo>
                    <a:pt x="1661" y="1522"/>
                  </a:lnTo>
                  <a:lnTo>
                    <a:pt x="1670" y="1518"/>
                  </a:lnTo>
                  <a:lnTo>
                    <a:pt x="1673" y="1522"/>
                  </a:lnTo>
                  <a:lnTo>
                    <a:pt x="1670" y="1525"/>
                  </a:lnTo>
                  <a:lnTo>
                    <a:pt x="1674" y="1537"/>
                  </a:lnTo>
                  <a:lnTo>
                    <a:pt x="1681" y="1537"/>
                  </a:lnTo>
                  <a:lnTo>
                    <a:pt x="1690" y="1530"/>
                  </a:lnTo>
                  <a:lnTo>
                    <a:pt x="1748" y="1515"/>
                  </a:lnTo>
                  <a:lnTo>
                    <a:pt x="1841" y="1449"/>
                  </a:lnTo>
                  <a:lnTo>
                    <a:pt x="1847" y="1429"/>
                  </a:lnTo>
                  <a:lnTo>
                    <a:pt x="1896" y="1389"/>
                  </a:lnTo>
                  <a:lnTo>
                    <a:pt x="1896" y="1385"/>
                  </a:lnTo>
                  <a:lnTo>
                    <a:pt x="1876" y="1355"/>
                  </a:lnTo>
                  <a:lnTo>
                    <a:pt x="1878" y="1334"/>
                  </a:lnTo>
                  <a:lnTo>
                    <a:pt x="1911" y="1323"/>
                  </a:lnTo>
                  <a:lnTo>
                    <a:pt x="1917" y="1323"/>
                  </a:lnTo>
                  <a:lnTo>
                    <a:pt x="1915" y="1350"/>
                  </a:lnTo>
                  <a:lnTo>
                    <a:pt x="1917" y="1354"/>
                  </a:lnTo>
                  <a:lnTo>
                    <a:pt x="1955" y="1350"/>
                  </a:lnTo>
                  <a:lnTo>
                    <a:pt x="1958" y="1362"/>
                  </a:lnTo>
                  <a:lnTo>
                    <a:pt x="2023" y="1329"/>
                  </a:lnTo>
                  <a:lnTo>
                    <a:pt x="2066" y="1324"/>
                  </a:lnTo>
                  <a:lnTo>
                    <a:pt x="2068" y="1323"/>
                  </a:lnTo>
                  <a:lnTo>
                    <a:pt x="2066" y="1315"/>
                  </a:lnTo>
                  <a:lnTo>
                    <a:pt x="2057" y="1311"/>
                  </a:lnTo>
                  <a:lnTo>
                    <a:pt x="2052" y="1299"/>
                  </a:lnTo>
                  <a:lnTo>
                    <a:pt x="2057" y="1291"/>
                  </a:lnTo>
                  <a:lnTo>
                    <a:pt x="2062" y="1286"/>
                  </a:lnTo>
                  <a:lnTo>
                    <a:pt x="2072" y="1273"/>
                  </a:lnTo>
                  <a:lnTo>
                    <a:pt x="2091" y="1230"/>
                  </a:lnTo>
                  <a:lnTo>
                    <a:pt x="2074" y="1209"/>
                  </a:lnTo>
                  <a:lnTo>
                    <a:pt x="2074" y="1197"/>
                  </a:lnTo>
                  <a:lnTo>
                    <a:pt x="2081" y="1189"/>
                  </a:lnTo>
                  <a:lnTo>
                    <a:pt x="2078" y="1175"/>
                  </a:lnTo>
                  <a:lnTo>
                    <a:pt x="2087" y="1157"/>
                  </a:lnTo>
                  <a:lnTo>
                    <a:pt x="2093" y="1146"/>
                  </a:lnTo>
                  <a:lnTo>
                    <a:pt x="2100" y="1127"/>
                  </a:lnTo>
                  <a:lnTo>
                    <a:pt x="2105" y="1091"/>
                  </a:lnTo>
                  <a:lnTo>
                    <a:pt x="2105" y="1068"/>
                  </a:lnTo>
                  <a:lnTo>
                    <a:pt x="2100" y="1041"/>
                  </a:lnTo>
                  <a:lnTo>
                    <a:pt x="2092" y="1021"/>
                  </a:lnTo>
                  <a:lnTo>
                    <a:pt x="2087" y="1014"/>
                  </a:lnTo>
                  <a:lnTo>
                    <a:pt x="2089" y="1003"/>
                  </a:lnTo>
                  <a:lnTo>
                    <a:pt x="2084" y="994"/>
                  </a:lnTo>
                  <a:lnTo>
                    <a:pt x="2072" y="977"/>
                  </a:lnTo>
                  <a:lnTo>
                    <a:pt x="2062" y="969"/>
                  </a:lnTo>
                  <a:lnTo>
                    <a:pt x="2061" y="960"/>
                  </a:lnTo>
                  <a:lnTo>
                    <a:pt x="2068" y="943"/>
                  </a:lnTo>
                  <a:lnTo>
                    <a:pt x="2050" y="916"/>
                  </a:lnTo>
                  <a:lnTo>
                    <a:pt x="2029" y="896"/>
                  </a:lnTo>
                  <a:lnTo>
                    <a:pt x="2023" y="885"/>
                  </a:lnTo>
                  <a:lnTo>
                    <a:pt x="2018" y="691"/>
                  </a:lnTo>
                  <a:lnTo>
                    <a:pt x="2018" y="592"/>
                  </a:lnTo>
                  <a:lnTo>
                    <a:pt x="1991" y="587"/>
                  </a:lnTo>
                  <a:lnTo>
                    <a:pt x="1976" y="595"/>
                  </a:lnTo>
                  <a:lnTo>
                    <a:pt x="1964" y="592"/>
                  </a:lnTo>
                  <a:lnTo>
                    <a:pt x="1944" y="571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0" name="5013407.875434.87528.553.3755"/>
            <p:cNvSpPr/>
            <p:nvPr/>
          </p:nvSpPr>
          <p:spPr>
            <a:xfrm>
              <a:off x="4417200" y="4177440"/>
              <a:ext cx="1085040" cy="522720"/>
            </a:xfrm>
            <a:custGeom>
              <a:avLst/>
              <a:gdLst/>
              <a:ahLst/>
              <a:rect l="l" t="t" r="r" b="b"/>
              <a:pathLst>
                <a:path w="1118" h="599">
                  <a:moveTo>
                    <a:pt x="32" y="0"/>
                  </a:moveTo>
                  <a:lnTo>
                    <a:pt x="1002" y="20"/>
                  </a:lnTo>
                  <a:lnTo>
                    <a:pt x="1064" y="71"/>
                  </a:lnTo>
                  <a:lnTo>
                    <a:pt x="1042" y="92"/>
                  </a:lnTo>
                  <a:lnTo>
                    <a:pt x="1038" y="116"/>
                  </a:lnTo>
                  <a:lnTo>
                    <a:pt x="1053" y="127"/>
                  </a:lnTo>
                  <a:lnTo>
                    <a:pt x="1065" y="137"/>
                  </a:lnTo>
                  <a:lnTo>
                    <a:pt x="1076" y="170"/>
                  </a:lnTo>
                  <a:lnTo>
                    <a:pt x="1089" y="181"/>
                  </a:lnTo>
                  <a:lnTo>
                    <a:pt x="1106" y="182"/>
                  </a:lnTo>
                  <a:lnTo>
                    <a:pt x="1115" y="186"/>
                  </a:lnTo>
                  <a:lnTo>
                    <a:pt x="1118" y="599"/>
                  </a:lnTo>
                  <a:lnTo>
                    <a:pt x="0" y="577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1" name="5014379.625423.37529.12559.3755"/>
            <p:cNvSpPr/>
            <p:nvPr/>
          </p:nvSpPr>
          <p:spPr>
            <a:xfrm>
              <a:off x="4183920" y="3659760"/>
              <a:ext cx="1207440" cy="534960"/>
            </a:xfrm>
            <a:custGeom>
              <a:avLst/>
              <a:gdLst/>
              <a:ahLst/>
              <a:rect l="l" t="t" r="r" b="b"/>
              <a:pathLst>
                <a:path w="1245" h="613">
                  <a:moveTo>
                    <a:pt x="0" y="375"/>
                  </a:moveTo>
                  <a:lnTo>
                    <a:pt x="32" y="0"/>
                  </a:lnTo>
                  <a:lnTo>
                    <a:pt x="799" y="41"/>
                  </a:lnTo>
                  <a:lnTo>
                    <a:pt x="824" y="70"/>
                  </a:lnTo>
                  <a:lnTo>
                    <a:pt x="845" y="70"/>
                  </a:lnTo>
                  <a:lnTo>
                    <a:pt x="868" y="67"/>
                  </a:lnTo>
                  <a:lnTo>
                    <a:pt x="881" y="78"/>
                  </a:lnTo>
                  <a:lnTo>
                    <a:pt x="894" y="102"/>
                  </a:lnTo>
                  <a:lnTo>
                    <a:pt x="910" y="106"/>
                  </a:lnTo>
                  <a:lnTo>
                    <a:pt x="934" y="102"/>
                  </a:lnTo>
                  <a:lnTo>
                    <a:pt x="953" y="88"/>
                  </a:lnTo>
                  <a:lnTo>
                    <a:pt x="977" y="88"/>
                  </a:lnTo>
                  <a:lnTo>
                    <a:pt x="993" y="90"/>
                  </a:lnTo>
                  <a:lnTo>
                    <a:pt x="1056" y="128"/>
                  </a:lnTo>
                  <a:lnTo>
                    <a:pt x="1083" y="149"/>
                  </a:lnTo>
                  <a:lnTo>
                    <a:pt x="1083" y="167"/>
                  </a:lnTo>
                  <a:lnTo>
                    <a:pt x="1103" y="183"/>
                  </a:lnTo>
                  <a:lnTo>
                    <a:pt x="1103" y="196"/>
                  </a:lnTo>
                  <a:lnTo>
                    <a:pt x="1094" y="221"/>
                  </a:lnTo>
                  <a:lnTo>
                    <a:pt x="1110" y="233"/>
                  </a:lnTo>
                  <a:lnTo>
                    <a:pt x="1117" y="268"/>
                  </a:lnTo>
                  <a:lnTo>
                    <a:pt x="1135" y="280"/>
                  </a:lnTo>
                  <a:lnTo>
                    <a:pt x="1130" y="296"/>
                  </a:lnTo>
                  <a:lnTo>
                    <a:pt x="1135" y="312"/>
                  </a:lnTo>
                  <a:lnTo>
                    <a:pt x="1155" y="328"/>
                  </a:lnTo>
                  <a:lnTo>
                    <a:pt x="1161" y="341"/>
                  </a:lnTo>
                  <a:lnTo>
                    <a:pt x="1155" y="354"/>
                  </a:lnTo>
                  <a:lnTo>
                    <a:pt x="1151" y="386"/>
                  </a:lnTo>
                  <a:lnTo>
                    <a:pt x="1169" y="398"/>
                  </a:lnTo>
                  <a:lnTo>
                    <a:pt x="1176" y="413"/>
                  </a:lnTo>
                  <a:lnTo>
                    <a:pt x="1162" y="426"/>
                  </a:lnTo>
                  <a:lnTo>
                    <a:pt x="1169" y="441"/>
                  </a:lnTo>
                  <a:lnTo>
                    <a:pt x="1181" y="456"/>
                  </a:lnTo>
                  <a:lnTo>
                    <a:pt x="1176" y="470"/>
                  </a:lnTo>
                  <a:lnTo>
                    <a:pt x="1181" y="489"/>
                  </a:lnTo>
                  <a:lnTo>
                    <a:pt x="1186" y="501"/>
                  </a:lnTo>
                  <a:lnTo>
                    <a:pt x="1194" y="520"/>
                  </a:lnTo>
                  <a:lnTo>
                    <a:pt x="1213" y="534"/>
                  </a:lnTo>
                  <a:lnTo>
                    <a:pt x="1216" y="559"/>
                  </a:lnTo>
                  <a:lnTo>
                    <a:pt x="1237" y="585"/>
                  </a:lnTo>
                  <a:lnTo>
                    <a:pt x="1245" y="590"/>
                  </a:lnTo>
                  <a:lnTo>
                    <a:pt x="1241" y="606"/>
                  </a:lnTo>
                  <a:lnTo>
                    <a:pt x="1244" y="613"/>
                  </a:lnTo>
                  <a:lnTo>
                    <a:pt x="274" y="593"/>
                  </a:lnTo>
                  <a:lnTo>
                    <a:pt x="286" y="402"/>
                  </a:lnTo>
                  <a:lnTo>
                    <a:pt x="0" y="375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2" name="5015352.875424.87533.7550.3755"/>
            <p:cNvSpPr/>
            <p:nvPr/>
          </p:nvSpPr>
          <p:spPr>
            <a:xfrm>
              <a:off x="4213440" y="3169800"/>
              <a:ext cx="1025280" cy="617760"/>
            </a:xfrm>
            <a:custGeom>
              <a:avLst/>
              <a:gdLst/>
              <a:ahLst/>
              <a:rect l="l" t="t" r="r" b="b"/>
              <a:pathLst>
                <a:path w="1058" h="707">
                  <a:moveTo>
                    <a:pt x="0" y="558"/>
                  </a:moveTo>
                  <a:lnTo>
                    <a:pt x="33" y="184"/>
                  </a:lnTo>
                  <a:lnTo>
                    <a:pt x="46" y="0"/>
                  </a:lnTo>
                  <a:lnTo>
                    <a:pt x="1037" y="41"/>
                  </a:lnTo>
                  <a:lnTo>
                    <a:pt x="1037" y="55"/>
                  </a:lnTo>
                  <a:lnTo>
                    <a:pt x="1033" y="76"/>
                  </a:lnTo>
                  <a:lnTo>
                    <a:pt x="1012" y="100"/>
                  </a:lnTo>
                  <a:lnTo>
                    <a:pt x="1013" y="122"/>
                  </a:lnTo>
                  <a:lnTo>
                    <a:pt x="1055" y="165"/>
                  </a:lnTo>
                  <a:lnTo>
                    <a:pt x="1058" y="509"/>
                  </a:lnTo>
                  <a:lnTo>
                    <a:pt x="1044" y="507"/>
                  </a:lnTo>
                  <a:lnTo>
                    <a:pt x="1036" y="509"/>
                  </a:lnTo>
                  <a:lnTo>
                    <a:pt x="1037" y="525"/>
                  </a:lnTo>
                  <a:lnTo>
                    <a:pt x="1040" y="533"/>
                  </a:lnTo>
                  <a:lnTo>
                    <a:pt x="1037" y="556"/>
                  </a:lnTo>
                  <a:lnTo>
                    <a:pt x="1047" y="561"/>
                  </a:lnTo>
                  <a:lnTo>
                    <a:pt x="1055" y="593"/>
                  </a:lnTo>
                  <a:lnTo>
                    <a:pt x="1040" y="601"/>
                  </a:lnTo>
                  <a:lnTo>
                    <a:pt x="1044" y="617"/>
                  </a:lnTo>
                  <a:lnTo>
                    <a:pt x="1035" y="654"/>
                  </a:lnTo>
                  <a:lnTo>
                    <a:pt x="1044" y="685"/>
                  </a:lnTo>
                  <a:lnTo>
                    <a:pt x="1051" y="702"/>
                  </a:lnTo>
                  <a:lnTo>
                    <a:pt x="1051" y="707"/>
                  </a:lnTo>
                  <a:lnTo>
                    <a:pt x="1024" y="686"/>
                  </a:lnTo>
                  <a:lnTo>
                    <a:pt x="961" y="648"/>
                  </a:lnTo>
                  <a:lnTo>
                    <a:pt x="945" y="646"/>
                  </a:lnTo>
                  <a:lnTo>
                    <a:pt x="921" y="646"/>
                  </a:lnTo>
                  <a:lnTo>
                    <a:pt x="902" y="660"/>
                  </a:lnTo>
                  <a:lnTo>
                    <a:pt x="878" y="664"/>
                  </a:lnTo>
                  <a:lnTo>
                    <a:pt x="862" y="660"/>
                  </a:lnTo>
                  <a:lnTo>
                    <a:pt x="849" y="636"/>
                  </a:lnTo>
                  <a:lnTo>
                    <a:pt x="836" y="625"/>
                  </a:lnTo>
                  <a:lnTo>
                    <a:pt x="813" y="628"/>
                  </a:lnTo>
                  <a:lnTo>
                    <a:pt x="792" y="628"/>
                  </a:lnTo>
                  <a:lnTo>
                    <a:pt x="767" y="599"/>
                  </a:lnTo>
                  <a:lnTo>
                    <a:pt x="0" y="558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3" name="5016324470.7553.2547.3755"/>
            <p:cNvSpPr/>
            <p:nvPr/>
          </p:nvSpPr>
          <p:spPr>
            <a:xfrm>
              <a:off x="5146920" y="2641680"/>
              <a:ext cx="962280" cy="973440"/>
            </a:xfrm>
            <a:custGeom>
              <a:avLst/>
              <a:gdLst/>
              <a:ahLst/>
              <a:rect l="l" t="t" r="r" b="b"/>
              <a:pathLst>
                <a:path w="993" h="1114">
                  <a:moveTo>
                    <a:pt x="97" y="1114"/>
                  </a:moveTo>
                  <a:lnTo>
                    <a:pt x="94" y="770"/>
                  </a:lnTo>
                  <a:lnTo>
                    <a:pt x="52" y="727"/>
                  </a:lnTo>
                  <a:lnTo>
                    <a:pt x="51" y="705"/>
                  </a:lnTo>
                  <a:lnTo>
                    <a:pt x="72" y="681"/>
                  </a:lnTo>
                  <a:lnTo>
                    <a:pt x="76" y="660"/>
                  </a:lnTo>
                  <a:lnTo>
                    <a:pt x="76" y="646"/>
                  </a:lnTo>
                  <a:lnTo>
                    <a:pt x="75" y="618"/>
                  </a:lnTo>
                  <a:lnTo>
                    <a:pt x="76" y="592"/>
                  </a:lnTo>
                  <a:lnTo>
                    <a:pt x="59" y="525"/>
                  </a:lnTo>
                  <a:lnTo>
                    <a:pt x="56" y="511"/>
                  </a:lnTo>
                  <a:lnTo>
                    <a:pt x="56" y="476"/>
                  </a:lnTo>
                  <a:lnTo>
                    <a:pt x="56" y="458"/>
                  </a:lnTo>
                  <a:lnTo>
                    <a:pt x="51" y="363"/>
                  </a:lnTo>
                  <a:lnTo>
                    <a:pt x="38" y="308"/>
                  </a:lnTo>
                  <a:lnTo>
                    <a:pt x="20" y="290"/>
                  </a:lnTo>
                  <a:lnTo>
                    <a:pt x="8" y="228"/>
                  </a:lnTo>
                  <a:lnTo>
                    <a:pt x="5" y="176"/>
                  </a:lnTo>
                  <a:lnTo>
                    <a:pt x="13" y="144"/>
                  </a:lnTo>
                  <a:lnTo>
                    <a:pt x="16" y="129"/>
                  </a:lnTo>
                  <a:lnTo>
                    <a:pt x="0" y="86"/>
                  </a:lnTo>
                  <a:lnTo>
                    <a:pt x="0" y="69"/>
                  </a:lnTo>
                  <a:lnTo>
                    <a:pt x="250" y="67"/>
                  </a:lnTo>
                  <a:lnTo>
                    <a:pt x="252" y="30"/>
                  </a:lnTo>
                  <a:lnTo>
                    <a:pt x="256" y="0"/>
                  </a:lnTo>
                  <a:lnTo>
                    <a:pt x="283" y="0"/>
                  </a:lnTo>
                  <a:lnTo>
                    <a:pt x="309" y="11"/>
                  </a:lnTo>
                  <a:lnTo>
                    <a:pt x="312" y="54"/>
                  </a:lnTo>
                  <a:lnTo>
                    <a:pt x="316" y="75"/>
                  </a:lnTo>
                  <a:lnTo>
                    <a:pt x="314" y="104"/>
                  </a:lnTo>
                  <a:lnTo>
                    <a:pt x="344" y="125"/>
                  </a:lnTo>
                  <a:lnTo>
                    <a:pt x="355" y="122"/>
                  </a:lnTo>
                  <a:lnTo>
                    <a:pt x="375" y="125"/>
                  </a:lnTo>
                  <a:lnTo>
                    <a:pt x="385" y="137"/>
                  </a:lnTo>
                  <a:lnTo>
                    <a:pt x="406" y="132"/>
                  </a:lnTo>
                  <a:lnTo>
                    <a:pt x="431" y="137"/>
                  </a:lnTo>
                  <a:lnTo>
                    <a:pt x="436" y="148"/>
                  </a:lnTo>
                  <a:lnTo>
                    <a:pt x="436" y="159"/>
                  </a:lnTo>
                  <a:lnTo>
                    <a:pt x="471" y="156"/>
                  </a:lnTo>
                  <a:lnTo>
                    <a:pt x="486" y="137"/>
                  </a:lnTo>
                  <a:lnTo>
                    <a:pt x="540" y="136"/>
                  </a:lnTo>
                  <a:lnTo>
                    <a:pt x="572" y="148"/>
                  </a:lnTo>
                  <a:lnTo>
                    <a:pt x="582" y="148"/>
                  </a:lnTo>
                  <a:lnTo>
                    <a:pt x="576" y="159"/>
                  </a:lnTo>
                  <a:lnTo>
                    <a:pt x="590" y="169"/>
                  </a:lnTo>
                  <a:lnTo>
                    <a:pt x="594" y="167"/>
                  </a:lnTo>
                  <a:lnTo>
                    <a:pt x="602" y="175"/>
                  </a:lnTo>
                  <a:lnTo>
                    <a:pt x="607" y="195"/>
                  </a:lnTo>
                  <a:lnTo>
                    <a:pt x="621" y="203"/>
                  </a:lnTo>
                  <a:lnTo>
                    <a:pt x="633" y="185"/>
                  </a:lnTo>
                  <a:lnTo>
                    <a:pt x="643" y="183"/>
                  </a:lnTo>
                  <a:lnTo>
                    <a:pt x="657" y="185"/>
                  </a:lnTo>
                  <a:lnTo>
                    <a:pt x="664" y="203"/>
                  </a:lnTo>
                  <a:lnTo>
                    <a:pt x="697" y="210"/>
                  </a:lnTo>
                  <a:lnTo>
                    <a:pt x="705" y="220"/>
                  </a:lnTo>
                  <a:lnTo>
                    <a:pt x="720" y="232"/>
                  </a:lnTo>
                  <a:lnTo>
                    <a:pt x="740" y="232"/>
                  </a:lnTo>
                  <a:lnTo>
                    <a:pt x="759" y="228"/>
                  </a:lnTo>
                  <a:lnTo>
                    <a:pt x="806" y="194"/>
                  </a:lnTo>
                  <a:lnTo>
                    <a:pt x="811" y="196"/>
                  </a:lnTo>
                  <a:lnTo>
                    <a:pt x="827" y="216"/>
                  </a:lnTo>
                  <a:lnTo>
                    <a:pt x="903" y="214"/>
                  </a:lnTo>
                  <a:lnTo>
                    <a:pt x="913" y="216"/>
                  </a:lnTo>
                  <a:lnTo>
                    <a:pt x="923" y="220"/>
                  </a:lnTo>
                  <a:lnTo>
                    <a:pt x="946" y="235"/>
                  </a:lnTo>
                  <a:lnTo>
                    <a:pt x="960" y="228"/>
                  </a:lnTo>
                  <a:lnTo>
                    <a:pt x="993" y="226"/>
                  </a:lnTo>
                  <a:lnTo>
                    <a:pt x="974" y="245"/>
                  </a:lnTo>
                  <a:lnTo>
                    <a:pt x="927" y="271"/>
                  </a:lnTo>
                  <a:lnTo>
                    <a:pt x="907" y="277"/>
                  </a:lnTo>
                  <a:lnTo>
                    <a:pt x="888" y="282"/>
                  </a:lnTo>
                  <a:lnTo>
                    <a:pt x="868" y="304"/>
                  </a:lnTo>
                  <a:lnTo>
                    <a:pt x="829" y="317"/>
                  </a:lnTo>
                  <a:lnTo>
                    <a:pt x="810" y="332"/>
                  </a:lnTo>
                  <a:lnTo>
                    <a:pt x="751" y="400"/>
                  </a:lnTo>
                  <a:lnTo>
                    <a:pt x="658" y="484"/>
                  </a:lnTo>
                  <a:lnTo>
                    <a:pt x="655" y="497"/>
                  </a:lnTo>
                  <a:lnTo>
                    <a:pt x="642" y="507"/>
                  </a:lnTo>
                  <a:lnTo>
                    <a:pt x="647" y="607"/>
                  </a:lnTo>
                  <a:lnTo>
                    <a:pt x="630" y="619"/>
                  </a:lnTo>
                  <a:lnTo>
                    <a:pt x="621" y="625"/>
                  </a:lnTo>
                  <a:lnTo>
                    <a:pt x="582" y="653"/>
                  </a:lnTo>
                  <a:lnTo>
                    <a:pt x="580" y="674"/>
                  </a:lnTo>
                  <a:lnTo>
                    <a:pt x="576" y="678"/>
                  </a:lnTo>
                  <a:lnTo>
                    <a:pt x="569" y="704"/>
                  </a:lnTo>
                  <a:lnTo>
                    <a:pt x="587" y="715"/>
                  </a:lnTo>
                  <a:lnTo>
                    <a:pt x="602" y="740"/>
                  </a:lnTo>
                  <a:lnTo>
                    <a:pt x="590" y="763"/>
                  </a:lnTo>
                  <a:lnTo>
                    <a:pt x="591" y="778"/>
                  </a:lnTo>
                  <a:lnTo>
                    <a:pt x="587" y="814"/>
                  </a:lnTo>
                  <a:lnTo>
                    <a:pt x="587" y="864"/>
                  </a:lnTo>
                  <a:lnTo>
                    <a:pt x="594" y="873"/>
                  </a:lnTo>
                  <a:lnTo>
                    <a:pt x="611" y="883"/>
                  </a:lnTo>
                  <a:lnTo>
                    <a:pt x="615" y="892"/>
                  </a:lnTo>
                  <a:lnTo>
                    <a:pt x="653" y="897"/>
                  </a:lnTo>
                  <a:lnTo>
                    <a:pt x="657" y="901"/>
                  </a:lnTo>
                  <a:lnTo>
                    <a:pt x="657" y="913"/>
                  </a:lnTo>
                  <a:lnTo>
                    <a:pt x="661" y="918"/>
                  </a:lnTo>
                  <a:lnTo>
                    <a:pt x="706" y="939"/>
                  </a:lnTo>
                  <a:lnTo>
                    <a:pt x="721" y="965"/>
                  </a:lnTo>
                  <a:lnTo>
                    <a:pt x="759" y="991"/>
                  </a:lnTo>
                  <a:lnTo>
                    <a:pt x="801" y="1024"/>
                  </a:lnTo>
                  <a:lnTo>
                    <a:pt x="806" y="1032"/>
                  </a:lnTo>
                  <a:lnTo>
                    <a:pt x="805" y="1059"/>
                  </a:lnTo>
                  <a:lnTo>
                    <a:pt x="807" y="1092"/>
                  </a:lnTo>
                  <a:lnTo>
                    <a:pt x="97" y="1114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4" name="5017376.125474.2528.62543.255"/>
            <p:cNvSpPr/>
            <p:nvPr/>
          </p:nvSpPr>
          <p:spPr>
            <a:xfrm>
              <a:off x="5219640" y="3596400"/>
              <a:ext cx="878040" cy="524160"/>
            </a:xfrm>
            <a:custGeom>
              <a:avLst/>
              <a:gdLst/>
              <a:ahLst/>
              <a:rect l="l" t="t" r="r" b="b"/>
              <a:pathLst>
                <a:path w="907" h="598">
                  <a:moveTo>
                    <a:pt x="23" y="22"/>
                  </a:moveTo>
                  <a:lnTo>
                    <a:pt x="733" y="0"/>
                  </a:lnTo>
                  <a:lnTo>
                    <a:pt x="745" y="22"/>
                  </a:lnTo>
                  <a:lnTo>
                    <a:pt x="759" y="40"/>
                  </a:lnTo>
                  <a:lnTo>
                    <a:pt x="759" y="53"/>
                  </a:lnTo>
                  <a:lnTo>
                    <a:pt x="749" y="70"/>
                  </a:lnTo>
                  <a:lnTo>
                    <a:pt x="755" y="95"/>
                  </a:lnTo>
                  <a:lnTo>
                    <a:pt x="768" y="147"/>
                  </a:lnTo>
                  <a:lnTo>
                    <a:pt x="814" y="159"/>
                  </a:lnTo>
                  <a:lnTo>
                    <a:pt x="825" y="173"/>
                  </a:lnTo>
                  <a:lnTo>
                    <a:pt x="833" y="188"/>
                  </a:lnTo>
                  <a:lnTo>
                    <a:pt x="837" y="198"/>
                  </a:lnTo>
                  <a:lnTo>
                    <a:pt x="869" y="215"/>
                  </a:lnTo>
                  <a:lnTo>
                    <a:pt x="872" y="234"/>
                  </a:lnTo>
                  <a:lnTo>
                    <a:pt x="900" y="251"/>
                  </a:lnTo>
                  <a:lnTo>
                    <a:pt x="907" y="285"/>
                  </a:lnTo>
                  <a:lnTo>
                    <a:pt x="904" y="298"/>
                  </a:lnTo>
                  <a:lnTo>
                    <a:pt x="898" y="320"/>
                  </a:lnTo>
                  <a:lnTo>
                    <a:pt x="886" y="331"/>
                  </a:lnTo>
                  <a:lnTo>
                    <a:pt x="886" y="344"/>
                  </a:lnTo>
                  <a:lnTo>
                    <a:pt x="860" y="374"/>
                  </a:lnTo>
                  <a:lnTo>
                    <a:pt x="837" y="382"/>
                  </a:lnTo>
                  <a:lnTo>
                    <a:pt x="831" y="386"/>
                  </a:lnTo>
                  <a:lnTo>
                    <a:pt x="802" y="386"/>
                  </a:lnTo>
                  <a:lnTo>
                    <a:pt x="788" y="399"/>
                  </a:lnTo>
                  <a:lnTo>
                    <a:pt x="776" y="414"/>
                  </a:lnTo>
                  <a:lnTo>
                    <a:pt x="778" y="431"/>
                  </a:lnTo>
                  <a:lnTo>
                    <a:pt x="796" y="449"/>
                  </a:lnTo>
                  <a:lnTo>
                    <a:pt x="802" y="462"/>
                  </a:lnTo>
                  <a:lnTo>
                    <a:pt x="796" y="490"/>
                  </a:lnTo>
                  <a:lnTo>
                    <a:pt x="774" y="539"/>
                  </a:lnTo>
                  <a:lnTo>
                    <a:pt x="753" y="553"/>
                  </a:lnTo>
                  <a:lnTo>
                    <a:pt x="748" y="566"/>
                  </a:lnTo>
                  <a:lnTo>
                    <a:pt x="749" y="584"/>
                  </a:lnTo>
                  <a:lnTo>
                    <a:pt x="733" y="598"/>
                  </a:lnTo>
                  <a:lnTo>
                    <a:pt x="696" y="553"/>
                  </a:lnTo>
                  <a:lnTo>
                    <a:pt x="119" y="572"/>
                  </a:lnTo>
                  <a:lnTo>
                    <a:pt x="114" y="560"/>
                  </a:lnTo>
                  <a:lnTo>
                    <a:pt x="109" y="541"/>
                  </a:lnTo>
                  <a:lnTo>
                    <a:pt x="114" y="527"/>
                  </a:lnTo>
                  <a:lnTo>
                    <a:pt x="102" y="512"/>
                  </a:lnTo>
                  <a:lnTo>
                    <a:pt x="95" y="497"/>
                  </a:lnTo>
                  <a:lnTo>
                    <a:pt x="109" y="484"/>
                  </a:lnTo>
                  <a:lnTo>
                    <a:pt x="102" y="469"/>
                  </a:lnTo>
                  <a:lnTo>
                    <a:pt x="84" y="457"/>
                  </a:lnTo>
                  <a:lnTo>
                    <a:pt x="88" y="425"/>
                  </a:lnTo>
                  <a:lnTo>
                    <a:pt x="94" y="412"/>
                  </a:lnTo>
                  <a:lnTo>
                    <a:pt x="88" y="399"/>
                  </a:lnTo>
                  <a:lnTo>
                    <a:pt x="68" y="383"/>
                  </a:lnTo>
                  <a:lnTo>
                    <a:pt x="63" y="367"/>
                  </a:lnTo>
                  <a:lnTo>
                    <a:pt x="68" y="351"/>
                  </a:lnTo>
                  <a:lnTo>
                    <a:pt x="50" y="339"/>
                  </a:lnTo>
                  <a:lnTo>
                    <a:pt x="43" y="304"/>
                  </a:lnTo>
                  <a:lnTo>
                    <a:pt x="27" y="292"/>
                  </a:lnTo>
                  <a:lnTo>
                    <a:pt x="36" y="267"/>
                  </a:lnTo>
                  <a:lnTo>
                    <a:pt x="36" y="254"/>
                  </a:lnTo>
                  <a:lnTo>
                    <a:pt x="16" y="238"/>
                  </a:lnTo>
                  <a:lnTo>
                    <a:pt x="16" y="220"/>
                  </a:lnTo>
                  <a:lnTo>
                    <a:pt x="16" y="215"/>
                  </a:lnTo>
                  <a:lnTo>
                    <a:pt x="9" y="198"/>
                  </a:lnTo>
                  <a:lnTo>
                    <a:pt x="0" y="167"/>
                  </a:lnTo>
                  <a:lnTo>
                    <a:pt x="9" y="130"/>
                  </a:lnTo>
                  <a:lnTo>
                    <a:pt x="5" y="114"/>
                  </a:lnTo>
                  <a:lnTo>
                    <a:pt x="20" y="106"/>
                  </a:lnTo>
                  <a:lnTo>
                    <a:pt x="12" y="74"/>
                  </a:lnTo>
                  <a:lnTo>
                    <a:pt x="2" y="69"/>
                  </a:lnTo>
                  <a:lnTo>
                    <a:pt x="5" y="46"/>
                  </a:lnTo>
                  <a:lnTo>
                    <a:pt x="2" y="38"/>
                  </a:lnTo>
                  <a:lnTo>
                    <a:pt x="1" y="22"/>
                  </a:lnTo>
                  <a:lnTo>
                    <a:pt x="9" y="20"/>
                  </a:lnTo>
                  <a:lnTo>
                    <a:pt x="23" y="22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5" name="5018402.62548041.87548.1255"/>
            <p:cNvSpPr/>
            <p:nvPr/>
          </p:nvSpPr>
          <p:spPr>
            <a:xfrm>
              <a:off x="5333760" y="4080600"/>
              <a:ext cx="978840" cy="766440"/>
            </a:xfrm>
            <a:custGeom>
              <a:avLst/>
              <a:gdLst/>
              <a:ahLst/>
              <a:rect l="l" t="t" r="r" b="b"/>
              <a:pathLst>
                <a:path w="1009" h="876">
                  <a:moveTo>
                    <a:pt x="176" y="804"/>
                  </a:moveTo>
                  <a:lnTo>
                    <a:pt x="848" y="774"/>
                  </a:lnTo>
                  <a:lnTo>
                    <a:pt x="847" y="780"/>
                  </a:lnTo>
                  <a:lnTo>
                    <a:pt x="861" y="794"/>
                  </a:lnTo>
                  <a:lnTo>
                    <a:pt x="865" y="810"/>
                  </a:lnTo>
                  <a:lnTo>
                    <a:pt x="864" y="825"/>
                  </a:lnTo>
                  <a:lnTo>
                    <a:pt x="843" y="840"/>
                  </a:lnTo>
                  <a:lnTo>
                    <a:pt x="825" y="861"/>
                  </a:lnTo>
                  <a:lnTo>
                    <a:pt x="824" y="876"/>
                  </a:lnTo>
                  <a:lnTo>
                    <a:pt x="927" y="867"/>
                  </a:lnTo>
                  <a:lnTo>
                    <a:pt x="934" y="840"/>
                  </a:lnTo>
                  <a:lnTo>
                    <a:pt x="933" y="831"/>
                  </a:lnTo>
                  <a:lnTo>
                    <a:pt x="938" y="797"/>
                  </a:lnTo>
                  <a:lnTo>
                    <a:pt x="949" y="770"/>
                  </a:lnTo>
                  <a:lnTo>
                    <a:pt x="958" y="758"/>
                  </a:lnTo>
                  <a:lnTo>
                    <a:pt x="977" y="747"/>
                  </a:lnTo>
                  <a:lnTo>
                    <a:pt x="982" y="751"/>
                  </a:lnTo>
                  <a:lnTo>
                    <a:pt x="994" y="746"/>
                  </a:lnTo>
                  <a:lnTo>
                    <a:pt x="1009" y="695"/>
                  </a:lnTo>
                  <a:lnTo>
                    <a:pt x="1004" y="680"/>
                  </a:lnTo>
                  <a:lnTo>
                    <a:pt x="998" y="673"/>
                  </a:lnTo>
                  <a:lnTo>
                    <a:pt x="989" y="672"/>
                  </a:lnTo>
                  <a:lnTo>
                    <a:pt x="985" y="667"/>
                  </a:lnTo>
                  <a:lnTo>
                    <a:pt x="982" y="665"/>
                  </a:lnTo>
                  <a:lnTo>
                    <a:pt x="976" y="665"/>
                  </a:lnTo>
                  <a:lnTo>
                    <a:pt x="974" y="672"/>
                  </a:lnTo>
                  <a:lnTo>
                    <a:pt x="966" y="673"/>
                  </a:lnTo>
                  <a:lnTo>
                    <a:pt x="938" y="626"/>
                  </a:lnTo>
                  <a:lnTo>
                    <a:pt x="938" y="614"/>
                  </a:lnTo>
                  <a:lnTo>
                    <a:pt x="949" y="604"/>
                  </a:lnTo>
                  <a:lnTo>
                    <a:pt x="949" y="594"/>
                  </a:lnTo>
                  <a:lnTo>
                    <a:pt x="937" y="579"/>
                  </a:lnTo>
                  <a:lnTo>
                    <a:pt x="929" y="544"/>
                  </a:lnTo>
                  <a:lnTo>
                    <a:pt x="888" y="508"/>
                  </a:lnTo>
                  <a:lnTo>
                    <a:pt x="865" y="501"/>
                  </a:lnTo>
                  <a:lnTo>
                    <a:pt x="824" y="473"/>
                  </a:lnTo>
                  <a:lnTo>
                    <a:pt x="800" y="453"/>
                  </a:lnTo>
                  <a:lnTo>
                    <a:pt x="790" y="430"/>
                  </a:lnTo>
                  <a:lnTo>
                    <a:pt x="796" y="418"/>
                  </a:lnTo>
                  <a:lnTo>
                    <a:pt x="821" y="386"/>
                  </a:lnTo>
                  <a:lnTo>
                    <a:pt x="817" y="359"/>
                  </a:lnTo>
                  <a:lnTo>
                    <a:pt x="825" y="338"/>
                  </a:lnTo>
                  <a:lnTo>
                    <a:pt x="820" y="322"/>
                  </a:lnTo>
                  <a:lnTo>
                    <a:pt x="783" y="307"/>
                  </a:lnTo>
                  <a:lnTo>
                    <a:pt x="771" y="311"/>
                  </a:lnTo>
                  <a:lnTo>
                    <a:pt x="758" y="323"/>
                  </a:lnTo>
                  <a:lnTo>
                    <a:pt x="753" y="317"/>
                  </a:lnTo>
                  <a:lnTo>
                    <a:pt x="726" y="253"/>
                  </a:lnTo>
                  <a:lnTo>
                    <a:pt x="714" y="238"/>
                  </a:lnTo>
                  <a:lnTo>
                    <a:pt x="673" y="203"/>
                  </a:lnTo>
                  <a:lnTo>
                    <a:pt x="629" y="156"/>
                  </a:lnTo>
                  <a:lnTo>
                    <a:pt x="626" y="142"/>
                  </a:lnTo>
                  <a:lnTo>
                    <a:pt x="613" y="109"/>
                  </a:lnTo>
                  <a:lnTo>
                    <a:pt x="610" y="73"/>
                  </a:lnTo>
                  <a:lnTo>
                    <a:pt x="614" y="53"/>
                  </a:lnTo>
                  <a:lnTo>
                    <a:pt x="614" y="45"/>
                  </a:lnTo>
                  <a:lnTo>
                    <a:pt x="577" y="0"/>
                  </a:lnTo>
                  <a:lnTo>
                    <a:pt x="0" y="19"/>
                  </a:lnTo>
                  <a:lnTo>
                    <a:pt x="8" y="38"/>
                  </a:lnTo>
                  <a:lnTo>
                    <a:pt x="27" y="52"/>
                  </a:lnTo>
                  <a:lnTo>
                    <a:pt x="30" y="77"/>
                  </a:lnTo>
                  <a:lnTo>
                    <a:pt x="51" y="103"/>
                  </a:lnTo>
                  <a:lnTo>
                    <a:pt x="59" y="108"/>
                  </a:lnTo>
                  <a:lnTo>
                    <a:pt x="55" y="124"/>
                  </a:lnTo>
                  <a:lnTo>
                    <a:pt x="58" y="131"/>
                  </a:lnTo>
                  <a:lnTo>
                    <a:pt x="120" y="182"/>
                  </a:lnTo>
                  <a:lnTo>
                    <a:pt x="98" y="203"/>
                  </a:lnTo>
                  <a:lnTo>
                    <a:pt x="94" y="227"/>
                  </a:lnTo>
                  <a:lnTo>
                    <a:pt x="109" y="238"/>
                  </a:lnTo>
                  <a:lnTo>
                    <a:pt x="121" y="248"/>
                  </a:lnTo>
                  <a:lnTo>
                    <a:pt x="132" y="281"/>
                  </a:lnTo>
                  <a:lnTo>
                    <a:pt x="145" y="292"/>
                  </a:lnTo>
                  <a:lnTo>
                    <a:pt x="162" y="293"/>
                  </a:lnTo>
                  <a:lnTo>
                    <a:pt x="171" y="297"/>
                  </a:lnTo>
                  <a:lnTo>
                    <a:pt x="174" y="710"/>
                  </a:lnTo>
                  <a:lnTo>
                    <a:pt x="176" y="804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6" name="5019439.625488.37532.7535.8755"/>
            <p:cNvSpPr/>
            <p:nvPr/>
          </p:nvSpPr>
          <p:spPr>
            <a:xfrm>
              <a:off x="5504040" y="4757760"/>
              <a:ext cx="730800" cy="599760"/>
            </a:xfrm>
            <a:custGeom>
              <a:avLst/>
              <a:gdLst/>
              <a:ahLst/>
              <a:rect l="l" t="t" r="r" b="b"/>
              <a:pathLst>
                <a:path w="751" h="687">
                  <a:moveTo>
                    <a:pt x="0" y="30"/>
                  </a:moveTo>
                  <a:lnTo>
                    <a:pt x="672" y="0"/>
                  </a:lnTo>
                  <a:lnTo>
                    <a:pt x="671" y="6"/>
                  </a:lnTo>
                  <a:lnTo>
                    <a:pt x="685" y="20"/>
                  </a:lnTo>
                  <a:lnTo>
                    <a:pt x="689" y="36"/>
                  </a:lnTo>
                  <a:lnTo>
                    <a:pt x="688" y="51"/>
                  </a:lnTo>
                  <a:lnTo>
                    <a:pt x="667" y="66"/>
                  </a:lnTo>
                  <a:lnTo>
                    <a:pt x="649" y="87"/>
                  </a:lnTo>
                  <a:lnTo>
                    <a:pt x="648" y="102"/>
                  </a:lnTo>
                  <a:lnTo>
                    <a:pt x="751" y="93"/>
                  </a:lnTo>
                  <a:lnTo>
                    <a:pt x="743" y="105"/>
                  </a:lnTo>
                  <a:lnTo>
                    <a:pt x="746" y="112"/>
                  </a:lnTo>
                  <a:lnTo>
                    <a:pt x="742" y="128"/>
                  </a:lnTo>
                  <a:lnTo>
                    <a:pt x="723" y="149"/>
                  </a:lnTo>
                  <a:lnTo>
                    <a:pt x="718" y="188"/>
                  </a:lnTo>
                  <a:lnTo>
                    <a:pt x="695" y="214"/>
                  </a:lnTo>
                  <a:lnTo>
                    <a:pt x="699" y="242"/>
                  </a:lnTo>
                  <a:lnTo>
                    <a:pt x="695" y="271"/>
                  </a:lnTo>
                  <a:lnTo>
                    <a:pt x="689" y="273"/>
                  </a:lnTo>
                  <a:lnTo>
                    <a:pt x="672" y="289"/>
                  </a:lnTo>
                  <a:lnTo>
                    <a:pt x="672" y="304"/>
                  </a:lnTo>
                  <a:lnTo>
                    <a:pt x="644" y="328"/>
                  </a:lnTo>
                  <a:lnTo>
                    <a:pt x="636" y="357"/>
                  </a:lnTo>
                  <a:lnTo>
                    <a:pt x="637" y="388"/>
                  </a:lnTo>
                  <a:lnTo>
                    <a:pt x="634" y="402"/>
                  </a:lnTo>
                  <a:lnTo>
                    <a:pt x="605" y="421"/>
                  </a:lnTo>
                  <a:lnTo>
                    <a:pt x="585" y="451"/>
                  </a:lnTo>
                  <a:lnTo>
                    <a:pt x="577" y="457"/>
                  </a:lnTo>
                  <a:lnTo>
                    <a:pt x="577" y="481"/>
                  </a:lnTo>
                  <a:lnTo>
                    <a:pt x="559" y="497"/>
                  </a:lnTo>
                  <a:lnTo>
                    <a:pt x="559" y="517"/>
                  </a:lnTo>
                  <a:lnTo>
                    <a:pt x="554" y="540"/>
                  </a:lnTo>
                  <a:lnTo>
                    <a:pt x="538" y="564"/>
                  </a:lnTo>
                  <a:lnTo>
                    <a:pt x="544" y="594"/>
                  </a:lnTo>
                  <a:lnTo>
                    <a:pt x="556" y="606"/>
                  </a:lnTo>
                  <a:lnTo>
                    <a:pt x="558" y="627"/>
                  </a:lnTo>
                  <a:lnTo>
                    <a:pt x="566" y="635"/>
                  </a:lnTo>
                  <a:lnTo>
                    <a:pt x="566" y="642"/>
                  </a:lnTo>
                  <a:lnTo>
                    <a:pt x="555" y="646"/>
                  </a:lnTo>
                  <a:lnTo>
                    <a:pt x="554" y="668"/>
                  </a:lnTo>
                  <a:lnTo>
                    <a:pt x="554" y="678"/>
                  </a:lnTo>
                  <a:lnTo>
                    <a:pt x="97" y="687"/>
                  </a:lnTo>
                  <a:lnTo>
                    <a:pt x="97" y="588"/>
                  </a:lnTo>
                  <a:lnTo>
                    <a:pt x="70" y="583"/>
                  </a:lnTo>
                  <a:lnTo>
                    <a:pt x="55" y="591"/>
                  </a:lnTo>
                  <a:lnTo>
                    <a:pt x="43" y="588"/>
                  </a:lnTo>
                  <a:lnTo>
                    <a:pt x="23" y="567"/>
                  </a:lnTo>
                  <a:lnTo>
                    <a:pt x="29" y="242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7" name="502047249335.2540.755"/>
            <p:cNvSpPr/>
            <p:nvPr/>
          </p:nvSpPr>
          <p:spPr>
            <a:xfrm>
              <a:off x="5600160" y="5351040"/>
              <a:ext cx="826920" cy="645120"/>
            </a:xfrm>
            <a:custGeom>
              <a:avLst/>
              <a:gdLst/>
              <a:ahLst/>
              <a:rect l="l" t="t" r="r" b="b"/>
              <a:pathLst>
                <a:path w="854" h="741">
                  <a:moveTo>
                    <a:pt x="0" y="9"/>
                  </a:moveTo>
                  <a:lnTo>
                    <a:pt x="457" y="0"/>
                  </a:lnTo>
                  <a:lnTo>
                    <a:pt x="457" y="11"/>
                  </a:lnTo>
                  <a:lnTo>
                    <a:pt x="480" y="49"/>
                  </a:lnTo>
                  <a:lnTo>
                    <a:pt x="480" y="88"/>
                  </a:lnTo>
                  <a:lnTo>
                    <a:pt x="489" y="109"/>
                  </a:lnTo>
                  <a:lnTo>
                    <a:pt x="498" y="123"/>
                  </a:lnTo>
                  <a:lnTo>
                    <a:pt x="500" y="139"/>
                  </a:lnTo>
                  <a:lnTo>
                    <a:pt x="480" y="148"/>
                  </a:lnTo>
                  <a:lnTo>
                    <a:pt x="478" y="152"/>
                  </a:lnTo>
                  <a:lnTo>
                    <a:pt x="462" y="193"/>
                  </a:lnTo>
                  <a:lnTo>
                    <a:pt x="435" y="241"/>
                  </a:lnTo>
                  <a:lnTo>
                    <a:pt x="410" y="320"/>
                  </a:lnTo>
                  <a:lnTo>
                    <a:pt x="406" y="377"/>
                  </a:lnTo>
                  <a:lnTo>
                    <a:pt x="704" y="364"/>
                  </a:lnTo>
                  <a:lnTo>
                    <a:pt x="709" y="375"/>
                  </a:lnTo>
                  <a:lnTo>
                    <a:pt x="703" y="405"/>
                  </a:lnTo>
                  <a:lnTo>
                    <a:pt x="703" y="448"/>
                  </a:lnTo>
                  <a:lnTo>
                    <a:pt x="736" y="480"/>
                  </a:lnTo>
                  <a:lnTo>
                    <a:pt x="744" y="514"/>
                  </a:lnTo>
                  <a:lnTo>
                    <a:pt x="700" y="503"/>
                  </a:lnTo>
                  <a:lnTo>
                    <a:pt x="661" y="488"/>
                  </a:lnTo>
                  <a:lnTo>
                    <a:pt x="649" y="488"/>
                  </a:lnTo>
                  <a:lnTo>
                    <a:pt x="641" y="493"/>
                  </a:lnTo>
                  <a:lnTo>
                    <a:pt x="611" y="516"/>
                  </a:lnTo>
                  <a:lnTo>
                    <a:pt x="610" y="534"/>
                  </a:lnTo>
                  <a:lnTo>
                    <a:pt x="622" y="547"/>
                  </a:lnTo>
                  <a:lnTo>
                    <a:pt x="637" y="552"/>
                  </a:lnTo>
                  <a:lnTo>
                    <a:pt x="670" y="548"/>
                  </a:lnTo>
                  <a:lnTo>
                    <a:pt x="686" y="535"/>
                  </a:lnTo>
                  <a:lnTo>
                    <a:pt x="700" y="527"/>
                  </a:lnTo>
                  <a:lnTo>
                    <a:pt x="716" y="527"/>
                  </a:lnTo>
                  <a:lnTo>
                    <a:pt x="731" y="526"/>
                  </a:lnTo>
                  <a:lnTo>
                    <a:pt x="731" y="535"/>
                  </a:lnTo>
                  <a:lnTo>
                    <a:pt x="727" y="543"/>
                  </a:lnTo>
                  <a:lnTo>
                    <a:pt x="709" y="552"/>
                  </a:lnTo>
                  <a:lnTo>
                    <a:pt x="712" y="567"/>
                  </a:lnTo>
                  <a:lnTo>
                    <a:pt x="731" y="574"/>
                  </a:lnTo>
                  <a:lnTo>
                    <a:pt x="736" y="575"/>
                  </a:lnTo>
                  <a:lnTo>
                    <a:pt x="744" y="569"/>
                  </a:lnTo>
                  <a:lnTo>
                    <a:pt x="758" y="543"/>
                  </a:lnTo>
                  <a:lnTo>
                    <a:pt x="789" y="527"/>
                  </a:lnTo>
                  <a:lnTo>
                    <a:pt x="801" y="520"/>
                  </a:lnTo>
                  <a:lnTo>
                    <a:pt x="807" y="520"/>
                  </a:lnTo>
                  <a:lnTo>
                    <a:pt x="814" y="534"/>
                  </a:lnTo>
                  <a:lnTo>
                    <a:pt x="813" y="548"/>
                  </a:lnTo>
                  <a:lnTo>
                    <a:pt x="814" y="555"/>
                  </a:lnTo>
                  <a:lnTo>
                    <a:pt x="814" y="567"/>
                  </a:lnTo>
                  <a:lnTo>
                    <a:pt x="798" y="577"/>
                  </a:lnTo>
                  <a:lnTo>
                    <a:pt x="772" y="609"/>
                  </a:lnTo>
                  <a:lnTo>
                    <a:pt x="752" y="622"/>
                  </a:lnTo>
                  <a:lnTo>
                    <a:pt x="751" y="641"/>
                  </a:lnTo>
                  <a:lnTo>
                    <a:pt x="760" y="653"/>
                  </a:lnTo>
                  <a:lnTo>
                    <a:pt x="789" y="673"/>
                  </a:lnTo>
                  <a:lnTo>
                    <a:pt x="849" y="699"/>
                  </a:lnTo>
                  <a:lnTo>
                    <a:pt x="854" y="707"/>
                  </a:lnTo>
                  <a:lnTo>
                    <a:pt x="850" y="722"/>
                  </a:lnTo>
                  <a:lnTo>
                    <a:pt x="840" y="723"/>
                  </a:lnTo>
                  <a:lnTo>
                    <a:pt x="791" y="741"/>
                  </a:lnTo>
                  <a:lnTo>
                    <a:pt x="789" y="707"/>
                  </a:lnTo>
                  <a:lnTo>
                    <a:pt x="767" y="696"/>
                  </a:lnTo>
                  <a:lnTo>
                    <a:pt x="712" y="677"/>
                  </a:lnTo>
                  <a:lnTo>
                    <a:pt x="708" y="661"/>
                  </a:lnTo>
                  <a:lnTo>
                    <a:pt x="701" y="652"/>
                  </a:lnTo>
                  <a:lnTo>
                    <a:pt x="686" y="665"/>
                  </a:lnTo>
                  <a:lnTo>
                    <a:pt x="680" y="696"/>
                  </a:lnTo>
                  <a:lnTo>
                    <a:pt x="684" y="703"/>
                  </a:lnTo>
                  <a:lnTo>
                    <a:pt x="685" y="707"/>
                  </a:lnTo>
                  <a:lnTo>
                    <a:pt x="661" y="724"/>
                  </a:lnTo>
                  <a:lnTo>
                    <a:pt x="649" y="723"/>
                  </a:lnTo>
                  <a:lnTo>
                    <a:pt x="637" y="704"/>
                  </a:lnTo>
                  <a:lnTo>
                    <a:pt x="631" y="703"/>
                  </a:lnTo>
                  <a:lnTo>
                    <a:pt x="615" y="707"/>
                  </a:lnTo>
                  <a:lnTo>
                    <a:pt x="607" y="703"/>
                  </a:lnTo>
                  <a:lnTo>
                    <a:pt x="598" y="703"/>
                  </a:lnTo>
                  <a:lnTo>
                    <a:pt x="575" y="724"/>
                  </a:lnTo>
                  <a:lnTo>
                    <a:pt x="551" y="726"/>
                  </a:lnTo>
                  <a:lnTo>
                    <a:pt x="543" y="722"/>
                  </a:lnTo>
                  <a:lnTo>
                    <a:pt x="516" y="712"/>
                  </a:lnTo>
                  <a:lnTo>
                    <a:pt x="478" y="668"/>
                  </a:lnTo>
                  <a:lnTo>
                    <a:pt x="453" y="665"/>
                  </a:lnTo>
                  <a:lnTo>
                    <a:pt x="427" y="648"/>
                  </a:lnTo>
                  <a:lnTo>
                    <a:pt x="422" y="633"/>
                  </a:lnTo>
                  <a:lnTo>
                    <a:pt x="419" y="633"/>
                  </a:lnTo>
                  <a:lnTo>
                    <a:pt x="418" y="630"/>
                  </a:lnTo>
                  <a:lnTo>
                    <a:pt x="411" y="629"/>
                  </a:lnTo>
                  <a:lnTo>
                    <a:pt x="418" y="620"/>
                  </a:lnTo>
                  <a:lnTo>
                    <a:pt x="403" y="617"/>
                  </a:lnTo>
                  <a:lnTo>
                    <a:pt x="400" y="620"/>
                  </a:lnTo>
                  <a:lnTo>
                    <a:pt x="379" y="617"/>
                  </a:lnTo>
                  <a:lnTo>
                    <a:pt x="373" y="616"/>
                  </a:lnTo>
                  <a:lnTo>
                    <a:pt x="372" y="606"/>
                  </a:lnTo>
                  <a:lnTo>
                    <a:pt x="361" y="606"/>
                  </a:lnTo>
                  <a:lnTo>
                    <a:pt x="329" y="630"/>
                  </a:lnTo>
                  <a:lnTo>
                    <a:pt x="341" y="647"/>
                  </a:lnTo>
                  <a:lnTo>
                    <a:pt x="339" y="652"/>
                  </a:lnTo>
                  <a:lnTo>
                    <a:pt x="293" y="653"/>
                  </a:lnTo>
                  <a:lnTo>
                    <a:pt x="206" y="638"/>
                  </a:lnTo>
                  <a:lnTo>
                    <a:pt x="155" y="620"/>
                  </a:lnTo>
                  <a:lnTo>
                    <a:pt x="48" y="633"/>
                  </a:lnTo>
                  <a:lnTo>
                    <a:pt x="39" y="629"/>
                  </a:lnTo>
                  <a:lnTo>
                    <a:pt x="34" y="617"/>
                  </a:lnTo>
                  <a:lnTo>
                    <a:pt x="39" y="609"/>
                  </a:lnTo>
                  <a:lnTo>
                    <a:pt x="44" y="604"/>
                  </a:lnTo>
                  <a:lnTo>
                    <a:pt x="54" y="591"/>
                  </a:lnTo>
                  <a:lnTo>
                    <a:pt x="73" y="548"/>
                  </a:lnTo>
                  <a:lnTo>
                    <a:pt x="56" y="527"/>
                  </a:lnTo>
                  <a:lnTo>
                    <a:pt x="56" y="515"/>
                  </a:lnTo>
                  <a:lnTo>
                    <a:pt x="63" y="507"/>
                  </a:lnTo>
                  <a:lnTo>
                    <a:pt x="60" y="493"/>
                  </a:lnTo>
                  <a:lnTo>
                    <a:pt x="69" y="475"/>
                  </a:lnTo>
                  <a:lnTo>
                    <a:pt x="75" y="464"/>
                  </a:lnTo>
                  <a:lnTo>
                    <a:pt x="82" y="445"/>
                  </a:lnTo>
                  <a:lnTo>
                    <a:pt x="87" y="409"/>
                  </a:lnTo>
                  <a:lnTo>
                    <a:pt x="87" y="386"/>
                  </a:lnTo>
                  <a:lnTo>
                    <a:pt x="82" y="359"/>
                  </a:lnTo>
                  <a:lnTo>
                    <a:pt x="74" y="339"/>
                  </a:lnTo>
                  <a:lnTo>
                    <a:pt x="69" y="332"/>
                  </a:lnTo>
                  <a:lnTo>
                    <a:pt x="71" y="321"/>
                  </a:lnTo>
                  <a:lnTo>
                    <a:pt x="66" y="312"/>
                  </a:lnTo>
                  <a:lnTo>
                    <a:pt x="54" y="295"/>
                  </a:lnTo>
                  <a:lnTo>
                    <a:pt x="44" y="287"/>
                  </a:lnTo>
                  <a:lnTo>
                    <a:pt x="43" y="278"/>
                  </a:lnTo>
                  <a:lnTo>
                    <a:pt x="50" y="261"/>
                  </a:lnTo>
                  <a:lnTo>
                    <a:pt x="32" y="234"/>
                  </a:lnTo>
                  <a:lnTo>
                    <a:pt x="11" y="214"/>
                  </a:lnTo>
                  <a:lnTo>
                    <a:pt x="5" y="203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8" name="5021434.875427.37531.7562.3755"/>
            <p:cNvSpPr/>
            <p:nvPr/>
          </p:nvSpPr>
          <p:spPr>
            <a:xfrm>
              <a:off x="4264920" y="4672080"/>
              <a:ext cx="1268640" cy="580680"/>
            </a:xfrm>
            <a:custGeom>
              <a:avLst/>
              <a:gdLst/>
              <a:ahLst/>
              <a:rect l="l" t="t" r="r" b="b"/>
              <a:pathLst>
                <a:path w="1306" h="664">
                  <a:moveTo>
                    <a:pt x="1275" y="33"/>
                  </a:moveTo>
                  <a:lnTo>
                    <a:pt x="157" y="11"/>
                  </a:lnTo>
                  <a:lnTo>
                    <a:pt x="8" y="0"/>
                  </a:lnTo>
                  <a:lnTo>
                    <a:pt x="0" y="93"/>
                  </a:lnTo>
                  <a:lnTo>
                    <a:pt x="458" y="120"/>
                  </a:lnTo>
                  <a:lnTo>
                    <a:pt x="449" y="487"/>
                  </a:lnTo>
                  <a:lnTo>
                    <a:pt x="465" y="489"/>
                  </a:lnTo>
                  <a:lnTo>
                    <a:pt x="473" y="495"/>
                  </a:lnTo>
                  <a:lnTo>
                    <a:pt x="494" y="526"/>
                  </a:lnTo>
                  <a:lnTo>
                    <a:pt x="502" y="528"/>
                  </a:lnTo>
                  <a:lnTo>
                    <a:pt x="532" y="527"/>
                  </a:lnTo>
                  <a:lnTo>
                    <a:pt x="543" y="518"/>
                  </a:lnTo>
                  <a:lnTo>
                    <a:pt x="564" y="527"/>
                  </a:lnTo>
                  <a:lnTo>
                    <a:pt x="569" y="535"/>
                  </a:lnTo>
                  <a:lnTo>
                    <a:pt x="568" y="548"/>
                  </a:lnTo>
                  <a:lnTo>
                    <a:pt x="573" y="557"/>
                  </a:lnTo>
                  <a:lnTo>
                    <a:pt x="577" y="565"/>
                  </a:lnTo>
                  <a:lnTo>
                    <a:pt x="619" y="570"/>
                  </a:lnTo>
                  <a:lnTo>
                    <a:pt x="634" y="575"/>
                  </a:lnTo>
                  <a:lnTo>
                    <a:pt x="639" y="575"/>
                  </a:lnTo>
                  <a:lnTo>
                    <a:pt x="645" y="571"/>
                  </a:lnTo>
                  <a:lnTo>
                    <a:pt x="654" y="570"/>
                  </a:lnTo>
                  <a:lnTo>
                    <a:pt x="667" y="585"/>
                  </a:lnTo>
                  <a:lnTo>
                    <a:pt x="684" y="591"/>
                  </a:lnTo>
                  <a:lnTo>
                    <a:pt x="696" y="579"/>
                  </a:lnTo>
                  <a:lnTo>
                    <a:pt x="739" y="587"/>
                  </a:lnTo>
                  <a:lnTo>
                    <a:pt x="739" y="591"/>
                  </a:lnTo>
                  <a:lnTo>
                    <a:pt x="756" y="609"/>
                  </a:lnTo>
                  <a:lnTo>
                    <a:pt x="757" y="612"/>
                  </a:lnTo>
                  <a:lnTo>
                    <a:pt x="757" y="628"/>
                  </a:lnTo>
                  <a:lnTo>
                    <a:pt x="791" y="633"/>
                  </a:lnTo>
                  <a:lnTo>
                    <a:pt x="796" y="616"/>
                  </a:lnTo>
                  <a:lnTo>
                    <a:pt x="809" y="612"/>
                  </a:lnTo>
                  <a:lnTo>
                    <a:pt x="846" y="637"/>
                  </a:lnTo>
                  <a:lnTo>
                    <a:pt x="850" y="637"/>
                  </a:lnTo>
                  <a:lnTo>
                    <a:pt x="868" y="626"/>
                  </a:lnTo>
                  <a:lnTo>
                    <a:pt x="881" y="626"/>
                  </a:lnTo>
                  <a:lnTo>
                    <a:pt x="881" y="633"/>
                  </a:lnTo>
                  <a:lnTo>
                    <a:pt x="878" y="649"/>
                  </a:lnTo>
                  <a:lnTo>
                    <a:pt x="885" y="659"/>
                  </a:lnTo>
                  <a:lnTo>
                    <a:pt x="894" y="652"/>
                  </a:lnTo>
                  <a:lnTo>
                    <a:pt x="893" y="642"/>
                  </a:lnTo>
                  <a:lnTo>
                    <a:pt x="908" y="628"/>
                  </a:lnTo>
                  <a:lnTo>
                    <a:pt x="923" y="621"/>
                  </a:lnTo>
                  <a:lnTo>
                    <a:pt x="928" y="621"/>
                  </a:lnTo>
                  <a:lnTo>
                    <a:pt x="929" y="632"/>
                  </a:lnTo>
                  <a:lnTo>
                    <a:pt x="947" y="637"/>
                  </a:lnTo>
                  <a:lnTo>
                    <a:pt x="959" y="637"/>
                  </a:lnTo>
                  <a:lnTo>
                    <a:pt x="964" y="628"/>
                  </a:lnTo>
                  <a:lnTo>
                    <a:pt x="972" y="630"/>
                  </a:lnTo>
                  <a:lnTo>
                    <a:pt x="976" y="633"/>
                  </a:lnTo>
                  <a:lnTo>
                    <a:pt x="976" y="637"/>
                  </a:lnTo>
                  <a:lnTo>
                    <a:pt x="986" y="644"/>
                  </a:lnTo>
                  <a:lnTo>
                    <a:pt x="1011" y="659"/>
                  </a:lnTo>
                  <a:lnTo>
                    <a:pt x="1037" y="641"/>
                  </a:lnTo>
                  <a:lnTo>
                    <a:pt x="1048" y="637"/>
                  </a:lnTo>
                  <a:lnTo>
                    <a:pt x="1077" y="633"/>
                  </a:lnTo>
                  <a:lnTo>
                    <a:pt x="1108" y="624"/>
                  </a:lnTo>
                  <a:lnTo>
                    <a:pt x="1117" y="622"/>
                  </a:lnTo>
                  <a:lnTo>
                    <a:pt x="1134" y="622"/>
                  </a:lnTo>
                  <a:lnTo>
                    <a:pt x="1169" y="628"/>
                  </a:lnTo>
                  <a:lnTo>
                    <a:pt x="1191" y="621"/>
                  </a:lnTo>
                  <a:lnTo>
                    <a:pt x="1194" y="618"/>
                  </a:lnTo>
                  <a:lnTo>
                    <a:pt x="1273" y="653"/>
                  </a:lnTo>
                  <a:lnTo>
                    <a:pt x="1283" y="657"/>
                  </a:lnTo>
                  <a:lnTo>
                    <a:pt x="1292" y="664"/>
                  </a:lnTo>
                  <a:lnTo>
                    <a:pt x="1300" y="664"/>
                  </a:lnTo>
                  <a:lnTo>
                    <a:pt x="1306" y="339"/>
                  </a:lnTo>
                  <a:lnTo>
                    <a:pt x="1277" y="127"/>
                  </a:lnTo>
                  <a:lnTo>
                    <a:pt x="1275" y="33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9" name="5022325.37542729.547.3755"/>
            <p:cNvSpPr/>
            <p:nvPr/>
          </p:nvSpPr>
          <p:spPr>
            <a:xfrm>
              <a:off x="4258440" y="2667960"/>
              <a:ext cx="962280" cy="538560"/>
            </a:xfrm>
            <a:custGeom>
              <a:avLst/>
              <a:gdLst/>
              <a:ahLst/>
              <a:rect l="l" t="t" r="r" b="b"/>
              <a:pathLst>
                <a:path w="991" h="616">
                  <a:moveTo>
                    <a:pt x="0" y="575"/>
                  </a:moveTo>
                  <a:lnTo>
                    <a:pt x="51" y="0"/>
                  </a:lnTo>
                  <a:lnTo>
                    <a:pt x="308" y="18"/>
                  </a:lnTo>
                  <a:lnTo>
                    <a:pt x="493" y="32"/>
                  </a:lnTo>
                  <a:lnTo>
                    <a:pt x="915" y="36"/>
                  </a:lnTo>
                  <a:lnTo>
                    <a:pt x="915" y="56"/>
                  </a:lnTo>
                  <a:lnTo>
                    <a:pt x="931" y="99"/>
                  </a:lnTo>
                  <a:lnTo>
                    <a:pt x="928" y="114"/>
                  </a:lnTo>
                  <a:lnTo>
                    <a:pt x="920" y="146"/>
                  </a:lnTo>
                  <a:lnTo>
                    <a:pt x="923" y="198"/>
                  </a:lnTo>
                  <a:lnTo>
                    <a:pt x="935" y="260"/>
                  </a:lnTo>
                  <a:lnTo>
                    <a:pt x="953" y="278"/>
                  </a:lnTo>
                  <a:lnTo>
                    <a:pt x="966" y="333"/>
                  </a:lnTo>
                  <a:lnTo>
                    <a:pt x="971" y="428"/>
                  </a:lnTo>
                  <a:lnTo>
                    <a:pt x="971" y="446"/>
                  </a:lnTo>
                  <a:lnTo>
                    <a:pt x="971" y="481"/>
                  </a:lnTo>
                  <a:lnTo>
                    <a:pt x="974" y="495"/>
                  </a:lnTo>
                  <a:lnTo>
                    <a:pt x="991" y="562"/>
                  </a:lnTo>
                  <a:lnTo>
                    <a:pt x="990" y="588"/>
                  </a:lnTo>
                  <a:lnTo>
                    <a:pt x="991" y="616"/>
                  </a:lnTo>
                  <a:lnTo>
                    <a:pt x="0" y="575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0" name="5028344.7549840.37537.755"/>
            <p:cNvSpPr/>
            <p:nvPr/>
          </p:nvSpPr>
          <p:spPr>
            <a:xfrm>
              <a:off x="5700960" y="3022560"/>
              <a:ext cx="765360" cy="738360"/>
            </a:xfrm>
            <a:custGeom>
              <a:avLst/>
              <a:gdLst/>
              <a:ahLst/>
              <a:rect l="l" t="t" r="r" b="b"/>
              <a:pathLst>
                <a:path w="793" h="843">
                  <a:moveTo>
                    <a:pt x="338" y="843"/>
                  </a:moveTo>
                  <a:lnTo>
                    <a:pt x="330" y="828"/>
                  </a:lnTo>
                  <a:lnTo>
                    <a:pt x="319" y="814"/>
                  </a:lnTo>
                  <a:lnTo>
                    <a:pt x="273" y="802"/>
                  </a:lnTo>
                  <a:lnTo>
                    <a:pt x="260" y="750"/>
                  </a:lnTo>
                  <a:lnTo>
                    <a:pt x="254" y="725"/>
                  </a:lnTo>
                  <a:lnTo>
                    <a:pt x="264" y="708"/>
                  </a:lnTo>
                  <a:lnTo>
                    <a:pt x="264" y="695"/>
                  </a:lnTo>
                  <a:lnTo>
                    <a:pt x="250" y="677"/>
                  </a:lnTo>
                  <a:lnTo>
                    <a:pt x="238" y="655"/>
                  </a:lnTo>
                  <a:lnTo>
                    <a:pt x="236" y="622"/>
                  </a:lnTo>
                  <a:lnTo>
                    <a:pt x="237" y="595"/>
                  </a:lnTo>
                  <a:lnTo>
                    <a:pt x="232" y="587"/>
                  </a:lnTo>
                  <a:lnTo>
                    <a:pt x="190" y="554"/>
                  </a:lnTo>
                  <a:lnTo>
                    <a:pt x="152" y="528"/>
                  </a:lnTo>
                  <a:lnTo>
                    <a:pt x="137" y="502"/>
                  </a:lnTo>
                  <a:lnTo>
                    <a:pt x="92" y="481"/>
                  </a:lnTo>
                  <a:lnTo>
                    <a:pt x="88" y="476"/>
                  </a:lnTo>
                  <a:lnTo>
                    <a:pt x="88" y="464"/>
                  </a:lnTo>
                  <a:lnTo>
                    <a:pt x="84" y="460"/>
                  </a:lnTo>
                  <a:lnTo>
                    <a:pt x="46" y="455"/>
                  </a:lnTo>
                  <a:lnTo>
                    <a:pt x="42" y="446"/>
                  </a:lnTo>
                  <a:lnTo>
                    <a:pt x="25" y="436"/>
                  </a:lnTo>
                  <a:lnTo>
                    <a:pt x="18" y="427"/>
                  </a:lnTo>
                  <a:lnTo>
                    <a:pt x="18" y="377"/>
                  </a:lnTo>
                  <a:lnTo>
                    <a:pt x="22" y="341"/>
                  </a:lnTo>
                  <a:lnTo>
                    <a:pt x="21" y="326"/>
                  </a:lnTo>
                  <a:lnTo>
                    <a:pt x="33" y="303"/>
                  </a:lnTo>
                  <a:lnTo>
                    <a:pt x="18" y="278"/>
                  </a:lnTo>
                  <a:lnTo>
                    <a:pt x="0" y="267"/>
                  </a:lnTo>
                  <a:lnTo>
                    <a:pt x="7" y="241"/>
                  </a:lnTo>
                  <a:lnTo>
                    <a:pt x="11" y="237"/>
                  </a:lnTo>
                  <a:lnTo>
                    <a:pt x="13" y="216"/>
                  </a:lnTo>
                  <a:lnTo>
                    <a:pt x="52" y="188"/>
                  </a:lnTo>
                  <a:lnTo>
                    <a:pt x="61" y="182"/>
                  </a:lnTo>
                  <a:lnTo>
                    <a:pt x="78" y="170"/>
                  </a:lnTo>
                  <a:lnTo>
                    <a:pt x="73" y="70"/>
                  </a:lnTo>
                  <a:lnTo>
                    <a:pt x="86" y="60"/>
                  </a:lnTo>
                  <a:lnTo>
                    <a:pt x="89" y="47"/>
                  </a:lnTo>
                  <a:lnTo>
                    <a:pt x="105" y="52"/>
                  </a:lnTo>
                  <a:lnTo>
                    <a:pt x="121" y="56"/>
                  </a:lnTo>
                  <a:lnTo>
                    <a:pt x="146" y="56"/>
                  </a:lnTo>
                  <a:lnTo>
                    <a:pt x="182" y="32"/>
                  </a:lnTo>
                  <a:lnTo>
                    <a:pt x="250" y="1"/>
                  </a:lnTo>
                  <a:lnTo>
                    <a:pt x="260" y="0"/>
                  </a:lnTo>
                  <a:lnTo>
                    <a:pt x="264" y="5"/>
                  </a:lnTo>
                  <a:lnTo>
                    <a:pt x="264" y="21"/>
                  </a:lnTo>
                  <a:lnTo>
                    <a:pt x="258" y="28"/>
                  </a:lnTo>
                  <a:lnTo>
                    <a:pt x="258" y="37"/>
                  </a:lnTo>
                  <a:lnTo>
                    <a:pt x="253" y="65"/>
                  </a:lnTo>
                  <a:lnTo>
                    <a:pt x="276" y="52"/>
                  </a:lnTo>
                  <a:lnTo>
                    <a:pt x="289" y="52"/>
                  </a:lnTo>
                  <a:lnTo>
                    <a:pt x="307" y="70"/>
                  </a:lnTo>
                  <a:lnTo>
                    <a:pt x="322" y="65"/>
                  </a:lnTo>
                  <a:lnTo>
                    <a:pt x="326" y="76"/>
                  </a:lnTo>
                  <a:lnTo>
                    <a:pt x="347" y="80"/>
                  </a:lnTo>
                  <a:lnTo>
                    <a:pt x="355" y="84"/>
                  </a:lnTo>
                  <a:lnTo>
                    <a:pt x="359" y="107"/>
                  </a:lnTo>
                  <a:lnTo>
                    <a:pt x="375" y="110"/>
                  </a:lnTo>
                  <a:lnTo>
                    <a:pt x="495" y="133"/>
                  </a:lnTo>
                  <a:lnTo>
                    <a:pt x="515" y="133"/>
                  </a:lnTo>
                  <a:lnTo>
                    <a:pt x="539" y="159"/>
                  </a:lnTo>
                  <a:lnTo>
                    <a:pt x="557" y="159"/>
                  </a:lnTo>
                  <a:lnTo>
                    <a:pt x="562" y="168"/>
                  </a:lnTo>
                  <a:lnTo>
                    <a:pt x="567" y="159"/>
                  </a:lnTo>
                  <a:lnTo>
                    <a:pt x="577" y="159"/>
                  </a:lnTo>
                  <a:lnTo>
                    <a:pt x="606" y="168"/>
                  </a:lnTo>
                  <a:lnTo>
                    <a:pt x="628" y="173"/>
                  </a:lnTo>
                  <a:lnTo>
                    <a:pt x="635" y="181"/>
                  </a:lnTo>
                  <a:lnTo>
                    <a:pt x="633" y="182"/>
                  </a:lnTo>
                  <a:lnTo>
                    <a:pt x="630" y="189"/>
                  </a:lnTo>
                  <a:lnTo>
                    <a:pt x="652" y="193"/>
                  </a:lnTo>
                  <a:lnTo>
                    <a:pt x="669" y="208"/>
                  </a:lnTo>
                  <a:lnTo>
                    <a:pt x="672" y="223"/>
                  </a:lnTo>
                  <a:lnTo>
                    <a:pt x="669" y="271"/>
                  </a:lnTo>
                  <a:lnTo>
                    <a:pt x="669" y="275"/>
                  </a:lnTo>
                  <a:lnTo>
                    <a:pt x="698" y="268"/>
                  </a:lnTo>
                  <a:lnTo>
                    <a:pt x="700" y="271"/>
                  </a:lnTo>
                  <a:lnTo>
                    <a:pt x="698" y="286"/>
                  </a:lnTo>
                  <a:lnTo>
                    <a:pt x="688" y="294"/>
                  </a:lnTo>
                  <a:lnTo>
                    <a:pt x="695" y="313"/>
                  </a:lnTo>
                  <a:lnTo>
                    <a:pt x="715" y="326"/>
                  </a:lnTo>
                  <a:lnTo>
                    <a:pt x="714" y="327"/>
                  </a:lnTo>
                  <a:lnTo>
                    <a:pt x="686" y="357"/>
                  </a:lnTo>
                  <a:lnTo>
                    <a:pt x="668" y="393"/>
                  </a:lnTo>
                  <a:lnTo>
                    <a:pt x="665" y="420"/>
                  </a:lnTo>
                  <a:lnTo>
                    <a:pt x="664" y="429"/>
                  </a:lnTo>
                  <a:lnTo>
                    <a:pt x="667" y="435"/>
                  </a:lnTo>
                  <a:lnTo>
                    <a:pt x="686" y="424"/>
                  </a:lnTo>
                  <a:lnTo>
                    <a:pt x="710" y="381"/>
                  </a:lnTo>
                  <a:lnTo>
                    <a:pt x="735" y="361"/>
                  </a:lnTo>
                  <a:lnTo>
                    <a:pt x="746" y="357"/>
                  </a:lnTo>
                  <a:lnTo>
                    <a:pt x="749" y="344"/>
                  </a:lnTo>
                  <a:lnTo>
                    <a:pt x="757" y="338"/>
                  </a:lnTo>
                  <a:lnTo>
                    <a:pt x="763" y="326"/>
                  </a:lnTo>
                  <a:lnTo>
                    <a:pt x="763" y="310"/>
                  </a:lnTo>
                  <a:lnTo>
                    <a:pt x="763" y="303"/>
                  </a:lnTo>
                  <a:lnTo>
                    <a:pt x="773" y="298"/>
                  </a:lnTo>
                  <a:lnTo>
                    <a:pt x="777" y="288"/>
                  </a:lnTo>
                  <a:lnTo>
                    <a:pt x="781" y="278"/>
                  </a:lnTo>
                  <a:lnTo>
                    <a:pt x="789" y="278"/>
                  </a:lnTo>
                  <a:lnTo>
                    <a:pt x="793" y="288"/>
                  </a:lnTo>
                  <a:lnTo>
                    <a:pt x="790" y="307"/>
                  </a:lnTo>
                  <a:lnTo>
                    <a:pt x="776" y="357"/>
                  </a:lnTo>
                  <a:lnTo>
                    <a:pt x="763" y="370"/>
                  </a:lnTo>
                  <a:lnTo>
                    <a:pt x="757" y="386"/>
                  </a:lnTo>
                  <a:lnTo>
                    <a:pt x="757" y="397"/>
                  </a:lnTo>
                  <a:lnTo>
                    <a:pt x="743" y="435"/>
                  </a:lnTo>
                  <a:lnTo>
                    <a:pt x="743" y="468"/>
                  </a:lnTo>
                  <a:lnTo>
                    <a:pt x="743" y="494"/>
                  </a:lnTo>
                  <a:lnTo>
                    <a:pt x="722" y="511"/>
                  </a:lnTo>
                  <a:lnTo>
                    <a:pt x="715" y="521"/>
                  </a:lnTo>
                  <a:lnTo>
                    <a:pt x="723" y="548"/>
                  </a:lnTo>
                  <a:lnTo>
                    <a:pt x="723" y="593"/>
                  </a:lnTo>
                  <a:lnTo>
                    <a:pt x="715" y="607"/>
                  </a:lnTo>
                  <a:lnTo>
                    <a:pt x="700" y="652"/>
                  </a:lnTo>
                  <a:lnTo>
                    <a:pt x="711" y="725"/>
                  </a:lnTo>
                  <a:lnTo>
                    <a:pt x="727" y="771"/>
                  </a:lnTo>
                  <a:lnTo>
                    <a:pt x="723" y="780"/>
                  </a:lnTo>
                  <a:lnTo>
                    <a:pt x="726" y="788"/>
                  </a:lnTo>
                  <a:lnTo>
                    <a:pt x="725" y="796"/>
                  </a:lnTo>
                  <a:lnTo>
                    <a:pt x="726" y="816"/>
                  </a:lnTo>
                  <a:lnTo>
                    <a:pt x="338" y="843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1" name="5030338.75513.2521.7543.8755"/>
            <p:cNvSpPr/>
            <p:nvPr/>
          </p:nvSpPr>
          <p:spPr>
            <a:xfrm>
              <a:off x="6012000" y="2912040"/>
              <a:ext cx="891360" cy="398160"/>
            </a:xfrm>
            <a:custGeom>
              <a:avLst/>
              <a:gdLst/>
              <a:ahLst/>
              <a:rect l="l" t="t" r="r" b="b"/>
              <a:pathLst>
                <a:path w="917" h="454">
                  <a:moveTo>
                    <a:pt x="0" y="193"/>
                  </a:moveTo>
                  <a:lnTo>
                    <a:pt x="25" y="184"/>
                  </a:lnTo>
                  <a:lnTo>
                    <a:pt x="37" y="176"/>
                  </a:lnTo>
                  <a:lnTo>
                    <a:pt x="69" y="159"/>
                  </a:lnTo>
                  <a:lnTo>
                    <a:pt x="73" y="144"/>
                  </a:lnTo>
                  <a:lnTo>
                    <a:pt x="85" y="142"/>
                  </a:lnTo>
                  <a:lnTo>
                    <a:pt x="137" y="125"/>
                  </a:lnTo>
                  <a:lnTo>
                    <a:pt x="173" y="106"/>
                  </a:lnTo>
                  <a:lnTo>
                    <a:pt x="214" y="63"/>
                  </a:lnTo>
                  <a:lnTo>
                    <a:pt x="229" y="60"/>
                  </a:lnTo>
                  <a:lnTo>
                    <a:pt x="261" y="20"/>
                  </a:lnTo>
                  <a:lnTo>
                    <a:pt x="284" y="7"/>
                  </a:lnTo>
                  <a:lnTo>
                    <a:pt x="326" y="0"/>
                  </a:lnTo>
                  <a:lnTo>
                    <a:pt x="339" y="3"/>
                  </a:lnTo>
                  <a:lnTo>
                    <a:pt x="341" y="7"/>
                  </a:lnTo>
                  <a:lnTo>
                    <a:pt x="318" y="23"/>
                  </a:lnTo>
                  <a:lnTo>
                    <a:pt x="311" y="23"/>
                  </a:lnTo>
                  <a:lnTo>
                    <a:pt x="304" y="43"/>
                  </a:lnTo>
                  <a:lnTo>
                    <a:pt x="271" y="75"/>
                  </a:lnTo>
                  <a:lnTo>
                    <a:pt x="259" y="86"/>
                  </a:lnTo>
                  <a:lnTo>
                    <a:pt x="251" y="95"/>
                  </a:lnTo>
                  <a:lnTo>
                    <a:pt x="245" y="124"/>
                  </a:lnTo>
                  <a:lnTo>
                    <a:pt x="251" y="137"/>
                  </a:lnTo>
                  <a:lnTo>
                    <a:pt x="256" y="130"/>
                  </a:lnTo>
                  <a:lnTo>
                    <a:pt x="279" y="112"/>
                  </a:lnTo>
                  <a:lnTo>
                    <a:pt x="296" y="113"/>
                  </a:lnTo>
                  <a:lnTo>
                    <a:pt x="306" y="112"/>
                  </a:lnTo>
                  <a:lnTo>
                    <a:pt x="355" y="133"/>
                  </a:lnTo>
                  <a:lnTo>
                    <a:pt x="401" y="176"/>
                  </a:lnTo>
                  <a:lnTo>
                    <a:pt x="431" y="172"/>
                  </a:lnTo>
                  <a:lnTo>
                    <a:pt x="454" y="176"/>
                  </a:lnTo>
                  <a:lnTo>
                    <a:pt x="462" y="180"/>
                  </a:lnTo>
                  <a:lnTo>
                    <a:pt x="471" y="180"/>
                  </a:lnTo>
                  <a:lnTo>
                    <a:pt x="472" y="179"/>
                  </a:lnTo>
                  <a:lnTo>
                    <a:pt x="487" y="184"/>
                  </a:lnTo>
                  <a:lnTo>
                    <a:pt x="487" y="191"/>
                  </a:lnTo>
                  <a:lnTo>
                    <a:pt x="495" y="184"/>
                  </a:lnTo>
                  <a:lnTo>
                    <a:pt x="502" y="172"/>
                  </a:lnTo>
                  <a:lnTo>
                    <a:pt x="541" y="144"/>
                  </a:lnTo>
                  <a:lnTo>
                    <a:pt x="658" y="116"/>
                  </a:lnTo>
                  <a:lnTo>
                    <a:pt x="691" y="97"/>
                  </a:lnTo>
                  <a:lnTo>
                    <a:pt x="703" y="94"/>
                  </a:lnTo>
                  <a:lnTo>
                    <a:pt x="711" y="102"/>
                  </a:lnTo>
                  <a:lnTo>
                    <a:pt x="699" y="116"/>
                  </a:lnTo>
                  <a:lnTo>
                    <a:pt x="699" y="129"/>
                  </a:lnTo>
                  <a:lnTo>
                    <a:pt x="715" y="155"/>
                  </a:lnTo>
                  <a:lnTo>
                    <a:pt x="722" y="159"/>
                  </a:lnTo>
                  <a:lnTo>
                    <a:pt x="728" y="153"/>
                  </a:lnTo>
                  <a:lnTo>
                    <a:pt x="754" y="155"/>
                  </a:lnTo>
                  <a:lnTo>
                    <a:pt x="763" y="150"/>
                  </a:lnTo>
                  <a:lnTo>
                    <a:pt x="799" y="145"/>
                  </a:lnTo>
                  <a:lnTo>
                    <a:pt x="814" y="156"/>
                  </a:lnTo>
                  <a:lnTo>
                    <a:pt x="828" y="188"/>
                  </a:lnTo>
                  <a:lnTo>
                    <a:pt x="839" y="198"/>
                  </a:lnTo>
                  <a:lnTo>
                    <a:pt x="870" y="212"/>
                  </a:lnTo>
                  <a:lnTo>
                    <a:pt x="901" y="206"/>
                  </a:lnTo>
                  <a:lnTo>
                    <a:pt x="909" y="206"/>
                  </a:lnTo>
                  <a:lnTo>
                    <a:pt x="916" y="212"/>
                  </a:lnTo>
                  <a:lnTo>
                    <a:pt x="917" y="220"/>
                  </a:lnTo>
                  <a:lnTo>
                    <a:pt x="908" y="234"/>
                  </a:lnTo>
                  <a:lnTo>
                    <a:pt x="887" y="235"/>
                  </a:lnTo>
                  <a:lnTo>
                    <a:pt x="878" y="234"/>
                  </a:lnTo>
                  <a:lnTo>
                    <a:pt x="877" y="224"/>
                  </a:lnTo>
                  <a:lnTo>
                    <a:pt x="866" y="224"/>
                  </a:lnTo>
                  <a:lnTo>
                    <a:pt x="847" y="236"/>
                  </a:lnTo>
                  <a:lnTo>
                    <a:pt x="832" y="234"/>
                  </a:lnTo>
                  <a:lnTo>
                    <a:pt x="822" y="232"/>
                  </a:lnTo>
                  <a:lnTo>
                    <a:pt x="793" y="238"/>
                  </a:lnTo>
                  <a:lnTo>
                    <a:pt x="771" y="234"/>
                  </a:lnTo>
                  <a:lnTo>
                    <a:pt x="765" y="238"/>
                  </a:lnTo>
                  <a:lnTo>
                    <a:pt x="771" y="255"/>
                  </a:lnTo>
                  <a:lnTo>
                    <a:pt x="765" y="259"/>
                  </a:lnTo>
                  <a:lnTo>
                    <a:pt x="756" y="257"/>
                  </a:lnTo>
                  <a:lnTo>
                    <a:pt x="733" y="240"/>
                  </a:lnTo>
                  <a:lnTo>
                    <a:pt x="685" y="235"/>
                  </a:lnTo>
                  <a:lnTo>
                    <a:pt x="675" y="238"/>
                  </a:lnTo>
                  <a:lnTo>
                    <a:pt x="663" y="234"/>
                  </a:lnTo>
                  <a:lnTo>
                    <a:pt x="632" y="257"/>
                  </a:lnTo>
                  <a:lnTo>
                    <a:pt x="620" y="257"/>
                  </a:lnTo>
                  <a:lnTo>
                    <a:pt x="607" y="267"/>
                  </a:lnTo>
                  <a:lnTo>
                    <a:pt x="603" y="273"/>
                  </a:lnTo>
                  <a:lnTo>
                    <a:pt x="595" y="275"/>
                  </a:lnTo>
                  <a:lnTo>
                    <a:pt x="578" y="271"/>
                  </a:lnTo>
                  <a:lnTo>
                    <a:pt x="556" y="275"/>
                  </a:lnTo>
                  <a:lnTo>
                    <a:pt x="556" y="296"/>
                  </a:lnTo>
                  <a:lnTo>
                    <a:pt x="550" y="301"/>
                  </a:lnTo>
                  <a:lnTo>
                    <a:pt x="509" y="339"/>
                  </a:lnTo>
                  <a:lnTo>
                    <a:pt x="499" y="336"/>
                  </a:lnTo>
                  <a:lnTo>
                    <a:pt x="495" y="332"/>
                  </a:lnTo>
                  <a:lnTo>
                    <a:pt x="513" y="304"/>
                  </a:lnTo>
                  <a:lnTo>
                    <a:pt x="513" y="296"/>
                  </a:lnTo>
                  <a:lnTo>
                    <a:pt x="488" y="296"/>
                  </a:lnTo>
                  <a:lnTo>
                    <a:pt x="478" y="317"/>
                  </a:lnTo>
                  <a:lnTo>
                    <a:pt x="471" y="325"/>
                  </a:lnTo>
                  <a:lnTo>
                    <a:pt x="462" y="316"/>
                  </a:lnTo>
                  <a:lnTo>
                    <a:pt x="459" y="296"/>
                  </a:lnTo>
                  <a:lnTo>
                    <a:pt x="456" y="298"/>
                  </a:lnTo>
                  <a:lnTo>
                    <a:pt x="454" y="324"/>
                  </a:lnTo>
                  <a:lnTo>
                    <a:pt x="435" y="349"/>
                  </a:lnTo>
                  <a:lnTo>
                    <a:pt x="427" y="377"/>
                  </a:lnTo>
                  <a:lnTo>
                    <a:pt x="421" y="394"/>
                  </a:lnTo>
                  <a:lnTo>
                    <a:pt x="400" y="426"/>
                  </a:lnTo>
                  <a:lnTo>
                    <a:pt x="400" y="447"/>
                  </a:lnTo>
                  <a:lnTo>
                    <a:pt x="393" y="454"/>
                  </a:lnTo>
                  <a:lnTo>
                    <a:pt x="373" y="441"/>
                  </a:lnTo>
                  <a:lnTo>
                    <a:pt x="366" y="422"/>
                  </a:lnTo>
                  <a:lnTo>
                    <a:pt x="376" y="414"/>
                  </a:lnTo>
                  <a:lnTo>
                    <a:pt x="378" y="399"/>
                  </a:lnTo>
                  <a:lnTo>
                    <a:pt x="376" y="396"/>
                  </a:lnTo>
                  <a:lnTo>
                    <a:pt x="347" y="403"/>
                  </a:lnTo>
                  <a:lnTo>
                    <a:pt x="347" y="399"/>
                  </a:lnTo>
                  <a:lnTo>
                    <a:pt x="350" y="351"/>
                  </a:lnTo>
                  <a:lnTo>
                    <a:pt x="347" y="336"/>
                  </a:lnTo>
                  <a:lnTo>
                    <a:pt x="330" y="321"/>
                  </a:lnTo>
                  <a:lnTo>
                    <a:pt x="308" y="317"/>
                  </a:lnTo>
                  <a:lnTo>
                    <a:pt x="311" y="310"/>
                  </a:lnTo>
                  <a:lnTo>
                    <a:pt x="313" y="309"/>
                  </a:lnTo>
                  <a:lnTo>
                    <a:pt x="306" y="301"/>
                  </a:lnTo>
                  <a:lnTo>
                    <a:pt x="284" y="296"/>
                  </a:lnTo>
                  <a:lnTo>
                    <a:pt x="255" y="287"/>
                  </a:lnTo>
                  <a:lnTo>
                    <a:pt x="245" y="287"/>
                  </a:lnTo>
                  <a:lnTo>
                    <a:pt x="240" y="296"/>
                  </a:lnTo>
                  <a:lnTo>
                    <a:pt x="235" y="287"/>
                  </a:lnTo>
                  <a:lnTo>
                    <a:pt x="217" y="287"/>
                  </a:lnTo>
                  <a:lnTo>
                    <a:pt x="193" y="261"/>
                  </a:lnTo>
                  <a:lnTo>
                    <a:pt x="173" y="261"/>
                  </a:lnTo>
                  <a:lnTo>
                    <a:pt x="53" y="238"/>
                  </a:lnTo>
                  <a:lnTo>
                    <a:pt x="37" y="235"/>
                  </a:lnTo>
                  <a:lnTo>
                    <a:pt x="33" y="212"/>
                  </a:lnTo>
                  <a:lnTo>
                    <a:pt x="25" y="208"/>
                  </a:lnTo>
                  <a:lnTo>
                    <a:pt x="4" y="204"/>
                  </a:lnTo>
                  <a:lnTo>
                    <a:pt x="0" y="193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2" name="5031383.875509.12550.87528.6255"/>
            <p:cNvSpPr/>
            <p:nvPr/>
          </p:nvSpPr>
          <p:spPr>
            <a:xfrm>
              <a:off x="5927400" y="3738600"/>
              <a:ext cx="582120" cy="931680"/>
            </a:xfrm>
            <a:custGeom>
              <a:avLst/>
              <a:gdLst/>
              <a:ahLst/>
              <a:rect l="l" t="t" r="r" b="b"/>
              <a:pathLst>
                <a:path w="601" h="1065">
                  <a:moveTo>
                    <a:pt x="492" y="0"/>
                  </a:moveTo>
                  <a:lnTo>
                    <a:pt x="104" y="27"/>
                  </a:lnTo>
                  <a:lnTo>
                    <a:pt x="108" y="37"/>
                  </a:lnTo>
                  <a:lnTo>
                    <a:pt x="140" y="54"/>
                  </a:lnTo>
                  <a:lnTo>
                    <a:pt x="143" y="73"/>
                  </a:lnTo>
                  <a:lnTo>
                    <a:pt x="171" y="90"/>
                  </a:lnTo>
                  <a:lnTo>
                    <a:pt x="178" y="124"/>
                  </a:lnTo>
                  <a:lnTo>
                    <a:pt x="175" y="137"/>
                  </a:lnTo>
                  <a:lnTo>
                    <a:pt x="169" y="159"/>
                  </a:lnTo>
                  <a:lnTo>
                    <a:pt x="157" y="170"/>
                  </a:lnTo>
                  <a:lnTo>
                    <a:pt x="157" y="183"/>
                  </a:lnTo>
                  <a:lnTo>
                    <a:pt x="131" y="213"/>
                  </a:lnTo>
                  <a:lnTo>
                    <a:pt x="108" y="221"/>
                  </a:lnTo>
                  <a:lnTo>
                    <a:pt x="102" y="225"/>
                  </a:lnTo>
                  <a:lnTo>
                    <a:pt x="73" y="225"/>
                  </a:lnTo>
                  <a:lnTo>
                    <a:pt x="59" y="238"/>
                  </a:lnTo>
                  <a:lnTo>
                    <a:pt x="47" y="253"/>
                  </a:lnTo>
                  <a:lnTo>
                    <a:pt x="49" y="270"/>
                  </a:lnTo>
                  <a:lnTo>
                    <a:pt x="67" y="288"/>
                  </a:lnTo>
                  <a:lnTo>
                    <a:pt x="73" y="301"/>
                  </a:lnTo>
                  <a:lnTo>
                    <a:pt x="67" y="329"/>
                  </a:lnTo>
                  <a:lnTo>
                    <a:pt x="45" y="378"/>
                  </a:lnTo>
                  <a:lnTo>
                    <a:pt x="24" y="392"/>
                  </a:lnTo>
                  <a:lnTo>
                    <a:pt x="19" y="405"/>
                  </a:lnTo>
                  <a:lnTo>
                    <a:pt x="20" y="423"/>
                  </a:lnTo>
                  <a:lnTo>
                    <a:pt x="4" y="437"/>
                  </a:lnTo>
                  <a:lnTo>
                    <a:pt x="4" y="445"/>
                  </a:lnTo>
                  <a:lnTo>
                    <a:pt x="0" y="465"/>
                  </a:lnTo>
                  <a:lnTo>
                    <a:pt x="3" y="501"/>
                  </a:lnTo>
                  <a:lnTo>
                    <a:pt x="16" y="534"/>
                  </a:lnTo>
                  <a:lnTo>
                    <a:pt x="19" y="548"/>
                  </a:lnTo>
                  <a:lnTo>
                    <a:pt x="63" y="595"/>
                  </a:lnTo>
                  <a:lnTo>
                    <a:pt x="104" y="630"/>
                  </a:lnTo>
                  <a:lnTo>
                    <a:pt x="116" y="645"/>
                  </a:lnTo>
                  <a:lnTo>
                    <a:pt x="143" y="709"/>
                  </a:lnTo>
                  <a:lnTo>
                    <a:pt x="148" y="715"/>
                  </a:lnTo>
                  <a:lnTo>
                    <a:pt x="161" y="703"/>
                  </a:lnTo>
                  <a:lnTo>
                    <a:pt x="173" y="699"/>
                  </a:lnTo>
                  <a:lnTo>
                    <a:pt x="210" y="714"/>
                  </a:lnTo>
                  <a:lnTo>
                    <a:pt x="215" y="730"/>
                  </a:lnTo>
                  <a:lnTo>
                    <a:pt x="207" y="751"/>
                  </a:lnTo>
                  <a:lnTo>
                    <a:pt x="211" y="778"/>
                  </a:lnTo>
                  <a:lnTo>
                    <a:pt x="186" y="810"/>
                  </a:lnTo>
                  <a:lnTo>
                    <a:pt x="180" y="822"/>
                  </a:lnTo>
                  <a:lnTo>
                    <a:pt x="190" y="845"/>
                  </a:lnTo>
                  <a:lnTo>
                    <a:pt x="214" y="865"/>
                  </a:lnTo>
                  <a:lnTo>
                    <a:pt x="255" y="893"/>
                  </a:lnTo>
                  <a:lnTo>
                    <a:pt x="278" y="900"/>
                  </a:lnTo>
                  <a:lnTo>
                    <a:pt x="319" y="936"/>
                  </a:lnTo>
                  <a:lnTo>
                    <a:pt x="327" y="971"/>
                  </a:lnTo>
                  <a:lnTo>
                    <a:pt x="339" y="986"/>
                  </a:lnTo>
                  <a:lnTo>
                    <a:pt x="339" y="996"/>
                  </a:lnTo>
                  <a:lnTo>
                    <a:pt x="328" y="1006"/>
                  </a:lnTo>
                  <a:lnTo>
                    <a:pt x="328" y="1018"/>
                  </a:lnTo>
                  <a:lnTo>
                    <a:pt x="356" y="1065"/>
                  </a:lnTo>
                  <a:lnTo>
                    <a:pt x="364" y="1064"/>
                  </a:lnTo>
                  <a:lnTo>
                    <a:pt x="366" y="1057"/>
                  </a:lnTo>
                  <a:lnTo>
                    <a:pt x="372" y="1057"/>
                  </a:lnTo>
                  <a:lnTo>
                    <a:pt x="375" y="1059"/>
                  </a:lnTo>
                  <a:lnTo>
                    <a:pt x="390" y="1025"/>
                  </a:lnTo>
                  <a:lnTo>
                    <a:pt x="407" y="1020"/>
                  </a:lnTo>
                  <a:lnTo>
                    <a:pt x="433" y="1021"/>
                  </a:lnTo>
                  <a:lnTo>
                    <a:pt x="449" y="1029"/>
                  </a:lnTo>
                  <a:lnTo>
                    <a:pt x="466" y="1044"/>
                  </a:lnTo>
                  <a:lnTo>
                    <a:pt x="489" y="1036"/>
                  </a:lnTo>
                  <a:lnTo>
                    <a:pt x="477" y="997"/>
                  </a:lnTo>
                  <a:lnTo>
                    <a:pt x="477" y="978"/>
                  </a:lnTo>
                  <a:lnTo>
                    <a:pt x="489" y="966"/>
                  </a:lnTo>
                  <a:lnTo>
                    <a:pt x="539" y="954"/>
                  </a:lnTo>
                  <a:lnTo>
                    <a:pt x="542" y="950"/>
                  </a:lnTo>
                  <a:lnTo>
                    <a:pt x="523" y="935"/>
                  </a:lnTo>
                  <a:lnTo>
                    <a:pt x="523" y="928"/>
                  </a:lnTo>
                  <a:lnTo>
                    <a:pt x="529" y="923"/>
                  </a:lnTo>
                  <a:lnTo>
                    <a:pt x="535" y="910"/>
                  </a:lnTo>
                  <a:lnTo>
                    <a:pt x="542" y="900"/>
                  </a:lnTo>
                  <a:lnTo>
                    <a:pt x="539" y="895"/>
                  </a:lnTo>
                  <a:lnTo>
                    <a:pt x="538" y="888"/>
                  </a:lnTo>
                  <a:lnTo>
                    <a:pt x="538" y="883"/>
                  </a:lnTo>
                  <a:lnTo>
                    <a:pt x="543" y="849"/>
                  </a:lnTo>
                  <a:lnTo>
                    <a:pt x="543" y="818"/>
                  </a:lnTo>
                  <a:lnTo>
                    <a:pt x="563" y="799"/>
                  </a:lnTo>
                  <a:lnTo>
                    <a:pt x="576" y="767"/>
                  </a:lnTo>
                  <a:lnTo>
                    <a:pt x="579" y="756"/>
                  </a:lnTo>
                  <a:lnTo>
                    <a:pt x="601" y="715"/>
                  </a:lnTo>
                  <a:lnTo>
                    <a:pt x="597" y="677"/>
                  </a:lnTo>
                  <a:lnTo>
                    <a:pt x="576" y="644"/>
                  </a:lnTo>
                  <a:lnTo>
                    <a:pt x="583" y="618"/>
                  </a:lnTo>
                  <a:lnTo>
                    <a:pt x="579" y="601"/>
                  </a:lnTo>
                  <a:lnTo>
                    <a:pt x="587" y="595"/>
                  </a:lnTo>
                  <a:lnTo>
                    <a:pt x="550" y="143"/>
                  </a:lnTo>
                  <a:lnTo>
                    <a:pt x="543" y="137"/>
                  </a:lnTo>
                  <a:lnTo>
                    <a:pt x="539" y="127"/>
                  </a:lnTo>
                  <a:lnTo>
                    <a:pt x="524" y="86"/>
                  </a:lnTo>
                  <a:lnTo>
                    <a:pt x="519" y="73"/>
                  </a:lnTo>
                  <a:lnTo>
                    <a:pt x="511" y="59"/>
                  </a:lnTo>
                  <a:lnTo>
                    <a:pt x="492" y="33"/>
                  </a:lnTo>
                  <a:lnTo>
                    <a:pt x="492" y="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3" name="5032452.375512.37544.12525.255"/>
            <p:cNvSpPr/>
            <p:nvPr/>
          </p:nvSpPr>
          <p:spPr>
            <a:xfrm>
              <a:off x="5993640" y="4991400"/>
              <a:ext cx="512640" cy="808920"/>
            </a:xfrm>
            <a:custGeom>
              <a:avLst/>
              <a:gdLst/>
              <a:ahLst/>
              <a:rect l="l" t="t" r="r" b="b"/>
              <a:pathLst>
                <a:path w="530" h="924">
                  <a:moveTo>
                    <a:pt x="490" y="0"/>
                  </a:moveTo>
                  <a:lnTo>
                    <a:pt x="169" y="20"/>
                  </a:lnTo>
                  <a:lnTo>
                    <a:pt x="169" y="35"/>
                  </a:lnTo>
                  <a:lnTo>
                    <a:pt x="141" y="59"/>
                  </a:lnTo>
                  <a:lnTo>
                    <a:pt x="133" y="88"/>
                  </a:lnTo>
                  <a:lnTo>
                    <a:pt x="134" y="119"/>
                  </a:lnTo>
                  <a:lnTo>
                    <a:pt x="131" y="133"/>
                  </a:lnTo>
                  <a:lnTo>
                    <a:pt x="102" y="152"/>
                  </a:lnTo>
                  <a:lnTo>
                    <a:pt x="82" y="182"/>
                  </a:lnTo>
                  <a:lnTo>
                    <a:pt x="74" y="188"/>
                  </a:lnTo>
                  <a:lnTo>
                    <a:pt x="74" y="212"/>
                  </a:lnTo>
                  <a:lnTo>
                    <a:pt x="56" y="228"/>
                  </a:lnTo>
                  <a:lnTo>
                    <a:pt x="56" y="248"/>
                  </a:lnTo>
                  <a:lnTo>
                    <a:pt x="51" y="271"/>
                  </a:lnTo>
                  <a:lnTo>
                    <a:pt x="35" y="295"/>
                  </a:lnTo>
                  <a:lnTo>
                    <a:pt x="41" y="325"/>
                  </a:lnTo>
                  <a:lnTo>
                    <a:pt x="53" y="337"/>
                  </a:lnTo>
                  <a:lnTo>
                    <a:pt x="55" y="358"/>
                  </a:lnTo>
                  <a:lnTo>
                    <a:pt x="63" y="366"/>
                  </a:lnTo>
                  <a:lnTo>
                    <a:pt x="63" y="373"/>
                  </a:lnTo>
                  <a:lnTo>
                    <a:pt x="52" y="377"/>
                  </a:lnTo>
                  <a:lnTo>
                    <a:pt x="51" y="399"/>
                  </a:lnTo>
                  <a:lnTo>
                    <a:pt x="51" y="409"/>
                  </a:lnTo>
                  <a:lnTo>
                    <a:pt x="51" y="420"/>
                  </a:lnTo>
                  <a:lnTo>
                    <a:pt x="74" y="458"/>
                  </a:lnTo>
                  <a:lnTo>
                    <a:pt x="74" y="497"/>
                  </a:lnTo>
                  <a:lnTo>
                    <a:pt x="83" y="518"/>
                  </a:lnTo>
                  <a:lnTo>
                    <a:pt x="92" y="532"/>
                  </a:lnTo>
                  <a:lnTo>
                    <a:pt x="94" y="548"/>
                  </a:lnTo>
                  <a:lnTo>
                    <a:pt x="74" y="557"/>
                  </a:lnTo>
                  <a:lnTo>
                    <a:pt x="72" y="561"/>
                  </a:lnTo>
                  <a:lnTo>
                    <a:pt x="56" y="602"/>
                  </a:lnTo>
                  <a:lnTo>
                    <a:pt x="29" y="650"/>
                  </a:lnTo>
                  <a:lnTo>
                    <a:pt x="4" y="729"/>
                  </a:lnTo>
                  <a:lnTo>
                    <a:pt x="0" y="786"/>
                  </a:lnTo>
                  <a:lnTo>
                    <a:pt x="298" y="773"/>
                  </a:lnTo>
                  <a:lnTo>
                    <a:pt x="303" y="784"/>
                  </a:lnTo>
                  <a:lnTo>
                    <a:pt x="297" y="814"/>
                  </a:lnTo>
                  <a:lnTo>
                    <a:pt x="297" y="857"/>
                  </a:lnTo>
                  <a:lnTo>
                    <a:pt x="330" y="889"/>
                  </a:lnTo>
                  <a:lnTo>
                    <a:pt x="338" y="923"/>
                  </a:lnTo>
                  <a:lnTo>
                    <a:pt x="361" y="924"/>
                  </a:lnTo>
                  <a:lnTo>
                    <a:pt x="385" y="898"/>
                  </a:lnTo>
                  <a:lnTo>
                    <a:pt x="460" y="876"/>
                  </a:lnTo>
                  <a:lnTo>
                    <a:pt x="478" y="885"/>
                  </a:lnTo>
                  <a:lnTo>
                    <a:pt x="505" y="876"/>
                  </a:lnTo>
                  <a:lnTo>
                    <a:pt x="507" y="884"/>
                  </a:lnTo>
                  <a:lnTo>
                    <a:pt x="525" y="888"/>
                  </a:lnTo>
                  <a:lnTo>
                    <a:pt x="530" y="885"/>
                  </a:lnTo>
                  <a:lnTo>
                    <a:pt x="494" y="596"/>
                  </a:lnTo>
                  <a:lnTo>
                    <a:pt x="491" y="572"/>
                  </a:lnTo>
                  <a:lnTo>
                    <a:pt x="506" y="17"/>
                  </a:lnTo>
                  <a:lnTo>
                    <a:pt x="490" y="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4" name="5033450.625535.7544.12527.8755"/>
            <p:cNvSpPr/>
            <p:nvPr/>
          </p:nvSpPr>
          <p:spPr>
            <a:xfrm>
              <a:off x="6466680" y="4959720"/>
              <a:ext cx="567360" cy="807120"/>
            </a:xfrm>
            <a:custGeom>
              <a:avLst/>
              <a:gdLst/>
              <a:ahLst/>
              <a:rect l="l" t="t" r="r" b="b"/>
              <a:pathLst>
                <a:path w="582" h="924">
                  <a:moveTo>
                    <a:pt x="0" y="36"/>
                  </a:moveTo>
                  <a:lnTo>
                    <a:pt x="16" y="53"/>
                  </a:lnTo>
                  <a:lnTo>
                    <a:pt x="1" y="608"/>
                  </a:lnTo>
                  <a:lnTo>
                    <a:pt x="4" y="632"/>
                  </a:lnTo>
                  <a:lnTo>
                    <a:pt x="40" y="921"/>
                  </a:lnTo>
                  <a:lnTo>
                    <a:pt x="50" y="912"/>
                  </a:lnTo>
                  <a:lnTo>
                    <a:pt x="60" y="908"/>
                  </a:lnTo>
                  <a:lnTo>
                    <a:pt x="85" y="918"/>
                  </a:lnTo>
                  <a:lnTo>
                    <a:pt x="89" y="903"/>
                  </a:lnTo>
                  <a:lnTo>
                    <a:pt x="94" y="860"/>
                  </a:lnTo>
                  <a:lnTo>
                    <a:pt x="106" y="831"/>
                  </a:lnTo>
                  <a:lnTo>
                    <a:pt x="120" y="860"/>
                  </a:lnTo>
                  <a:lnTo>
                    <a:pt x="117" y="873"/>
                  </a:lnTo>
                  <a:lnTo>
                    <a:pt x="124" y="898"/>
                  </a:lnTo>
                  <a:lnTo>
                    <a:pt x="145" y="924"/>
                  </a:lnTo>
                  <a:lnTo>
                    <a:pt x="164" y="924"/>
                  </a:lnTo>
                  <a:lnTo>
                    <a:pt x="173" y="924"/>
                  </a:lnTo>
                  <a:lnTo>
                    <a:pt x="193" y="902"/>
                  </a:lnTo>
                  <a:lnTo>
                    <a:pt x="200" y="899"/>
                  </a:lnTo>
                  <a:lnTo>
                    <a:pt x="207" y="891"/>
                  </a:lnTo>
                  <a:lnTo>
                    <a:pt x="207" y="883"/>
                  </a:lnTo>
                  <a:lnTo>
                    <a:pt x="204" y="881"/>
                  </a:lnTo>
                  <a:lnTo>
                    <a:pt x="195" y="878"/>
                  </a:lnTo>
                  <a:lnTo>
                    <a:pt x="195" y="873"/>
                  </a:lnTo>
                  <a:lnTo>
                    <a:pt x="204" y="854"/>
                  </a:lnTo>
                  <a:lnTo>
                    <a:pt x="202" y="847"/>
                  </a:lnTo>
                  <a:lnTo>
                    <a:pt x="187" y="838"/>
                  </a:lnTo>
                  <a:lnTo>
                    <a:pt x="184" y="838"/>
                  </a:lnTo>
                  <a:lnTo>
                    <a:pt x="173" y="827"/>
                  </a:lnTo>
                  <a:lnTo>
                    <a:pt x="165" y="812"/>
                  </a:lnTo>
                  <a:lnTo>
                    <a:pt x="164" y="801"/>
                  </a:lnTo>
                  <a:lnTo>
                    <a:pt x="167" y="797"/>
                  </a:lnTo>
                  <a:lnTo>
                    <a:pt x="167" y="795"/>
                  </a:lnTo>
                  <a:lnTo>
                    <a:pt x="167" y="784"/>
                  </a:lnTo>
                  <a:lnTo>
                    <a:pt x="582" y="740"/>
                  </a:lnTo>
                  <a:lnTo>
                    <a:pt x="580" y="726"/>
                  </a:lnTo>
                  <a:lnTo>
                    <a:pt x="560" y="701"/>
                  </a:lnTo>
                  <a:lnTo>
                    <a:pt x="564" y="652"/>
                  </a:lnTo>
                  <a:lnTo>
                    <a:pt x="543" y="608"/>
                  </a:lnTo>
                  <a:lnTo>
                    <a:pt x="541" y="574"/>
                  </a:lnTo>
                  <a:lnTo>
                    <a:pt x="556" y="554"/>
                  </a:lnTo>
                  <a:lnTo>
                    <a:pt x="556" y="529"/>
                  </a:lnTo>
                  <a:lnTo>
                    <a:pt x="568" y="509"/>
                  </a:lnTo>
                  <a:lnTo>
                    <a:pt x="572" y="499"/>
                  </a:lnTo>
                  <a:lnTo>
                    <a:pt x="557" y="484"/>
                  </a:lnTo>
                  <a:lnTo>
                    <a:pt x="560" y="471"/>
                  </a:lnTo>
                  <a:lnTo>
                    <a:pt x="552" y="454"/>
                  </a:lnTo>
                  <a:lnTo>
                    <a:pt x="537" y="449"/>
                  </a:lnTo>
                  <a:lnTo>
                    <a:pt x="533" y="436"/>
                  </a:lnTo>
                  <a:lnTo>
                    <a:pt x="520" y="405"/>
                  </a:lnTo>
                  <a:lnTo>
                    <a:pt x="512" y="394"/>
                  </a:lnTo>
                  <a:lnTo>
                    <a:pt x="400" y="0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5" name="5034448.25554.87540.62539.3755"/>
            <p:cNvSpPr/>
            <p:nvPr/>
          </p:nvSpPr>
          <p:spPr>
            <a:xfrm>
              <a:off x="6856920" y="4915800"/>
              <a:ext cx="800280" cy="743760"/>
            </a:xfrm>
            <a:custGeom>
              <a:avLst/>
              <a:gdLst/>
              <a:ahLst/>
              <a:rect l="l" t="t" r="r" b="b"/>
              <a:pathLst>
                <a:path w="824" h="850">
                  <a:moveTo>
                    <a:pt x="0" y="50"/>
                  </a:moveTo>
                  <a:lnTo>
                    <a:pt x="112" y="444"/>
                  </a:lnTo>
                  <a:lnTo>
                    <a:pt x="120" y="455"/>
                  </a:lnTo>
                  <a:lnTo>
                    <a:pt x="133" y="486"/>
                  </a:lnTo>
                  <a:lnTo>
                    <a:pt x="137" y="499"/>
                  </a:lnTo>
                  <a:lnTo>
                    <a:pt x="152" y="504"/>
                  </a:lnTo>
                  <a:lnTo>
                    <a:pt x="160" y="521"/>
                  </a:lnTo>
                  <a:lnTo>
                    <a:pt x="157" y="534"/>
                  </a:lnTo>
                  <a:lnTo>
                    <a:pt x="172" y="549"/>
                  </a:lnTo>
                  <a:lnTo>
                    <a:pt x="168" y="559"/>
                  </a:lnTo>
                  <a:lnTo>
                    <a:pt x="156" y="579"/>
                  </a:lnTo>
                  <a:lnTo>
                    <a:pt x="156" y="604"/>
                  </a:lnTo>
                  <a:lnTo>
                    <a:pt x="141" y="624"/>
                  </a:lnTo>
                  <a:lnTo>
                    <a:pt x="143" y="658"/>
                  </a:lnTo>
                  <a:lnTo>
                    <a:pt x="164" y="702"/>
                  </a:lnTo>
                  <a:lnTo>
                    <a:pt x="160" y="751"/>
                  </a:lnTo>
                  <a:lnTo>
                    <a:pt x="180" y="776"/>
                  </a:lnTo>
                  <a:lnTo>
                    <a:pt x="182" y="790"/>
                  </a:lnTo>
                  <a:lnTo>
                    <a:pt x="182" y="796"/>
                  </a:lnTo>
                  <a:lnTo>
                    <a:pt x="199" y="815"/>
                  </a:lnTo>
                  <a:lnTo>
                    <a:pt x="198" y="827"/>
                  </a:lnTo>
                  <a:lnTo>
                    <a:pt x="211" y="846"/>
                  </a:lnTo>
                  <a:lnTo>
                    <a:pt x="638" y="815"/>
                  </a:lnTo>
                  <a:lnTo>
                    <a:pt x="649" y="837"/>
                  </a:lnTo>
                  <a:lnTo>
                    <a:pt x="656" y="847"/>
                  </a:lnTo>
                  <a:lnTo>
                    <a:pt x="677" y="850"/>
                  </a:lnTo>
                  <a:lnTo>
                    <a:pt x="680" y="827"/>
                  </a:lnTo>
                  <a:lnTo>
                    <a:pt x="668" y="784"/>
                  </a:lnTo>
                  <a:lnTo>
                    <a:pt x="669" y="768"/>
                  </a:lnTo>
                  <a:lnTo>
                    <a:pt x="673" y="763"/>
                  </a:lnTo>
                  <a:lnTo>
                    <a:pt x="689" y="753"/>
                  </a:lnTo>
                  <a:lnTo>
                    <a:pt x="718" y="767"/>
                  </a:lnTo>
                  <a:lnTo>
                    <a:pt x="749" y="768"/>
                  </a:lnTo>
                  <a:lnTo>
                    <a:pt x="759" y="763"/>
                  </a:lnTo>
                  <a:lnTo>
                    <a:pt x="754" y="735"/>
                  </a:lnTo>
                  <a:lnTo>
                    <a:pt x="751" y="718"/>
                  </a:lnTo>
                  <a:lnTo>
                    <a:pt x="751" y="698"/>
                  </a:lnTo>
                  <a:lnTo>
                    <a:pt x="754" y="677"/>
                  </a:lnTo>
                  <a:lnTo>
                    <a:pt x="777" y="619"/>
                  </a:lnTo>
                  <a:lnTo>
                    <a:pt x="778" y="585"/>
                  </a:lnTo>
                  <a:lnTo>
                    <a:pt x="789" y="559"/>
                  </a:lnTo>
                  <a:lnTo>
                    <a:pt x="804" y="533"/>
                  </a:lnTo>
                  <a:lnTo>
                    <a:pt x="814" y="522"/>
                  </a:lnTo>
                  <a:lnTo>
                    <a:pt x="822" y="518"/>
                  </a:lnTo>
                  <a:lnTo>
                    <a:pt x="824" y="505"/>
                  </a:lnTo>
                  <a:lnTo>
                    <a:pt x="812" y="504"/>
                  </a:lnTo>
                  <a:lnTo>
                    <a:pt x="812" y="501"/>
                  </a:lnTo>
                  <a:lnTo>
                    <a:pt x="806" y="501"/>
                  </a:lnTo>
                  <a:lnTo>
                    <a:pt x="783" y="501"/>
                  </a:lnTo>
                  <a:lnTo>
                    <a:pt x="778" y="497"/>
                  </a:lnTo>
                  <a:lnTo>
                    <a:pt x="775" y="486"/>
                  </a:lnTo>
                  <a:lnTo>
                    <a:pt x="761" y="444"/>
                  </a:lnTo>
                  <a:lnTo>
                    <a:pt x="747" y="419"/>
                  </a:lnTo>
                  <a:lnTo>
                    <a:pt x="722" y="411"/>
                  </a:lnTo>
                  <a:lnTo>
                    <a:pt x="710" y="371"/>
                  </a:lnTo>
                  <a:lnTo>
                    <a:pt x="695" y="353"/>
                  </a:lnTo>
                  <a:lnTo>
                    <a:pt x="689" y="334"/>
                  </a:lnTo>
                  <a:lnTo>
                    <a:pt x="672" y="330"/>
                  </a:lnTo>
                  <a:lnTo>
                    <a:pt x="646" y="318"/>
                  </a:lnTo>
                  <a:lnTo>
                    <a:pt x="630" y="297"/>
                  </a:lnTo>
                  <a:lnTo>
                    <a:pt x="612" y="287"/>
                  </a:lnTo>
                  <a:lnTo>
                    <a:pt x="610" y="275"/>
                  </a:lnTo>
                  <a:lnTo>
                    <a:pt x="598" y="255"/>
                  </a:lnTo>
                  <a:lnTo>
                    <a:pt x="594" y="248"/>
                  </a:lnTo>
                  <a:lnTo>
                    <a:pt x="570" y="240"/>
                  </a:lnTo>
                  <a:lnTo>
                    <a:pt x="519" y="195"/>
                  </a:lnTo>
                  <a:lnTo>
                    <a:pt x="501" y="191"/>
                  </a:lnTo>
                  <a:lnTo>
                    <a:pt x="492" y="174"/>
                  </a:lnTo>
                  <a:lnTo>
                    <a:pt x="474" y="156"/>
                  </a:lnTo>
                  <a:lnTo>
                    <a:pt x="458" y="126"/>
                  </a:lnTo>
                  <a:lnTo>
                    <a:pt x="442" y="109"/>
                  </a:lnTo>
                  <a:lnTo>
                    <a:pt x="440" y="99"/>
                  </a:lnTo>
                  <a:lnTo>
                    <a:pt x="405" y="90"/>
                  </a:lnTo>
                  <a:lnTo>
                    <a:pt x="363" y="75"/>
                  </a:lnTo>
                  <a:lnTo>
                    <a:pt x="352" y="59"/>
                  </a:lnTo>
                  <a:lnTo>
                    <a:pt x="364" y="29"/>
                  </a:lnTo>
                  <a:lnTo>
                    <a:pt x="378" y="21"/>
                  </a:lnTo>
                  <a:lnTo>
                    <a:pt x="384" y="9"/>
                  </a:lnTo>
                  <a:lnTo>
                    <a:pt x="384" y="3"/>
                  </a:lnTo>
                  <a:lnTo>
                    <a:pt x="384" y="0"/>
                  </a:lnTo>
                  <a:lnTo>
                    <a:pt x="157" y="32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6" name="5035432.625520.37520.7559.255"/>
            <p:cNvSpPr/>
            <p:nvPr/>
          </p:nvSpPr>
          <p:spPr>
            <a:xfrm>
              <a:off x="6155640" y="4629600"/>
              <a:ext cx="1204200" cy="379080"/>
            </a:xfrm>
            <a:custGeom>
              <a:avLst/>
              <a:gdLst/>
              <a:ahLst/>
              <a:rect l="l" t="t" r="r" b="b"/>
              <a:pathLst>
                <a:path w="1240" h="434">
                  <a:moveTo>
                    <a:pt x="1240" y="0"/>
                  </a:moveTo>
                  <a:lnTo>
                    <a:pt x="993" y="34"/>
                  </a:lnTo>
                  <a:lnTo>
                    <a:pt x="978" y="39"/>
                  </a:lnTo>
                  <a:lnTo>
                    <a:pt x="352" y="97"/>
                  </a:lnTo>
                  <a:lnTo>
                    <a:pt x="338" y="90"/>
                  </a:lnTo>
                  <a:lnTo>
                    <a:pt x="313" y="93"/>
                  </a:lnTo>
                  <a:lnTo>
                    <a:pt x="321" y="106"/>
                  </a:lnTo>
                  <a:lnTo>
                    <a:pt x="321" y="122"/>
                  </a:lnTo>
                  <a:lnTo>
                    <a:pt x="101" y="141"/>
                  </a:lnTo>
                  <a:lnTo>
                    <a:pt x="90" y="168"/>
                  </a:lnTo>
                  <a:lnTo>
                    <a:pt x="85" y="202"/>
                  </a:lnTo>
                  <a:lnTo>
                    <a:pt x="86" y="211"/>
                  </a:lnTo>
                  <a:lnTo>
                    <a:pt x="79" y="238"/>
                  </a:lnTo>
                  <a:lnTo>
                    <a:pt x="71" y="250"/>
                  </a:lnTo>
                  <a:lnTo>
                    <a:pt x="74" y="257"/>
                  </a:lnTo>
                  <a:lnTo>
                    <a:pt x="70" y="273"/>
                  </a:lnTo>
                  <a:lnTo>
                    <a:pt x="51" y="294"/>
                  </a:lnTo>
                  <a:lnTo>
                    <a:pt x="46" y="333"/>
                  </a:lnTo>
                  <a:lnTo>
                    <a:pt x="23" y="359"/>
                  </a:lnTo>
                  <a:lnTo>
                    <a:pt x="27" y="387"/>
                  </a:lnTo>
                  <a:lnTo>
                    <a:pt x="23" y="416"/>
                  </a:lnTo>
                  <a:lnTo>
                    <a:pt x="17" y="418"/>
                  </a:lnTo>
                  <a:lnTo>
                    <a:pt x="0" y="434"/>
                  </a:lnTo>
                  <a:lnTo>
                    <a:pt x="321" y="414"/>
                  </a:lnTo>
                  <a:lnTo>
                    <a:pt x="721" y="378"/>
                  </a:lnTo>
                  <a:lnTo>
                    <a:pt x="878" y="360"/>
                  </a:lnTo>
                  <a:lnTo>
                    <a:pt x="881" y="317"/>
                  </a:lnTo>
                  <a:lnTo>
                    <a:pt x="896" y="317"/>
                  </a:lnTo>
                  <a:lnTo>
                    <a:pt x="899" y="312"/>
                  </a:lnTo>
                  <a:lnTo>
                    <a:pt x="911" y="300"/>
                  </a:lnTo>
                  <a:lnTo>
                    <a:pt x="912" y="290"/>
                  </a:lnTo>
                  <a:lnTo>
                    <a:pt x="911" y="284"/>
                  </a:lnTo>
                  <a:lnTo>
                    <a:pt x="917" y="271"/>
                  </a:lnTo>
                  <a:lnTo>
                    <a:pt x="932" y="257"/>
                  </a:lnTo>
                  <a:lnTo>
                    <a:pt x="962" y="245"/>
                  </a:lnTo>
                  <a:lnTo>
                    <a:pt x="994" y="232"/>
                  </a:lnTo>
                  <a:lnTo>
                    <a:pt x="1026" y="203"/>
                  </a:lnTo>
                  <a:lnTo>
                    <a:pt x="1045" y="198"/>
                  </a:lnTo>
                  <a:lnTo>
                    <a:pt x="1068" y="175"/>
                  </a:lnTo>
                  <a:lnTo>
                    <a:pt x="1073" y="156"/>
                  </a:lnTo>
                  <a:lnTo>
                    <a:pt x="1077" y="155"/>
                  </a:lnTo>
                  <a:lnTo>
                    <a:pt x="1084" y="156"/>
                  </a:lnTo>
                  <a:lnTo>
                    <a:pt x="1088" y="148"/>
                  </a:lnTo>
                  <a:lnTo>
                    <a:pt x="1093" y="145"/>
                  </a:lnTo>
                  <a:lnTo>
                    <a:pt x="1105" y="133"/>
                  </a:lnTo>
                  <a:lnTo>
                    <a:pt x="1110" y="134"/>
                  </a:lnTo>
                  <a:lnTo>
                    <a:pt x="1122" y="141"/>
                  </a:lnTo>
                  <a:lnTo>
                    <a:pt x="1128" y="134"/>
                  </a:lnTo>
                  <a:lnTo>
                    <a:pt x="1130" y="129"/>
                  </a:lnTo>
                  <a:lnTo>
                    <a:pt x="1150" y="117"/>
                  </a:lnTo>
                  <a:lnTo>
                    <a:pt x="1163" y="109"/>
                  </a:lnTo>
                  <a:lnTo>
                    <a:pt x="1190" y="108"/>
                  </a:lnTo>
                  <a:lnTo>
                    <a:pt x="1213" y="63"/>
                  </a:lnTo>
                  <a:lnTo>
                    <a:pt x="1234" y="51"/>
                  </a:lnTo>
                  <a:lnTo>
                    <a:pt x="1236" y="38"/>
                  </a:lnTo>
                  <a:lnTo>
                    <a:pt x="1240" y="30"/>
                  </a:lnTo>
                  <a:lnTo>
                    <a:pt x="1237" y="15"/>
                  </a:lnTo>
                  <a:lnTo>
                    <a:pt x="1240" y="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7" name="5036412.25525.2527.12552.8755"/>
            <p:cNvSpPr/>
            <p:nvPr/>
          </p:nvSpPr>
          <p:spPr>
            <a:xfrm>
              <a:off x="6255000" y="4257720"/>
              <a:ext cx="1074960" cy="494640"/>
            </a:xfrm>
            <a:custGeom>
              <a:avLst/>
              <a:gdLst/>
              <a:ahLst/>
              <a:rect l="l" t="t" r="r" b="b"/>
              <a:pathLst>
                <a:path w="1105" h="567">
                  <a:moveTo>
                    <a:pt x="0" y="567"/>
                  </a:moveTo>
                  <a:lnTo>
                    <a:pt x="220" y="548"/>
                  </a:lnTo>
                  <a:lnTo>
                    <a:pt x="220" y="532"/>
                  </a:lnTo>
                  <a:lnTo>
                    <a:pt x="212" y="519"/>
                  </a:lnTo>
                  <a:lnTo>
                    <a:pt x="237" y="516"/>
                  </a:lnTo>
                  <a:lnTo>
                    <a:pt x="251" y="523"/>
                  </a:lnTo>
                  <a:lnTo>
                    <a:pt x="877" y="465"/>
                  </a:lnTo>
                  <a:lnTo>
                    <a:pt x="892" y="460"/>
                  </a:lnTo>
                  <a:lnTo>
                    <a:pt x="902" y="445"/>
                  </a:lnTo>
                  <a:lnTo>
                    <a:pt x="951" y="425"/>
                  </a:lnTo>
                  <a:lnTo>
                    <a:pt x="962" y="409"/>
                  </a:lnTo>
                  <a:lnTo>
                    <a:pt x="987" y="387"/>
                  </a:lnTo>
                  <a:lnTo>
                    <a:pt x="991" y="371"/>
                  </a:lnTo>
                  <a:lnTo>
                    <a:pt x="996" y="364"/>
                  </a:lnTo>
                  <a:lnTo>
                    <a:pt x="1010" y="355"/>
                  </a:lnTo>
                  <a:lnTo>
                    <a:pt x="1010" y="341"/>
                  </a:lnTo>
                  <a:lnTo>
                    <a:pt x="1025" y="328"/>
                  </a:lnTo>
                  <a:lnTo>
                    <a:pt x="1101" y="264"/>
                  </a:lnTo>
                  <a:lnTo>
                    <a:pt x="1105" y="249"/>
                  </a:lnTo>
                  <a:lnTo>
                    <a:pt x="1096" y="249"/>
                  </a:lnTo>
                  <a:lnTo>
                    <a:pt x="1086" y="239"/>
                  </a:lnTo>
                  <a:lnTo>
                    <a:pt x="1084" y="239"/>
                  </a:lnTo>
                  <a:lnTo>
                    <a:pt x="1078" y="230"/>
                  </a:lnTo>
                  <a:lnTo>
                    <a:pt x="1062" y="227"/>
                  </a:lnTo>
                  <a:lnTo>
                    <a:pt x="1057" y="229"/>
                  </a:lnTo>
                  <a:lnTo>
                    <a:pt x="1049" y="225"/>
                  </a:lnTo>
                  <a:lnTo>
                    <a:pt x="1029" y="196"/>
                  </a:lnTo>
                  <a:lnTo>
                    <a:pt x="1002" y="156"/>
                  </a:lnTo>
                  <a:lnTo>
                    <a:pt x="998" y="143"/>
                  </a:lnTo>
                  <a:lnTo>
                    <a:pt x="1000" y="135"/>
                  </a:lnTo>
                  <a:lnTo>
                    <a:pt x="1000" y="114"/>
                  </a:lnTo>
                  <a:lnTo>
                    <a:pt x="996" y="90"/>
                  </a:lnTo>
                  <a:lnTo>
                    <a:pt x="987" y="89"/>
                  </a:lnTo>
                  <a:lnTo>
                    <a:pt x="975" y="76"/>
                  </a:lnTo>
                  <a:lnTo>
                    <a:pt x="955" y="72"/>
                  </a:lnTo>
                  <a:lnTo>
                    <a:pt x="941" y="50"/>
                  </a:lnTo>
                  <a:lnTo>
                    <a:pt x="936" y="35"/>
                  </a:lnTo>
                  <a:lnTo>
                    <a:pt x="913" y="50"/>
                  </a:lnTo>
                  <a:lnTo>
                    <a:pt x="909" y="57"/>
                  </a:lnTo>
                  <a:lnTo>
                    <a:pt x="902" y="61"/>
                  </a:lnTo>
                  <a:lnTo>
                    <a:pt x="901" y="67"/>
                  </a:lnTo>
                  <a:lnTo>
                    <a:pt x="877" y="73"/>
                  </a:lnTo>
                  <a:lnTo>
                    <a:pt x="851" y="58"/>
                  </a:lnTo>
                  <a:lnTo>
                    <a:pt x="843" y="59"/>
                  </a:lnTo>
                  <a:lnTo>
                    <a:pt x="831" y="78"/>
                  </a:lnTo>
                  <a:lnTo>
                    <a:pt x="795" y="57"/>
                  </a:lnTo>
                  <a:lnTo>
                    <a:pt x="763" y="57"/>
                  </a:lnTo>
                  <a:lnTo>
                    <a:pt x="740" y="50"/>
                  </a:lnTo>
                  <a:lnTo>
                    <a:pt x="732" y="23"/>
                  </a:lnTo>
                  <a:lnTo>
                    <a:pt x="700" y="0"/>
                  </a:lnTo>
                  <a:lnTo>
                    <a:pt x="682" y="8"/>
                  </a:lnTo>
                  <a:lnTo>
                    <a:pt x="677" y="8"/>
                  </a:lnTo>
                  <a:lnTo>
                    <a:pt x="659" y="0"/>
                  </a:lnTo>
                  <a:lnTo>
                    <a:pt x="650" y="0"/>
                  </a:lnTo>
                  <a:lnTo>
                    <a:pt x="644" y="15"/>
                  </a:lnTo>
                  <a:lnTo>
                    <a:pt x="644" y="24"/>
                  </a:lnTo>
                  <a:lnTo>
                    <a:pt x="655" y="57"/>
                  </a:lnTo>
                  <a:lnTo>
                    <a:pt x="647" y="73"/>
                  </a:lnTo>
                  <a:lnTo>
                    <a:pt x="634" y="77"/>
                  </a:lnTo>
                  <a:lnTo>
                    <a:pt x="608" y="90"/>
                  </a:lnTo>
                  <a:lnTo>
                    <a:pt x="584" y="89"/>
                  </a:lnTo>
                  <a:lnTo>
                    <a:pt x="572" y="93"/>
                  </a:lnTo>
                  <a:lnTo>
                    <a:pt x="572" y="120"/>
                  </a:lnTo>
                  <a:lnTo>
                    <a:pt x="516" y="203"/>
                  </a:lnTo>
                  <a:lnTo>
                    <a:pt x="505" y="230"/>
                  </a:lnTo>
                  <a:lnTo>
                    <a:pt x="464" y="235"/>
                  </a:lnTo>
                  <a:lnTo>
                    <a:pt x="447" y="217"/>
                  </a:lnTo>
                  <a:lnTo>
                    <a:pt x="440" y="215"/>
                  </a:lnTo>
                  <a:lnTo>
                    <a:pt x="430" y="227"/>
                  </a:lnTo>
                  <a:lnTo>
                    <a:pt x="420" y="266"/>
                  </a:lnTo>
                  <a:lnTo>
                    <a:pt x="407" y="274"/>
                  </a:lnTo>
                  <a:lnTo>
                    <a:pt x="391" y="266"/>
                  </a:lnTo>
                  <a:lnTo>
                    <a:pt x="384" y="254"/>
                  </a:lnTo>
                  <a:lnTo>
                    <a:pt x="353" y="261"/>
                  </a:lnTo>
                  <a:lnTo>
                    <a:pt x="344" y="288"/>
                  </a:lnTo>
                  <a:lnTo>
                    <a:pt x="337" y="292"/>
                  </a:lnTo>
                  <a:lnTo>
                    <a:pt x="332" y="288"/>
                  </a:lnTo>
                  <a:lnTo>
                    <a:pt x="290" y="269"/>
                  </a:lnTo>
                  <a:lnTo>
                    <a:pt x="252" y="280"/>
                  </a:lnTo>
                  <a:lnTo>
                    <a:pt x="221" y="278"/>
                  </a:lnTo>
                  <a:lnTo>
                    <a:pt x="219" y="292"/>
                  </a:lnTo>
                  <a:lnTo>
                    <a:pt x="220" y="298"/>
                  </a:lnTo>
                  <a:lnTo>
                    <a:pt x="208" y="301"/>
                  </a:lnTo>
                  <a:lnTo>
                    <a:pt x="200" y="300"/>
                  </a:lnTo>
                  <a:lnTo>
                    <a:pt x="203" y="305"/>
                  </a:lnTo>
                  <a:lnTo>
                    <a:pt x="196" y="315"/>
                  </a:lnTo>
                  <a:lnTo>
                    <a:pt x="190" y="328"/>
                  </a:lnTo>
                  <a:lnTo>
                    <a:pt x="184" y="333"/>
                  </a:lnTo>
                  <a:lnTo>
                    <a:pt x="184" y="340"/>
                  </a:lnTo>
                  <a:lnTo>
                    <a:pt x="203" y="355"/>
                  </a:lnTo>
                  <a:lnTo>
                    <a:pt x="200" y="359"/>
                  </a:lnTo>
                  <a:lnTo>
                    <a:pt x="150" y="371"/>
                  </a:lnTo>
                  <a:lnTo>
                    <a:pt x="138" y="383"/>
                  </a:lnTo>
                  <a:lnTo>
                    <a:pt x="138" y="402"/>
                  </a:lnTo>
                  <a:lnTo>
                    <a:pt x="150" y="441"/>
                  </a:lnTo>
                  <a:lnTo>
                    <a:pt x="127" y="449"/>
                  </a:lnTo>
                  <a:lnTo>
                    <a:pt x="110" y="434"/>
                  </a:lnTo>
                  <a:lnTo>
                    <a:pt x="94" y="426"/>
                  </a:lnTo>
                  <a:lnTo>
                    <a:pt x="68" y="425"/>
                  </a:lnTo>
                  <a:lnTo>
                    <a:pt x="51" y="430"/>
                  </a:lnTo>
                  <a:lnTo>
                    <a:pt x="36" y="464"/>
                  </a:lnTo>
                  <a:lnTo>
                    <a:pt x="40" y="469"/>
                  </a:lnTo>
                  <a:lnTo>
                    <a:pt x="49" y="470"/>
                  </a:lnTo>
                  <a:lnTo>
                    <a:pt x="55" y="477"/>
                  </a:lnTo>
                  <a:lnTo>
                    <a:pt x="60" y="492"/>
                  </a:lnTo>
                  <a:lnTo>
                    <a:pt x="45" y="543"/>
                  </a:lnTo>
                  <a:lnTo>
                    <a:pt x="33" y="548"/>
                  </a:lnTo>
                  <a:lnTo>
                    <a:pt x="28" y="544"/>
                  </a:lnTo>
                  <a:lnTo>
                    <a:pt x="9" y="555"/>
                  </a:lnTo>
                  <a:lnTo>
                    <a:pt x="0" y="567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8" name="5040484.25543.62549.62565.3755"/>
            <p:cNvSpPr/>
            <p:nvPr/>
          </p:nvSpPr>
          <p:spPr>
            <a:xfrm>
              <a:off x="6629040" y="5575680"/>
              <a:ext cx="1328040" cy="908640"/>
            </a:xfrm>
            <a:custGeom>
              <a:avLst/>
              <a:gdLst/>
              <a:ahLst/>
              <a:rect l="l" t="t" r="r" b="b"/>
              <a:pathLst>
                <a:path w="1370" h="1040">
                  <a:moveTo>
                    <a:pt x="418" y="37"/>
                  </a:moveTo>
                  <a:lnTo>
                    <a:pt x="3" y="81"/>
                  </a:lnTo>
                  <a:lnTo>
                    <a:pt x="3" y="92"/>
                  </a:lnTo>
                  <a:lnTo>
                    <a:pt x="3" y="94"/>
                  </a:lnTo>
                  <a:lnTo>
                    <a:pt x="0" y="98"/>
                  </a:lnTo>
                  <a:lnTo>
                    <a:pt x="1" y="109"/>
                  </a:lnTo>
                  <a:lnTo>
                    <a:pt x="9" y="124"/>
                  </a:lnTo>
                  <a:lnTo>
                    <a:pt x="20" y="135"/>
                  </a:lnTo>
                  <a:lnTo>
                    <a:pt x="23" y="135"/>
                  </a:lnTo>
                  <a:lnTo>
                    <a:pt x="38" y="144"/>
                  </a:lnTo>
                  <a:lnTo>
                    <a:pt x="40" y="151"/>
                  </a:lnTo>
                  <a:lnTo>
                    <a:pt x="31" y="170"/>
                  </a:lnTo>
                  <a:lnTo>
                    <a:pt x="31" y="175"/>
                  </a:lnTo>
                  <a:lnTo>
                    <a:pt x="40" y="178"/>
                  </a:lnTo>
                  <a:lnTo>
                    <a:pt x="43" y="180"/>
                  </a:lnTo>
                  <a:lnTo>
                    <a:pt x="43" y="188"/>
                  </a:lnTo>
                  <a:lnTo>
                    <a:pt x="36" y="196"/>
                  </a:lnTo>
                  <a:lnTo>
                    <a:pt x="36" y="209"/>
                  </a:lnTo>
                  <a:lnTo>
                    <a:pt x="40" y="214"/>
                  </a:lnTo>
                  <a:lnTo>
                    <a:pt x="60" y="205"/>
                  </a:lnTo>
                  <a:lnTo>
                    <a:pt x="68" y="199"/>
                  </a:lnTo>
                  <a:lnTo>
                    <a:pt x="76" y="175"/>
                  </a:lnTo>
                  <a:lnTo>
                    <a:pt x="80" y="164"/>
                  </a:lnTo>
                  <a:lnTo>
                    <a:pt x="89" y="170"/>
                  </a:lnTo>
                  <a:lnTo>
                    <a:pt x="99" y="170"/>
                  </a:lnTo>
                  <a:lnTo>
                    <a:pt x="105" y="164"/>
                  </a:lnTo>
                  <a:lnTo>
                    <a:pt x="115" y="167"/>
                  </a:lnTo>
                  <a:lnTo>
                    <a:pt x="111" y="175"/>
                  </a:lnTo>
                  <a:lnTo>
                    <a:pt x="91" y="188"/>
                  </a:lnTo>
                  <a:lnTo>
                    <a:pt x="95" y="194"/>
                  </a:lnTo>
                  <a:lnTo>
                    <a:pt x="111" y="182"/>
                  </a:lnTo>
                  <a:lnTo>
                    <a:pt x="132" y="180"/>
                  </a:lnTo>
                  <a:lnTo>
                    <a:pt x="204" y="157"/>
                  </a:lnTo>
                  <a:lnTo>
                    <a:pt x="215" y="157"/>
                  </a:lnTo>
                  <a:lnTo>
                    <a:pt x="215" y="162"/>
                  </a:lnTo>
                  <a:lnTo>
                    <a:pt x="201" y="176"/>
                  </a:lnTo>
                  <a:lnTo>
                    <a:pt x="207" y="178"/>
                  </a:lnTo>
                  <a:lnTo>
                    <a:pt x="244" y="179"/>
                  </a:lnTo>
                  <a:lnTo>
                    <a:pt x="274" y="195"/>
                  </a:lnTo>
                  <a:lnTo>
                    <a:pt x="305" y="215"/>
                  </a:lnTo>
                  <a:lnTo>
                    <a:pt x="314" y="217"/>
                  </a:lnTo>
                  <a:lnTo>
                    <a:pt x="313" y="205"/>
                  </a:lnTo>
                  <a:lnTo>
                    <a:pt x="325" y="199"/>
                  </a:lnTo>
                  <a:lnTo>
                    <a:pt x="334" y="209"/>
                  </a:lnTo>
                  <a:lnTo>
                    <a:pt x="348" y="215"/>
                  </a:lnTo>
                  <a:lnTo>
                    <a:pt x="352" y="218"/>
                  </a:lnTo>
                  <a:lnTo>
                    <a:pt x="353" y="221"/>
                  </a:lnTo>
                  <a:lnTo>
                    <a:pt x="348" y="225"/>
                  </a:lnTo>
                  <a:lnTo>
                    <a:pt x="349" y="230"/>
                  </a:lnTo>
                  <a:lnTo>
                    <a:pt x="393" y="258"/>
                  </a:lnTo>
                  <a:lnTo>
                    <a:pt x="396" y="269"/>
                  </a:lnTo>
                  <a:lnTo>
                    <a:pt x="395" y="281"/>
                  </a:lnTo>
                  <a:lnTo>
                    <a:pt x="393" y="290"/>
                  </a:lnTo>
                  <a:lnTo>
                    <a:pt x="384" y="284"/>
                  </a:lnTo>
                  <a:lnTo>
                    <a:pt x="383" y="276"/>
                  </a:lnTo>
                  <a:lnTo>
                    <a:pt x="377" y="284"/>
                  </a:lnTo>
                  <a:lnTo>
                    <a:pt x="379" y="294"/>
                  </a:lnTo>
                  <a:lnTo>
                    <a:pt x="392" y="294"/>
                  </a:lnTo>
                  <a:lnTo>
                    <a:pt x="450" y="278"/>
                  </a:lnTo>
                  <a:lnTo>
                    <a:pt x="454" y="269"/>
                  </a:lnTo>
                  <a:lnTo>
                    <a:pt x="473" y="268"/>
                  </a:lnTo>
                  <a:lnTo>
                    <a:pt x="520" y="231"/>
                  </a:lnTo>
                  <a:lnTo>
                    <a:pt x="552" y="231"/>
                  </a:lnTo>
                  <a:lnTo>
                    <a:pt x="552" y="226"/>
                  </a:lnTo>
                  <a:lnTo>
                    <a:pt x="541" y="221"/>
                  </a:lnTo>
                  <a:lnTo>
                    <a:pt x="555" y="196"/>
                  </a:lnTo>
                  <a:lnTo>
                    <a:pt x="603" y="190"/>
                  </a:lnTo>
                  <a:lnTo>
                    <a:pt x="678" y="230"/>
                  </a:lnTo>
                  <a:lnTo>
                    <a:pt x="680" y="237"/>
                  </a:lnTo>
                  <a:lnTo>
                    <a:pt x="701" y="254"/>
                  </a:lnTo>
                  <a:lnTo>
                    <a:pt x="717" y="278"/>
                  </a:lnTo>
                  <a:lnTo>
                    <a:pt x="763" y="316"/>
                  </a:lnTo>
                  <a:lnTo>
                    <a:pt x="770" y="327"/>
                  </a:lnTo>
                  <a:lnTo>
                    <a:pt x="782" y="340"/>
                  </a:lnTo>
                  <a:lnTo>
                    <a:pt x="822" y="340"/>
                  </a:lnTo>
                  <a:lnTo>
                    <a:pt x="848" y="375"/>
                  </a:lnTo>
                  <a:lnTo>
                    <a:pt x="854" y="383"/>
                  </a:lnTo>
                  <a:lnTo>
                    <a:pt x="853" y="394"/>
                  </a:lnTo>
                  <a:lnTo>
                    <a:pt x="865" y="438"/>
                  </a:lnTo>
                  <a:lnTo>
                    <a:pt x="861" y="483"/>
                  </a:lnTo>
                  <a:lnTo>
                    <a:pt x="848" y="532"/>
                  </a:lnTo>
                  <a:lnTo>
                    <a:pt x="850" y="575"/>
                  </a:lnTo>
                  <a:lnTo>
                    <a:pt x="854" y="585"/>
                  </a:lnTo>
                  <a:lnTo>
                    <a:pt x="885" y="606"/>
                  </a:lnTo>
                  <a:lnTo>
                    <a:pt x="892" y="590"/>
                  </a:lnTo>
                  <a:lnTo>
                    <a:pt x="885" y="582"/>
                  </a:lnTo>
                  <a:lnTo>
                    <a:pt x="874" y="558"/>
                  </a:lnTo>
                  <a:lnTo>
                    <a:pt x="874" y="554"/>
                  </a:lnTo>
                  <a:lnTo>
                    <a:pt x="893" y="552"/>
                  </a:lnTo>
                  <a:lnTo>
                    <a:pt x="905" y="575"/>
                  </a:lnTo>
                  <a:lnTo>
                    <a:pt x="913" y="575"/>
                  </a:lnTo>
                  <a:lnTo>
                    <a:pt x="915" y="563"/>
                  </a:lnTo>
                  <a:lnTo>
                    <a:pt x="923" y="559"/>
                  </a:lnTo>
                  <a:lnTo>
                    <a:pt x="931" y="567"/>
                  </a:lnTo>
                  <a:lnTo>
                    <a:pt x="929" y="577"/>
                  </a:lnTo>
                  <a:lnTo>
                    <a:pt x="920" y="589"/>
                  </a:lnTo>
                  <a:lnTo>
                    <a:pt x="913" y="601"/>
                  </a:lnTo>
                  <a:lnTo>
                    <a:pt x="904" y="634"/>
                  </a:lnTo>
                  <a:lnTo>
                    <a:pt x="892" y="638"/>
                  </a:lnTo>
                  <a:lnTo>
                    <a:pt x="892" y="653"/>
                  </a:lnTo>
                  <a:lnTo>
                    <a:pt x="904" y="663"/>
                  </a:lnTo>
                  <a:lnTo>
                    <a:pt x="920" y="680"/>
                  </a:lnTo>
                  <a:lnTo>
                    <a:pt x="946" y="736"/>
                  </a:lnTo>
                  <a:lnTo>
                    <a:pt x="987" y="759"/>
                  </a:lnTo>
                  <a:lnTo>
                    <a:pt x="990" y="759"/>
                  </a:lnTo>
                  <a:lnTo>
                    <a:pt x="990" y="744"/>
                  </a:lnTo>
                  <a:lnTo>
                    <a:pt x="999" y="744"/>
                  </a:lnTo>
                  <a:lnTo>
                    <a:pt x="1013" y="773"/>
                  </a:lnTo>
                  <a:lnTo>
                    <a:pt x="1014" y="783"/>
                  </a:lnTo>
                  <a:lnTo>
                    <a:pt x="1026" y="813"/>
                  </a:lnTo>
                  <a:lnTo>
                    <a:pt x="1042" y="818"/>
                  </a:lnTo>
                  <a:lnTo>
                    <a:pt x="1060" y="826"/>
                  </a:lnTo>
                  <a:lnTo>
                    <a:pt x="1089" y="908"/>
                  </a:lnTo>
                  <a:lnTo>
                    <a:pt x="1099" y="918"/>
                  </a:lnTo>
                  <a:lnTo>
                    <a:pt x="1136" y="922"/>
                  </a:lnTo>
                  <a:lnTo>
                    <a:pt x="1152" y="930"/>
                  </a:lnTo>
                  <a:lnTo>
                    <a:pt x="1197" y="989"/>
                  </a:lnTo>
                  <a:lnTo>
                    <a:pt x="1218" y="1001"/>
                  </a:lnTo>
                  <a:lnTo>
                    <a:pt x="1224" y="1001"/>
                  </a:lnTo>
                  <a:lnTo>
                    <a:pt x="1236" y="1008"/>
                  </a:lnTo>
                  <a:lnTo>
                    <a:pt x="1241" y="1016"/>
                  </a:lnTo>
                  <a:lnTo>
                    <a:pt x="1230" y="1022"/>
                  </a:lnTo>
                  <a:lnTo>
                    <a:pt x="1222" y="1016"/>
                  </a:lnTo>
                  <a:lnTo>
                    <a:pt x="1220" y="1016"/>
                  </a:lnTo>
                  <a:lnTo>
                    <a:pt x="1217" y="1022"/>
                  </a:lnTo>
                  <a:lnTo>
                    <a:pt x="1214" y="1032"/>
                  </a:lnTo>
                  <a:lnTo>
                    <a:pt x="1218" y="1037"/>
                  </a:lnTo>
                  <a:lnTo>
                    <a:pt x="1241" y="1040"/>
                  </a:lnTo>
                  <a:lnTo>
                    <a:pt x="1252" y="1035"/>
                  </a:lnTo>
                  <a:lnTo>
                    <a:pt x="1269" y="1033"/>
                  </a:lnTo>
                  <a:lnTo>
                    <a:pt x="1334" y="1005"/>
                  </a:lnTo>
                  <a:lnTo>
                    <a:pt x="1346" y="981"/>
                  </a:lnTo>
                  <a:lnTo>
                    <a:pt x="1350" y="973"/>
                  </a:lnTo>
                  <a:lnTo>
                    <a:pt x="1340" y="932"/>
                  </a:lnTo>
                  <a:lnTo>
                    <a:pt x="1342" y="922"/>
                  </a:lnTo>
                  <a:lnTo>
                    <a:pt x="1358" y="890"/>
                  </a:lnTo>
                  <a:lnTo>
                    <a:pt x="1370" y="896"/>
                  </a:lnTo>
                  <a:lnTo>
                    <a:pt x="1355" y="821"/>
                  </a:lnTo>
                  <a:lnTo>
                    <a:pt x="1359" y="795"/>
                  </a:lnTo>
                  <a:lnTo>
                    <a:pt x="1357" y="731"/>
                  </a:lnTo>
                  <a:lnTo>
                    <a:pt x="1340" y="684"/>
                  </a:lnTo>
                  <a:lnTo>
                    <a:pt x="1334" y="663"/>
                  </a:lnTo>
                  <a:lnTo>
                    <a:pt x="1287" y="605"/>
                  </a:lnTo>
                  <a:lnTo>
                    <a:pt x="1259" y="538"/>
                  </a:lnTo>
                  <a:lnTo>
                    <a:pt x="1222" y="491"/>
                  </a:lnTo>
                  <a:lnTo>
                    <a:pt x="1224" y="483"/>
                  </a:lnTo>
                  <a:lnTo>
                    <a:pt x="1221" y="470"/>
                  </a:lnTo>
                  <a:lnTo>
                    <a:pt x="1209" y="448"/>
                  </a:lnTo>
                  <a:lnTo>
                    <a:pt x="1209" y="438"/>
                  </a:lnTo>
                  <a:lnTo>
                    <a:pt x="1221" y="422"/>
                  </a:lnTo>
                  <a:lnTo>
                    <a:pt x="1221" y="411"/>
                  </a:lnTo>
                  <a:lnTo>
                    <a:pt x="1175" y="351"/>
                  </a:lnTo>
                  <a:lnTo>
                    <a:pt x="1148" y="327"/>
                  </a:lnTo>
                  <a:lnTo>
                    <a:pt x="1128" y="316"/>
                  </a:lnTo>
                  <a:lnTo>
                    <a:pt x="1123" y="307"/>
                  </a:lnTo>
                  <a:lnTo>
                    <a:pt x="1099" y="262"/>
                  </a:lnTo>
                  <a:lnTo>
                    <a:pt x="1058" y="195"/>
                  </a:lnTo>
                  <a:lnTo>
                    <a:pt x="1048" y="148"/>
                  </a:lnTo>
                  <a:lnTo>
                    <a:pt x="1021" y="94"/>
                  </a:lnTo>
                  <a:lnTo>
                    <a:pt x="1021" y="82"/>
                  </a:lnTo>
                  <a:lnTo>
                    <a:pt x="1013" y="74"/>
                  </a:lnTo>
                  <a:lnTo>
                    <a:pt x="1009" y="69"/>
                  </a:lnTo>
                  <a:lnTo>
                    <a:pt x="998" y="23"/>
                  </a:lnTo>
                  <a:lnTo>
                    <a:pt x="995" y="10"/>
                  </a:lnTo>
                  <a:lnTo>
                    <a:pt x="985" y="15"/>
                  </a:lnTo>
                  <a:lnTo>
                    <a:pt x="954" y="14"/>
                  </a:lnTo>
                  <a:lnTo>
                    <a:pt x="925" y="0"/>
                  </a:lnTo>
                  <a:lnTo>
                    <a:pt x="909" y="10"/>
                  </a:lnTo>
                  <a:lnTo>
                    <a:pt x="905" y="15"/>
                  </a:lnTo>
                  <a:lnTo>
                    <a:pt x="904" y="31"/>
                  </a:lnTo>
                  <a:lnTo>
                    <a:pt x="916" y="74"/>
                  </a:lnTo>
                  <a:lnTo>
                    <a:pt x="913" y="97"/>
                  </a:lnTo>
                  <a:lnTo>
                    <a:pt x="892" y="94"/>
                  </a:lnTo>
                  <a:lnTo>
                    <a:pt x="885" y="84"/>
                  </a:lnTo>
                  <a:lnTo>
                    <a:pt x="874" y="62"/>
                  </a:lnTo>
                  <a:lnTo>
                    <a:pt x="447" y="93"/>
                  </a:lnTo>
                  <a:lnTo>
                    <a:pt x="434" y="74"/>
                  </a:lnTo>
                  <a:lnTo>
                    <a:pt x="435" y="62"/>
                  </a:lnTo>
                  <a:lnTo>
                    <a:pt x="418" y="43"/>
                  </a:lnTo>
                  <a:lnTo>
                    <a:pt x="418" y="37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9" name="5041444.5571.7527.62536.8755"/>
            <p:cNvSpPr/>
            <p:nvPr/>
          </p:nvSpPr>
          <p:spPr>
            <a:xfrm>
              <a:off x="7199640" y="4847400"/>
              <a:ext cx="750960" cy="506880"/>
            </a:xfrm>
            <a:custGeom>
              <a:avLst/>
              <a:gdLst/>
              <a:ahLst/>
              <a:rect l="l" t="t" r="r" b="b"/>
              <a:pathLst>
                <a:path w="771" h="579">
                  <a:moveTo>
                    <a:pt x="460" y="579"/>
                  </a:moveTo>
                  <a:lnTo>
                    <a:pt x="454" y="579"/>
                  </a:lnTo>
                  <a:lnTo>
                    <a:pt x="431" y="579"/>
                  </a:lnTo>
                  <a:lnTo>
                    <a:pt x="426" y="575"/>
                  </a:lnTo>
                  <a:lnTo>
                    <a:pt x="423" y="564"/>
                  </a:lnTo>
                  <a:lnTo>
                    <a:pt x="409" y="522"/>
                  </a:lnTo>
                  <a:lnTo>
                    <a:pt x="395" y="497"/>
                  </a:lnTo>
                  <a:lnTo>
                    <a:pt x="370" y="489"/>
                  </a:lnTo>
                  <a:lnTo>
                    <a:pt x="358" y="449"/>
                  </a:lnTo>
                  <a:lnTo>
                    <a:pt x="343" y="431"/>
                  </a:lnTo>
                  <a:lnTo>
                    <a:pt x="337" y="412"/>
                  </a:lnTo>
                  <a:lnTo>
                    <a:pt x="320" y="408"/>
                  </a:lnTo>
                  <a:lnTo>
                    <a:pt x="294" y="396"/>
                  </a:lnTo>
                  <a:lnTo>
                    <a:pt x="278" y="375"/>
                  </a:lnTo>
                  <a:lnTo>
                    <a:pt x="260" y="365"/>
                  </a:lnTo>
                  <a:lnTo>
                    <a:pt x="258" y="353"/>
                  </a:lnTo>
                  <a:lnTo>
                    <a:pt x="246" y="333"/>
                  </a:lnTo>
                  <a:lnTo>
                    <a:pt x="242" y="326"/>
                  </a:lnTo>
                  <a:lnTo>
                    <a:pt x="218" y="318"/>
                  </a:lnTo>
                  <a:lnTo>
                    <a:pt x="167" y="273"/>
                  </a:lnTo>
                  <a:lnTo>
                    <a:pt x="149" y="269"/>
                  </a:lnTo>
                  <a:lnTo>
                    <a:pt x="140" y="252"/>
                  </a:lnTo>
                  <a:lnTo>
                    <a:pt x="122" y="234"/>
                  </a:lnTo>
                  <a:lnTo>
                    <a:pt x="106" y="204"/>
                  </a:lnTo>
                  <a:lnTo>
                    <a:pt x="90" y="187"/>
                  </a:lnTo>
                  <a:lnTo>
                    <a:pt x="88" y="177"/>
                  </a:lnTo>
                  <a:lnTo>
                    <a:pt x="53" y="168"/>
                  </a:lnTo>
                  <a:lnTo>
                    <a:pt x="11" y="153"/>
                  </a:lnTo>
                  <a:lnTo>
                    <a:pt x="0" y="137"/>
                  </a:lnTo>
                  <a:lnTo>
                    <a:pt x="12" y="107"/>
                  </a:lnTo>
                  <a:lnTo>
                    <a:pt x="26" y="99"/>
                  </a:lnTo>
                  <a:lnTo>
                    <a:pt x="32" y="87"/>
                  </a:lnTo>
                  <a:lnTo>
                    <a:pt x="32" y="81"/>
                  </a:lnTo>
                  <a:lnTo>
                    <a:pt x="32" y="78"/>
                  </a:lnTo>
                  <a:lnTo>
                    <a:pt x="75" y="55"/>
                  </a:lnTo>
                  <a:lnTo>
                    <a:pt x="89" y="55"/>
                  </a:lnTo>
                  <a:lnTo>
                    <a:pt x="90" y="46"/>
                  </a:lnTo>
                  <a:lnTo>
                    <a:pt x="129" y="27"/>
                  </a:lnTo>
                  <a:lnTo>
                    <a:pt x="133" y="21"/>
                  </a:lnTo>
                  <a:lnTo>
                    <a:pt x="140" y="21"/>
                  </a:lnTo>
                  <a:lnTo>
                    <a:pt x="343" y="0"/>
                  </a:lnTo>
                  <a:lnTo>
                    <a:pt x="345" y="3"/>
                  </a:lnTo>
                  <a:lnTo>
                    <a:pt x="343" y="13"/>
                  </a:lnTo>
                  <a:lnTo>
                    <a:pt x="347" y="19"/>
                  </a:lnTo>
                  <a:lnTo>
                    <a:pt x="363" y="13"/>
                  </a:lnTo>
                  <a:lnTo>
                    <a:pt x="391" y="34"/>
                  </a:lnTo>
                  <a:lnTo>
                    <a:pt x="398" y="58"/>
                  </a:lnTo>
                  <a:lnTo>
                    <a:pt x="568" y="36"/>
                  </a:lnTo>
                  <a:lnTo>
                    <a:pt x="771" y="177"/>
                  </a:lnTo>
                  <a:lnTo>
                    <a:pt x="762" y="183"/>
                  </a:lnTo>
                  <a:lnTo>
                    <a:pt x="746" y="193"/>
                  </a:lnTo>
                  <a:lnTo>
                    <a:pt x="736" y="211"/>
                  </a:lnTo>
                  <a:lnTo>
                    <a:pt x="712" y="235"/>
                  </a:lnTo>
                  <a:lnTo>
                    <a:pt x="700" y="267"/>
                  </a:lnTo>
                  <a:lnTo>
                    <a:pt x="692" y="285"/>
                  </a:lnTo>
                  <a:lnTo>
                    <a:pt x="692" y="305"/>
                  </a:lnTo>
                  <a:lnTo>
                    <a:pt x="692" y="324"/>
                  </a:lnTo>
                  <a:lnTo>
                    <a:pt x="691" y="328"/>
                  </a:lnTo>
                  <a:lnTo>
                    <a:pt x="684" y="337"/>
                  </a:lnTo>
                  <a:lnTo>
                    <a:pt x="669" y="338"/>
                  </a:lnTo>
                  <a:lnTo>
                    <a:pt x="661" y="352"/>
                  </a:lnTo>
                  <a:lnTo>
                    <a:pt x="653" y="364"/>
                  </a:lnTo>
                  <a:lnTo>
                    <a:pt x="640" y="376"/>
                  </a:lnTo>
                  <a:lnTo>
                    <a:pt x="633" y="389"/>
                  </a:lnTo>
                  <a:lnTo>
                    <a:pt x="607" y="410"/>
                  </a:lnTo>
                  <a:lnTo>
                    <a:pt x="593" y="428"/>
                  </a:lnTo>
                  <a:lnTo>
                    <a:pt x="577" y="439"/>
                  </a:lnTo>
                  <a:lnTo>
                    <a:pt x="562" y="451"/>
                  </a:lnTo>
                  <a:lnTo>
                    <a:pt x="551" y="462"/>
                  </a:lnTo>
                  <a:lnTo>
                    <a:pt x="539" y="473"/>
                  </a:lnTo>
                  <a:lnTo>
                    <a:pt x="524" y="481"/>
                  </a:lnTo>
                  <a:lnTo>
                    <a:pt x="515" y="483"/>
                  </a:lnTo>
                  <a:lnTo>
                    <a:pt x="515" y="489"/>
                  </a:lnTo>
                  <a:lnTo>
                    <a:pt x="515" y="493"/>
                  </a:lnTo>
                  <a:lnTo>
                    <a:pt x="512" y="497"/>
                  </a:lnTo>
                  <a:lnTo>
                    <a:pt x="508" y="509"/>
                  </a:lnTo>
                  <a:lnTo>
                    <a:pt x="492" y="522"/>
                  </a:lnTo>
                  <a:lnTo>
                    <a:pt x="481" y="522"/>
                  </a:lnTo>
                  <a:lnTo>
                    <a:pt x="480" y="529"/>
                  </a:lnTo>
                  <a:lnTo>
                    <a:pt x="478" y="530"/>
                  </a:lnTo>
                  <a:lnTo>
                    <a:pt x="480" y="533"/>
                  </a:lnTo>
                  <a:lnTo>
                    <a:pt x="485" y="535"/>
                  </a:lnTo>
                  <a:lnTo>
                    <a:pt x="488" y="539"/>
                  </a:lnTo>
                  <a:lnTo>
                    <a:pt x="487" y="545"/>
                  </a:lnTo>
                  <a:lnTo>
                    <a:pt x="480" y="551"/>
                  </a:lnTo>
                  <a:lnTo>
                    <a:pt x="465" y="565"/>
                  </a:lnTo>
                  <a:lnTo>
                    <a:pt x="460" y="577"/>
                  </a:lnTo>
                  <a:lnTo>
                    <a:pt x="460" y="579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0" name="5043425.5562.37527.563.255"/>
            <p:cNvSpPr/>
            <p:nvPr/>
          </p:nvSpPr>
          <p:spPr>
            <a:xfrm>
              <a:off x="7009560" y="4500000"/>
              <a:ext cx="1284840" cy="503640"/>
            </a:xfrm>
            <a:custGeom>
              <a:avLst/>
              <a:gdLst/>
              <a:ahLst/>
              <a:rect l="l" t="t" r="r" b="b"/>
              <a:pathLst>
                <a:path w="1322" h="576">
                  <a:moveTo>
                    <a:pt x="0" y="509"/>
                  </a:moveTo>
                  <a:lnTo>
                    <a:pt x="3" y="466"/>
                  </a:lnTo>
                  <a:lnTo>
                    <a:pt x="18" y="466"/>
                  </a:lnTo>
                  <a:lnTo>
                    <a:pt x="21" y="461"/>
                  </a:lnTo>
                  <a:lnTo>
                    <a:pt x="33" y="449"/>
                  </a:lnTo>
                  <a:lnTo>
                    <a:pt x="34" y="439"/>
                  </a:lnTo>
                  <a:lnTo>
                    <a:pt x="33" y="433"/>
                  </a:lnTo>
                  <a:lnTo>
                    <a:pt x="39" y="420"/>
                  </a:lnTo>
                  <a:lnTo>
                    <a:pt x="54" y="406"/>
                  </a:lnTo>
                  <a:lnTo>
                    <a:pt x="84" y="394"/>
                  </a:lnTo>
                  <a:lnTo>
                    <a:pt x="116" y="381"/>
                  </a:lnTo>
                  <a:lnTo>
                    <a:pt x="148" y="352"/>
                  </a:lnTo>
                  <a:lnTo>
                    <a:pt x="167" y="347"/>
                  </a:lnTo>
                  <a:lnTo>
                    <a:pt x="190" y="324"/>
                  </a:lnTo>
                  <a:lnTo>
                    <a:pt x="195" y="305"/>
                  </a:lnTo>
                  <a:lnTo>
                    <a:pt x="199" y="304"/>
                  </a:lnTo>
                  <a:lnTo>
                    <a:pt x="206" y="305"/>
                  </a:lnTo>
                  <a:lnTo>
                    <a:pt x="210" y="297"/>
                  </a:lnTo>
                  <a:lnTo>
                    <a:pt x="215" y="294"/>
                  </a:lnTo>
                  <a:lnTo>
                    <a:pt x="227" y="282"/>
                  </a:lnTo>
                  <a:lnTo>
                    <a:pt x="232" y="283"/>
                  </a:lnTo>
                  <a:lnTo>
                    <a:pt x="244" y="290"/>
                  </a:lnTo>
                  <a:lnTo>
                    <a:pt x="250" y="283"/>
                  </a:lnTo>
                  <a:lnTo>
                    <a:pt x="252" y="278"/>
                  </a:lnTo>
                  <a:lnTo>
                    <a:pt x="272" y="266"/>
                  </a:lnTo>
                  <a:lnTo>
                    <a:pt x="285" y="258"/>
                  </a:lnTo>
                  <a:lnTo>
                    <a:pt x="312" y="257"/>
                  </a:lnTo>
                  <a:lnTo>
                    <a:pt x="335" y="212"/>
                  </a:lnTo>
                  <a:lnTo>
                    <a:pt x="356" y="200"/>
                  </a:lnTo>
                  <a:lnTo>
                    <a:pt x="358" y="187"/>
                  </a:lnTo>
                  <a:lnTo>
                    <a:pt x="362" y="179"/>
                  </a:lnTo>
                  <a:lnTo>
                    <a:pt x="359" y="164"/>
                  </a:lnTo>
                  <a:lnTo>
                    <a:pt x="362" y="149"/>
                  </a:lnTo>
                  <a:lnTo>
                    <a:pt x="362" y="148"/>
                  </a:lnTo>
                  <a:lnTo>
                    <a:pt x="402" y="138"/>
                  </a:lnTo>
                  <a:lnTo>
                    <a:pt x="401" y="148"/>
                  </a:lnTo>
                  <a:lnTo>
                    <a:pt x="440" y="145"/>
                  </a:lnTo>
                  <a:lnTo>
                    <a:pt x="460" y="136"/>
                  </a:lnTo>
                  <a:lnTo>
                    <a:pt x="468" y="140"/>
                  </a:lnTo>
                  <a:lnTo>
                    <a:pt x="864" y="73"/>
                  </a:lnTo>
                  <a:lnTo>
                    <a:pt x="1242" y="0"/>
                  </a:lnTo>
                  <a:lnTo>
                    <a:pt x="1252" y="8"/>
                  </a:lnTo>
                  <a:lnTo>
                    <a:pt x="1255" y="12"/>
                  </a:lnTo>
                  <a:lnTo>
                    <a:pt x="1265" y="19"/>
                  </a:lnTo>
                  <a:lnTo>
                    <a:pt x="1274" y="23"/>
                  </a:lnTo>
                  <a:lnTo>
                    <a:pt x="1278" y="31"/>
                  </a:lnTo>
                  <a:lnTo>
                    <a:pt x="1283" y="38"/>
                  </a:lnTo>
                  <a:lnTo>
                    <a:pt x="1289" y="56"/>
                  </a:lnTo>
                  <a:lnTo>
                    <a:pt x="1287" y="63"/>
                  </a:lnTo>
                  <a:lnTo>
                    <a:pt x="1289" y="63"/>
                  </a:lnTo>
                  <a:lnTo>
                    <a:pt x="1283" y="63"/>
                  </a:lnTo>
                  <a:lnTo>
                    <a:pt x="1283" y="59"/>
                  </a:lnTo>
                  <a:lnTo>
                    <a:pt x="1271" y="59"/>
                  </a:lnTo>
                  <a:lnTo>
                    <a:pt x="1262" y="59"/>
                  </a:lnTo>
                  <a:lnTo>
                    <a:pt x="1256" y="59"/>
                  </a:lnTo>
                  <a:lnTo>
                    <a:pt x="1251" y="59"/>
                  </a:lnTo>
                  <a:lnTo>
                    <a:pt x="1255" y="64"/>
                  </a:lnTo>
                  <a:lnTo>
                    <a:pt x="1254" y="70"/>
                  </a:lnTo>
                  <a:lnTo>
                    <a:pt x="1216" y="85"/>
                  </a:lnTo>
                  <a:lnTo>
                    <a:pt x="1209" y="94"/>
                  </a:lnTo>
                  <a:lnTo>
                    <a:pt x="1197" y="107"/>
                  </a:lnTo>
                  <a:lnTo>
                    <a:pt x="1176" y="110"/>
                  </a:lnTo>
                  <a:lnTo>
                    <a:pt x="1173" y="126"/>
                  </a:lnTo>
                  <a:lnTo>
                    <a:pt x="1173" y="130"/>
                  </a:lnTo>
                  <a:lnTo>
                    <a:pt x="1176" y="132"/>
                  </a:lnTo>
                  <a:lnTo>
                    <a:pt x="1180" y="130"/>
                  </a:lnTo>
                  <a:lnTo>
                    <a:pt x="1204" y="120"/>
                  </a:lnTo>
                  <a:lnTo>
                    <a:pt x="1227" y="111"/>
                  </a:lnTo>
                  <a:lnTo>
                    <a:pt x="1239" y="103"/>
                  </a:lnTo>
                  <a:lnTo>
                    <a:pt x="1265" y="106"/>
                  </a:lnTo>
                  <a:lnTo>
                    <a:pt x="1267" y="107"/>
                  </a:lnTo>
                  <a:lnTo>
                    <a:pt x="1265" y="122"/>
                  </a:lnTo>
                  <a:lnTo>
                    <a:pt x="1267" y="129"/>
                  </a:lnTo>
                  <a:lnTo>
                    <a:pt x="1275" y="132"/>
                  </a:lnTo>
                  <a:lnTo>
                    <a:pt x="1283" y="129"/>
                  </a:lnTo>
                  <a:lnTo>
                    <a:pt x="1285" y="122"/>
                  </a:lnTo>
                  <a:lnTo>
                    <a:pt x="1294" y="106"/>
                  </a:lnTo>
                  <a:lnTo>
                    <a:pt x="1308" y="106"/>
                  </a:lnTo>
                  <a:lnTo>
                    <a:pt x="1317" y="124"/>
                  </a:lnTo>
                  <a:lnTo>
                    <a:pt x="1318" y="152"/>
                  </a:lnTo>
                  <a:lnTo>
                    <a:pt x="1322" y="164"/>
                  </a:lnTo>
                  <a:lnTo>
                    <a:pt x="1322" y="167"/>
                  </a:lnTo>
                  <a:lnTo>
                    <a:pt x="1305" y="184"/>
                  </a:lnTo>
                  <a:lnTo>
                    <a:pt x="1295" y="193"/>
                  </a:lnTo>
                  <a:lnTo>
                    <a:pt x="1293" y="201"/>
                  </a:lnTo>
                  <a:lnTo>
                    <a:pt x="1283" y="214"/>
                  </a:lnTo>
                  <a:lnTo>
                    <a:pt x="1274" y="215"/>
                  </a:lnTo>
                  <a:lnTo>
                    <a:pt x="1259" y="227"/>
                  </a:lnTo>
                  <a:lnTo>
                    <a:pt x="1235" y="227"/>
                  </a:lnTo>
                  <a:lnTo>
                    <a:pt x="1226" y="218"/>
                  </a:lnTo>
                  <a:lnTo>
                    <a:pt x="1224" y="227"/>
                  </a:lnTo>
                  <a:lnTo>
                    <a:pt x="1222" y="227"/>
                  </a:lnTo>
                  <a:lnTo>
                    <a:pt x="1215" y="212"/>
                  </a:lnTo>
                  <a:lnTo>
                    <a:pt x="1215" y="208"/>
                  </a:lnTo>
                  <a:lnTo>
                    <a:pt x="1209" y="201"/>
                  </a:lnTo>
                  <a:lnTo>
                    <a:pt x="1204" y="200"/>
                  </a:lnTo>
                  <a:lnTo>
                    <a:pt x="1200" y="208"/>
                  </a:lnTo>
                  <a:lnTo>
                    <a:pt x="1204" y="227"/>
                  </a:lnTo>
                  <a:lnTo>
                    <a:pt x="1200" y="234"/>
                  </a:lnTo>
                  <a:lnTo>
                    <a:pt x="1199" y="230"/>
                  </a:lnTo>
                  <a:lnTo>
                    <a:pt x="1204" y="239"/>
                  </a:lnTo>
                  <a:lnTo>
                    <a:pt x="1215" y="242"/>
                  </a:lnTo>
                  <a:lnTo>
                    <a:pt x="1226" y="257"/>
                  </a:lnTo>
                  <a:lnTo>
                    <a:pt x="1216" y="267"/>
                  </a:lnTo>
                  <a:lnTo>
                    <a:pt x="1224" y="278"/>
                  </a:lnTo>
                  <a:lnTo>
                    <a:pt x="1196" y="313"/>
                  </a:lnTo>
                  <a:lnTo>
                    <a:pt x="1184" y="314"/>
                  </a:lnTo>
                  <a:lnTo>
                    <a:pt x="1173" y="305"/>
                  </a:lnTo>
                  <a:lnTo>
                    <a:pt x="1161" y="305"/>
                  </a:lnTo>
                  <a:lnTo>
                    <a:pt x="1157" y="314"/>
                  </a:lnTo>
                  <a:lnTo>
                    <a:pt x="1169" y="321"/>
                  </a:lnTo>
                  <a:lnTo>
                    <a:pt x="1199" y="320"/>
                  </a:lnTo>
                  <a:lnTo>
                    <a:pt x="1216" y="314"/>
                  </a:lnTo>
                  <a:lnTo>
                    <a:pt x="1242" y="298"/>
                  </a:lnTo>
                  <a:lnTo>
                    <a:pt x="1244" y="290"/>
                  </a:lnTo>
                  <a:lnTo>
                    <a:pt x="1256" y="293"/>
                  </a:lnTo>
                  <a:lnTo>
                    <a:pt x="1267" y="300"/>
                  </a:lnTo>
                  <a:lnTo>
                    <a:pt x="1256" y="324"/>
                  </a:lnTo>
                  <a:lnTo>
                    <a:pt x="1232" y="351"/>
                  </a:lnTo>
                  <a:lnTo>
                    <a:pt x="1205" y="353"/>
                  </a:lnTo>
                  <a:lnTo>
                    <a:pt x="1197" y="360"/>
                  </a:lnTo>
                  <a:lnTo>
                    <a:pt x="1165" y="364"/>
                  </a:lnTo>
                  <a:lnTo>
                    <a:pt x="1142" y="412"/>
                  </a:lnTo>
                  <a:lnTo>
                    <a:pt x="1129" y="412"/>
                  </a:lnTo>
                  <a:lnTo>
                    <a:pt x="1129" y="418"/>
                  </a:lnTo>
                  <a:lnTo>
                    <a:pt x="1130" y="419"/>
                  </a:lnTo>
                  <a:lnTo>
                    <a:pt x="1102" y="439"/>
                  </a:lnTo>
                  <a:lnTo>
                    <a:pt x="1082" y="458"/>
                  </a:lnTo>
                  <a:lnTo>
                    <a:pt x="1066" y="497"/>
                  </a:lnTo>
                  <a:lnTo>
                    <a:pt x="1060" y="540"/>
                  </a:lnTo>
                  <a:lnTo>
                    <a:pt x="1055" y="557"/>
                  </a:lnTo>
                  <a:lnTo>
                    <a:pt x="1035" y="559"/>
                  </a:lnTo>
                  <a:lnTo>
                    <a:pt x="972" y="567"/>
                  </a:lnTo>
                  <a:lnTo>
                    <a:pt x="966" y="576"/>
                  </a:lnTo>
                  <a:lnTo>
                    <a:pt x="763" y="435"/>
                  </a:lnTo>
                  <a:lnTo>
                    <a:pt x="593" y="457"/>
                  </a:lnTo>
                  <a:lnTo>
                    <a:pt x="586" y="433"/>
                  </a:lnTo>
                  <a:lnTo>
                    <a:pt x="558" y="412"/>
                  </a:lnTo>
                  <a:lnTo>
                    <a:pt x="542" y="418"/>
                  </a:lnTo>
                  <a:lnTo>
                    <a:pt x="538" y="412"/>
                  </a:lnTo>
                  <a:lnTo>
                    <a:pt x="540" y="402"/>
                  </a:lnTo>
                  <a:lnTo>
                    <a:pt x="538" y="399"/>
                  </a:lnTo>
                  <a:lnTo>
                    <a:pt x="335" y="420"/>
                  </a:lnTo>
                  <a:lnTo>
                    <a:pt x="328" y="420"/>
                  </a:lnTo>
                  <a:lnTo>
                    <a:pt x="324" y="426"/>
                  </a:lnTo>
                  <a:lnTo>
                    <a:pt x="285" y="445"/>
                  </a:lnTo>
                  <a:lnTo>
                    <a:pt x="284" y="454"/>
                  </a:lnTo>
                  <a:lnTo>
                    <a:pt x="270" y="454"/>
                  </a:lnTo>
                  <a:lnTo>
                    <a:pt x="227" y="477"/>
                  </a:lnTo>
                  <a:lnTo>
                    <a:pt x="0" y="509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1" name="5029351.875539.62538.25285"/>
            <p:cNvSpPr/>
            <p:nvPr/>
          </p:nvSpPr>
          <p:spPr>
            <a:xfrm>
              <a:off x="6546240" y="3152160"/>
              <a:ext cx="568800" cy="700200"/>
            </a:xfrm>
            <a:custGeom>
              <a:avLst/>
              <a:gdLst/>
              <a:ahLst/>
              <a:rect l="l" t="t" r="r" b="b"/>
              <a:pathLst>
                <a:path w="587" h="801">
                  <a:moveTo>
                    <a:pt x="0" y="801"/>
                  </a:moveTo>
                  <a:lnTo>
                    <a:pt x="287" y="766"/>
                  </a:lnTo>
                  <a:lnTo>
                    <a:pt x="289" y="775"/>
                  </a:lnTo>
                  <a:lnTo>
                    <a:pt x="477" y="747"/>
                  </a:lnTo>
                  <a:lnTo>
                    <a:pt x="478" y="739"/>
                  </a:lnTo>
                  <a:lnTo>
                    <a:pt x="500" y="697"/>
                  </a:lnTo>
                  <a:lnTo>
                    <a:pt x="509" y="686"/>
                  </a:lnTo>
                  <a:lnTo>
                    <a:pt x="508" y="658"/>
                  </a:lnTo>
                  <a:lnTo>
                    <a:pt x="516" y="634"/>
                  </a:lnTo>
                  <a:lnTo>
                    <a:pt x="543" y="615"/>
                  </a:lnTo>
                  <a:lnTo>
                    <a:pt x="543" y="586"/>
                  </a:lnTo>
                  <a:lnTo>
                    <a:pt x="545" y="582"/>
                  </a:lnTo>
                  <a:lnTo>
                    <a:pt x="545" y="571"/>
                  </a:lnTo>
                  <a:lnTo>
                    <a:pt x="561" y="557"/>
                  </a:lnTo>
                  <a:lnTo>
                    <a:pt x="567" y="572"/>
                  </a:lnTo>
                  <a:lnTo>
                    <a:pt x="570" y="575"/>
                  </a:lnTo>
                  <a:lnTo>
                    <a:pt x="579" y="566"/>
                  </a:lnTo>
                  <a:lnTo>
                    <a:pt x="584" y="563"/>
                  </a:lnTo>
                  <a:lnTo>
                    <a:pt x="587" y="549"/>
                  </a:lnTo>
                  <a:lnTo>
                    <a:pt x="583" y="524"/>
                  </a:lnTo>
                  <a:lnTo>
                    <a:pt x="586" y="490"/>
                  </a:lnTo>
                  <a:lnTo>
                    <a:pt x="575" y="469"/>
                  </a:lnTo>
                  <a:lnTo>
                    <a:pt x="570" y="420"/>
                  </a:lnTo>
                  <a:lnTo>
                    <a:pt x="529" y="313"/>
                  </a:lnTo>
                  <a:lnTo>
                    <a:pt x="486" y="300"/>
                  </a:lnTo>
                  <a:lnTo>
                    <a:pt x="470" y="313"/>
                  </a:lnTo>
                  <a:lnTo>
                    <a:pt x="451" y="332"/>
                  </a:lnTo>
                  <a:lnTo>
                    <a:pt x="398" y="402"/>
                  </a:lnTo>
                  <a:lnTo>
                    <a:pt x="394" y="402"/>
                  </a:lnTo>
                  <a:lnTo>
                    <a:pt x="390" y="399"/>
                  </a:lnTo>
                  <a:lnTo>
                    <a:pt x="373" y="394"/>
                  </a:lnTo>
                  <a:lnTo>
                    <a:pt x="367" y="391"/>
                  </a:lnTo>
                  <a:lnTo>
                    <a:pt x="357" y="371"/>
                  </a:lnTo>
                  <a:lnTo>
                    <a:pt x="364" y="340"/>
                  </a:lnTo>
                  <a:lnTo>
                    <a:pt x="373" y="329"/>
                  </a:lnTo>
                  <a:lnTo>
                    <a:pt x="395" y="313"/>
                  </a:lnTo>
                  <a:lnTo>
                    <a:pt x="406" y="300"/>
                  </a:lnTo>
                  <a:lnTo>
                    <a:pt x="407" y="289"/>
                  </a:lnTo>
                  <a:lnTo>
                    <a:pt x="408" y="277"/>
                  </a:lnTo>
                  <a:lnTo>
                    <a:pt x="420" y="273"/>
                  </a:lnTo>
                  <a:lnTo>
                    <a:pt x="430" y="247"/>
                  </a:lnTo>
                  <a:lnTo>
                    <a:pt x="430" y="195"/>
                  </a:lnTo>
                  <a:lnTo>
                    <a:pt x="423" y="179"/>
                  </a:lnTo>
                  <a:lnTo>
                    <a:pt x="416" y="161"/>
                  </a:lnTo>
                  <a:lnTo>
                    <a:pt x="398" y="146"/>
                  </a:lnTo>
                  <a:lnTo>
                    <a:pt x="394" y="136"/>
                  </a:lnTo>
                  <a:lnTo>
                    <a:pt x="396" y="121"/>
                  </a:lnTo>
                  <a:lnTo>
                    <a:pt x="416" y="117"/>
                  </a:lnTo>
                  <a:lnTo>
                    <a:pt x="418" y="109"/>
                  </a:lnTo>
                  <a:lnTo>
                    <a:pt x="396" y="75"/>
                  </a:lnTo>
                  <a:lnTo>
                    <a:pt x="379" y="67"/>
                  </a:lnTo>
                  <a:lnTo>
                    <a:pt x="334" y="47"/>
                  </a:lnTo>
                  <a:lnTo>
                    <a:pt x="295" y="43"/>
                  </a:lnTo>
                  <a:lnTo>
                    <a:pt x="283" y="27"/>
                  </a:lnTo>
                  <a:lnTo>
                    <a:pt x="261" y="23"/>
                  </a:lnTo>
                  <a:lnTo>
                    <a:pt x="230" y="13"/>
                  </a:lnTo>
                  <a:lnTo>
                    <a:pt x="214" y="0"/>
                  </a:lnTo>
                  <a:lnTo>
                    <a:pt x="203" y="9"/>
                  </a:lnTo>
                  <a:lnTo>
                    <a:pt x="184" y="18"/>
                  </a:lnTo>
                  <a:lnTo>
                    <a:pt x="167" y="43"/>
                  </a:lnTo>
                  <a:lnTo>
                    <a:pt x="167" y="65"/>
                  </a:lnTo>
                  <a:lnTo>
                    <a:pt x="169" y="70"/>
                  </a:lnTo>
                  <a:lnTo>
                    <a:pt x="175" y="70"/>
                  </a:lnTo>
                  <a:lnTo>
                    <a:pt x="180" y="81"/>
                  </a:lnTo>
                  <a:lnTo>
                    <a:pt x="173" y="85"/>
                  </a:lnTo>
                  <a:lnTo>
                    <a:pt x="162" y="93"/>
                  </a:lnTo>
                  <a:lnTo>
                    <a:pt x="153" y="97"/>
                  </a:lnTo>
                  <a:lnTo>
                    <a:pt x="142" y="108"/>
                  </a:lnTo>
                  <a:lnTo>
                    <a:pt x="133" y="130"/>
                  </a:lnTo>
                  <a:lnTo>
                    <a:pt x="138" y="152"/>
                  </a:lnTo>
                  <a:lnTo>
                    <a:pt x="141" y="172"/>
                  </a:lnTo>
                  <a:lnTo>
                    <a:pt x="128" y="192"/>
                  </a:lnTo>
                  <a:lnTo>
                    <a:pt x="111" y="200"/>
                  </a:lnTo>
                  <a:lnTo>
                    <a:pt x="109" y="184"/>
                  </a:lnTo>
                  <a:lnTo>
                    <a:pt x="118" y="164"/>
                  </a:lnTo>
                  <a:lnTo>
                    <a:pt x="109" y="148"/>
                  </a:lnTo>
                  <a:lnTo>
                    <a:pt x="111" y="140"/>
                  </a:lnTo>
                  <a:lnTo>
                    <a:pt x="110" y="132"/>
                  </a:lnTo>
                  <a:lnTo>
                    <a:pt x="105" y="137"/>
                  </a:lnTo>
                  <a:lnTo>
                    <a:pt x="94" y="152"/>
                  </a:lnTo>
                  <a:lnTo>
                    <a:pt x="91" y="168"/>
                  </a:lnTo>
                  <a:lnTo>
                    <a:pt x="86" y="180"/>
                  </a:lnTo>
                  <a:lnTo>
                    <a:pt x="78" y="180"/>
                  </a:lnTo>
                  <a:lnTo>
                    <a:pt x="55" y="192"/>
                  </a:lnTo>
                  <a:lnTo>
                    <a:pt x="50" y="208"/>
                  </a:lnTo>
                  <a:lnTo>
                    <a:pt x="43" y="219"/>
                  </a:lnTo>
                  <a:lnTo>
                    <a:pt x="30" y="235"/>
                  </a:lnTo>
                  <a:lnTo>
                    <a:pt x="30" y="267"/>
                  </a:lnTo>
                  <a:lnTo>
                    <a:pt x="28" y="300"/>
                  </a:lnTo>
                  <a:lnTo>
                    <a:pt x="27" y="316"/>
                  </a:lnTo>
                  <a:lnTo>
                    <a:pt x="17" y="347"/>
                  </a:lnTo>
                  <a:lnTo>
                    <a:pt x="5" y="360"/>
                  </a:lnTo>
                  <a:lnTo>
                    <a:pt x="7" y="373"/>
                  </a:lnTo>
                  <a:lnTo>
                    <a:pt x="21" y="414"/>
                  </a:lnTo>
                  <a:lnTo>
                    <a:pt x="13" y="441"/>
                  </a:lnTo>
                  <a:lnTo>
                    <a:pt x="25" y="466"/>
                  </a:lnTo>
                  <a:lnTo>
                    <a:pt x="50" y="521"/>
                  </a:lnTo>
                  <a:lnTo>
                    <a:pt x="68" y="566"/>
                  </a:lnTo>
                  <a:lnTo>
                    <a:pt x="68" y="607"/>
                  </a:lnTo>
                  <a:lnTo>
                    <a:pt x="82" y="617"/>
                  </a:lnTo>
                  <a:lnTo>
                    <a:pt x="82" y="621"/>
                  </a:lnTo>
                  <a:lnTo>
                    <a:pt x="74" y="626"/>
                  </a:lnTo>
                  <a:lnTo>
                    <a:pt x="67" y="668"/>
                  </a:lnTo>
                  <a:lnTo>
                    <a:pt x="62" y="696"/>
                  </a:lnTo>
                  <a:lnTo>
                    <a:pt x="50" y="720"/>
                  </a:lnTo>
                  <a:lnTo>
                    <a:pt x="27" y="779"/>
                  </a:lnTo>
                  <a:lnTo>
                    <a:pt x="5" y="794"/>
                  </a:lnTo>
                  <a:lnTo>
                    <a:pt x="0" y="801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2" name="5037388.375534.7538.2521.8755"/>
            <p:cNvSpPr/>
            <p:nvPr/>
          </p:nvSpPr>
          <p:spPr>
            <a:xfrm>
              <a:off x="6447240" y="3820680"/>
              <a:ext cx="444600" cy="700200"/>
            </a:xfrm>
            <a:custGeom>
              <a:avLst/>
              <a:gdLst/>
              <a:ahLst/>
              <a:rect l="l" t="t" r="r" b="b"/>
              <a:pathLst>
                <a:path w="456" h="800">
                  <a:moveTo>
                    <a:pt x="12" y="47"/>
                  </a:moveTo>
                  <a:lnTo>
                    <a:pt x="49" y="499"/>
                  </a:lnTo>
                  <a:lnTo>
                    <a:pt x="41" y="505"/>
                  </a:lnTo>
                  <a:lnTo>
                    <a:pt x="45" y="522"/>
                  </a:lnTo>
                  <a:lnTo>
                    <a:pt x="38" y="548"/>
                  </a:lnTo>
                  <a:lnTo>
                    <a:pt x="59" y="581"/>
                  </a:lnTo>
                  <a:lnTo>
                    <a:pt x="63" y="619"/>
                  </a:lnTo>
                  <a:lnTo>
                    <a:pt x="41" y="660"/>
                  </a:lnTo>
                  <a:lnTo>
                    <a:pt x="38" y="671"/>
                  </a:lnTo>
                  <a:lnTo>
                    <a:pt x="25" y="703"/>
                  </a:lnTo>
                  <a:lnTo>
                    <a:pt x="5" y="722"/>
                  </a:lnTo>
                  <a:lnTo>
                    <a:pt x="5" y="753"/>
                  </a:lnTo>
                  <a:lnTo>
                    <a:pt x="0" y="787"/>
                  </a:lnTo>
                  <a:lnTo>
                    <a:pt x="0" y="792"/>
                  </a:lnTo>
                  <a:lnTo>
                    <a:pt x="1" y="799"/>
                  </a:lnTo>
                  <a:lnTo>
                    <a:pt x="9" y="800"/>
                  </a:lnTo>
                  <a:lnTo>
                    <a:pt x="21" y="797"/>
                  </a:lnTo>
                  <a:lnTo>
                    <a:pt x="20" y="791"/>
                  </a:lnTo>
                  <a:lnTo>
                    <a:pt x="22" y="777"/>
                  </a:lnTo>
                  <a:lnTo>
                    <a:pt x="53" y="779"/>
                  </a:lnTo>
                  <a:lnTo>
                    <a:pt x="91" y="768"/>
                  </a:lnTo>
                  <a:lnTo>
                    <a:pt x="133" y="787"/>
                  </a:lnTo>
                  <a:lnTo>
                    <a:pt x="138" y="791"/>
                  </a:lnTo>
                  <a:lnTo>
                    <a:pt x="145" y="787"/>
                  </a:lnTo>
                  <a:lnTo>
                    <a:pt x="154" y="760"/>
                  </a:lnTo>
                  <a:lnTo>
                    <a:pt x="185" y="753"/>
                  </a:lnTo>
                  <a:lnTo>
                    <a:pt x="192" y="765"/>
                  </a:lnTo>
                  <a:lnTo>
                    <a:pt x="208" y="773"/>
                  </a:lnTo>
                  <a:lnTo>
                    <a:pt x="221" y="765"/>
                  </a:lnTo>
                  <a:lnTo>
                    <a:pt x="231" y="726"/>
                  </a:lnTo>
                  <a:lnTo>
                    <a:pt x="241" y="714"/>
                  </a:lnTo>
                  <a:lnTo>
                    <a:pt x="248" y="716"/>
                  </a:lnTo>
                  <a:lnTo>
                    <a:pt x="265" y="734"/>
                  </a:lnTo>
                  <a:lnTo>
                    <a:pt x="306" y="729"/>
                  </a:lnTo>
                  <a:lnTo>
                    <a:pt x="317" y="702"/>
                  </a:lnTo>
                  <a:lnTo>
                    <a:pt x="373" y="619"/>
                  </a:lnTo>
                  <a:lnTo>
                    <a:pt x="373" y="592"/>
                  </a:lnTo>
                  <a:lnTo>
                    <a:pt x="385" y="588"/>
                  </a:lnTo>
                  <a:lnTo>
                    <a:pt x="409" y="589"/>
                  </a:lnTo>
                  <a:lnTo>
                    <a:pt x="435" y="576"/>
                  </a:lnTo>
                  <a:lnTo>
                    <a:pt x="448" y="572"/>
                  </a:lnTo>
                  <a:lnTo>
                    <a:pt x="456" y="556"/>
                  </a:lnTo>
                  <a:lnTo>
                    <a:pt x="445" y="523"/>
                  </a:lnTo>
                  <a:lnTo>
                    <a:pt x="445" y="514"/>
                  </a:lnTo>
                  <a:lnTo>
                    <a:pt x="451" y="499"/>
                  </a:lnTo>
                  <a:lnTo>
                    <a:pt x="392" y="9"/>
                  </a:lnTo>
                  <a:lnTo>
                    <a:pt x="390" y="0"/>
                  </a:lnTo>
                  <a:lnTo>
                    <a:pt x="103" y="35"/>
                  </a:lnTo>
                  <a:lnTo>
                    <a:pt x="94" y="41"/>
                  </a:lnTo>
                  <a:lnTo>
                    <a:pt x="71" y="47"/>
                  </a:lnTo>
                  <a:lnTo>
                    <a:pt x="59" y="57"/>
                  </a:lnTo>
                  <a:lnTo>
                    <a:pt x="28" y="63"/>
                  </a:lnTo>
                  <a:lnTo>
                    <a:pt x="12" y="47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3" name="5038382.875553.533.62530.255"/>
            <p:cNvSpPr/>
            <p:nvPr/>
          </p:nvSpPr>
          <p:spPr>
            <a:xfrm>
              <a:off x="6828840" y="3719520"/>
              <a:ext cx="613440" cy="615240"/>
            </a:xfrm>
            <a:custGeom>
              <a:avLst/>
              <a:gdLst/>
              <a:ahLst/>
              <a:rect l="l" t="t" r="r" b="b"/>
              <a:pathLst>
                <a:path w="632" h="705">
                  <a:moveTo>
                    <a:pt x="0" y="125"/>
                  </a:moveTo>
                  <a:lnTo>
                    <a:pt x="59" y="615"/>
                  </a:lnTo>
                  <a:lnTo>
                    <a:pt x="68" y="615"/>
                  </a:lnTo>
                  <a:lnTo>
                    <a:pt x="86" y="623"/>
                  </a:lnTo>
                  <a:lnTo>
                    <a:pt x="91" y="623"/>
                  </a:lnTo>
                  <a:lnTo>
                    <a:pt x="109" y="615"/>
                  </a:lnTo>
                  <a:lnTo>
                    <a:pt x="141" y="638"/>
                  </a:lnTo>
                  <a:lnTo>
                    <a:pt x="149" y="665"/>
                  </a:lnTo>
                  <a:lnTo>
                    <a:pt x="172" y="672"/>
                  </a:lnTo>
                  <a:lnTo>
                    <a:pt x="204" y="672"/>
                  </a:lnTo>
                  <a:lnTo>
                    <a:pt x="240" y="693"/>
                  </a:lnTo>
                  <a:lnTo>
                    <a:pt x="252" y="674"/>
                  </a:lnTo>
                  <a:lnTo>
                    <a:pt x="260" y="673"/>
                  </a:lnTo>
                  <a:lnTo>
                    <a:pt x="286" y="688"/>
                  </a:lnTo>
                  <a:lnTo>
                    <a:pt x="310" y="682"/>
                  </a:lnTo>
                  <a:lnTo>
                    <a:pt x="311" y="676"/>
                  </a:lnTo>
                  <a:lnTo>
                    <a:pt x="318" y="672"/>
                  </a:lnTo>
                  <a:lnTo>
                    <a:pt x="322" y="665"/>
                  </a:lnTo>
                  <a:lnTo>
                    <a:pt x="345" y="650"/>
                  </a:lnTo>
                  <a:lnTo>
                    <a:pt x="350" y="665"/>
                  </a:lnTo>
                  <a:lnTo>
                    <a:pt x="364" y="687"/>
                  </a:lnTo>
                  <a:lnTo>
                    <a:pt x="384" y="691"/>
                  </a:lnTo>
                  <a:lnTo>
                    <a:pt x="396" y="704"/>
                  </a:lnTo>
                  <a:lnTo>
                    <a:pt x="405" y="705"/>
                  </a:lnTo>
                  <a:lnTo>
                    <a:pt x="424" y="705"/>
                  </a:lnTo>
                  <a:lnTo>
                    <a:pt x="434" y="677"/>
                  </a:lnTo>
                  <a:lnTo>
                    <a:pt x="446" y="672"/>
                  </a:lnTo>
                  <a:lnTo>
                    <a:pt x="452" y="650"/>
                  </a:lnTo>
                  <a:lnTo>
                    <a:pt x="446" y="629"/>
                  </a:lnTo>
                  <a:lnTo>
                    <a:pt x="463" y="586"/>
                  </a:lnTo>
                  <a:lnTo>
                    <a:pt x="473" y="586"/>
                  </a:lnTo>
                  <a:lnTo>
                    <a:pt x="487" y="607"/>
                  </a:lnTo>
                  <a:lnTo>
                    <a:pt x="503" y="587"/>
                  </a:lnTo>
                  <a:lnTo>
                    <a:pt x="498" y="566"/>
                  </a:lnTo>
                  <a:lnTo>
                    <a:pt x="513" y="532"/>
                  </a:lnTo>
                  <a:lnTo>
                    <a:pt x="530" y="519"/>
                  </a:lnTo>
                  <a:lnTo>
                    <a:pt x="530" y="509"/>
                  </a:lnTo>
                  <a:lnTo>
                    <a:pt x="538" y="494"/>
                  </a:lnTo>
                  <a:lnTo>
                    <a:pt x="548" y="497"/>
                  </a:lnTo>
                  <a:lnTo>
                    <a:pt x="569" y="493"/>
                  </a:lnTo>
                  <a:lnTo>
                    <a:pt x="569" y="489"/>
                  </a:lnTo>
                  <a:lnTo>
                    <a:pt x="598" y="457"/>
                  </a:lnTo>
                  <a:lnTo>
                    <a:pt x="606" y="454"/>
                  </a:lnTo>
                  <a:lnTo>
                    <a:pt x="623" y="435"/>
                  </a:lnTo>
                  <a:lnTo>
                    <a:pt x="622" y="415"/>
                  </a:lnTo>
                  <a:lnTo>
                    <a:pt x="619" y="407"/>
                  </a:lnTo>
                  <a:lnTo>
                    <a:pt x="619" y="388"/>
                  </a:lnTo>
                  <a:lnTo>
                    <a:pt x="623" y="374"/>
                  </a:lnTo>
                  <a:lnTo>
                    <a:pt x="632" y="304"/>
                  </a:lnTo>
                  <a:lnTo>
                    <a:pt x="606" y="290"/>
                  </a:lnTo>
                  <a:lnTo>
                    <a:pt x="624" y="273"/>
                  </a:lnTo>
                  <a:lnTo>
                    <a:pt x="620" y="257"/>
                  </a:lnTo>
                  <a:lnTo>
                    <a:pt x="626" y="245"/>
                  </a:lnTo>
                  <a:lnTo>
                    <a:pt x="632" y="245"/>
                  </a:lnTo>
                  <a:lnTo>
                    <a:pt x="587" y="0"/>
                  </a:lnTo>
                  <a:lnTo>
                    <a:pt x="516" y="36"/>
                  </a:lnTo>
                  <a:lnTo>
                    <a:pt x="487" y="53"/>
                  </a:lnTo>
                  <a:lnTo>
                    <a:pt x="473" y="65"/>
                  </a:lnTo>
                  <a:lnTo>
                    <a:pt x="434" y="109"/>
                  </a:lnTo>
                  <a:lnTo>
                    <a:pt x="419" y="117"/>
                  </a:lnTo>
                  <a:lnTo>
                    <a:pt x="411" y="116"/>
                  </a:lnTo>
                  <a:lnTo>
                    <a:pt x="387" y="116"/>
                  </a:lnTo>
                  <a:lnTo>
                    <a:pt x="375" y="118"/>
                  </a:lnTo>
                  <a:lnTo>
                    <a:pt x="334" y="147"/>
                  </a:lnTo>
                  <a:lnTo>
                    <a:pt x="322" y="144"/>
                  </a:lnTo>
                  <a:lnTo>
                    <a:pt x="301" y="134"/>
                  </a:lnTo>
                  <a:lnTo>
                    <a:pt x="294" y="140"/>
                  </a:lnTo>
                  <a:lnTo>
                    <a:pt x="282" y="136"/>
                  </a:lnTo>
                  <a:lnTo>
                    <a:pt x="290" y="126"/>
                  </a:lnTo>
                  <a:lnTo>
                    <a:pt x="283" y="125"/>
                  </a:lnTo>
                  <a:lnTo>
                    <a:pt x="264" y="120"/>
                  </a:lnTo>
                  <a:lnTo>
                    <a:pt x="213" y="106"/>
                  </a:lnTo>
                  <a:lnTo>
                    <a:pt x="207" y="98"/>
                  </a:lnTo>
                  <a:lnTo>
                    <a:pt x="188" y="109"/>
                  </a:lnTo>
                  <a:lnTo>
                    <a:pt x="188" y="97"/>
                  </a:lnTo>
                  <a:lnTo>
                    <a:pt x="0" y="125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4" name="5042394.625572.8753232.1255"/>
            <p:cNvSpPr/>
            <p:nvPr/>
          </p:nvSpPr>
          <p:spPr>
            <a:xfrm>
              <a:off x="7222680" y="3935160"/>
              <a:ext cx="651240" cy="586080"/>
            </a:xfrm>
            <a:custGeom>
              <a:avLst/>
              <a:gdLst/>
              <a:ahLst/>
              <a:rect l="l" t="t" r="r" b="b"/>
              <a:pathLst>
                <a:path w="675" h="670">
                  <a:moveTo>
                    <a:pt x="227" y="0"/>
                  </a:moveTo>
                  <a:lnTo>
                    <a:pt x="221" y="0"/>
                  </a:lnTo>
                  <a:lnTo>
                    <a:pt x="215" y="12"/>
                  </a:lnTo>
                  <a:lnTo>
                    <a:pt x="219" y="28"/>
                  </a:lnTo>
                  <a:lnTo>
                    <a:pt x="201" y="45"/>
                  </a:lnTo>
                  <a:lnTo>
                    <a:pt x="227" y="59"/>
                  </a:lnTo>
                  <a:lnTo>
                    <a:pt x="218" y="129"/>
                  </a:lnTo>
                  <a:lnTo>
                    <a:pt x="214" y="143"/>
                  </a:lnTo>
                  <a:lnTo>
                    <a:pt x="214" y="162"/>
                  </a:lnTo>
                  <a:lnTo>
                    <a:pt x="217" y="170"/>
                  </a:lnTo>
                  <a:lnTo>
                    <a:pt x="218" y="190"/>
                  </a:lnTo>
                  <a:lnTo>
                    <a:pt x="201" y="209"/>
                  </a:lnTo>
                  <a:lnTo>
                    <a:pt x="193" y="212"/>
                  </a:lnTo>
                  <a:lnTo>
                    <a:pt x="164" y="244"/>
                  </a:lnTo>
                  <a:lnTo>
                    <a:pt x="164" y="248"/>
                  </a:lnTo>
                  <a:lnTo>
                    <a:pt x="143" y="252"/>
                  </a:lnTo>
                  <a:lnTo>
                    <a:pt x="133" y="249"/>
                  </a:lnTo>
                  <a:lnTo>
                    <a:pt x="125" y="264"/>
                  </a:lnTo>
                  <a:lnTo>
                    <a:pt x="125" y="274"/>
                  </a:lnTo>
                  <a:lnTo>
                    <a:pt x="108" y="287"/>
                  </a:lnTo>
                  <a:lnTo>
                    <a:pt x="93" y="321"/>
                  </a:lnTo>
                  <a:lnTo>
                    <a:pt x="98" y="342"/>
                  </a:lnTo>
                  <a:lnTo>
                    <a:pt x="82" y="362"/>
                  </a:lnTo>
                  <a:lnTo>
                    <a:pt x="68" y="341"/>
                  </a:lnTo>
                  <a:lnTo>
                    <a:pt x="58" y="341"/>
                  </a:lnTo>
                  <a:lnTo>
                    <a:pt x="41" y="384"/>
                  </a:lnTo>
                  <a:lnTo>
                    <a:pt x="47" y="405"/>
                  </a:lnTo>
                  <a:lnTo>
                    <a:pt x="41" y="427"/>
                  </a:lnTo>
                  <a:lnTo>
                    <a:pt x="29" y="432"/>
                  </a:lnTo>
                  <a:lnTo>
                    <a:pt x="19" y="460"/>
                  </a:lnTo>
                  <a:lnTo>
                    <a:pt x="0" y="460"/>
                  </a:lnTo>
                  <a:lnTo>
                    <a:pt x="4" y="484"/>
                  </a:lnTo>
                  <a:lnTo>
                    <a:pt x="4" y="505"/>
                  </a:lnTo>
                  <a:lnTo>
                    <a:pt x="2" y="513"/>
                  </a:lnTo>
                  <a:lnTo>
                    <a:pt x="6" y="526"/>
                  </a:lnTo>
                  <a:lnTo>
                    <a:pt x="33" y="566"/>
                  </a:lnTo>
                  <a:lnTo>
                    <a:pt x="53" y="595"/>
                  </a:lnTo>
                  <a:lnTo>
                    <a:pt x="61" y="599"/>
                  </a:lnTo>
                  <a:lnTo>
                    <a:pt x="66" y="597"/>
                  </a:lnTo>
                  <a:lnTo>
                    <a:pt x="82" y="600"/>
                  </a:lnTo>
                  <a:lnTo>
                    <a:pt x="88" y="609"/>
                  </a:lnTo>
                  <a:lnTo>
                    <a:pt x="90" y="609"/>
                  </a:lnTo>
                  <a:lnTo>
                    <a:pt x="100" y="619"/>
                  </a:lnTo>
                  <a:lnTo>
                    <a:pt x="109" y="619"/>
                  </a:lnTo>
                  <a:lnTo>
                    <a:pt x="116" y="624"/>
                  </a:lnTo>
                  <a:lnTo>
                    <a:pt x="109" y="638"/>
                  </a:lnTo>
                  <a:lnTo>
                    <a:pt x="133" y="658"/>
                  </a:lnTo>
                  <a:lnTo>
                    <a:pt x="166" y="670"/>
                  </a:lnTo>
                  <a:lnTo>
                    <a:pt x="182" y="670"/>
                  </a:lnTo>
                  <a:lnTo>
                    <a:pt x="201" y="658"/>
                  </a:lnTo>
                  <a:lnTo>
                    <a:pt x="203" y="646"/>
                  </a:lnTo>
                  <a:lnTo>
                    <a:pt x="215" y="640"/>
                  </a:lnTo>
                  <a:lnTo>
                    <a:pt x="222" y="650"/>
                  </a:lnTo>
                  <a:lnTo>
                    <a:pt x="233" y="655"/>
                  </a:lnTo>
                  <a:lnTo>
                    <a:pt x="244" y="654"/>
                  </a:lnTo>
                  <a:lnTo>
                    <a:pt x="281" y="639"/>
                  </a:lnTo>
                  <a:lnTo>
                    <a:pt x="289" y="615"/>
                  </a:lnTo>
                  <a:lnTo>
                    <a:pt x="292" y="615"/>
                  </a:lnTo>
                  <a:lnTo>
                    <a:pt x="301" y="624"/>
                  </a:lnTo>
                  <a:lnTo>
                    <a:pt x="334" y="595"/>
                  </a:lnTo>
                  <a:lnTo>
                    <a:pt x="342" y="599"/>
                  </a:lnTo>
                  <a:lnTo>
                    <a:pt x="367" y="572"/>
                  </a:lnTo>
                  <a:lnTo>
                    <a:pt x="362" y="556"/>
                  </a:lnTo>
                  <a:lnTo>
                    <a:pt x="364" y="534"/>
                  </a:lnTo>
                  <a:lnTo>
                    <a:pt x="385" y="484"/>
                  </a:lnTo>
                  <a:lnTo>
                    <a:pt x="422" y="362"/>
                  </a:lnTo>
                  <a:lnTo>
                    <a:pt x="428" y="361"/>
                  </a:lnTo>
                  <a:lnTo>
                    <a:pt x="445" y="370"/>
                  </a:lnTo>
                  <a:lnTo>
                    <a:pt x="446" y="378"/>
                  </a:lnTo>
                  <a:lnTo>
                    <a:pt x="456" y="389"/>
                  </a:lnTo>
                  <a:lnTo>
                    <a:pt x="472" y="385"/>
                  </a:lnTo>
                  <a:lnTo>
                    <a:pt x="488" y="365"/>
                  </a:lnTo>
                  <a:lnTo>
                    <a:pt x="499" y="319"/>
                  </a:lnTo>
                  <a:lnTo>
                    <a:pt x="507" y="296"/>
                  </a:lnTo>
                  <a:lnTo>
                    <a:pt x="528" y="306"/>
                  </a:lnTo>
                  <a:lnTo>
                    <a:pt x="539" y="280"/>
                  </a:lnTo>
                  <a:lnTo>
                    <a:pt x="551" y="275"/>
                  </a:lnTo>
                  <a:lnTo>
                    <a:pt x="561" y="259"/>
                  </a:lnTo>
                  <a:lnTo>
                    <a:pt x="569" y="237"/>
                  </a:lnTo>
                  <a:lnTo>
                    <a:pt x="579" y="228"/>
                  </a:lnTo>
                  <a:lnTo>
                    <a:pt x="579" y="225"/>
                  </a:lnTo>
                  <a:lnTo>
                    <a:pt x="571" y="217"/>
                  </a:lnTo>
                  <a:lnTo>
                    <a:pt x="579" y="176"/>
                  </a:lnTo>
                  <a:lnTo>
                    <a:pt x="579" y="170"/>
                  </a:lnTo>
                  <a:lnTo>
                    <a:pt x="585" y="167"/>
                  </a:lnTo>
                  <a:lnTo>
                    <a:pt x="652" y="212"/>
                  </a:lnTo>
                  <a:lnTo>
                    <a:pt x="667" y="215"/>
                  </a:lnTo>
                  <a:lnTo>
                    <a:pt x="668" y="212"/>
                  </a:lnTo>
                  <a:lnTo>
                    <a:pt x="675" y="172"/>
                  </a:lnTo>
                  <a:lnTo>
                    <a:pt x="660" y="139"/>
                  </a:lnTo>
                  <a:lnTo>
                    <a:pt x="651" y="138"/>
                  </a:lnTo>
                  <a:lnTo>
                    <a:pt x="645" y="122"/>
                  </a:lnTo>
                  <a:lnTo>
                    <a:pt x="632" y="126"/>
                  </a:lnTo>
                  <a:lnTo>
                    <a:pt x="621" y="126"/>
                  </a:lnTo>
                  <a:lnTo>
                    <a:pt x="610" y="119"/>
                  </a:lnTo>
                  <a:lnTo>
                    <a:pt x="563" y="138"/>
                  </a:lnTo>
                  <a:lnTo>
                    <a:pt x="558" y="153"/>
                  </a:lnTo>
                  <a:lnTo>
                    <a:pt x="539" y="155"/>
                  </a:lnTo>
                  <a:lnTo>
                    <a:pt x="519" y="153"/>
                  </a:lnTo>
                  <a:lnTo>
                    <a:pt x="511" y="142"/>
                  </a:lnTo>
                  <a:lnTo>
                    <a:pt x="504" y="165"/>
                  </a:lnTo>
                  <a:lnTo>
                    <a:pt x="493" y="167"/>
                  </a:lnTo>
                  <a:lnTo>
                    <a:pt x="487" y="185"/>
                  </a:lnTo>
                  <a:lnTo>
                    <a:pt x="468" y="186"/>
                  </a:lnTo>
                  <a:lnTo>
                    <a:pt x="441" y="225"/>
                  </a:lnTo>
                  <a:lnTo>
                    <a:pt x="434" y="227"/>
                  </a:lnTo>
                  <a:lnTo>
                    <a:pt x="428" y="240"/>
                  </a:lnTo>
                  <a:lnTo>
                    <a:pt x="403" y="141"/>
                  </a:lnTo>
                  <a:lnTo>
                    <a:pt x="258" y="170"/>
                  </a:lnTo>
                  <a:lnTo>
                    <a:pt x="227" y="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5" name="5044396.375592.12516.125335"/>
            <p:cNvSpPr/>
            <p:nvPr/>
          </p:nvSpPr>
          <p:spPr>
            <a:xfrm>
              <a:off x="7612920" y="3968280"/>
              <a:ext cx="671760" cy="292680"/>
            </a:xfrm>
            <a:custGeom>
              <a:avLst/>
              <a:gdLst/>
              <a:ahLst/>
              <a:rect l="l" t="t" r="r" b="b"/>
              <a:pathLst>
                <a:path w="692" h="334">
                  <a:moveTo>
                    <a:pt x="527" y="0"/>
                  </a:moveTo>
                  <a:lnTo>
                    <a:pt x="398" y="24"/>
                  </a:lnTo>
                  <a:lnTo>
                    <a:pt x="0" y="102"/>
                  </a:lnTo>
                  <a:lnTo>
                    <a:pt x="25" y="201"/>
                  </a:lnTo>
                  <a:lnTo>
                    <a:pt x="31" y="188"/>
                  </a:lnTo>
                  <a:lnTo>
                    <a:pt x="38" y="186"/>
                  </a:lnTo>
                  <a:lnTo>
                    <a:pt x="65" y="147"/>
                  </a:lnTo>
                  <a:lnTo>
                    <a:pt x="84" y="146"/>
                  </a:lnTo>
                  <a:lnTo>
                    <a:pt x="90" y="128"/>
                  </a:lnTo>
                  <a:lnTo>
                    <a:pt x="101" y="126"/>
                  </a:lnTo>
                  <a:lnTo>
                    <a:pt x="108" y="103"/>
                  </a:lnTo>
                  <a:lnTo>
                    <a:pt x="116" y="114"/>
                  </a:lnTo>
                  <a:lnTo>
                    <a:pt x="136" y="116"/>
                  </a:lnTo>
                  <a:lnTo>
                    <a:pt x="155" y="114"/>
                  </a:lnTo>
                  <a:lnTo>
                    <a:pt x="160" y="99"/>
                  </a:lnTo>
                  <a:lnTo>
                    <a:pt x="207" y="80"/>
                  </a:lnTo>
                  <a:lnTo>
                    <a:pt x="218" y="87"/>
                  </a:lnTo>
                  <a:lnTo>
                    <a:pt x="229" y="87"/>
                  </a:lnTo>
                  <a:lnTo>
                    <a:pt x="242" y="83"/>
                  </a:lnTo>
                  <a:lnTo>
                    <a:pt x="248" y="99"/>
                  </a:lnTo>
                  <a:lnTo>
                    <a:pt x="257" y="100"/>
                  </a:lnTo>
                  <a:lnTo>
                    <a:pt x="272" y="133"/>
                  </a:lnTo>
                  <a:lnTo>
                    <a:pt x="284" y="133"/>
                  </a:lnTo>
                  <a:lnTo>
                    <a:pt x="300" y="137"/>
                  </a:lnTo>
                  <a:lnTo>
                    <a:pt x="313" y="143"/>
                  </a:lnTo>
                  <a:lnTo>
                    <a:pt x="304" y="162"/>
                  </a:lnTo>
                  <a:lnTo>
                    <a:pt x="319" y="178"/>
                  </a:lnTo>
                  <a:lnTo>
                    <a:pt x="348" y="178"/>
                  </a:lnTo>
                  <a:lnTo>
                    <a:pt x="362" y="190"/>
                  </a:lnTo>
                  <a:lnTo>
                    <a:pt x="379" y="198"/>
                  </a:lnTo>
                  <a:lnTo>
                    <a:pt x="393" y="213"/>
                  </a:lnTo>
                  <a:lnTo>
                    <a:pt x="391" y="223"/>
                  </a:lnTo>
                  <a:lnTo>
                    <a:pt x="370" y="256"/>
                  </a:lnTo>
                  <a:lnTo>
                    <a:pt x="360" y="288"/>
                  </a:lnTo>
                  <a:lnTo>
                    <a:pt x="363" y="307"/>
                  </a:lnTo>
                  <a:lnTo>
                    <a:pt x="382" y="310"/>
                  </a:lnTo>
                  <a:lnTo>
                    <a:pt x="402" y="299"/>
                  </a:lnTo>
                  <a:lnTo>
                    <a:pt x="420" y="318"/>
                  </a:lnTo>
                  <a:lnTo>
                    <a:pt x="433" y="321"/>
                  </a:lnTo>
                  <a:lnTo>
                    <a:pt x="433" y="317"/>
                  </a:lnTo>
                  <a:lnTo>
                    <a:pt x="449" y="310"/>
                  </a:lnTo>
                  <a:lnTo>
                    <a:pt x="471" y="310"/>
                  </a:lnTo>
                  <a:lnTo>
                    <a:pt x="501" y="322"/>
                  </a:lnTo>
                  <a:lnTo>
                    <a:pt x="520" y="330"/>
                  </a:lnTo>
                  <a:lnTo>
                    <a:pt x="523" y="329"/>
                  </a:lnTo>
                  <a:lnTo>
                    <a:pt x="523" y="322"/>
                  </a:lnTo>
                  <a:lnTo>
                    <a:pt x="520" y="317"/>
                  </a:lnTo>
                  <a:lnTo>
                    <a:pt x="504" y="292"/>
                  </a:lnTo>
                  <a:lnTo>
                    <a:pt x="492" y="290"/>
                  </a:lnTo>
                  <a:lnTo>
                    <a:pt x="489" y="287"/>
                  </a:lnTo>
                  <a:lnTo>
                    <a:pt x="492" y="282"/>
                  </a:lnTo>
                  <a:lnTo>
                    <a:pt x="493" y="282"/>
                  </a:lnTo>
                  <a:lnTo>
                    <a:pt x="500" y="272"/>
                  </a:lnTo>
                  <a:lnTo>
                    <a:pt x="485" y="266"/>
                  </a:lnTo>
                  <a:lnTo>
                    <a:pt x="472" y="248"/>
                  </a:lnTo>
                  <a:lnTo>
                    <a:pt x="460" y="210"/>
                  </a:lnTo>
                  <a:lnTo>
                    <a:pt x="458" y="200"/>
                  </a:lnTo>
                  <a:lnTo>
                    <a:pt x="454" y="181"/>
                  </a:lnTo>
                  <a:lnTo>
                    <a:pt x="460" y="147"/>
                  </a:lnTo>
                  <a:lnTo>
                    <a:pt x="460" y="134"/>
                  </a:lnTo>
                  <a:lnTo>
                    <a:pt x="453" y="131"/>
                  </a:lnTo>
                  <a:lnTo>
                    <a:pt x="452" y="123"/>
                  </a:lnTo>
                  <a:lnTo>
                    <a:pt x="454" y="115"/>
                  </a:lnTo>
                  <a:lnTo>
                    <a:pt x="460" y="106"/>
                  </a:lnTo>
                  <a:lnTo>
                    <a:pt x="465" y="95"/>
                  </a:lnTo>
                  <a:lnTo>
                    <a:pt x="492" y="75"/>
                  </a:lnTo>
                  <a:lnTo>
                    <a:pt x="493" y="71"/>
                  </a:lnTo>
                  <a:lnTo>
                    <a:pt x="501" y="44"/>
                  </a:lnTo>
                  <a:lnTo>
                    <a:pt x="520" y="48"/>
                  </a:lnTo>
                  <a:lnTo>
                    <a:pt x="523" y="56"/>
                  </a:lnTo>
                  <a:lnTo>
                    <a:pt x="514" y="75"/>
                  </a:lnTo>
                  <a:lnTo>
                    <a:pt x="504" y="91"/>
                  </a:lnTo>
                  <a:lnTo>
                    <a:pt x="493" y="102"/>
                  </a:lnTo>
                  <a:lnTo>
                    <a:pt x="487" y="119"/>
                  </a:lnTo>
                  <a:lnTo>
                    <a:pt x="493" y="133"/>
                  </a:lnTo>
                  <a:lnTo>
                    <a:pt x="507" y="137"/>
                  </a:lnTo>
                  <a:lnTo>
                    <a:pt x="515" y="176"/>
                  </a:lnTo>
                  <a:lnTo>
                    <a:pt x="514" y="182"/>
                  </a:lnTo>
                  <a:lnTo>
                    <a:pt x="492" y="197"/>
                  </a:lnTo>
                  <a:lnTo>
                    <a:pt x="496" y="201"/>
                  </a:lnTo>
                  <a:lnTo>
                    <a:pt x="514" y="208"/>
                  </a:lnTo>
                  <a:lnTo>
                    <a:pt x="520" y="213"/>
                  </a:lnTo>
                  <a:lnTo>
                    <a:pt x="514" y="232"/>
                  </a:lnTo>
                  <a:lnTo>
                    <a:pt x="520" y="241"/>
                  </a:lnTo>
                  <a:lnTo>
                    <a:pt x="520" y="251"/>
                  </a:lnTo>
                  <a:lnTo>
                    <a:pt x="523" y="272"/>
                  </a:lnTo>
                  <a:lnTo>
                    <a:pt x="547" y="287"/>
                  </a:lnTo>
                  <a:lnTo>
                    <a:pt x="554" y="287"/>
                  </a:lnTo>
                  <a:lnTo>
                    <a:pt x="561" y="282"/>
                  </a:lnTo>
                  <a:lnTo>
                    <a:pt x="575" y="282"/>
                  </a:lnTo>
                  <a:lnTo>
                    <a:pt x="578" y="284"/>
                  </a:lnTo>
                  <a:lnTo>
                    <a:pt x="577" y="295"/>
                  </a:lnTo>
                  <a:lnTo>
                    <a:pt x="587" y="318"/>
                  </a:lnTo>
                  <a:lnTo>
                    <a:pt x="587" y="323"/>
                  </a:lnTo>
                  <a:lnTo>
                    <a:pt x="594" y="334"/>
                  </a:lnTo>
                  <a:lnTo>
                    <a:pt x="613" y="331"/>
                  </a:lnTo>
                  <a:lnTo>
                    <a:pt x="616" y="334"/>
                  </a:lnTo>
                  <a:lnTo>
                    <a:pt x="629" y="322"/>
                  </a:lnTo>
                  <a:lnTo>
                    <a:pt x="672" y="304"/>
                  </a:lnTo>
                  <a:lnTo>
                    <a:pt x="673" y="299"/>
                  </a:lnTo>
                  <a:lnTo>
                    <a:pt x="681" y="287"/>
                  </a:lnTo>
                  <a:lnTo>
                    <a:pt x="692" y="221"/>
                  </a:lnTo>
                  <a:lnTo>
                    <a:pt x="692" y="213"/>
                  </a:lnTo>
                  <a:lnTo>
                    <a:pt x="594" y="237"/>
                  </a:lnTo>
                  <a:lnTo>
                    <a:pt x="527" y="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6" name="5051402.625567.87531.62554.6255"/>
            <p:cNvSpPr/>
            <p:nvPr/>
          </p:nvSpPr>
          <p:spPr>
            <a:xfrm>
              <a:off x="7120080" y="4080600"/>
              <a:ext cx="1111680" cy="578880"/>
            </a:xfrm>
            <a:custGeom>
              <a:avLst/>
              <a:gdLst/>
              <a:ahLst/>
              <a:rect l="l" t="t" r="r" b="b"/>
              <a:pathLst>
                <a:path w="1144" h="663">
                  <a:moveTo>
                    <a:pt x="1127" y="480"/>
                  </a:moveTo>
                  <a:lnTo>
                    <a:pt x="749" y="553"/>
                  </a:lnTo>
                  <a:lnTo>
                    <a:pt x="353" y="620"/>
                  </a:lnTo>
                  <a:lnTo>
                    <a:pt x="345" y="616"/>
                  </a:lnTo>
                  <a:lnTo>
                    <a:pt x="325" y="625"/>
                  </a:lnTo>
                  <a:lnTo>
                    <a:pt x="286" y="628"/>
                  </a:lnTo>
                  <a:lnTo>
                    <a:pt x="287" y="618"/>
                  </a:lnTo>
                  <a:lnTo>
                    <a:pt x="247" y="628"/>
                  </a:lnTo>
                  <a:lnTo>
                    <a:pt x="247" y="629"/>
                  </a:lnTo>
                  <a:lnTo>
                    <a:pt x="0" y="663"/>
                  </a:lnTo>
                  <a:lnTo>
                    <a:pt x="10" y="648"/>
                  </a:lnTo>
                  <a:lnTo>
                    <a:pt x="59" y="628"/>
                  </a:lnTo>
                  <a:lnTo>
                    <a:pt x="70" y="612"/>
                  </a:lnTo>
                  <a:lnTo>
                    <a:pt x="95" y="590"/>
                  </a:lnTo>
                  <a:lnTo>
                    <a:pt x="99" y="574"/>
                  </a:lnTo>
                  <a:lnTo>
                    <a:pt x="104" y="567"/>
                  </a:lnTo>
                  <a:lnTo>
                    <a:pt x="118" y="558"/>
                  </a:lnTo>
                  <a:lnTo>
                    <a:pt x="118" y="544"/>
                  </a:lnTo>
                  <a:lnTo>
                    <a:pt x="133" y="531"/>
                  </a:lnTo>
                  <a:lnTo>
                    <a:pt x="209" y="467"/>
                  </a:lnTo>
                  <a:lnTo>
                    <a:pt x="213" y="452"/>
                  </a:lnTo>
                  <a:lnTo>
                    <a:pt x="220" y="457"/>
                  </a:lnTo>
                  <a:lnTo>
                    <a:pt x="213" y="471"/>
                  </a:lnTo>
                  <a:lnTo>
                    <a:pt x="237" y="491"/>
                  </a:lnTo>
                  <a:lnTo>
                    <a:pt x="270" y="503"/>
                  </a:lnTo>
                  <a:lnTo>
                    <a:pt x="286" y="503"/>
                  </a:lnTo>
                  <a:lnTo>
                    <a:pt x="305" y="491"/>
                  </a:lnTo>
                  <a:lnTo>
                    <a:pt x="307" y="479"/>
                  </a:lnTo>
                  <a:lnTo>
                    <a:pt x="319" y="473"/>
                  </a:lnTo>
                  <a:lnTo>
                    <a:pt x="326" y="483"/>
                  </a:lnTo>
                  <a:lnTo>
                    <a:pt x="337" y="488"/>
                  </a:lnTo>
                  <a:lnTo>
                    <a:pt x="348" y="487"/>
                  </a:lnTo>
                  <a:lnTo>
                    <a:pt x="385" y="472"/>
                  </a:lnTo>
                  <a:lnTo>
                    <a:pt x="393" y="448"/>
                  </a:lnTo>
                  <a:lnTo>
                    <a:pt x="396" y="448"/>
                  </a:lnTo>
                  <a:lnTo>
                    <a:pt x="405" y="457"/>
                  </a:lnTo>
                  <a:lnTo>
                    <a:pt x="438" y="428"/>
                  </a:lnTo>
                  <a:lnTo>
                    <a:pt x="446" y="432"/>
                  </a:lnTo>
                  <a:lnTo>
                    <a:pt x="471" y="405"/>
                  </a:lnTo>
                  <a:lnTo>
                    <a:pt x="466" y="389"/>
                  </a:lnTo>
                  <a:lnTo>
                    <a:pt x="468" y="367"/>
                  </a:lnTo>
                  <a:lnTo>
                    <a:pt x="489" y="317"/>
                  </a:lnTo>
                  <a:lnTo>
                    <a:pt x="526" y="195"/>
                  </a:lnTo>
                  <a:lnTo>
                    <a:pt x="532" y="194"/>
                  </a:lnTo>
                  <a:lnTo>
                    <a:pt x="549" y="203"/>
                  </a:lnTo>
                  <a:lnTo>
                    <a:pt x="550" y="211"/>
                  </a:lnTo>
                  <a:lnTo>
                    <a:pt x="560" y="222"/>
                  </a:lnTo>
                  <a:lnTo>
                    <a:pt x="576" y="218"/>
                  </a:lnTo>
                  <a:lnTo>
                    <a:pt x="592" y="198"/>
                  </a:lnTo>
                  <a:lnTo>
                    <a:pt x="603" y="152"/>
                  </a:lnTo>
                  <a:lnTo>
                    <a:pt x="611" y="129"/>
                  </a:lnTo>
                  <a:lnTo>
                    <a:pt x="632" y="139"/>
                  </a:lnTo>
                  <a:lnTo>
                    <a:pt x="643" y="113"/>
                  </a:lnTo>
                  <a:lnTo>
                    <a:pt x="655" y="108"/>
                  </a:lnTo>
                  <a:lnTo>
                    <a:pt x="665" y="92"/>
                  </a:lnTo>
                  <a:lnTo>
                    <a:pt x="673" y="70"/>
                  </a:lnTo>
                  <a:lnTo>
                    <a:pt x="683" y="61"/>
                  </a:lnTo>
                  <a:lnTo>
                    <a:pt x="683" y="58"/>
                  </a:lnTo>
                  <a:lnTo>
                    <a:pt x="675" y="50"/>
                  </a:lnTo>
                  <a:lnTo>
                    <a:pt x="683" y="9"/>
                  </a:lnTo>
                  <a:lnTo>
                    <a:pt x="683" y="3"/>
                  </a:lnTo>
                  <a:lnTo>
                    <a:pt x="689" y="0"/>
                  </a:lnTo>
                  <a:lnTo>
                    <a:pt x="756" y="45"/>
                  </a:lnTo>
                  <a:lnTo>
                    <a:pt x="771" y="48"/>
                  </a:lnTo>
                  <a:lnTo>
                    <a:pt x="772" y="45"/>
                  </a:lnTo>
                  <a:lnTo>
                    <a:pt x="779" y="5"/>
                  </a:lnTo>
                  <a:lnTo>
                    <a:pt x="791" y="5"/>
                  </a:lnTo>
                  <a:lnTo>
                    <a:pt x="807" y="9"/>
                  </a:lnTo>
                  <a:lnTo>
                    <a:pt x="820" y="15"/>
                  </a:lnTo>
                  <a:lnTo>
                    <a:pt x="811" y="34"/>
                  </a:lnTo>
                  <a:lnTo>
                    <a:pt x="826" y="50"/>
                  </a:lnTo>
                  <a:lnTo>
                    <a:pt x="855" y="50"/>
                  </a:lnTo>
                  <a:lnTo>
                    <a:pt x="869" y="62"/>
                  </a:lnTo>
                  <a:lnTo>
                    <a:pt x="886" y="70"/>
                  </a:lnTo>
                  <a:lnTo>
                    <a:pt x="900" y="85"/>
                  </a:lnTo>
                  <a:lnTo>
                    <a:pt x="898" y="95"/>
                  </a:lnTo>
                  <a:lnTo>
                    <a:pt x="877" y="128"/>
                  </a:lnTo>
                  <a:lnTo>
                    <a:pt x="867" y="160"/>
                  </a:lnTo>
                  <a:lnTo>
                    <a:pt x="870" y="179"/>
                  </a:lnTo>
                  <a:lnTo>
                    <a:pt x="889" y="182"/>
                  </a:lnTo>
                  <a:lnTo>
                    <a:pt x="909" y="171"/>
                  </a:lnTo>
                  <a:lnTo>
                    <a:pt x="927" y="190"/>
                  </a:lnTo>
                  <a:lnTo>
                    <a:pt x="940" y="193"/>
                  </a:lnTo>
                  <a:lnTo>
                    <a:pt x="945" y="194"/>
                  </a:lnTo>
                  <a:lnTo>
                    <a:pt x="956" y="203"/>
                  </a:lnTo>
                  <a:lnTo>
                    <a:pt x="960" y="203"/>
                  </a:lnTo>
                  <a:lnTo>
                    <a:pt x="972" y="201"/>
                  </a:lnTo>
                  <a:lnTo>
                    <a:pt x="978" y="202"/>
                  </a:lnTo>
                  <a:lnTo>
                    <a:pt x="1011" y="218"/>
                  </a:lnTo>
                  <a:lnTo>
                    <a:pt x="1035" y="226"/>
                  </a:lnTo>
                  <a:lnTo>
                    <a:pt x="1049" y="238"/>
                  </a:lnTo>
                  <a:lnTo>
                    <a:pt x="1047" y="248"/>
                  </a:lnTo>
                  <a:lnTo>
                    <a:pt x="1039" y="257"/>
                  </a:lnTo>
                  <a:lnTo>
                    <a:pt x="1046" y="280"/>
                  </a:lnTo>
                  <a:lnTo>
                    <a:pt x="1039" y="285"/>
                  </a:lnTo>
                  <a:lnTo>
                    <a:pt x="1030" y="292"/>
                  </a:lnTo>
                  <a:lnTo>
                    <a:pt x="1061" y="300"/>
                  </a:lnTo>
                  <a:lnTo>
                    <a:pt x="1065" y="322"/>
                  </a:lnTo>
                  <a:lnTo>
                    <a:pt x="1062" y="328"/>
                  </a:lnTo>
                  <a:lnTo>
                    <a:pt x="1061" y="338"/>
                  </a:lnTo>
                  <a:lnTo>
                    <a:pt x="1041" y="335"/>
                  </a:lnTo>
                  <a:lnTo>
                    <a:pt x="1035" y="342"/>
                  </a:lnTo>
                  <a:lnTo>
                    <a:pt x="1046" y="348"/>
                  </a:lnTo>
                  <a:lnTo>
                    <a:pt x="1049" y="346"/>
                  </a:lnTo>
                  <a:lnTo>
                    <a:pt x="1049" y="351"/>
                  </a:lnTo>
                  <a:lnTo>
                    <a:pt x="1035" y="359"/>
                  </a:lnTo>
                  <a:lnTo>
                    <a:pt x="1030" y="359"/>
                  </a:lnTo>
                  <a:lnTo>
                    <a:pt x="1030" y="366"/>
                  </a:lnTo>
                  <a:lnTo>
                    <a:pt x="1035" y="373"/>
                  </a:lnTo>
                  <a:lnTo>
                    <a:pt x="1058" y="375"/>
                  </a:lnTo>
                  <a:lnTo>
                    <a:pt x="1069" y="377"/>
                  </a:lnTo>
                  <a:lnTo>
                    <a:pt x="1076" y="386"/>
                  </a:lnTo>
                  <a:lnTo>
                    <a:pt x="1061" y="407"/>
                  </a:lnTo>
                  <a:lnTo>
                    <a:pt x="1049" y="407"/>
                  </a:lnTo>
                  <a:lnTo>
                    <a:pt x="1027" y="397"/>
                  </a:lnTo>
                  <a:lnTo>
                    <a:pt x="1027" y="410"/>
                  </a:lnTo>
                  <a:lnTo>
                    <a:pt x="1042" y="417"/>
                  </a:lnTo>
                  <a:lnTo>
                    <a:pt x="1058" y="426"/>
                  </a:lnTo>
                  <a:lnTo>
                    <a:pt x="1069" y="420"/>
                  </a:lnTo>
                  <a:lnTo>
                    <a:pt x="1085" y="412"/>
                  </a:lnTo>
                  <a:lnTo>
                    <a:pt x="1101" y="412"/>
                  </a:lnTo>
                  <a:lnTo>
                    <a:pt x="1124" y="412"/>
                  </a:lnTo>
                  <a:lnTo>
                    <a:pt x="1144" y="461"/>
                  </a:lnTo>
                  <a:lnTo>
                    <a:pt x="1129" y="473"/>
                  </a:lnTo>
                  <a:lnTo>
                    <a:pt x="1125" y="473"/>
                  </a:lnTo>
                  <a:lnTo>
                    <a:pt x="1127" y="48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7" name="5054404.375607.6253.253.55"/>
            <p:cNvSpPr/>
            <p:nvPr/>
          </p:nvSpPr>
          <p:spPr>
            <a:xfrm>
              <a:off x="7927200" y="4114080"/>
              <a:ext cx="72720" cy="57600"/>
            </a:xfrm>
            <a:custGeom>
              <a:avLst/>
              <a:gdLst/>
              <a:ahLst/>
              <a:rect l="l" t="t" r="r" b="b"/>
              <a:pathLst>
                <a:path w="74" h="69">
                  <a:moveTo>
                    <a:pt x="18" y="69"/>
                  </a:moveTo>
                  <a:lnTo>
                    <a:pt x="26" y="40"/>
                  </a:lnTo>
                  <a:lnTo>
                    <a:pt x="0" y="24"/>
                  </a:lnTo>
                  <a:lnTo>
                    <a:pt x="31" y="24"/>
                  </a:lnTo>
                  <a:lnTo>
                    <a:pt x="39" y="0"/>
                  </a:lnTo>
                  <a:lnTo>
                    <a:pt x="47" y="24"/>
                  </a:lnTo>
                  <a:lnTo>
                    <a:pt x="74" y="24"/>
                  </a:lnTo>
                  <a:lnTo>
                    <a:pt x="51" y="40"/>
                  </a:lnTo>
                  <a:lnTo>
                    <a:pt x="58" y="69"/>
                  </a:lnTo>
                  <a:lnTo>
                    <a:pt x="39" y="47"/>
                  </a:lnTo>
                  <a:lnTo>
                    <a:pt x="18" y="69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0" bIns="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8" name="5046375.625581.527.12542.3755"/>
            <p:cNvSpPr/>
            <p:nvPr/>
          </p:nvSpPr>
          <p:spPr>
            <a:xfrm>
              <a:off x="7396560" y="3585600"/>
              <a:ext cx="863280" cy="498240"/>
            </a:xfrm>
            <a:custGeom>
              <a:avLst/>
              <a:gdLst/>
              <a:ahLst/>
              <a:rect l="l" t="t" r="r" b="b"/>
              <a:pathLst>
                <a:path w="885" h="568">
                  <a:moveTo>
                    <a:pt x="221" y="539"/>
                  </a:moveTo>
                  <a:lnTo>
                    <a:pt x="619" y="461"/>
                  </a:lnTo>
                  <a:lnTo>
                    <a:pt x="748" y="437"/>
                  </a:lnTo>
                  <a:lnTo>
                    <a:pt x="749" y="435"/>
                  </a:lnTo>
                  <a:lnTo>
                    <a:pt x="755" y="431"/>
                  </a:lnTo>
                  <a:lnTo>
                    <a:pt x="756" y="424"/>
                  </a:lnTo>
                  <a:lnTo>
                    <a:pt x="772" y="412"/>
                  </a:lnTo>
                  <a:lnTo>
                    <a:pt x="783" y="411"/>
                  </a:lnTo>
                  <a:lnTo>
                    <a:pt x="798" y="412"/>
                  </a:lnTo>
                  <a:lnTo>
                    <a:pt x="834" y="390"/>
                  </a:lnTo>
                  <a:lnTo>
                    <a:pt x="837" y="365"/>
                  </a:lnTo>
                  <a:lnTo>
                    <a:pt x="861" y="344"/>
                  </a:lnTo>
                  <a:lnTo>
                    <a:pt x="884" y="330"/>
                  </a:lnTo>
                  <a:lnTo>
                    <a:pt x="885" y="325"/>
                  </a:lnTo>
                  <a:lnTo>
                    <a:pt x="866" y="310"/>
                  </a:lnTo>
                  <a:lnTo>
                    <a:pt x="858" y="301"/>
                  </a:lnTo>
                  <a:lnTo>
                    <a:pt x="843" y="297"/>
                  </a:lnTo>
                  <a:lnTo>
                    <a:pt x="838" y="290"/>
                  </a:lnTo>
                  <a:lnTo>
                    <a:pt x="825" y="287"/>
                  </a:lnTo>
                  <a:lnTo>
                    <a:pt x="821" y="266"/>
                  </a:lnTo>
                  <a:lnTo>
                    <a:pt x="799" y="262"/>
                  </a:lnTo>
                  <a:lnTo>
                    <a:pt x="798" y="259"/>
                  </a:lnTo>
                  <a:lnTo>
                    <a:pt x="798" y="223"/>
                  </a:lnTo>
                  <a:lnTo>
                    <a:pt x="804" y="218"/>
                  </a:lnTo>
                  <a:lnTo>
                    <a:pt x="803" y="200"/>
                  </a:lnTo>
                  <a:lnTo>
                    <a:pt x="794" y="189"/>
                  </a:lnTo>
                  <a:lnTo>
                    <a:pt x="794" y="185"/>
                  </a:lnTo>
                  <a:lnTo>
                    <a:pt x="796" y="180"/>
                  </a:lnTo>
                  <a:lnTo>
                    <a:pt x="810" y="163"/>
                  </a:lnTo>
                  <a:lnTo>
                    <a:pt x="815" y="132"/>
                  </a:lnTo>
                  <a:lnTo>
                    <a:pt x="815" y="124"/>
                  </a:lnTo>
                  <a:lnTo>
                    <a:pt x="826" y="109"/>
                  </a:lnTo>
                  <a:lnTo>
                    <a:pt x="834" y="107"/>
                  </a:lnTo>
                  <a:lnTo>
                    <a:pt x="823" y="93"/>
                  </a:lnTo>
                  <a:lnTo>
                    <a:pt x="784" y="89"/>
                  </a:lnTo>
                  <a:lnTo>
                    <a:pt x="783" y="85"/>
                  </a:lnTo>
                  <a:lnTo>
                    <a:pt x="779" y="82"/>
                  </a:lnTo>
                  <a:lnTo>
                    <a:pt x="775" y="69"/>
                  </a:lnTo>
                  <a:lnTo>
                    <a:pt x="760" y="32"/>
                  </a:lnTo>
                  <a:lnTo>
                    <a:pt x="748" y="27"/>
                  </a:lnTo>
                  <a:lnTo>
                    <a:pt x="743" y="23"/>
                  </a:lnTo>
                  <a:lnTo>
                    <a:pt x="741" y="24"/>
                  </a:lnTo>
                  <a:lnTo>
                    <a:pt x="735" y="22"/>
                  </a:lnTo>
                  <a:lnTo>
                    <a:pt x="729" y="9"/>
                  </a:lnTo>
                  <a:lnTo>
                    <a:pt x="718" y="0"/>
                  </a:lnTo>
                  <a:lnTo>
                    <a:pt x="110" y="124"/>
                  </a:lnTo>
                  <a:lnTo>
                    <a:pt x="98" y="75"/>
                  </a:lnTo>
                  <a:lnTo>
                    <a:pt x="64" y="107"/>
                  </a:lnTo>
                  <a:lnTo>
                    <a:pt x="59" y="110"/>
                  </a:lnTo>
                  <a:lnTo>
                    <a:pt x="54" y="105"/>
                  </a:lnTo>
                  <a:lnTo>
                    <a:pt x="48" y="105"/>
                  </a:lnTo>
                  <a:lnTo>
                    <a:pt x="37" y="122"/>
                  </a:lnTo>
                  <a:lnTo>
                    <a:pt x="15" y="145"/>
                  </a:lnTo>
                  <a:lnTo>
                    <a:pt x="0" y="153"/>
                  </a:lnTo>
                  <a:lnTo>
                    <a:pt x="45" y="398"/>
                  </a:lnTo>
                  <a:lnTo>
                    <a:pt x="76" y="568"/>
                  </a:lnTo>
                  <a:lnTo>
                    <a:pt x="221" y="539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9" name="5047380.7561921.8759.8755"/>
            <p:cNvSpPr/>
            <p:nvPr/>
          </p:nvSpPr>
          <p:spPr>
            <a:xfrm>
              <a:off x="8160480" y="3680640"/>
              <a:ext cx="200160" cy="399600"/>
            </a:xfrm>
            <a:custGeom>
              <a:avLst/>
              <a:gdLst/>
              <a:ahLst/>
              <a:rect l="l" t="t" r="r" b="b"/>
              <a:pathLst>
                <a:path w="207" h="458">
                  <a:moveTo>
                    <a:pt x="14" y="305"/>
                  </a:moveTo>
                  <a:lnTo>
                    <a:pt x="0" y="339"/>
                  </a:lnTo>
                  <a:lnTo>
                    <a:pt x="0" y="346"/>
                  </a:lnTo>
                  <a:lnTo>
                    <a:pt x="11" y="344"/>
                  </a:lnTo>
                  <a:lnTo>
                    <a:pt x="16" y="356"/>
                  </a:lnTo>
                  <a:lnTo>
                    <a:pt x="30" y="374"/>
                  </a:lnTo>
                  <a:lnTo>
                    <a:pt x="41" y="386"/>
                  </a:lnTo>
                  <a:lnTo>
                    <a:pt x="74" y="402"/>
                  </a:lnTo>
                  <a:lnTo>
                    <a:pt x="86" y="405"/>
                  </a:lnTo>
                  <a:lnTo>
                    <a:pt x="106" y="410"/>
                  </a:lnTo>
                  <a:lnTo>
                    <a:pt x="118" y="410"/>
                  </a:lnTo>
                  <a:lnTo>
                    <a:pt x="120" y="433"/>
                  </a:lnTo>
                  <a:lnTo>
                    <a:pt x="118" y="449"/>
                  </a:lnTo>
                  <a:lnTo>
                    <a:pt x="128" y="458"/>
                  </a:lnTo>
                  <a:lnTo>
                    <a:pt x="133" y="445"/>
                  </a:lnTo>
                  <a:lnTo>
                    <a:pt x="145" y="425"/>
                  </a:lnTo>
                  <a:lnTo>
                    <a:pt x="145" y="402"/>
                  </a:lnTo>
                  <a:lnTo>
                    <a:pt x="163" y="378"/>
                  </a:lnTo>
                  <a:lnTo>
                    <a:pt x="171" y="351"/>
                  </a:lnTo>
                  <a:lnTo>
                    <a:pt x="192" y="321"/>
                  </a:lnTo>
                  <a:lnTo>
                    <a:pt x="203" y="304"/>
                  </a:lnTo>
                  <a:lnTo>
                    <a:pt x="207" y="284"/>
                  </a:lnTo>
                  <a:lnTo>
                    <a:pt x="207" y="266"/>
                  </a:lnTo>
                  <a:lnTo>
                    <a:pt x="207" y="203"/>
                  </a:lnTo>
                  <a:lnTo>
                    <a:pt x="200" y="155"/>
                  </a:lnTo>
                  <a:lnTo>
                    <a:pt x="191" y="139"/>
                  </a:lnTo>
                  <a:lnTo>
                    <a:pt x="170" y="143"/>
                  </a:lnTo>
                  <a:lnTo>
                    <a:pt x="161" y="152"/>
                  </a:lnTo>
                  <a:lnTo>
                    <a:pt x="153" y="144"/>
                  </a:lnTo>
                  <a:lnTo>
                    <a:pt x="149" y="143"/>
                  </a:lnTo>
                  <a:lnTo>
                    <a:pt x="144" y="144"/>
                  </a:lnTo>
                  <a:lnTo>
                    <a:pt x="139" y="143"/>
                  </a:lnTo>
                  <a:lnTo>
                    <a:pt x="139" y="136"/>
                  </a:lnTo>
                  <a:lnTo>
                    <a:pt x="151" y="112"/>
                  </a:lnTo>
                  <a:lnTo>
                    <a:pt x="159" y="111"/>
                  </a:lnTo>
                  <a:lnTo>
                    <a:pt x="165" y="109"/>
                  </a:lnTo>
                  <a:lnTo>
                    <a:pt x="165" y="90"/>
                  </a:lnTo>
                  <a:lnTo>
                    <a:pt x="170" y="78"/>
                  </a:lnTo>
                  <a:lnTo>
                    <a:pt x="175" y="73"/>
                  </a:lnTo>
                  <a:lnTo>
                    <a:pt x="183" y="62"/>
                  </a:lnTo>
                  <a:lnTo>
                    <a:pt x="175" y="39"/>
                  </a:lnTo>
                  <a:lnTo>
                    <a:pt x="50" y="0"/>
                  </a:lnTo>
                  <a:lnTo>
                    <a:pt x="42" y="2"/>
                  </a:lnTo>
                  <a:lnTo>
                    <a:pt x="31" y="17"/>
                  </a:lnTo>
                  <a:lnTo>
                    <a:pt x="31" y="25"/>
                  </a:lnTo>
                  <a:lnTo>
                    <a:pt x="26" y="56"/>
                  </a:lnTo>
                  <a:lnTo>
                    <a:pt x="12" y="73"/>
                  </a:lnTo>
                  <a:lnTo>
                    <a:pt x="10" y="78"/>
                  </a:lnTo>
                  <a:lnTo>
                    <a:pt x="10" y="82"/>
                  </a:lnTo>
                  <a:lnTo>
                    <a:pt x="19" y="93"/>
                  </a:lnTo>
                  <a:lnTo>
                    <a:pt x="20" y="111"/>
                  </a:lnTo>
                  <a:lnTo>
                    <a:pt x="14" y="116"/>
                  </a:lnTo>
                  <a:lnTo>
                    <a:pt x="14" y="152"/>
                  </a:lnTo>
                  <a:lnTo>
                    <a:pt x="15" y="155"/>
                  </a:lnTo>
                  <a:lnTo>
                    <a:pt x="37" y="159"/>
                  </a:lnTo>
                  <a:lnTo>
                    <a:pt x="41" y="180"/>
                  </a:lnTo>
                  <a:lnTo>
                    <a:pt x="54" y="183"/>
                  </a:lnTo>
                  <a:lnTo>
                    <a:pt x="59" y="190"/>
                  </a:lnTo>
                  <a:lnTo>
                    <a:pt x="74" y="194"/>
                  </a:lnTo>
                  <a:lnTo>
                    <a:pt x="82" y="203"/>
                  </a:lnTo>
                  <a:lnTo>
                    <a:pt x="101" y="218"/>
                  </a:lnTo>
                  <a:lnTo>
                    <a:pt x="100" y="223"/>
                  </a:lnTo>
                  <a:lnTo>
                    <a:pt x="77" y="237"/>
                  </a:lnTo>
                  <a:lnTo>
                    <a:pt x="53" y="258"/>
                  </a:lnTo>
                  <a:lnTo>
                    <a:pt x="50" y="283"/>
                  </a:lnTo>
                  <a:lnTo>
                    <a:pt x="14" y="305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0" name="5048370628.12512.12512.55"/>
            <p:cNvSpPr/>
            <p:nvPr/>
          </p:nvSpPr>
          <p:spPr>
            <a:xfrm>
              <a:off x="8345880" y="3484080"/>
              <a:ext cx="254520" cy="222480"/>
            </a:xfrm>
            <a:custGeom>
              <a:avLst/>
              <a:gdLst/>
              <a:ahLst/>
              <a:rect l="l" t="t" r="r" b="b"/>
              <a:pathLst>
                <a:path w="260" h="255">
                  <a:moveTo>
                    <a:pt x="0" y="55"/>
                  </a:moveTo>
                  <a:lnTo>
                    <a:pt x="85" y="31"/>
                  </a:lnTo>
                  <a:lnTo>
                    <a:pt x="96" y="40"/>
                  </a:lnTo>
                  <a:lnTo>
                    <a:pt x="100" y="39"/>
                  </a:lnTo>
                  <a:lnTo>
                    <a:pt x="101" y="31"/>
                  </a:lnTo>
                  <a:lnTo>
                    <a:pt x="230" y="0"/>
                  </a:lnTo>
                  <a:lnTo>
                    <a:pt x="260" y="108"/>
                  </a:lnTo>
                  <a:lnTo>
                    <a:pt x="256" y="116"/>
                  </a:lnTo>
                  <a:lnTo>
                    <a:pt x="254" y="121"/>
                  </a:lnTo>
                  <a:lnTo>
                    <a:pt x="254" y="126"/>
                  </a:lnTo>
                  <a:lnTo>
                    <a:pt x="256" y="129"/>
                  </a:lnTo>
                  <a:lnTo>
                    <a:pt x="238" y="134"/>
                  </a:lnTo>
                  <a:lnTo>
                    <a:pt x="196" y="149"/>
                  </a:lnTo>
                  <a:lnTo>
                    <a:pt x="184" y="149"/>
                  </a:lnTo>
                  <a:lnTo>
                    <a:pt x="179" y="152"/>
                  </a:lnTo>
                  <a:lnTo>
                    <a:pt x="179" y="164"/>
                  </a:lnTo>
                  <a:lnTo>
                    <a:pt x="172" y="165"/>
                  </a:lnTo>
                  <a:lnTo>
                    <a:pt x="149" y="169"/>
                  </a:lnTo>
                  <a:lnTo>
                    <a:pt x="113" y="186"/>
                  </a:lnTo>
                  <a:lnTo>
                    <a:pt x="111" y="177"/>
                  </a:lnTo>
                  <a:lnTo>
                    <a:pt x="88" y="202"/>
                  </a:lnTo>
                  <a:lnTo>
                    <a:pt x="37" y="243"/>
                  </a:lnTo>
                  <a:lnTo>
                    <a:pt x="19" y="255"/>
                  </a:lnTo>
                  <a:lnTo>
                    <a:pt x="6" y="239"/>
                  </a:lnTo>
                  <a:lnTo>
                    <a:pt x="27" y="216"/>
                  </a:lnTo>
                  <a:lnTo>
                    <a:pt x="27" y="203"/>
                  </a:lnTo>
                  <a:lnTo>
                    <a:pt x="15" y="195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1" name="5049369.375639.12576.3755"/>
            <p:cNvSpPr/>
            <p:nvPr/>
          </p:nvSpPr>
          <p:spPr>
            <a:xfrm>
              <a:off x="8569080" y="3473280"/>
              <a:ext cx="128880" cy="127800"/>
            </a:xfrm>
            <a:custGeom>
              <a:avLst/>
              <a:gdLst/>
              <a:ahLst/>
              <a:rect l="l" t="t" r="r" b="b"/>
              <a:pathLst>
                <a:path w="133" h="146">
                  <a:moveTo>
                    <a:pt x="0" y="13"/>
                  </a:moveTo>
                  <a:lnTo>
                    <a:pt x="30" y="121"/>
                  </a:lnTo>
                  <a:lnTo>
                    <a:pt x="26" y="129"/>
                  </a:lnTo>
                  <a:lnTo>
                    <a:pt x="24" y="134"/>
                  </a:lnTo>
                  <a:lnTo>
                    <a:pt x="24" y="139"/>
                  </a:lnTo>
                  <a:lnTo>
                    <a:pt x="26" y="142"/>
                  </a:lnTo>
                  <a:lnTo>
                    <a:pt x="31" y="146"/>
                  </a:lnTo>
                  <a:lnTo>
                    <a:pt x="56" y="127"/>
                  </a:lnTo>
                  <a:lnTo>
                    <a:pt x="75" y="114"/>
                  </a:lnTo>
                  <a:lnTo>
                    <a:pt x="75" y="100"/>
                  </a:lnTo>
                  <a:lnTo>
                    <a:pt x="73" y="94"/>
                  </a:lnTo>
                  <a:lnTo>
                    <a:pt x="73" y="74"/>
                  </a:lnTo>
                  <a:lnTo>
                    <a:pt x="83" y="63"/>
                  </a:lnTo>
                  <a:lnTo>
                    <a:pt x="89" y="70"/>
                  </a:lnTo>
                  <a:lnTo>
                    <a:pt x="89" y="80"/>
                  </a:lnTo>
                  <a:lnTo>
                    <a:pt x="89" y="100"/>
                  </a:lnTo>
                  <a:lnTo>
                    <a:pt x="93" y="109"/>
                  </a:lnTo>
                  <a:lnTo>
                    <a:pt x="102" y="106"/>
                  </a:lnTo>
                  <a:lnTo>
                    <a:pt x="102" y="94"/>
                  </a:lnTo>
                  <a:lnTo>
                    <a:pt x="108" y="94"/>
                  </a:lnTo>
                  <a:lnTo>
                    <a:pt x="114" y="82"/>
                  </a:lnTo>
                  <a:lnTo>
                    <a:pt x="129" y="80"/>
                  </a:lnTo>
                  <a:lnTo>
                    <a:pt x="133" y="80"/>
                  </a:lnTo>
                  <a:lnTo>
                    <a:pt x="120" y="71"/>
                  </a:lnTo>
                  <a:lnTo>
                    <a:pt x="120" y="63"/>
                  </a:lnTo>
                  <a:lnTo>
                    <a:pt x="112" y="63"/>
                  </a:lnTo>
                  <a:lnTo>
                    <a:pt x="109" y="56"/>
                  </a:lnTo>
                  <a:lnTo>
                    <a:pt x="99" y="51"/>
                  </a:lnTo>
                  <a:lnTo>
                    <a:pt x="99" y="44"/>
                  </a:lnTo>
                  <a:lnTo>
                    <a:pt x="75" y="41"/>
                  </a:lnTo>
                  <a:lnTo>
                    <a:pt x="66" y="24"/>
                  </a:lnTo>
                  <a:lnTo>
                    <a:pt x="54" y="17"/>
                  </a:lnTo>
                  <a:lnTo>
                    <a:pt x="48" y="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2" name="5050360.875627.7512.2524.1255"/>
            <p:cNvSpPr/>
            <p:nvPr/>
          </p:nvSpPr>
          <p:spPr>
            <a:xfrm>
              <a:off x="8337600" y="3317400"/>
              <a:ext cx="491400" cy="224280"/>
            </a:xfrm>
            <a:custGeom>
              <a:avLst/>
              <a:gdLst/>
              <a:ahLst/>
              <a:rect l="l" t="t" r="r" b="b"/>
              <a:pathLst>
                <a:path w="505" h="259">
                  <a:moveTo>
                    <a:pt x="2" y="108"/>
                  </a:moveTo>
                  <a:lnTo>
                    <a:pt x="108" y="89"/>
                  </a:lnTo>
                  <a:lnTo>
                    <a:pt x="268" y="48"/>
                  </a:lnTo>
                  <a:lnTo>
                    <a:pt x="269" y="46"/>
                  </a:lnTo>
                  <a:lnTo>
                    <a:pt x="273" y="43"/>
                  </a:lnTo>
                  <a:lnTo>
                    <a:pt x="274" y="46"/>
                  </a:lnTo>
                  <a:lnTo>
                    <a:pt x="281" y="43"/>
                  </a:lnTo>
                  <a:lnTo>
                    <a:pt x="274" y="27"/>
                  </a:lnTo>
                  <a:lnTo>
                    <a:pt x="290" y="27"/>
                  </a:lnTo>
                  <a:lnTo>
                    <a:pt x="304" y="4"/>
                  </a:lnTo>
                  <a:lnTo>
                    <a:pt x="313" y="0"/>
                  </a:lnTo>
                  <a:lnTo>
                    <a:pt x="325" y="4"/>
                  </a:lnTo>
                  <a:lnTo>
                    <a:pt x="331" y="27"/>
                  </a:lnTo>
                  <a:lnTo>
                    <a:pt x="348" y="43"/>
                  </a:lnTo>
                  <a:lnTo>
                    <a:pt x="352" y="52"/>
                  </a:lnTo>
                  <a:lnTo>
                    <a:pt x="350" y="59"/>
                  </a:lnTo>
                  <a:lnTo>
                    <a:pt x="343" y="65"/>
                  </a:lnTo>
                  <a:lnTo>
                    <a:pt x="333" y="82"/>
                  </a:lnTo>
                  <a:lnTo>
                    <a:pt x="327" y="101"/>
                  </a:lnTo>
                  <a:lnTo>
                    <a:pt x="328" y="112"/>
                  </a:lnTo>
                  <a:lnTo>
                    <a:pt x="347" y="112"/>
                  </a:lnTo>
                  <a:lnTo>
                    <a:pt x="366" y="121"/>
                  </a:lnTo>
                  <a:lnTo>
                    <a:pt x="394" y="151"/>
                  </a:lnTo>
                  <a:lnTo>
                    <a:pt x="402" y="172"/>
                  </a:lnTo>
                  <a:lnTo>
                    <a:pt x="419" y="185"/>
                  </a:lnTo>
                  <a:lnTo>
                    <a:pt x="454" y="187"/>
                  </a:lnTo>
                  <a:lnTo>
                    <a:pt x="473" y="181"/>
                  </a:lnTo>
                  <a:lnTo>
                    <a:pt x="485" y="160"/>
                  </a:lnTo>
                  <a:lnTo>
                    <a:pt x="480" y="152"/>
                  </a:lnTo>
                  <a:lnTo>
                    <a:pt x="468" y="141"/>
                  </a:lnTo>
                  <a:lnTo>
                    <a:pt x="448" y="130"/>
                  </a:lnTo>
                  <a:lnTo>
                    <a:pt x="450" y="125"/>
                  </a:lnTo>
                  <a:lnTo>
                    <a:pt x="465" y="125"/>
                  </a:lnTo>
                  <a:lnTo>
                    <a:pt x="470" y="125"/>
                  </a:lnTo>
                  <a:lnTo>
                    <a:pt x="491" y="159"/>
                  </a:lnTo>
                  <a:lnTo>
                    <a:pt x="505" y="187"/>
                  </a:lnTo>
                  <a:lnTo>
                    <a:pt x="504" y="206"/>
                  </a:lnTo>
                  <a:lnTo>
                    <a:pt x="491" y="194"/>
                  </a:lnTo>
                  <a:lnTo>
                    <a:pt x="473" y="207"/>
                  </a:lnTo>
                  <a:lnTo>
                    <a:pt x="450" y="218"/>
                  </a:lnTo>
                  <a:lnTo>
                    <a:pt x="425" y="238"/>
                  </a:lnTo>
                  <a:lnTo>
                    <a:pt x="418" y="238"/>
                  </a:lnTo>
                  <a:lnTo>
                    <a:pt x="410" y="232"/>
                  </a:lnTo>
                  <a:lnTo>
                    <a:pt x="410" y="223"/>
                  </a:lnTo>
                  <a:lnTo>
                    <a:pt x="407" y="208"/>
                  </a:lnTo>
                  <a:lnTo>
                    <a:pt x="399" y="208"/>
                  </a:lnTo>
                  <a:lnTo>
                    <a:pt x="391" y="232"/>
                  </a:lnTo>
                  <a:lnTo>
                    <a:pt x="374" y="253"/>
                  </a:lnTo>
                  <a:lnTo>
                    <a:pt x="371" y="259"/>
                  </a:lnTo>
                  <a:lnTo>
                    <a:pt x="358" y="250"/>
                  </a:lnTo>
                  <a:lnTo>
                    <a:pt x="358" y="242"/>
                  </a:lnTo>
                  <a:lnTo>
                    <a:pt x="350" y="242"/>
                  </a:lnTo>
                  <a:lnTo>
                    <a:pt x="347" y="235"/>
                  </a:lnTo>
                  <a:lnTo>
                    <a:pt x="337" y="230"/>
                  </a:lnTo>
                  <a:lnTo>
                    <a:pt x="337" y="223"/>
                  </a:lnTo>
                  <a:lnTo>
                    <a:pt x="313" y="220"/>
                  </a:lnTo>
                  <a:lnTo>
                    <a:pt x="304" y="203"/>
                  </a:lnTo>
                  <a:lnTo>
                    <a:pt x="292" y="196"/>
                  </a:lnTo>
                  <a:lnTo>
                    <a:pt x="286" y="179"/>
                  </a:lnTo>
                  <a:lnTo>
                    <a:pt x="238" y="192"/>
                  </a:lnTo>
                  <a:lnTo>
                    <a:pt x="109" y="223"/>
                  </a:lnTo>
                  <a:lnTo>
                    <a:pt x="108" y="231"/>
                  </a:lnTo>
                  <a:lnTo>
                    <a:pt x="104" y="232"/>
                  </a:lnTo>
                  <a:lnTo>
                    <a:pt x="93" y="223"/>
                  </a:lnTo>
                  <a:lnTo>
                    <a:pt x="8" y="247"/>
                  </a:lnTo>
                  <a:lnTo>
                    <a:pt x="0" y="242"/>
                  </a:lnTo>
                  <a:lnTo>
                    <a:pt x="2" y="108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3" name="5053354.125585.517.2522.6255"/>
            <p:cNvSpPr/>
            <p:nvPr/>
          </p:nvSpPr>
          <p:spPr>
            <a:xfrm>
              <a:off x="7479000" y="3192840"/>
              <a:ext cx="459720" cy="317520"/>
            </a:xfrm>
            <a:custGeom>
              <a:avLst/>
              <a:gdLst/>
              <a:ahLst/>
              <a:rect l="l" t="t" r="r" b="b"/>
              <a:pathLst>
                <a:path w="475" h="362">
                  <a:moveTo>
                    <a:pt x="468" y="0"/>
                  </a:moveTo>
                  <a:lnTo>
                    <a:pt x="356" y="102"/>
                  </a:lnTo>
                  <a:lnTo>
                    <a:pt x="323" y="102"/>
                  </a:lnTo>
                  <a:lnTo>
                    <a:pt x="305" y="121"/>
                  </a:lnTo>
                  <a:lnTo>
                    <a:pt x="319" y="144"/>
                  </a:lnTo>
                  <a:lnTo>
                    <a:pt x="324" y="160"/>
                  </a:lnTo>
                  <a:lnTo>
                    <a:pt x="240" y="152"/>
                  </a:lnTo>
                  <a:lnTo>
                    <a:pt x="111" y="205"/>
                  </a:lnTo>
                  <a:lnTo>
                    <a:pt x="22" y="284"/>
                  </a:lnTo>
                  <a:lnTo>
                    <a:pt x="0" y="342"/>
                  </a:lnTo>
                  <a:lnTo>
                    <a:pt x="29" y="362"/>
                  </a:lnTo>
                  <a:lnTo>
                    <a:pt x="86" y="344"/>
                  </a:lnTo>
                  <a:lnTo>
                    <a:pt x="92" y="316"/>
                  </a:lnTo>
                  <a:lnTo>
                    <a:pt x="112" y="303"/>
                  </a:lnTo>
                  <a:lnTo>
                    <a:pt x="151" y="287"/>
                  </a:lnTo>
                  <a:lnTo>
                    <a:pt x="190" y="277"/>
                  </a:lnTo>
                  <a:lnTo>
                    <a:pt x="225" y="270"/>
                  </a:lnTo>
                  <a:lnTo>
                    <a:pt x="245" y="277"/>
                  </a:lnTo>
                  <a:lnTo>
                    <a:pt x="272" y="287"/>
                  </a:lnTo>
                  <a:lnTo>
                    <a:pt x="343" y="268"/>
                  </a:lnTo>
                  <a:lnTo>
                    <a:pt x="374" y="254"/>
                  </a:lnTo>
                  <a:lnTo>
                    <a:pt x="417" y="210"/>
                  </a:lnTo>
                  <a:lnTo>
                    <a:pt x="448" y="201"/>
                  </a:lnTo>
                  <a:lnTo>
                    <a:pt x="450" y="174"/>
                  </a:lnTo>
                  <a:lnTo>
                    <a:pt x="440" y="155"/>
                  </a:lnTo>
                  <a:lnTo>
                    <a:pt x="437" y="141"/>
                  </a:lnTo>
                  <a:lnTo>
                    <a:pt x="445" y="133"/>
                  </a:lnTo>
                  <a:lnTo>
                    <a:pt x="444" y="121"/>
                  </a:lnTo>
                  <a:lnTo>
                    <a:pt x="436" y="116"/>
                  </a:lnTo>
                  <a:lnTo>
                    <a:pt x="420" y="116"/>
                  </a:lnTo>
                  <a:lnTo>
                    <a:pt x="414" y="115"/>
                  </a:lnTo>
                  <a:lnTo>
                    <a:pt x="409" y="100"/>
                  </a:lnTo>
                  <a:lnTo>
                    <a:pt x="411" y="86"/>
                  </a:lnTo>
                  <a:lnTo>
                    <a:pt x="457" y="43"/>
                  </a:lnTo>
                  <a:lnTo>
                    <a:pt x="465" y="31"/>
                  </a:lnTo>
                  <a:lnTo>
                    <a:pt x="475" y="13"/>
                  </a:lnTo>
                  <a:lnTo>
                    <a:pt x="468" y="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4" name="5055343.25622.2522.62512.55"/>
            <p:cNvSpPr/>
            <p:nvPr/>
          </p:nvSpPr>
          <p:spPr>
            <a:xfrm>
              <a:off x="8226720" y="2994480"/>
              <a:ext cx="254880" cy="414000"/>
            </a:xfrm>
            <a:custGeom>
              <a:avLst/>
              <a:gdLst/>
              <a:ahLst/>
              <a:rect l="l" t="t" r="r" b="b"/>
              <a:pathLst>
                <a:path w="260" h="475">
                  <a:moveTo>
                    <a:pt x="0" y="61"/>
                  </a:moveTo>
                  <a:lnTo>
                    <a:pt x="8" y="81"/>
                  </a:lnTo>
                  <a:lnTo>
                    <a:pt x="5" y="89"/>
                  </a:lnTo>
                  <a:lnTo>
                    <a:pt x="13" y="98"/>
                  </a:lnTo>
                  <a:lnTo>
                    <a:pt x="13" y="103"/>
                  </a:lnTo>
                  <a:lnTo>
                    <a:pt x="33" y="159"/>
                  </a:lnTo>
                  <a:lnTo>
                    <a:pt x="37" y="201"/>
                  </a:lnTo>
                  <a:lnTo>
                    <a:pt x="32" y="218"/>
                  </a:lnTo>
                  <a:lnTo>
                    <a:pt x="33" y="241"/>
                  </a:lnTo>
                  <a:lnTo>
                    <a:pt x="59" y="291"/>
                  </a:lnTo>
                  <a:lnTo>
                    <a:pt x="54" y="321"/>
                  </a:lnTo>
                  <a:lnTo>
                    <a:pt x="60" y="327"/>
                  </a:lnTo>
                  <a:lnTo>
                    <a:pt x="63" y="327"/>
                  </a:lnTo>
                  <a:lnTo>
                    <a:pt x="60" y="321"/>
                  </a:lnTo>
                  <a:lnTo>
                    <a:pt x="68" y="321"/>
                  </a:lnTo>
                  <a:lnTo>
                    <a:pt x="84" y="340"/>
                  </a:lnTo>
                  <a:lnTo>
                    <a:pt x="94" y="389"/>
                  </a:lnTo>
                  <a:lnTo>
                    <a:pt x="94" y="414"/>
                  </a:lnTo>
                  <a:lnTo>
                    <a:pt x="103" y="448"/>
                  </a:lnTo>
                  <a:lnTo>
                    <a:pt x="117" y="475"/>
                  </a:lnTo>
                  <a:lnTo>
                    <a:pt x="223" y="456"/>
                  </a:lnTo>
                  <a:lnTo>
                    <a:pt x="219" y="446"/>
                  </a:lnTo>
                  <a:lnTo>
                    <a:pt x="205" y="433"/>
                  </a:lnTo>
                  <a:lnTo>
                    <a:pt x="207" y="414"/>
                  </a:lnTo>
                  <a:lnTo>
                    <a:pt x="212" y="410"/>
                  </a:lnTo>
                  <a:lnTo>
                    <a:pt x="205" y="390"/>
                  </a:lnTo>
                  <a:lnTo>
                    <a:pt x="197" y="311"/>
                  </a:lnTo>
                  <a:lnTo>
                    <a:pt x="197" y="287"/>
                  </a:lnTo>
                  <a:lnTo>
                    <a:pt x="207" y="242"/>
                  </a:lnTo>
                  <a:lnTo>
                    <a:pt x="217" y="214"/>
                  </a:lnTo>
                  <a:lnTo>
                    <a:pt x="219" y="188"/>
                  </a:lnTo>
                  <a:lnTo>
                    <a:pt x="208" y="174"/>
                  </a:lnTo>
                  <a:lnTo>
                    <a:pt x="208" y="155"/>
                  </a:lnTo>
                  <a:lnTo>
                    <a:pt x="217" y="144"/>
                  </a:lnTo>
                  <a:lnTo>
                    <a:pt x="247" y="121"/>
                  </a:lnTo>
                  <a:lnTo>
                    <a:pt x="260" y="81"/>
                  </a:lnTo>
                  <a:lnTo>
                    <a:pt x="247" y="55"/>
                  </a:lnTo>
                  <a:lnTo>
                    <a:pt x="242" y="42"/>
                  </a:lnTo>
                  <a:lnTo>
                    <a:pt x="248" y="38"/>
                  </a:lnTo>
                  <a:lnTo>
                    <a:pt x="248" y="30"/>
                  </a:lnTo>
                  <a:lnTo>
                    <a:pt x="239" y="0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5" name="5056339.875631.62525.12511.755"/>
            <p:cNvSpPr/>
            <p:nvPr/>
          </p:nvSpPr>
          <p:spPr>
            <a:xfrm>
              <a:off x="8417160" y="2931480"/>
              <a:ext cx="237960" cy="461160"/>
            </a:xfrm>
            <a:custGeom>
              <a:avLst/>
              <a:gdLst/>
              <a:ahLst/>
              <a:rect l="l" t="t" r="r" b="b"/>
              <a:pathLst>
                <a:path w="245" h="528">
                  <a:moveTo>
                    <a:pt x="243" y="443"/>
                  </a:moveTo>
                  <a:lnTo>
                    <a:pt x="231" y="439"/>
                  </a:lnTo>
                  <a:lnTo>
                    <a:pt x="222" y="443"/>
                  </a:lnTo>
                  <a:lnTo>
                    <a:pt x="208" y="466"/>
                  </a:lnTo>
                  <a:lnTo>
                    <a:pt x="192" y="466"/>
                  </a:lnTo>
                  <a:lnTo>
                    <a:pt x="199" y="482"/>
                  </a:lnTo>
                  <a:lnTo>
                    <a:pt x="192" y="485"/>
                  </a:lnTo>
                  <a:lnTo>
                    <a:pt x="191" y="482"/>
                  </a:lnTo>
                  <a:lnTo>
                    <a:pt x="187" y="485"/>
                  </a:lnTo>
                  <a:lnTo>
                    <a:pt x="186" y="487"/>
                  </a:lnTo>
                  <a:lnTo>
                    <a:pt x="26" y="528"/>
                  </a:lnTo>
                  <a:lnTo>
                    <a:pt x="22" y="518"/>
                  </a:lnTo>
                  <a:lnTo>
                    <a:pt x="8" y="505"/>
                  </a:lnTo>
                  <a:lnTo>
                    <a:pt x="10" y="486"/>
                  </a:lnTo>
                  <a:lnTo>
                    <a:pt x="15" y="482"/>
                  </a:lnTo>
                  <a:lnTo>
                    <a:pt x="8" y="462"/>
                  </a:lnTo>
                  <a:lnTo>
                    <a:pt x="0" y="383"/>
                  </a:lnTo>
                  <a:lnTo>
                    <a:pt x="0" y="359"/>
                  </a:lnTo>
                  <a:lnTo>
                    <a:pt x="10" y="314"/>
                  </a:lnTo>
                  <a:lnTo>
                    <a:pt x="20" y="286"/>
                  </a:lnTo>
                  <a:lnTo>
                    <a:pt x="22" y="260"/>
                  </a:lnTo>
                  <a:lnTo>
                    <a:pt x="11" y="246"/>
                  </a:lnTo>
                  <a:lnTo>
                    <a:pt x="11" y="227"/>
                  </a:lnTo>
                  <a:lnTo>
                    <a:pt x="20" y="216"/>
                  </a:lnTo>
                  <a:lnTo>
                    <a:pt x="50" y="193"/>
                  </a:lnTo>
                  <a:lnTo>
                    <a:pt x="63" y="153"/>
                  </a:lnTo>
                  <a:lnTo>
                    <a:pt x="50" y="127"/>
                  </a:lnTo>
                  <a:lnTo>
                    <a:pt x="45" y="114"/>
                  </a:lnTo>
                  <a:lnTo>
                    <a:pt x="51" y="110"/>
                  </a:lnTo>
                  <a:lnTo>
                    <a:pt x="51" y="102"/>
                  </a:lnTo>
                  <a:lnTo>
                    <a:pt x="42" y="72"/>
                  </a:lnTo>
                  <a:lnTo>
                    <a:pt x="50" y="39"/>
                  </a:lnTo>
                  <a:lnTo>
                    <a:pt x="39" y="28"/>
                  </a:lnTo>
                  <a:lnTo>
                    <a:pt x="42" y="20"/>
                  </a:lnTo>
                  <a:lnTo>
                    <a:pt x="55" y="20"/>
                  </a:lnTo>
                  <a:lnTo>
                    <a:pt x="59" y="7"/>
                  </a:lnTo>
                  <a:lnTo>
                    <a:pt x="69" y="9"/>
                  </a:lnTo>
                  <a:lnTo>
                    <a:pt x="77" y="8"/>
                  </a:lnTo>
                  <a:lnTo>
                    <a:pt x="85" y="0"/>
                  </a:lnTo>
                  <a:lnTo>
                    <a:pt x="191" y="321"/>
                  </a:lnTo>
                  <a:lnTo>
                    <a:pt x="191" y="328"/>
                  </a:lnTo>
                  <a:lnTo>
                    <a:pt x="191" y="346"/>
                  </a:lnTo>
                  <a:lnTo>
                    <a:pt x="191" y="349"/>
                  </a:lnTo>
                  <a:lnTo>
                    <a:pt x="219" y="371"/>
                  </a:lnTo>
                  <a:lnTo>
                    <a:pt x="229" y="371"/>
                  </a:lnTo>
                  <a:lnTo>
                    <a:pt x="231" y="383"/>
                  </a:lnTo>
                  <a:lnTo>
                    <a:pt x="231" y="393"/>
                  </a:lnTo>
                  <a:lnTo>
                    <a:pt x="245" y="412"/>
                  </a:lnTo>
                  <a:lnTo>
                    <a:pt x="243" y="419"/>
                  </a:lnTo>
                  <a:lnTo>
                    <a:pt x="243" y="432"/>
                  </a:lnTo>
                  <a:lnTo>
                    <a:pt x="243" y="443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6" name="5057346.125586.2541.554.3755"/>
            <p:cNvSpPr/>
            <p:nvPr/>
          </p:nvSpPr>
          <p:spPr>
            <a:xfrm>
              <a:off x="7494120" y="3047400"/>
              <a:ext cx="1106280" cy="759600"/>
            </a:xfrm>
            <a:custGeom>
              <a:avLst/>
              <a:gdLst/>
              <a:ahLst/>
              <a:rect l="l" t="t" r="r" b="b"/>
              <a:pathLst>
                <a:path w="1138" h="866">
                  <a:moveTo>
                    <a:pt x="736" y="722"/>
                  </a:moveTo>
                  <a:lnTo>
                    <a:pt x="861" y="761"/>
                  </a:lnTo>
                  <a:lnTo>
                    <a:pt x="869" y="784"/>
                  </a:lnTo>
                  <a:lnTo>
                    <a:pt x="861" y="795"/>
                  </a:lnTo>
                  <a:lnTo>
                    <a:pt x="856" y="800"/>
                  </a:lnTo>
                  <a:lnTo>
                    <a:pt x="851" y="812"/>
                  </a:lnTo>
                  <a:lnTo>
                    <a:pt x="851" y="831"/>
                  </a:lnTo>
                  <a:lnTo>
                    <a:pt x="845" y="833"/>
                  </a:lnTo>
                  <a:lnTo>
                    <a:pt x="837" y="834"/>
                  </a:lnTo>
                  <a:lnTo>
                    <a:pt x="825" y="858"/>
                  </a:lnTo>
                  <a:lnTo>
                    <a:pt x="825" y="865"/>
                  </a:lnTo>
                  <a:lnTo>
                    <a:pt x="830" y="866"/>
                  </a:lnTo>
                  <a:lnTo>
                    <a:pt x="835" y="865"/>
                  </a:lnTo>
                  <a:lnTo>
                    <a:pt x="839" y="858"/>
                  </a:lnTo>
                  <a:lnTo>
                    <a:pt x="858" y="841"/>
                  </a:lnTo>
                  <a:lnTo>
                    <a:pt x="870" y="842"/>
                  </a:lnTo>
                  <a:lnTo>
                    <a:pt x="897" y="842"/>
                  </a:lnTo>
                  <a:lnTo>
                    <a:pt x="905" y="834"/>
                  </a:lnTo>
                  <a:lnTo>
                    <a:pt x="929" y="831"/>
                  </a:lnTo>
                  <a:lnTo>
                    <a:pt x="951" y="819"/>
                  </a:lnTo>
                  <a:lnTo>
                    <a:pt x="967" y="814"/>
                  </a:lnTo>
                  <a:lnTo>
                    <a:pt x="983" y="800"/>
                  </a:lnTo>
                  <a:lnTo>
                    <a:pt x="1050" y="753"/>
                  </a:lnTo>
                  <a:lnTo>
                    <a:pt x="1072" y="741"/>
                  </a:lnTo>
                  <a:lnTo>
                    <a:pt x="1089" y="731"/>
                  </a:lnTo>
                  <a:lnTo>
                    <a:pt x="1100" y="725"/>
                  </a:lnTo>
                  <a:lnTo>
                    <a:pt x="1107" y="716"/>
                  </a:lnTo>
                  <a:lnTo>
                    <a:pt x="1124" y="704"/>
                  </a:lnTo>
                  <a:lnTo>
                    <a:pt x="1131" y="700"/>
                  </a:lnTo>
                  <a:lnTo>
                    <a:pt x="1136" y="684"/>
                  </a:lnTo>
                  <a:lnTo>
                    <a:pt x="1138" y="680"/>
                  </a:lnTo>
                  <a:lnTo>
                    <a:pt x="1134" y="674"/>
                  </a:lnTo>
                  <a:lnTo>
                    <a:pt x="1124" y="690"/>
                  </a:lnTo>
                  <a:lnTo>
                    <a:pt x="1107" y="696"/>
                  </a:lnTo>
                  <a:lnTo>
                    <a:pt x="1091" y="700"/>
                  </a:lnTo>
                  <a:lnTo>
                    <a:pt x="1076" y="710"/>
                  </a:lnTo>
                  <a:lnTo>
                    <a:pt x="1072" y="724"/>
                  </a:lnTo>
                  <a:lnTo>
                    <a:pt x="1052" y="732"/>
                  </a:lnTo>
                  <a:lnTo>
                    <a:pt x="1048" y="727"/>
                  </a:lnTo>
                  <a:lnTo>
                    <a:pt x="1057" y="714"/>
                  </a:lnTo>
                  <a:lnTo>
                    <a:pt x="1069" y="700"/>
                  </a:lnTo>
                  <a:lnTo>
                    <a:pt x="1084" y="680"/>
                  </a:lnTo>
                  <a:lnTo>
                    <a:pt x="1079" y="673"/>
                  </a:lnTo>
                  <a:lnTo>
                    <a:pt x="1065" y="684"/>
                  </a:lnTo>
                  <a:lnTo>
                    <a:pt x="1058" y="698"/>
                  </a:lnTo>
                  <a:lnTo>
                    <a:pt x="1048" y="708"/>
                  </a:lnTo>
                  <a:lnTo>
                    <a:pt x="1010" y="731"/>
                  </a:lnTo>
                  <a:lnTo>
                    <a:pt x="960" y="755"/>
                  </a:lnTo>
                  <a:lnTo>
                    <a:pt x="919" y="775"/>
                  </a:lnTo>
                  <a:lnTo>
                    <a:pt x="905" y="783"/>
                  </a:lnTo>
                  <a:lnTo>
                    <a:pt x="892" y="800"/>
                  </a:lnTo>
                  <a:lnTo>
                    <a:pt x="882" y="796"/>
                  </a:lnTo>
                  <a:lnTo>
                    <a:pt x="878" y="783"/>
                  </a:lnTo>
                  <a:lnTo>
                    <a:pt x="885" y="761"/>
                  </a:lnTo>
                  <a:lnTo>
                    <a:pt x="897" y="753"/>
                  </a:lnTo>
                  <a:lnTo>
                    <a:pt x="884" y="737"/>
                  </a:lnTo>
                  <a:lnTo>
                    <a:pt x="905" y="714"/>
                  </a:lnTo>
                  <a:lnTo>
                    <a:pt x="905" y="701"/>
                  </a:lnTo>
                  <a:lnTo>
                    <a:pt x="893" y="693"/>
                  </a:lnTo>
                  <a:lnTo>
                    <a:pt x="878" y="553"/>
                  </a:lnTo>
                  <a:lnTo>
                    <a:pt x="870" y="548"/>
                  </a:lnTo>
                  <a:lnTo>
                    <a:pt x="872" y="414"/>
                  </a:lnTo>
                  <a:lnTo>
                    <a:pt x="858" y="387"/>
                  </a:lnTo>
                  <a:lnTo>
                    <a:pt x="849" y="353"/>
                  </a:lnTo>
                  <a:lnTo>
                    <a:pt x="849" y="328"/>
                  </a:lnTo>
                  <a:lnTo>
                    <a:pt x="839" y="279"/>
                  </a:lnTo>
                  <a:lnTo>
                    <a:pt x="823" y="260"/>
                  </a:lnTo>
                  <a:lnTo>
                    <a:pt x="815" y="260"/>
                  </a:lnTo>
                  <a:lnTo>
                    <a:pt x="818" y="266"/>
                  </a:lnTo>
                  <a:lnTo>
                    <a:pt x="815" y="266"/>
                  </a:lnTo>
                  <a:lnTo>
                    <a:pt x="809" y="260"/>
                  </a:lnTo>
                  <a:lnTo>
                    <a:pt x="814" y="230"/>
                  </a:lnTo>
                  <a:lnTo>
                    <a:pt x="788" y="180"/>
                  </a:lnTo>
                  <a:lnTo>
                    <a:pt x="787" y="157"/>
                  </a:lnTo>
                  <a:lnTo>
                    <a:pt x="792" y="140"/>
                  </a:lnTo>
                  <a:lnTo>
                    <a:pt x="788" y="98"/>
                  </a:lnTo>
                  <a:lnTo>
                    <a:pt x="768" y="42"/>
                  </a:lnTo>
                  <a:lnTo>
                    <a:pt x="768" y="37"/>
                  </a:lnTo>
                  <a:lnTo>
                    <a:pt x="760" y="28"/>
                  </a:lnTo>
                  <a:lnTo>
                    <a:pt x="763" y="20"/>
                  </a:lnTo>
                  <a:lnTo>
                    <a:pt x="755" y="0"/>
                  </a:lnTo>
                  <a:lnTo>
                    <a:pt x="575" y="46"/>
                  </a:lnTo>
                  <a:lnTo>
                    <a:pt x="572" y="42"/>
                  </a:lnTo>
                  <a:lnTo>
                    <a:pt x="565" y="42"/>
                  </a:lnTo>
                  <a:lnTo>
                    <a:pt x="556" y="52"/>
                  </a:lnTo>
                  <a:lnTo>
                    <a:pt x="505" y="94"/>
                  </a:lnTo>
                  <a:lnTo>
                    <a:pt x="465" y="154"/>
                  </a:lnTo>
                  <a:lnTo>
                    <a:pt x="454" y="164"/>
                  </a:lnTo>
                  <a:lnTo>
                    <a:pt x="461" y="176"/>
                  </a:lnTo>
                  <a:lnTo>
                    <a:pt x="451" y="195"/>
                  </a:lnTo>
                  <a:lnTo>
                    <a:pt x="443" y="207"/>
                  </a:lnTo>
                  <a:lnTo>
                    <a:pt x="397" y="250"/>
                  </a:lnTo>
                  <a:lnTo>
                    <a:pt x="395" y="263"/>
                  </a:lnTo>
                  <a:lnTo>
                    <a:pt x="400" y="278"/>
                  </a:lnTo>
                  <a:lnTo>
                    <a:pt x="406" y="279"/>
                  </a:lnTo>
                  <a:lnTo>
                    <a:pt x="422" y="279"/>
                  </a:lnTo>
                  <a:lnTo>
                    <a:pt x="430" y="285"/>
                  </a:lnTo>
                  <a:lnTo>
                    <a:pt x="431" y="297"/>
                  </a:lnTo>
                  <a:lnTo>
                    <a:pt x="423" y="305"/>
                  </a:lnTo>
                  <a:lnTo>
                    <a:pt x="426" y="318"/>
                  </a:lnTo>
                  <a:lnTo>
                    <a:pt x="436" y="337"/>
                  </a:lnTo>
                  <a:lnTo>
                    <a:pt x="434" y="364"/>
                  </a:lnTo>
                  <a:lnTo>
                    <a:pt x="403" y="373"/>
                  </a:lnTo>
                  <a:lnTo>
                    <a:pt x="360" y="418"/>
                  </a:lnTo>
                  <a:lnTo>
                    <a:pt x="329" y="431"/>
                  </a:lnTo>
                  <a:lnTo>
                    <a:pt x="258" y="450"/>
                  </a:lnTo>
                  <a:lnTo>
                    <a:pt x="231" y="440"/>
                  </a:lnTo>
                  <a:lnTo>
                    <a:pt x="211" y="434"/>
                  </a:lnTo>
                  <a:lnTo>
                    <a:pt x="176" y="440"/>
                  </a:lnTo>
                  <a:lnTo>
                    <a:pt x="137" y="450"/>
                  </a:lnTo>
                  <a:lnTo>
                    <a:pt x="98" y="466"/>
                  </a:lnTo>
                  <a:lnTo>
                    <a:pt x="78" y="479"/>
                  </a:lnTo>
                  <a:lnTo>
                    <a:pt x="71" y="500"/>
                  </a:lnTo>
                  <a:lnTo>
                    <a:pt x="71" y="516"/>
                  </a:lnTo>
                  <a:lnTo>
                    <a:pt x="98" y="548"/>
                  </a:lnTo>
                  <a:lnTo>
                    <a:pt x="102" y="555"/>
                  </a:lnTo>
                  <a:lnTo>
                    <a:pt x="103" y="565"/>
                  </a:lnTo>
                  <a:lnTo>
                    <a:pt x="98" y="580"/>
                  </a:lnTo>
                  <a:lnTo>
                    <a:pt x="93" y="587"/>
                  </a:lnTo>
                  <a:lnTo>
                    <a:pt x="80" y="614"/>
                  </a:lnTo>
                  <a:lnTo>
                    <a:pt x="21" y="673"/>
                  </a:lnTo>
                  <a:lnTo>
                    <a:pt x="0" y="690"/>
                  </a:lnTo>
                  <a:lnTo>
                    <a:pt x="12" y="739"/>
                  </a:lnTo>
                  <a:lnTo>
                    <a:pt x="620" y="615"/>
                  </a:lnTo>
                  <a:lnTo>
                    <a:pt x="631" y="624"/>
                  </a:lnTo>
                  <a:lnTo>
                    <a:pt x="637" y="637"/>
                  </a:lnTo>
                  <a:lnTo>
                    <a:pt x="643" y="639"/>
                  </a:lnTo>
                  <a:lnTo>
                    <a:pt x="645" y="638"/>
                  </a:lnTo>
                  <a:lnTo>
                    <a:pt x="650" y="642"/>
                  </a:lnTo>
                  <a:lnTo>
                    <a:pt x="662" y="647"/>
                  </a:lnTo>
                  <a:lnTo>
                    <a:pt x="677" y="684"/>
                  </a:lnTo>
                  <a:lnTo>
                    <a:pt x="681" y="697"/>
                  </a:lnTo>
                  <a:lnTo>
                    <a:pt x="685" y="700"/>
                  </a:lnTo>
                  <a:lnTo>
                    <a:pt x="686" y="704"/>
                  </a:lnTo>
                  <a:lnTo>
                    <a:pt x="725" y="708"/>
                  </a:lnTo>
                  <a:lnTo>
                    <a:pt x="736" y="722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7" name="5058317.25635.7542.2526.55"/>
            <p:cNvSpPr/>
            <p:nvPr/>
          </p:nvSpPr>
          <p:spPr>
            <a:xfrm>
              <a:off x="8489880" y="2536200"/>
              <a:ext cx="538920" cy="773640"/>
            </a:xfrm>
            <a:custGeom>
              <a:avLst/>
              <a:gdLst/>
              <a:ahLst/>
              <a:rect l="l" t="t" r="r" b="b"/>
              <a:pathLst>
                <a:path w="556" h="885">
                  <a:moveTo>
                    <a:pt x="0" y="473"/>
                  </a:moveTo>
                  <a:lnTo>
                    <a:pt x="106" y="794"/>
                  </a:lnTo>
                  <a:lnTo>
                    <a:pt x="106" y="801"/>
                  </a:lnTo>
                  <a:lnTo>
                    <a:pt x="106" y="819"/>
                  </a:lnTo>
                  <a:lnTo>
                    <a:pt x="106" y="822"/>
                  </a:lnTo>
                  <a:lnTo>
                    <a:pt x="134" y="844"/>
                  </a:lnTo>
                  <a:lnTo>
                    <a:pt x="144" y="844"/>
                  </a:lnTo>
                  <a:lnTo>
                    <a:pt x="146" y="856"/>
                  </a:lnTo>
                  <a:lnTo>
                    <a:pt x="146" y="866"/>
                  </a:lnTo>
                  <a:lnTo>
                    <a:pt x="160" y="885"/>
                  </a:lnTo>
                  <a:lnTo>
                    <a:pt x="164" y="881"/>
                  </a:lnTo>
                  <a:lnTo>
                    <a:pt x="166" y="866"/>
                  </a:lnTo>
                  <a:lnTo>
                    <a:pt x="166" y="838"/>
                  </a:lnTo>
                  <a:lnTo>
                    <a:pt x="180" y="817"/>
                  </a:lnTo>
                  <a:lnTo>
                    <a:pt x="188" y="782"/>
                  </a:lnTo>
                  <a:lnTo>
                    <a:pt x="205" y="766"/>
                  </a:lnTo>
                  <a:lnTo>
                    <a:pt x="207" y="759"/>
                  </a:lnTo>
                  <a:lnTo>
                    <a:pt x="197" y="752"/>
                  </a:lnTo>
                  <a:lnTo>
                    <a:pt x="191" y="733"/>
                  </a:lnTo>
                  <a:lnTo>
                    <a:pt x="224" y="700"/>
                  </a:lnTo>
                  <a:lnTo>
                    <a:pt x="230" y="704"/>
                  </a:lnTo>
                  <a:lnTo>
                    <a:pt x="232" y="719"/>
                  </a:lnTo>
                  <a:lnTo>
                    <a:pt x="240" y="724"/>
                  </a:lnTo>
                  <a:lnTo>
                    <a:pt x="243" y="717"/>
                  </a:lnTo>
                  <a:lnTo>
                    <a:pt x="243" y="700"/>
                  </a:lnTo>
                  <a:lnTo>
                    <a:pt x="247" y="690"/>
                  </a:lnTo>
                  <a:lnTo>
                    <a:pt x="278" y="688"/>
                  </a:lnTo>
                  <a:lnTo>
                    <a:pt x="289" y="674"/>
                  </a:lnTo>
                  <a:lnTo>
                    <a:pt x="289" y="666"/>
                  </a:lnTo>
                  <a:lnTo>
                    <a:pt x="297" y="662"/>
                  </a:lnTo>
                  <a:lnTo>
                    <a:pt x="306" y="662"/>
                  </a:lnTo>
                  <a:lnTo>
                    <a:pt x="316" y="656"/>
                  </a:lnTo>
                  <a:lnTo>
                    <a:pt x="322" y="648"/>
                  </a:lnTo>
                  <a:lnTo>
                    <a:pt x="330" y="626"/>
                  </a:lnTo>
                  <a:lnTo>
                    <a:pt x="324" y="606"/>
                  </a:lnTo>
                  <a:lnTo>
                    <a:pt x="341" y="587"/>
                  </a:lnTo>
                  <a:lnTo>
                    <a:pt x="341" y="578"/>
                  </a:lnTo>
                  <a:lnTo>
                    <a:pt x="349" y="578"/>
                  </a:lnTo>
                  <a:lnTo>
                    <a:pt x="367" y="579"/>
                  </a:lnTo>
                  <a:lnTo>
                    <a:pt x="380" y="575"/>
                  </a:lnTo>
                  <a:lnTo>
                    <a:pt x="383" y="564"/>
                  </a:lnTo>
                  <a:lnTo>
                    <a:pt x="392" y="545"/>
                  </a:lnTo>
                  <a:lnTo>
                    <a:pt x="399" y="544"/>
                  </a:lnTo>
                  <a:lnTo>
                    <a:pt x="412" y="525"/>
                  </a:lnTo>
                  <a:lnTo>
                    <a:pt x="434" y="531"/>
                  </a:lnTo>
                  <a:lnTo>
                    <a:pt x="446" y="540"/>
                  </a:lnTo>
                  <a:lnTo>
                    <a:pt x="466" y="504"/>
                  </a:lnTo>
                  <a:lnTo>
                    <a:pt x="487" y="493"/>
                  </a:lnTo>
                  <a:lnTo>
                    <a:pt x="517" y="470"/>
                  </a:lnTo>
                  <a:lnTo>
                    <a:pt x="524" y="454"/>
                  </a:lnTo>
                  <a:lnTo>
                    <a:pt x="525" y="453"/>
                  </a:lnTo>
                  <a:lnTo>
                    <a:pt x="532" y="453"/>
                  </a:lnTo>
                  <a:lnTo>
                    <a:pt x="551" y="447"/>
                  </a:lnTo>
                  <a:lnTo>
                    <a:pt x="556" y="429"/>
                  </a:lnTo>
                  <a:lnTo>
                    <a:pt x="553" y="418"/>
                  </a:lnTo>
                  <a:lnTo>
                    <a:pt x="537" y="412"/>
                  </a:lnTo>
                  <a:lnTo>
                    <a:pt x="536" y="415"/>
                  </a:lnTo>
                  <a:lnTo>
                    <a:pt x="530" y="412"/>
                  </a:lnTo>
                  <a:lnTo>
                    <a:pt x="533" y="396"/>
                  </a:lnTo>
                  <a:lnTo>
                    <a:pt x="537" y="394"/>
                  </a:lnTo>
                  <a:lnTo>
                    <a:pt x="537" y="380"/>
                  </a:lnTo>
                  <a:lnTo>
                    <a:pt x="526" y="359"/>
                  </a:lnTo>
                  <a:lnTo>
                    <a:pt x="517" y="351"/>
                  </a:lnTo>
                  <a:lnTo>
                    <a:pt x="504" y="352"/>
                  </a:lnTo>
                  <a:lnTo>
                    <a:pt x="500" y="359"/>
                  </a:lnTo>
                  <a:lnTo>
                    <a:pt x="487" y="360"/>
                  </a:lnTo>
                  <a:lnTo>
                    <a:pt x="473" y="357"/>
                  </a:lnTo>
                  <a:lnTo>
                    <a:pt x="462" y="312"/>
                  </a:lnTo>
                  <a:lnTo>
                    <a:pt x="465" y="306"/>
                  </a:lnTo>
                  <a:lnTo>
                    <a:pt x="463" y="297"/>
                  </a:lnTo>
                  <a:lnTo>
                    <a:pt x="459" y="289"/>
                  </a:lnTo>
                  <a:lnTo>
                    <a:pt x="450" y="289"/>
                  </a:lnTo>
                  <a:lnTo>
                    <a:pt x="446" y="294"/>
                  </a:lnTo>
                  <a:lnTo>
                    <a:pt x="426" y="286"/>
                  </a:lnTo>
                  <a:lnTo>
                    <a:pt x="414" y="286"/>
                  </a:lnTo>
                  <a:lnTo>
                    <a:pt x="407" y="279"/>
                  </a:lnTo>
                  <a:lnTo>
                    <a:pt x="399" y="251"/>
                  </a:lnTo>
                  <a:lnTo>
                    <a:pt x="399" y="245"/>
                  </a:lnTo>
                  <a:lnTo>
                    <a:pt x="330" y="40"/>
                  </a:lnTo>
                  <a:lnTo>
                    <a:pt x="274" y="0"/>
                  </a:lnTo>
                  <a:lnTo>
                    <a:pt x="256" y="0"/>
                  </a:lnTo>
                  <a:lnTo>
                    <a:pt x="240" y="0"/>
                  </a:lnTo>
                  <a:lnTo>
                    <a:pt x="232" y="5"/>
                  </a:lnTo>
                  <a:lnTo>
                    <a:pt x="230" y="18"/>
                  </a:lnTo>
                  <a:lnTo>
                    <a:pt x="224" y="18"/>
                  </a:lnTo>
                  <a:lnTo>
                    <a:pt x="207" y="26"/>
                  </a:lnTo>
                  <a:lnTo>
                    <a:pt x="176" y="51"/>
                  </a:lnTo>
                  <a:lnTo>
                    <a:pt x="166" y="58"/>
                  </a:lnTo>
                  <a:lnTo>
                    <a:pt x="154" y="44"/>
                  </a:lnTo>
                  <a:lnTo>
                    <a:pt x="158" y="20"/>
                  </a:lnTo>
                  <a:lnTo>
                    <a:pt x="153" y="11"/>
                  </a:lnTo>
                  <a:lnTo>
                    <a:pt x="144" y="11"/>
                  </a:lnTo>
                  <a:lnTo>
                    <a:pt x="118" y="20"/>
                  </a:lnTo>
                  <a:lnTo>
                    <a:pt x="74" y="184"/>
                  </a:lnTo>
                  <a:lnTo>
                    <a:pt x="71" y="207"/>
                  </a:lnTo>
                  <a:lnTo>
                    <a:pt x="78" y="215"/>
                  </a:lnTo>
                  <a:lnTo>
                    <a:pt x="79" y="236"/>
                  </a:lnTo>
                  <a:lnTo>
                    <a:pt x="75" y="250"/>
                  </a:lnTo>
                  <a:lnTo>
                    <a:pt x="68" y="255"/>
                  </a:lnTo>
                  <a:lnTo>
                    <a:pt x="63" y="270"/>
                  </a:lnTo>
                  <a:lnTo>
                    <a:pt x="76" y="336"/>
                  </a:lnTo>
                  <a:lnTo>
                    <a:pt x="70" y="357"/>
                  </a:lnTo>
                  <a:lnTo>
                    <a:pt x="70" y="376"/>
                  </a:lnTo>
                  <a:lnTo>
                    <a:pt x="46" y="408"/>
                  </a:lnTo>
                  <a:lnTo>
                    <a:pt x="42" y="419"/>
                  </a:lnTo>
                  <a:lnTo>
                    <a:pt x="54" y="442"/>
                  </a:lnTo>
                  <a:lnTo>
                    <a:pt x="52" y="445"/>
                  </a:lnTo>
                  <a:lnTo>
                    <a:pt x="36" y="445"/>
                  </a:lnTo>
                  <a:lnTo>
                    <a:pt x="37" y="458"/>
                  </a:lnTo>
                  <a:lnTo>
                    <a:pt x="32" y="470"/>
                  </a:lnTo>
                  <a:lnTo>
                    <a:pt x="25" y="470"/>
                  </a:lnTo>
                  <a:lnTo>
                    <a:pt x="11" y="465"/>
                  </a:lnTo>
                  <a:lnTo>
                    <a:pt x="0" y="473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658" name="5027323.875502.12567.578.1255"/>
          <p:cNvSpPr/>
          <p:nvPr/>
        </p:nvSpPr>
        <p:spPr>
          <a:xfrm>
            <a:off x="5794200" y="2633760"/>
            <a:ext cx="1568520" cy="1278000"/>
          </a:xfrm>
          <a:custGeom>
            <a:avLst/>
            <a:gdLst/>
            <a:ahLst/>
            <a:rect l="l" t="t" r="r" b="b"/>
            <a:pathLst>
              <a:path w="1635" h="1413">
                <a:moveTo>
                  <a:pt x="1047" y="466"/>
                </a:moveTo>
                <a:lnTo>
                  <a:pt x="1061" y="498"/>
                </a:lnTo>
                <a:lnTo>
                  <a:pt x="1072" y="508"/>
                </a:lnTo>
                <a:lnTo>
                  <a:pt x="1103" y="522"/>
                </a:lnTo>
                <a:lnTo>
                  <a:pt x="1134" y="516"/>
                </a:lnTo>
                <a:lnTo>
                  <a:pt x="1142" y="516"/>
                </a:lnTo>
                <a:lnTo>
                  <a:pt x="1149" y="522"/>
                </a:lnTo>
                <a:lnTo>
                  <a:pt x="1150" y="530"/>
                </a:lnTo>
                <a:lnTo>
                  <a:pt x="1141" y="544"/>
                </a:lnTo>
                <a:lnTo>
                  <a:pt x="1120" y="545"/>
                </a:lnTo>
                <a:lnTo>
                  <a:pt x="1111" y="544"/>
                </a:lnTo>
                <a:lnTo>
                  <a:pt x="1110" y="534"/>
                </a:lnTo>
                <a:lnTo>
                  <a:pt x="1099" y="534"/>
                </a:lnTo>
                <a:lnTo>
                  <a:pt x="1080" y="546"/>
                </a:lnTo>
                <a:lnTo>
                  <a:pt x="1065" y="544"/>
                </a:lnTo>
                <a:lnTo>
                  <a:pt x="1055" y="542"/>
                </a:lnTo>
                <a:lnTo>
                  <a:pt x="1026" y="548"/>
                </a:lnTo>
                <a:lnTo>
                  <a:pt x="1004" y="544"/>
                </a:lnTo>
                <a:lnTo>
                  <a:pt x="998" y="548"/>
                </a:lnTo>
                <a:lnTo>
                  <a:pt x="1004" y="565"/>
                </a:lnTo>
                <a:lnTo>
                  <a:pt x="998" y="569"/>
                </a:lnTo>
                <a:lnTo>
                  <a:pt x="989" y="567"/>
                </a:lnTo>
                <a:lnTo>
                  <a:pt x="966" y="550"/>
                </a:lnTo>
                <a:lnTo>
                  <a:pt x="918" y="545"/>
                </a:lnTo>
                <a:lnTo>
                  <a:pt x="908" y="548"/>
                </a:lnTo>
                <a:lnTo>
                  <a:pt x="896" y="544"/>
                </a:lnTo>
                <a:lnTo>
                  <a:pt x="865" y="567"/>
                </a:lnTo>
                <a:lnTo>
                  <a:pt x="853" y="567"/>
                </a:lnTo>
                <a:lnTo>
                  <a:pt x="840" y="577"/>
                </a:lnTo>
                <a:lnTo>
                  <a:pt x="836" y="583"/>
                </a:lnTo>
                <a:lnTo>
                  <a:pt x="828" y="585"/>
                </a:lnTo>
                <a:lnTo>
                  <a:pt x="811" y="581"/>
                </a:lnTo>
                <a:lnTo>
                  <a:pt x="789" y="585"/>
                </a:lnTo>
                <a:lnTo>
                  <a:pt x="789" y="606"/>
                </a:lnTo>
                <a:lnTo>
                  <a:pt x="783" y="611"/>
                </a:lnTo>
                <a:lnTo>
                  <a:pt x="742" y="649"/>
                </a:lnTo>
                <a:lnTo>
                  <a:pt x="732" y="646"/>
                </a:lnTo>
                <a:lnTo>
                  <a:pt x="728" y="642"/>
                </a:lnTo>
                <a:lnTo>
                  <a:pt x="746" y="614"/>
                </a:lnTo>
                <a:lnTo>
                  <a:pt x="746" y="606"/>
                </a:lnTo>
                <a:lnTo>
                  <a:pt x="721" y="606"/>
                </a:lnTo>
                <a:lnTo>
                  <a:pt x="711" y="627"/>
                </a:lnTo>
                <a:lnTo>
                  <a:pt x="704" y="635"/>
                </a:lnTo>
                <a:lnTo>
                  <a:pt x="695" y="626"/>
                </a:lnTo>
                <a:lnTo>
                  <a:pt x="692" y="606"/>
                </a:lnTo>
                <a:lnTo>
                  <a:pt x="689" y="608"/>
                </a:lnTo>
                <a:lnTo>
                  <a:pt x="687" y="634"/>
                </a:lnTo>
                <a:lnTo>
                  <a:pt x="668" y="659"/>
                </a:lnTo>
                <a:lnTo>
                  <a:pt x="660" y="687"/>
                </a:lnTo>
                <a:lnTo>
                  <a:pt x="654" y="704"/>
                </a:lnTo>
                <a:lnTo>
                  <a:pt x="633" y="736"/>
                </a:lnTo>
                <a:lnTo>
                  <a:pt x="633" y="757"/>
                </a:lnTo>
                <a:lnTo>
                  <a:pt x="626" y="764"/>
                </a:lnTo>
                <a:lnTo>
                  <a:pt x="625" y="765"/>
                </a:lnTo>
                <a:lnTo>
                  <a:pt x="597" y="795"/>
                </a:lnTo>
                <a:lnTo>
                  <a:pt x="579" y="831"/>
                </a:lnTo>
                <a:lnTo>
                  <a:pt x="576" y="858"/>
                </a:lnTo>
                <a:lnTo>
                  <a:pt x="575" y="867"/>
                </a:lnTo>
                <a:lnTo>
                  <a:pt x="578" y="873"/>
                </a:lnTo>
                <a:lnTo>
                  <a:pt x="597" y="862"/>
                </a:lnTo>
                <a:lnTo>
                  <a:pt x="621" y="819"/>
                </a:lnTo>
                <a:lnTo>
                  <a:pt x="646" y="799"/>
                </a:lnTo>
                <a:lnTo>
                  <a:pt x="657" y="795"/>
                </a:lnTo>
                <a:lnTo>
                  <a:pt x="660" y="782"/>
                </a:lnTo>
                <a:lnTo>
                  <a:pt x="668" y="776"/>
                </a:lnTo>
                <a:lnTo>
                  <a:pt x="674" y="764"/>
                </a:lnTo>
                <a:lnTo>
                  <a:pt x="674" y="748"/>
                </a:lnTo>
                <a:lnTo>
                  <a:pt x="674" y="741"/>
                </a:lnTo>
                <a:lnTo>
                  <a:pt x="684" y="736"/>
                </a:lnTo>
                <a:lnTo>
                  <a:pt x="688" y="726"/>
                </a:lnTo>
                <a:lnTo>
                  <a:pt x="692" y="716"/>
                </a:lnTo>
                <a:lnTo>
                  <a:pt x="700" y="716"/>
                </a:lnTo>
                <a:lnTo>
                  <a:pt x="704" y="726"/>
                </a:lnTo>
                <a:lnTo>
                  <a:pt x="701" y="745"/>
                </a:lnTo>
                <a:lnTo>
                  <a:pt x="687" y="795"/>
                </a:lnTo>
                <a:lnTo>
                  <a:pt x="674" y="808"/>
                </a:lnTo>
                <a:lnTo>
                  <a:pt x="668" y="824"/>
                </a:lnTo>
                <a:lnTo>
                  <a:pt x="668" y="835"/>
                </a:lnTo>
                <a:lnTo>
                  <a:pt x="654" y="873"/>
                </a:lnTo>
                <a:lnTo>
                  <a:pt x="654" y="906"/>
                </a:lnTo>
                <a:lnTo>
                  <a:pt x="654" y="932"/>
                </a:lnTo>
                <a:lnTo>
                  <a:pt x="633" y="949"/>
                </a:lnTo>
                <a:lnTo>
                  <a:pt x="626" y="959"/>
                </a:lnTo>
                <a:lnTo>
                  <a:pt x="634" y="986"/>
                </a:lnTo>
                <a:lnTo>
                  <a:pt x="634" y="1031"/>
                </a:lnTo>
                <a:lnTo>
                  <a:pt x="626" y="1045"/>
                </a:lnTo>
                <a:lnTo>
                  <a:pt x="611" y="1090"/>
                </a:lnTo>
                <a:lnTo>
                  <a:pt x="622" y="1163"/>
                </a:lnTo>
                <a:lnTo>
                  <a:pt x="638" y="1209"/>
                </a:lnTo>
                <a:lnTo>
                  <a:pt x="634" y="1218"/>
                </a:lnTo>
                <a:lnTo>
                  <a:pt x="637" y="1226"/>
                </a:lnTo>
                <a:lnTo>
                  <a:pt x="636" y="1234"/>
                </a:lnTo>
                <a:lnTo>
                  <a:pt x="637" y="1254"/>
                </a:lnTo>
                <a:lnTo>
                  <a:pt x="637" y="1287"/>
                </a:lnTo>
                <a:lnTo>
                  <a:pt x="656" y="1313"/>
                </a:lnTo>
                <a:lnTo>
                  <a:pt x="664" y="1327"/>
                </a:lnTo>
                <a:lnTo>
                  <a:pt x="669" y="1340"/>
                </a:lnTo>
                <a:lnTo>
                  <a:pt x="684" y="1381"/>
                </a:lnTo>
                <a:lnTo>
                  <a:pt x="688" y="1391"/>
                </a:lnTo>
                <a:lnTo>
                  <a:pt x="695" y="1397"/>
                </a:lnTo>
                <a:lnTo>
                  <a:pt x="711" y="1413"/>
                </a:lnTo>
                <a:lnTo>
                  <a:pt x="742" y="1407"/>
                </a:lnTo>
                <a:lnTo>
                  <a:pt x="754" y="1397"/>
                </a:lnTo>
                <a:lnTo>
                  <a:pt x="777" y="1391"/>
                </a:lnTo>
                <a:lnTo>
                  <a:pt x="786" y="1385"/>
                </a:lnTo>
                <a:lnTo>
                  <a:pt x="791" y="1378"/>
                </a:lnTo>
                <a:lnTo>
                  <a:pt x="813" y="1363"/>
                </a:lnTo>
                <a:lnTo>
                  <a:pt x="836" y="1304"/>
                </a:lnTo>
                <a:lnTo>
                  <a:pt x="848" y="1280"/>
                </a:lnTo>
                <a:lnTo>
                  <a:pt x="853" y="1252"/>
                </a:lnTo>
                <a:lnTo>
                  <a:pt x="860" y="1210"/>
                </a:lnTo>
                <a:lnTo>
                  <a:pt x="868" y="1205"/>
                </a:lnTo>
                <a:lnTo>
                  <a:pt x="868" y="1201"/>
                </a:lnTo>
                <a:lnTo>
                  <a:pt x="854" y="1191"/>
                </a:lnTo>
                <a:lnTo>
                  <a:pt x="854" y="1150"/>
                </a:lnTo>
                <a:lnTo>
                  <a:pt x="836" y="1105"/>
                </a:lnTo>
                <a:lnTo>
                  <a:pt x="811" y="1050"/>
                </a:lnTo>
                <a:lnTo>
                  <a:pt x="799" y="1025"/>
                </a:lnTo>
                <a:lnTo>
                  <a:pt x="807" y="998"/>
                </a:lnTo>
                <a:lnTo>
                  <a:pt x="793" y="957"/>
                </a:lnTo>
                <a:lnTo>
                  <a:pt x="791" y="944"/>
                </a:lnTo>
                <a:lnTo>
                  <a:pt x="803" y="931"/>
                </a:lnTo>
                <a:lnTo>
                  <a:pt x="813" y="900"/>
                </a:lnTo>
                <a:lnTo>
                  <a:pt x="814" y="884"/>
                </a:lnTo>
                <a:lnTo>
                  <a:pt x="816" y="851"/>
                </a:lnTo>
                <a:lnTo>
                  <a:pt x="816" y="819"/>
                </a:lnTo>
                <a:lnTo>
                  <a:pt x="829" y="803"/>
                </a:lnTo>
                <a:lnTo>
                  <a:pt x="836" y="792"/>
                </a:lnTo>
                <a:lnTo>
                  <a:pt x="841" y="776"/>
                </a:lnTo>
                <a:lnTo>
                  <a:pt x="864" y="764"/>
                </a:lnTo>
                <a:lnTo>
                  <a:pt x="872" y="764"/>
                </a:lnTo>
                <a:lnTo>
                  <a:pt x="877" y="752"/>
                </a:lnTo>
                <a:lnTo>
                  <a:pt x="880" y="736"/>
                </a:lnTo>
                <a:lnTo>
                  <a:pt x="891" y="721"/>
                </a:lnTo>
                <a:lnTo>
                  <a:pt x="896" y="716"/>
                </a:lnTo>
                <a:lnTo>
                  <a:pt x="897" y="724"/>
                </a:lnTo>
                <a:lnTo>
                  <a:pt x="895" y="732"/>
                </a:lnTo>
                <a:lnTo>
                  <a:pt x="904" y="748"/>
                </a:lnTo>
                <a:lnTo>
                  <a:pt x="895" y="768"/>
                </a:lnTo>
                <a:lnTo>
                  <a:pt x="897" y="784"/>
                </a:lnTo>
                <a:lnTo>
                  <a:pt x="914" y="776"/>
                </a:lnTo>
                <a:lnTo>
                  <a:pt x="927" y="756"/>
                </a:lnTo>
                <a:lnTo>
                  <a:pt x="924" y="736"/>
                </a:lnTo>
                <a:lnTo>
                  <a:pt x="919" y="714"/>
                </a:lnTo>
                <a:lnTo>
                  <a:pt x="928" y="692"/>
                </a:lnTo>
                <a:lnTo>
                  <a:pt x="939" y="681"/>
                </a:lnTo>
                <a:lnTo>
                  <a:pt x="948" y="677"/>
                </a:lnTo>
                <a:lnTo>
                  <a:pt x="959" y="669"/>
                </a:lnTo>
                <a:lnTo>
                  <a:pt x="966" y="665"/>
                </a:lnTo>
                <a:lnTo>
                  <a:pt x="961" y="654"/>
                </a:lnTo>
                <a:lnTo>
                  <a:pt x="955" y="654"/>
                </a:lnTo>
                <a:lnTo>
                  <a:pt x="953" y="649"/>
                </a:lnTo>
                <a:lnTo>
                  <a:pt x="953" y="627"/>
                </a:lnTo>
                <a:lnTo>
                  <a:pt x="970" y="602"/>
                </a:lnTo>
                <a:lnTo>
                  <a:pt x="989" y="593"/>
                </a:lnTo>
                <a:lnTo>
                  <a:pt x="1000" y="584"/>
                </a:lnTo>
                <a:lnTo>
                  <a:pt x="1016" y="597"/>
                </a:lnTo>
                <a:lnTo>
                  <a:pt x="1047" y="607"/>
                </a:lnTo>
                <a:lnTo>
                  <a:pt x="1069" y="611"/>
                </a:lnTo>
                <a:lnTo>
                  <a:pt x="1081" y="627"/>
                </a:lnTo>
                <a:lnTo>
                  <a:pt x="1120" y="631"/>
                </a:lnTo>
                <a:lnTo>
                  <a:pt x="1165" y="651"/>
                </a:lnTo>
                <a:lnTo>
                  <a:pt x="1182" y="659"/>
                </a:lnTo>
                <a:lnTo>
                  <a:pt x="1204" y="693"/>
                </a:lnTo>
                <a:lnTo>
                  <a:pt x="1202" y="701"/>
                </a:lnTo>
                <a:lnTo>
                  <a:pt x="1182" y="705"/>
                </a:lnTo>
                <a:lnTo>
                  <a:pt x="1180" y="720"/>
                </a:lnTo>
                <a:lnTo>
                  <a:pt x="1184" y="730"/>
                </a:lnTo>
                <a:lnTo>
                  <a:pt x="1202" y="745"/>
                </a:lnTo>
                <a:lnTo>
                  <a:pt x="1209" y="763"/>
                </a:lnTo>
                <a:lnTo>
                  <a:pt x="1216" y="779"/>
                </a:lnTo>
                <a:lnTo>
                  <a:pt x="1216" y="831"/>
                </a:lnTo>
                <a:lnTo>
                  <a:pt x="1206" y="857"/>
                </a:lnTo>
                <a:lnTo>
                  <a:pt x="1194" y="861"/>
                </a:lnTo>
                <a:lnTo>
                  <a:pt x="1193" y="873"/>
                </a:lnTo>
                <a:lnTo>
                  <a:pt x="1192" y="884"/>
                </a:lnTo>
                <a:lnTo>
                  <a:pt x="1181" y="897"/>
                </a:lnTo>
                <a:lnTo>
                  <a:pt x="1159" y="913"/>
                </a:lnTo>
                <a:lnTo>
                  <a:pt x="1150" y="924"/>
                </a:lnTo>
                <a:lnTo>
                  <a:pt x="1143" y="955"/>
                </a:lnTo>
                <a:lnTo>
                  <a:pt x="1153" y="975"/>
                </a:lnTo>
                <a:lnTo>
                  <a:pt x="1159" y="978"/>
                </a:lnTo>
                <a:lnTo>
                  <a:pt x="1176" y="983"/>
                </a:lnTo>
                <a:lnTo>
                  <a:pt x="1180" y="986"/>
                </a:lnTo>
                <a:lnTo>
                  <a:pt x="1184" y="986"/>
                </a:lnTo>
                <a:lnTo>
                  <a:pt x="1237" y="916"/>
                </a:lnTo>
                <a:lnTo>
                  <a:pt x="1256" y="897"/>
                </a:lnTo>
                <a:lnTo>
                  <a:pt x="1272" y="884"/>
                </a:lnTo>
                <a:lnTo>
                  <a:pt x="1315" y="897"/>
                </a:lnTo>
                <a:lnTo>
                  <a:pt x="1356" y="1004"/>
                </a:lnTo>
                <a:lnTo>
                  <a:pt x="1361" y="1053"/>
                </a:lnTo>
                <a:lnTo>
                  <a:pt x="1385" y="1029"/>
                </a:lnTo>
                <a:lnTo>
                  <a:pt x="1416" y="1007"/>
                </a:lnTo>
                <a:lnTo>
                  <a:pt x="1428" y="979"/>
                </a:lnTo>
                <a:lnTo>
                  <a:pt x="1421" y="865"/>
                </a:lnTo>
                <a:lnTo>
                  <a:pt x="1409" y="831"/>
                </a:lnTo>
                <a:lnTo>
                  <a:pt x="1435" y="683"/>
                </a:lnTo>
                <a:lnTo>
                  <a:pt x="1413" y="619"/>
                </a:lnTo>
                <a:lnTo>
                  <a:pt x="1467" y="653"/>
                </a:lnTo>
                <a:lnTo>
                  <a:pt x="1486" y="694"/>
                </a:lnTo>
                <a:lnTo>
                  <a:pt x="1595" y="700"/>
                </a:lnTo>
                <a:lnTo>
                  <a:pt x="1612" y="662"/>
                </a:lnTo>
                <a:lnTo>
                  <a:pt x="1635" y="636"/>
                </a:lnTo>
                <a:lnTo>
                  <a:pt x="1634" y="606"/>
                </a:lnTo>
                <a:lnTo>
                  <a:pt x="1599" y="577"/>
                </a:lnTo>
                <a:lnTo>
                  <a:pt x="1578" y="526"/>
                </a:lnTo>
                <a:lnTo>
                  <a:pt x="1517" y="497"/>
                </a:lnTo>
                <a:lnTo>
                  <a:pt x="1491" y="447"/>
                </a:lnTo>
                <a:lnTo>
                  <a:pt x="1373" y="443"/>
                </a:lnTo>
                <a:lnTo>
                  <a:pt x="1192" y="447"/>
                </a:lnTo>
                <a:lnTo>
                  <a:pt x="1056" y="440"/>
                </a:lnTo>
                <a:lnTo>
                  <a:pt x="1013" y="396"/>
                </a:lnTo>
                <a:lnTo>
                  <a:pt x="1004" y="352"/>
                </a:lnTo>
                <a:lnTo>
                  <a:pt x="967" y="325"/>
                </a:lnTo>
                <a:lnTo>
                  <a:pt x="963" y="275"/>
                </a:lnTo>
                <a:lnTo>
                  <a:pt x="930" y="231"/>
                </a:lnTo>
                <a:lnTo>
                  <a:pt x="915" y="165"/>
                </a:lnTo>
                <a:lnTo>
                  <a:pt x="908" y="149"/>
                </a:lnTo>
                <a:lnTo>
                  <a:pt x="852" y="168"/>
                </a:lnTo>
                <a:lnTo>
                  <a:pt x="807" y="160"/>
                </a:lnTo>
                <a:lnTo>
                  <a:pt x="728" y="31"/>
                </a:lnTo>
                <a:lnTo>
                  <a:pt x="660" y="25"/>
                </a:lnTo>
                <a:lnTo>
                  <a:pt x="656" y="87"/>
                </a:lnTo>
                <a:lnTo>
                  <a:pt x="611" y="19"/>
                </a:lnTo>
                <a:lnTo>
                  <a:pt x="539" y="0"/>
                </a:lnTo>
                <a:lnTo>
                  <a:pt x="524" y="13"/>
                </a:lnTo>
                <a:lnTo>
                  <a:pt x="533" y="43"/>
                </a:lnTo>
                <a:lnTo>
                  <a:pt x="509" y="91"/>
                </a:lnTo>
                <a:lnTo>
                  <a:pt x="494" y="72"/>
                </a:lnTo>
                <a:lnTo>
                  <a:pt x="461" y="126"/>
                </a:lnTo>
                <a:lnTo>
                  <a:pt x="443" y="102"/>
                </a:lnTo>
                <a:lnTo>
                  <a:pt x="439" y="111"/>
                </a:lnTo>
                <a:lnTo>
                  <a:pt x="415" y="177"/>
                </a:lnTo>
                <a:lnTo>
                  <a:pt x="370" y="212"/>
                </a:lnTo>
                <a:lnTo>
                  <a:pt x="335" y="227"/>
                </a:lnTo>
                <a:lnTo>
                  <a:pt x="316" y="246"/>
                </a:lnTo>
                <a:lnTo>
                  <a:pt x="269" y="272"/>
                </a:lnTo>
                <a:lnTo>
                  <a:pt x="249" y="278"/>
                </a:lnTo>
                <a:lnTo>
                  <a:pt x="230" y="283"/>
                </a:lnTo>
                <a:lnTo>
                  <a:pt x="210" y="305"/>
                </a:lnTo>
                <a:lnTo>
                  <a:pt x="171" y="318"/>
                </a:lnTo>
                <a:lnTo>
                  <a:pt x="152" y="333"/>
                </a:lnTo>
                <a:lnTo>
                  <a:pt x="93" y="401"/>
                </a:lnTo>
                <a:lnTo>
                  <a:pt x="0" y="485"/>
                </a:lnTo>
                <a:lnTo>
                  <a:pt x="16" y="490"/>
                </a:lnTo>
                <a:lnTo>
                  <a:pt x="32" y="494"/>
                </a:lnTo>
                <a:lnTo>
                  <a:pt x="57" y="494"/>
                </a:lnTo>
                <a:lnTo>
                  <a:pt x="93" y="470"/>
                </a:lnTo>
                <a:lnTo>
                  <a:pt x="161" y="439"/>
                </a:lnTo>
                <a:lnTo>
                  <a:pt x="171" y="438"/>
                </a:lnTo>
                <a:lnTo>
                  <a:pt x="175" y="443"/>
                </a:lnTo>
                <a:lnTo>
                  <a:pt x="175" y="459"/>
                </a:lnTo>
                <a:lnTo>
                  <a:pt x="169" y="466"/>
                </a:lnTo>
                <a:lnTo>
                  <a:pt x="169" y="475"/>
                </a:lnTo>
                <a:lnTo>
                  <a:pt x="164" y="503"/>
                </a:lnTo>
                <a:lnTo>
                  <a:pt x="187" y="490"/>
                </a:lnTo>
                <a:lnTo>
                  <a:pt x="200" y="490"/>
                </a:lnTo>
                <a:lnTo>
                  <a:pt x="218" y="508"/>
                </a:lnTo>
                <a:lnTo>
                  <a:pt x="233" y="503"/>
                </a:lnTo>
                <a:lnTo>
                  <a:pt x="258" y="494"/>
                </a:lnTo>
                <a:lnTo>
                  <a:pt x="270" y="486"/>
                </a:lnTo>
                <a:lnTo>
                  <a:pt x="302" y="469"/>
                </a:lnTo>
                <a:lnTo>
                  <a:pt x="306" y="454"/>
                </a:lnTo>
                <a:lnTo>
                  <a:pt x="318" y="452"/>
                </a:lnTo>
                <a:lnTo>
                  <a:pt x="370" y="435"/>
                </a:lnTo>
                <a:lnTo>
                  <a:pt x="406" y="416"/>
                </a:lnTo>
                <a:lnTo>
                  <a:pt x="447" y="373"/>
                </a:lnTo>
                <a:lnTo>
                  <a:pt x="462" y="370"/>
                </a:lnTo>
                <a:lnTo>
                  <a:pt x="494" y="330"/>
                </a:lnTo>
                <a:lnTo>
                  <a:pt x="517" y="317"/>
                </a:lnTo>
                <a:lnTo>
                  <a:pt x="559" y="310"/>
                </a:lnTo>
                <a:lnTo>
                  <a:pt x="572" y="313"/>
                </a:lnTo>
                <a:lnTo>
                  <a:pt x="574" y="317"/>
                </a:lnTo>
                <a:lnTo>
                  <a:pt x="551" y="333"/>
                </a:lnTo>
                <a:lnTo>
                  <a:pt x="544" y="333"/>
                </a:lnTo>
                <a:lnTo>
                  <a:pt x="537" y="353"/>
                </a:lnTo>
                <a:lnTo>
                  <a:pt x="504" y="385"/>
                </a:lnTo>
                <a:lnTo>
                  <a:pt x="492" y="396"/>
                </a:lnTo>
                <a:lnTo>
                  <a:pt x="484" y="405"/>
                </a:lnTo>
                <a:lnTo>
                  <a:pt x="478" y="434"/>
                </a:lnTo>
                <a:lnTo>
                  <a:pt x="484" y="447"/>
                </a:lnTo>
                <a:lnTo>
                  <a:pt x="489" y="440"/>
                </a:lnTo>
                <a:lnTo>
                  <a:pt x="512" y="422"/>
                </a:lnTo>
                <a:lnTo>
                  <a:pt x="529" y="423"/>
                </a:lnTo>
                <a:lnTo>
                  <a:pt x="539" y="422"/>
                </a:lnTo>
                <a:lnTo>
                  <a:pt x="588" y="443"/>
                </a:lnTo>
                <a:lnTo>
                  <a:pt x="634" y="486"/>
                </a:lnTo>
                <a:lnTo>
                  <a:pt x="664" y="482"/>
                </a:lnTo>
                <a:lnTo>
                  <a:pt x="687" y="486"/>
                </a:lnTo>
                <a:lnTo>
                  <a:pt x="695" y="490"/>
                </a:lnTo>
                <a:lnTo>
                  <a:pt x="704" y="490"/>
                </a:lnTo>
                <a:lnTo>
                  <a:pt x="705" y="489"/>
                </a:lnTo>
                <a:lnTo>
                  <a:pt x="720" y="494"/>
                </a:lnTo>
                <a:lnTo>
                  <a:pt x="720" y="501"/>
                </a:lnTo>
                <a:lnTo>
                  <a:pt x="728" y="494"/>
                </a:lnTo>
                <a:lnTo>
                  <a:pt x="735" y="482"/>
                </a:lnTo>
                <a:lnTo>
                  <a:pt x="774" y="454"/>
                </a:lnTo>
                <a:lnTo>
                  <a:pt x="891" y="426"/>
                </a:lnTo>
                <a:lnTo>
                  <a:pt x="924" y="407"/>
                </a:lnTo>
                <a:lnTo>
                  <a:pt x="936" y="404"/>
                </a:lnTo>
                <a:lnTo>
                  <a:pt x="944" y="412"/>
                </a:lnTo>
                <a:lnTo>
                  <a:pt x="932" y="426"/>
                </a:lnTo>
                <a:lnTo>
                  <a:pt x="932" y="439"/>
                </a:lnTo>
                <a:lnTo>
                  <a:pt x="948" y="465"/>
                </a:lnTo>
                <a:lnTo>
                  <a:pt x="955" y="469"/>
                </a:lnTo>
                <a:lnTo>
                  <a:pt x="961" y="463"/>
                </a:lnTo>
                <a:lnTo>
                  <a:pt x="987" y="465"/>
                </a:lnTo>
                <a:lnTo>
                  <a:pt x="996" y="460"/>
                </a:lnTo>
                <a:lnTo>
                  <a:pt x="1032" y="455"/>
                </a:lnTo>
                <a:lnTo>
                  <a:pt x="1047" y="466"/>
                </a:lnTo>
                <a:close/>
              </a:path>
            </a:pathLst>
          </a:custGeom>
          <a:solidFill>
            <a:srgbClr val="acd7e4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9" name=""/>
          <p:cNvSpPr/>
          <p:nvPr/>
        </p:nvSpPr>
        <p:spPr>
          <a:xfrm>
            <a:off x="5715000" y="3505320"/>
            <a:ext cx="1981080" cy="3016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" rIns="9000" tIns="9000" bIns="9000" anchor="t">
            <a:noAutofit/>
          </a:bodyPr>
          <a:p>
            <a:pPr marL="119160" indent="-119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Utility Outsourcing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0" name=""/>
          <p:cNvSpPr/>
          <p:nvPr/>
        </p:nvSpPr>
        <p:spPr>
          <a:xfrm>
            <a:off x="5715000" y="3200400"/>
            <a:ext cx="1981080" cy="3049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Midwest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1" name=""/>
          <p:cNvSpPr/>
          <p:nvPr/>
        </p:nvSpPr>
        <p:spPr>
          <a:xfrm>
            <a:off x="609480" y="3279600"/>
            <a:ext cx="1981440" cy="3016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" rIns="9000" tIns="9000" bIns="9000" anchor="t">
            <a:noAutofit/>
          </a:bodyPr>
          <a:p>
            <a:pPr marL="119160" indent="-119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Long-Term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2" name=""/>
          <p:cNvSpPr/>
          <p:nvPr/>
        </p:nvSpPr>
        <p:spPr>
          <a:xfrm>
            <a:off x="609480" y="2975040"/>
            <a:ext cx="1981440" cy="30456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West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3" name=""/>
          <p:cNvSpPr/>
          <p:nvPr/>
        </p:nvSpPr>
        <p:spPr>
          <a:xfrm>
            <a:off x="1905120" y="5715000"/>
            <a:ext cx="2133360" cy="3254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" rIns="9000" tIns="9000" bIns="9000" anchor="t">
            <a:noAutofit/>
          </a:bodyPr>
          <a:p>
            <a:pPr marL="119160" indent="-119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Price Risk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4" name=""/>
          <p:cNvSpPr/>
          <p:nvPr/>
        </p:nvSpPr>
        <p:spPr>
          <a:xfrm>
            <a:off x="1905120" y="5410080"/>
            <a:ext cx="2133360" cy="30168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Mexico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5" name=""/>
          <p:cNvSpPr/>
          <p:nvPr/>
        </p:nvSpPr>
        <p:spPr>
          <a:xfrm>
            <a:off x="6553080" y="2289240"/>
            <a:ext cx="2210040" cy="3016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" rIns="9000" tIns="9000" bIns="9000" anchor="t">
            <a:noAutofit/>
          </a:bodyPr>
          <a:p>
            <a:pPr marL="119160" indent="-119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Operations Outsourcing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6" name=""/>
          <p:cNvSpPr/>
          <p:nvPr/>
        </p:nvSpPr>
        <p:spPr>
          <a:xfrm>
            <a:off x="6553080" y="1984320"/>
            <a:ext cx="2210040" cy="3049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Canadian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7" name=""/>
          <p:cNvSpPr/>
          <p:nvPr/>
        </p:nvSpPr>
        <p:spPr>
          <a:xfrm>
            <a:off x="3124080" y="2286000"/>
            <a:ext cx="1981440" cy="3016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" rIns="9000" tIns="9000" bIns="9000" anchor="t">
            <a:noAutofit/>
          </a:bodyPr>
          <a:p>
            <a:pPr marL="119160" indent="-119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700 MW Alberta PPA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8" name=""/>
          <p:cNvSpPr/>
          <p:nvPr/>
        </p:nvSpPr>
        <p:spPr>
          <a:xfrm>
            <a:off x="3124080" y="1981080"/>
            <a:ext cx="1981440" cy="304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Canadian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9" name=""/>
          <p:cNvSpPr/>
          <p:nvPr/>
        </p:nvSpPr>
        <p:spPr>
          <a:xfrm>
            <a:off x="4343400" y="5946840"/>
            <a:ext cx="1981080" cy="3016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" rIns="9000" tIns="9000" bIns="9000" anchor="t">
            <a:noAutofit/>
          </a:bodyPr>
          <a:p>
            <a:pPr marL="119160" indent="-119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Long-Term Wind PPA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0" name=""/>
          <p:cNvSpPr/>
          <p:nvPr/>
        </p:nvSpPr>
        <p:spPr>
          <a:xfrm>
            <a:off x="4343400" y="5641920"/>
            <a:ext cx="1981080" cy="304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Texas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1" name=""/>
          <p:cNvSpPr/>
          <p:nvPr/>
        </p:nvSpPr>
        <p:spPr>
          <a:xfrm>
            <a:off x="838080" y="4651200"/>
            <a:ext cx="1981440" cy="3016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" rIns="9000" tIns="9000" bIns="9000" anchor="t">
            <a:noAutofit/>
          </a:bodyPr>
          <a:p>
            <a:pPr marL="119160" indent="-119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QF Expansion &amp; Sale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2" name=""/>
          <p:cNvSpPr/>
          <p:nvPr/>
        </p:nvSpPr>
        <p:spPr>
          <a:xfrm>
            <a:off x="838080" y="4346640"/>
            <a:ext cx="1981440" cy="30456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West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3" name="PlaceHolder 1"/>
          <p:cNvSpPr>
            <a:spLocks noGrp="1"/>
          </p:cNvSpPr>
          <p:nvPr>
            <p:ph type="title"/>
          </p:nvPr>
        </p:nvSpPr>
        <p:spPr>
          <a:xfrm>
            <a:off x="228240" y="152280"/>
            <a:ext cx="9543960" cy="1447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 America</a:t>
            </a:r>
            <a:br>
              <a:rPr sz="24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Structured Transactions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674" name=""/>
          <p:cNvSpPr/>
          <p:nvPr/>
        </p:nvSpPr>
        <p:spPr>
          <a:xfrm>
            <a:off x="5257800" y="5108400"/>
            <a:ext cx="1981080" cy="4543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" rIns="9000" tIns="9000" bIns="9000" anchor="t">
            <a:noAutofit/>
          </a:bodyPr>
          <a:p>
            <a:pPr marL="119160" indent="-119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Utility Asset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5" name=""/>
          <p:cNvSpPr/>
          <p:nvPr/>
        </p:nvSpPr>
        <p:spPr>
          <a:xfrm>
            <a:off x="5257800" y="4803840"/>
            <a:ext cx="1981080" cy="30456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Southeast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6" name=""/>
          <p:cNvSpPr/>
          <p:nvPr/>
        </p:nvSpPr>
        <p:spPr>
          <a:xfrm>
            <a:off x="304920" y="3956040"/>
            <a:ext cx="1981080" cy="3016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" rIns="9000" tIns="9000" bIns="9000" anchor="t">
            <a:noAutofit/>
          </a:bodyPr>
          <a:p>
            <a:pPr marL="119160" indent="-119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Prebuild Package Sale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7" name=""/>
          <p:cNvSpPr/>
          <p:nvPr/>
        </p:nvSpPr>
        <p:spPr>
          <a:xfrm>
            <a:off x="304920" y="3651120"/>
            <a:ext cx="1981080" cy="304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West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8" name=""/>
          <p:cNvSpPr/>
          <p:nvPr/>
        </p:nvSpPr>
        <p:spPr>
          <a:xfrm>
            <a:off x="2971800" y="4498920"/>
            <a:ext cx="1981080" cy="3016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" rIns="9000" tIns="9000" bIns="9000" anchor="t">
            <a:noAutofit/>
          </a:bodyPr>
          <a:p>
            <a:pPr marL="119160" indent="-119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Prebuild Package Sale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9" name=""/>
          <p:cNvSpPr/>
          <p:nvPr/>
        </p:nvSpPr>
        <p:spPr>
          <a:xfrm>
            <a:off x="2971800" y="4194000"/>
            <a:ext cx="1981080" cy="304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Rockies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0" name=""/>
          <p:cNvSpPr/>
          <p:nvPr/>
        </p:nvSpPr>
        <p:spPr>
          <a:xfrm>
            <a:off x="7848720" y="3813120"/>
            <a:ext cx="1981080" cy="4539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" rIns="9000" tIns="9000" bIns="9000" anchor="t">
            <a:noAutofit/>
          </a:bodyPr>
          <a:p>
            <a:pPr marL="119160" indent="-119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Load Following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9160" indent="-119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1" name=""/>
          <p:cNvSpPr/>
          <p:nvPr/>
        </p:nvSpPr>
        <p:spPr>
          <a:xfrm>
            <a:off x="7848720" y="3508200"/>
            <a:ext cx="1981080" cy="304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East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2" name=""/>
          <p:cNvSpPr/>
          <p:nvPr/>
        </p:nvSpPr>
        <p:spPr>
          <a:xfrm>
            <a:off x="5562720" y="4419720"/>
            <a:ext cx="1981080" cy="3016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" rIns="9000" tIns="9000" bIns="9000" anchor="t">
            <a:noAutofit/>
          </a:bodyPr>
          <a:p>
            <a:pPr marL="119160" indent="-1191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Power Plant Site Sale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3" name=""/>
          <p:cNvSpPr/>
          <p:nvPr/>
        </p:nvSpPr>
        <p:spPr>
          <a:xfrm>
            <a:off x="5562720" y="4114800"/>
            <a:ext cx="1981080" cy="304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Midwest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159686C-952E-4FF7-B70D-0FF13ABF493C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4" name="PlaceHolder 1"/>
          <p:cNvSpPr>
            <a:spLocks noGrp="1"/>
          </p:cNvSpPr>
          <p:nvPr>
            <p:ph type="title"/>
          </p:nvPr>
        </p:nvSpPr>
        <p:spPr>
          <a:xfrm>
            <a:off x="151920" y="304920"/>
            <a:ext cx="998244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Wholesale Businesses</a:t>
            </a:r>
            <a:br>
              <a:rPr sz="24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Europe’s Most Established Energy Merchant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685" name=""/>
          <p:cNvSpPr/>
          <p:nvPr/>
        </p:nvSpPr>
        <p:spPr>
          <a:xfrm>
            <a:off x="3809880" y="1523880"/>
            <a:ext cx="2057400" cy="1193760"/>
          </a:xfrm>
          <a:prstGeom prst="rect">
            <a:avLst/>
          </a:prstGeom>
          <a:solidFill>
            <a:srgbClr val="80808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Europe &amp; Other Commodity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6" name=""/>
          <p:cNvSpPr/>
          <p:nvPr/>
        </p:nvSpPr>
        <p:spPr>
          <a:xfrm>
            <a:off x="2590920" y="3149640"/>
            <a:ext cx="1981080" cy="1193760"/>
          </a:xfrm>
          <a:prstGeom prst="rect">
            <a:avLst/>
          </a:prstGeom>
          <a:solidFill>
            <a:srgbClr val="00f00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7" name=""/>
          <p:cNvSpPr/>
          <p:nvPr/>
        </p:nvSpPr>
        <p:spPr>
          <a:xfrm>
            <a:off x="5105520" y="3149640"/>
            <a:ext cx="1981080" cy="1193760"/>
          </a:xfrm>
          <a:prstGeom prst="rect">
            <a:avLst/>
          </a:prstGeom>
          <a:solidFill>
            <a:srgbClr val="969696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Other  Commodity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688" name=""/>
          <p:cNvCxnSpPr>
            <a:stCxn id="2686" idx="0"/>
            <a:endCxn id="2685" idx="2"/>
          </p:cNvCxnSpPr>
          <p:nvPr/>
        </p:nvCxnSpPr>
        <p:spPr>
          <a:xfrm flipH="1" flipV="1" rot="5400000">
            <a:off x="3993480" y="2304360"/>
            <a:ext cx="432720" cy="1258200"/>
          </a:xfrm>
          <a:prstGeom prst="bentConnector3">
            <a:avLst>
              <a:gd name="adj1" fmla="val 49958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689" name=""/>
          <p:cNvCxnSpPr>
            <a:stCxn id="2685" idx="2"/>
            <a:endCxn id="2687" idx="0"/>
          </p:cNvCxnSpPr>
          <p:nvPr/>
        </p:nvCxnSpPr>
        <p:spPr>
          <a:xfrm flipH="1" rot="16200000">
            <a:off x="5251320" y="2304720"/>
            <a:ext cx="432720" cy="1257840"/>
          </a:xfrm>
          <a:prstGeom prst="bentConnector3">
            <a:avLst>
              <a:gd name="adj1" fmla="val 49958"/>
            </a:avLst>
          </a:prstGeom>
          <a:ln w="9360">
            <a:solidFill>
              <a:srgbClr val="000000"/>
            </a:solidFill>
            <a:miter/>
          </a:ln>
        </p:spPr>
      </p:cxnSp>
      <p:sp>
        <p:nvSpPr>
          <p:cNvPr id="2690" name=""/>
          <p:cNvSpPr/>
          <p:nvPr/>
        </p:nvSpPr>
        <p:spPr>
          <a:xfrm>
            <a:off x="2590920" y="4371840"/>
            <a:ext cx="213336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1360" indent="-171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1" name=""/>
          <p:cNvSpPr/>
          <p:nvPr/>
        </p:nvSpPr>
        <p:spPr>
          <a:xfrm>
            <a:off x="2720880" y="5197320"/>
            <a:ext cx="1828800" cy="45720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Sherriff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CEO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2" name=""/>
          <p:cNvSpPr/>
          <p:nvPr/>
        </p:nvSpPr>
        <p:spPr>
          <a:xfrm>
            <a:off x="2720880" y="5727600"/>
            <a:ext cx="1828800" cy="45720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Michael Brown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3" name=""/>
          <p:cNvSpPr/>
          <p:nvPr/>
        </p:nvSpPr>
        <p:spPr>
          <a:xfrm>
            <a:off x="5003640" y="4394160"/>
            <a:ext cx="2590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1360" indent="-171360">
              <a:lnSpc>
                <a:spcPct val="100000"/>
              </a:lnSpc>
              <a:buClr>
                <a:srgbClr val="c0c0c0"/>
              </a:buClr>
              <a:buFont typeface="Arial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Energy-Related 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100000"/>
              </a:lnSpc>
              <a:buClr>
                <a:srgbClr val="c0c0c0"/>
              </a:buClr>
              <a:buFont typeface="Arial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Industrial 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50F98F6-1612-441D-AAFA-AF7623392FF9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4" name=""/>
          <p:cNvSpPr/>
          <p:nvPr/>
        </p:nvSpPr>
        <p:spPr>
          <a:xfrm>
            <a:off x="2841480" y="4700520"/>
            <a:ext cx="68400" cy="77760"/>
          </a:xfrm>
          <a:custGeom>
            <a:avLst/>
            <a:gdLst/>
            <a:ahLst/>
            <a:rect l="l" t="t" r="r" b="b"/>
            <a:pathLst>
              <a:path w="148" h="66">
                <a:moveTo>
                  <a:pt x="100" y="0"/>
                </a:moveTo>
                <a:lnTo>
                  <a:pt x="0" y="40"/>
                </a:lnTo>
                <a:lnTo>
                  <a:pt x="112" y="66"/>
                </a:lnTo>
                <a:lnTo>
                  <a:pt x="148" y="26"/>
                </a:lnTo>
                <a:lnTo>
                  <a:pt x="100" y="0"/>
                </a:lnTo>
                <a:lnTo>
                  <a:pt x="100" y="0"/>
                </a:lnTo>
              </a:path>
            </a:pathLst>
          </a:custGeom>
          <a:solidFill>
            <a:srgbClr val="00d928"/>
          </a:solidFill>
          <a:ln w="324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5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Europe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Only Major Pan-European Energy Network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696" name=""/>
          <p:cNvSpPr/>
          <p:nvPr/>
        </p:nvSpPr>
        <p:spPr>
          <a:xfrm>
            <a:off x="1371600" y="1359000"/>
            <a:ext cx="4875120" cy="4419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697" name=""/>
          <p:cNvGrpSpPr/>
          <p:nvPr/>
        </p:nvGrpSpPr>
        <p:grpSpPr>
          <a:xfrm>
            <a:off x="1512720" y="1359000"/>
            <a:ext cx="4734000" cy="4408560"/>
            <a:chOff x="1512720" y="1359000"/>
            <a:chExt cx="4734000" cy="4408560"/>
          </a:xfrm>
        </p:grpSpPr>
        <p:sp>
          <p:nvSpPr>
            <p:cNvPr id="2698" name=""/>
            <p:cNvSpPr/>
            <p:nvPr/>
          </p:nvSpPr>
          <p:spPr>
            <a:xfrm>
              <a:off x="5045040" y="4773600"/>
              <a:ext cx="276120" cy="204840"/>
            </a:xfrm>
            <a:custGeom>
              <a:avLst/>
              <a:gdLst/>
              <a:ahLst/>
              <a:rect l="l" t="t" r="r" b="b"/>
              <a:pathLst>
                <a:path w="960" h="773">
                  <a:moveTo>
                    <a:pt x="73" y="137"/>
                  </a:moveTo>
                  <a:lnTo>
                    <a:pt x="106" y="49"/>
                  </a:lnTo>
                  <a:lnTo>
                    <a:pt x="227" y="14"/>
                  </a:lnTo>
                  <a:lnTo>
                    <a:pt x="295" y="69"/>
                  </a:lnTo>
                  <a:lnTo>
                    <a:pt x="371" y="0"/>
                  </a:lnTo>
                  <a:lnTo>
                    <a:pt x="744" y="26"/>
                  </a:lnTo>
                  <a:lnTo>
                    <a:pt x="911" y="166"/>
                  </a:lnTo>
                  <a:lnTo>
                    <a:pt x="960" y="502"/>
                  </a:lnTo>
                  <a:lnTo>
                    <a:pt x="806" y="612"/>
                  </a:lnTo>
                  <a:lnTo>
                    <a:pt x="657" y="612"/>
                  </a:lnTo>
                  <a:lnTo>
                    <a:pt x="446" y="740"/>
                  </a:lnTo>
                  <a:lnTo>
                    <a:pt x="188" y="773"/>
                  </a:lnTo>
                  <a:lnTo>
                    <a:pt x="62" y="650"/>
                  </a:lnTo>
                  <a:lnTo>
                    <a:pt x="0" y="507"/>
                  </a:lnTo>
                  <a:lnTo>
                    <a:pt x="29" y="122"/>
                  </a:lnTo>
                  <a:lnTo>
                    <a:pt x="73" y="137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9" name=""/>
            <p:cNvSpPr/>
            <p:nvPr/>
          </p:nvSpPr>
          <p:spPr>
            <a:xfrm>
              <a:off x="5045040" y="4773600"/>
              <a:ext cx="276120" cy="204840"/>
            </a:xfrm>
            <a:custGeom>
              <a:avLst/>
              <a:gdLst/>
              <a:ahLst/>
              <a:rect l="l" t="t" r="r" b="b"/>
              <a:pathLst>
                <a:path w="960" h="773">
                  <a:moveTo>
                    <a:pt x="73" y="137"/>
                  </a:moveTo>
                  <a:lnTo>
                    <a:pt x="106" y="49"/>
                  </a:lnTo>
                  <a:lnTo>
                    <a:pt x="227" y="14"/>
                  </a:lnTo>
                  <a:lnTo>
                    <a:pt x="295" y="69"/>
                  </a:lnTo>
                  <a:lnTo>
                    <a:pt x="371" y="0"/>
                  </a:lnTo>
                  <a:lnTo>
                    <a:pt x="744" y="26"/>
                  </a:lnTo>
                  <a:lnTo>
                    <a:pt x="911" y="166"/>
                  </a:lnTo>
                  <a:lnTo>
                    <a:pt x="960" y="502"/>
                  </a:lnTo>
                  <a:lnTo>
                    <a:pt x="806" y="612"/>
                  </a:lnTo>
                  <a:lnTo>
                    <a:pt x="657" y="612"/>
                  </a:lnTo>
                  <a:lnTo>
                    <a:pt x="446" y="740"/>
                  </a:lnTo>
                  <a:lnTo>
                    <a:pt x="188" y="773"/>
                  </a:lnTo>
                  <a:lnTo>
                    <a:pt x="62" y="650"/>
                  </a:lnTo>
                  <a:lnTo>
                    <a:pt x="0" y="507"/>
                  </a:lnTo>
                  <a:lnTo>
                    <a:pt x="29" y="122"/>
                  </a:lnTo>
                  <a:lnTo>
                    <a:pt x="73" y="137"/>
                  </a:lnTo>
                  <a:lnTo>
                    <a:pt x="73" y="137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0" name=""/>
            <p:cNvSpPr/>
            <p:nvPr/>
          </p:nvSpPr>
          <p:spPr>
            <a:xfrm>
              <a:off x="4898880" y="4729320"/>
              <a:ext cx="201600" cy="407880"/>
            </a:xfrm>
            <a:custGeom>
              <a:avLst/>
              <a:gdLst/>
              <a:ahLst/>
              <a:rect l="l" t="t" r="r" b="b"/>
              <a:pathLst>
                <a:path w="702" h="1559">
                  <a:moveTo>
                    <a:pt x="352" y="1559"/>
                  </a:moveTo>
                  <a:lnTo>
                    <a:pt x="702" y="1120"/>
                  </a:lnTo>
                  <a:lnTo>
                    <a:pt x="689" y="945"/>
                  </a:lnTo>
                  <a:lnTo>
                    <a:pt x="563" y="822"/>
                  </a:lnTo>
                  <a:lnTo>
                    <a:pt x="501" y="679"/>
                  </a:lnTo>
                  <a:lnTo>
                    <a:pt x="530" y="294"/>
                  </a:lnTo>
                  <a:lnTo>
                    <a:pt x="329" y="66"/>
                  </a:lnTo>
                  <a:lnTo>
                    <a:pt x="172" y="0"/>
                  </a:lnTo>
                  <a:lnTo>
                    <a:pt x="71" y="116"/>
                  </a:lnTo>
                  <a:lnTo>
                    <a:pt x="15" y="413"/>
                  </a:lnTo>
                  <a:lnTo>
                    <a:pt x="110" y="463"/>
                  </a:lnTo>
                  <a:lnTo>
                    <a:pt x="44" y="687"/>
                  </a:lnTo>
                  <a:lnTo>
                    <a:pt x="76" y="766"/>
                  </a:lnTo>
                  <a:lnTo>
                    <a:pt x="27" y="1006"/>
                  </a:lnTo>
                  <a:lnTo>
                    <a:pt x="55" y="1169"/>
                  </a:lnTo>
                  <a:lnTo>
                    <a:pt x="0" y="1160"/>
                  </a:lnTo>
                  <a:lnTo>
                    <a:pt x="97" y="1332"/>
                  </a:lnTo>
                  <a:lnTo>
                    <a:pt x="225" y="1377"/>
                  </a:lnTo>
                  <a:lnTo>
                    <a:pt x="286" y="1527"/>
                  </a:lnTo>
                  <a:lnTo>
                    <a:pt x="352" y="1559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1" name=""/>
            <p:cNvSpPr/>
            <p:nvPr/>
          </p:nvSpPr>
          <p:spPr>
            <a:xfrm>
              <a:off x="4898880" y="4729320"/>
              <a:ext cx="201600" cy="407880"/>
            </a:xfrm>
            <a:custGeom>
              <a:avLst/>
              <a:gdLst/>
              <a:ahLst/>
              <a:rect l="l" t="t" r="r" b="b"/>
              <a:pathLst>
                <a:path w="702" h="1559">
                  <a:moveTo>
                    <a:pt x="352" y="1559"/>
                  </a:moveTo>
                  <a:lnTo>
                    <a:pt x="702" y="1120"/>
                  </a:lnTo>
                  <a:lnTo>
                    <a:pt x="689" y="945"/>
                  </a:lnTo>
                  <a:lnTo>
                    <a:pt x="563" y="822"/>
                  </a:lnTo>
                  <a:lnTo>
                    <a:pt x="501" y="679"/>
                  </a:lnTo>
                  <a:lnTo>
                    <a:pt x="530" y="294"/>
                  </a:lnTo>
                  <a:lnTo>
                    <a:pt x="329" y="66"/>
                  </a:lnTo>
                  <a:lnTo>
                    <a:pt x="172" y="0"/>
                  </a:lnTo>
                  <a:lnTo>
                    <a:pt x="71" y="116"/>
                  </a:lnTo>
                  <a:lnTo>
                    <a:pt x="15" y="413"/>
                  </a:lnTo>
                  <a:lnTo>
                    <a:pt x="110" y="463"/>
                  </a:lnTo>
                  <a:lnTo>
                    <a:pt x="44" y="687"/>
                  </a:lnTo>
                  <a:lnTo>
                    <a:pt x="76" y="766"/>
                  </a:lnTo>
                  <a:lnTo>
                    <a:pt x="27" y="1006"/>
                  </a:lnTo>
                  <a:lnTo>
                    <a:pt x="55" y="1169"/>
                  </a:lnTo>
                  <a:lnTo>
                    <a:pt x="0" y="1160"/>
                  </a:lnTo>
                  <a:lnTo>
                    <a:pt x="97" y="1332"/>
                  </a:lnTo>
                  <a:lnTo>
                    <a:pt x="225" y="1377"/>
                  </a:lnTo>
                  <a:lnTo>
                    <a:pt x="286" y="1527"/>
                  </a:lnTo>
                  <a:lnTo>
                    <a:pt x="352" y="1559"/>
                  </a:lnTo>
                  <a:lnTo>
                    <a:pt x="352" y="1559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2" name=""/>
            <p:cNvSpPr/>
            <p:nvPr/>
          </p:nvSpPr>
          <p:spPr>
            <a:xfrm>
              <a:off x="4802040" y="4203720"/>
              <a:ext cx="506520" cy="633600"/>
            </a:xfrm>
            <a:custGeom>
              <a:avLst/>
              <a:gdLst/>
              <a:ahLst/>
              <a:rect l="l" t="t" r="r" b="b"/>
              <a:pathLst>
                <a:path w="1751" h="2402">
                  <a:moveTo>
                    <a:pt x="1581" y="2187"/>
                  </a:moveTo>
                  <a:lnTo>
                    <a:pt x="1581" y="2012"/>
                  </a:lnTo>
                  <a:lnTo>
                    <a:pt x="1751" y="1744"/>
                  </a:lnTo>
                  <a:lnTo>
                    <a:pt x="1581" y="1518"/>
                  </a:lnTo>
                  <a:lnTo>
                    <a:pt x="1562" y="1365"/>
                  </a:lnTo>
                  <a:lnTo>
                    <a:pt x="1585" y="1212"/>
                  </a:lnTo>
                  <a:lnTo>
                    <a:pt x="1707" y="1155"/>
                  </a:lnTo>
                  <a:lnTo>
                    <a:pt x="1640" y="1139"/>
                  </a:lnTo>
                  <a:lnTo>
                    <a:pt x="1584" y="1020"/>
                  </a:lnTo>
                  <a:lnTo>
                    <a:pt x="1657" y="942"/>
                  </a:lnTo>
                  <a:lnTo>
                    <a:pt x="1605" y="862"/>
                  </a:lnTo>
                  <a:lnTo>
                    <a:pt x="1521" y="929"/>
                  </a:lnTo>
                  <a:lnTo>
                    <a:pt x="1206" y="766"/>
                  </a:lnTo>
                  <a:lnTo>
                    <a:pt x="1179" y="586"/>
                  </a:lnTo>
                  <a:lnTo>
                    <a:pt x="1042" y="530"/>
                  </a:lnTo>
                  <a:lnTo>
                    <a:pt x="902" y="215"/>
                  </a:lnTo>
                  <a:lnTo>
                    <a:pt x="709" y="53"/>
                  </a:lnTo>
                  <a:lnTo>
                    <a:pt x="652" y="0"/>
                  </a:lnTo>
                  <a:lnTo>
                    <a:pt x="477" y="35"/>
                  </a:lnTo>
                  <a:lnTo>
                    <a:pt x="111" y="164"/>
                  </a:lnTo>
                  <a:lnTo>
                    <a:pt x="168" y="215"/>
                  </a:lnTo>
                  <a:lnTo>
                    <a:pt x="160" y="344"/>
                  </a:lnTo>
                  <a:lnTo>
                    <a:pt x="235" y="359"/>
                  </a:lnTo>
                  <a:lnTo>
                    <a:pt x="201" y="447"/>
                  </a:lnTo>
                  <a:lnTo>
                    <a:pt x="382" y="509"/>
                  </a:lnTo>
                  <a:lnTo>
                    <a:pt x="287" y="530"/>
                  </a:lnTo>
                  <a:lnTo>
                    <a:pt x="275" y="699"/>
                  </a:lnTo>
                  <a:lnTo>
                    <a:pt x="363" y="694"/>
                  </a:lnTo>
                  <a:lnTo>
                    <a:pt x="377" y="723"/>
                  </a:lnTo>
                  <a:lnTo>
                    <a:pt x="268" y="994"/>
                  </a:lnTo>
                  <a:lnTo>
                    <a:pt x="283" y="1034"/>
                  </a:lnTo>
                  <a:lnTo>
                    <a:pt x="477" y="1180"/>
                  </a:lnTo>
                  <a:lnTo>
                    <a:pt x="444" y="1222"/>
                  </a:lnTo>
                  <a:lnTo>
                    <a:pt x="340" y="1201"/>
                  </a:lnTo>
                  <a:lnTo>
                    <a:pt x="325" y="1222"/>
                  </a:lnTo>
                  <a:lnTo>
                    <a:pt x="439" y="1352"/>
                  </a:lnTo>
                  <a:lnTo>
                    <a:pt x="424" y="1426"/>
                  </a:lnTo>
                  <a:lnTo>
                    <a:pt x="257" y="1477"/>
                  </a:lnTo>
                  <a:lnTo>
                    <a:pt x="204" y="1492"/>
                  </a:lnTo>
                  <a:lnTo>
                    <a:pt x="257" y="1577"/>
                  </a:lnTo>
                  <a:lnTo>
                    <a:pt x="261" y="1621"/>
                  </a:lnTo>
                  <a:lnTo>
                    <a:pt x="225" y="1621"/>
                  </a:lnTo>
                  <a:lnTo>
                    <a:pt x="204" y="1569"/>
                  </a:lnTo>
                  <a:lnTo>
                    <a:pt x="157" y="1569"/>
                  </a:lnTo>
                  <a:lnTo>
                    <a:pt x="79" y="1663"/>
                  </a:lnTo>
                  <a:lnTo>
                    <a:pt x="71" y="1735"/>
                  </a:lnTo>
                  <a:lnTo>
                    <a:pt x="31" y="1743"/>
                  </a:lnTo>
                  <a:lnTo>
                    <a:pt x="0" y="1843"/>
                  </a:lnTo>
                  <a:lnTo>
                    <a:pt x="36" y="1921"/>
                  </a:lnTo>
                  <a:lnTo>
                    <a:pt x="41" y="1942"/>
                  </a:lnTo>
                  <a:lnTo>
                    <a:pt x="6" y="2012"/>
                  </a:lnTo>
                  <a:lnTo>
                    <a:pt x="6" y="2067"/>
                  </a:lnTo>
                  <a:lnTo>
                    <a:pt x="123" y="2152"/>
                  </a:lnTo>
                  <a:lnTo>
                    <a:pt x="205" y="2230"/>
                  </a:lnTo>
                  <a:lnTo>
                    <a:pt x="268" y="2274"/>
                  </a:lnTo>
                  <a:lnTo>
                    <a:pt x="312" y="2371"/>
                  </a:lnTo>
                  <a:lnTo>
                    <a:pt x="351" y="2402"/>
                  </a:lnTo>
                  <a:lnTo>
                    <a:pt x="407" y="2105"/>
                  </a:lnTo>
                  <a:lnTo>
                    <a:pt x="508" y="1989"/>
                  </a:lnTo>
                  <a:lnTo>
                    <a:pt x="665" y="2055"/>
                  </a:lnTo>
                  <a:lnTo>
                    <a:pt x="866" y="2283"/>
                  </a:lnTo>
                  <a:lnTo>
                    <a:pt x="910" y="2298"/>
                  </a:lnTo>
                  <a:lnTo>
                    <a:pt x="943" y="2210"/>
                  </a:lnTo>
                  <a:lnTo>
                    <a:pt x="1064" y="2175"/>
                  </a:lnTo>
                  <a:lnTo>
                    <a:pt x="1132" y="2230"/>
                  </a:lnTo>
                  <a:lnTo>
                    <a:pt x="1208" y="2161"/>
                  </a:lnTo>
                  <a:lnTo>
                    <a:pt x="1581" y="2187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3" name=""/>
            <p:cNvSpPr/>
            <p:nvPr/>
          </p:nvSpPr>
          <p:spPr>
            <a:xfrm>
              <a:off x="4802040" y="4203720"/>
              <a:ext cx="506520" cy="633600"/>
            </a:xfrm>
            <a:custGeom>
              <a:avLst/>
              <a:gdLst/>
              <a:ahLst/>
              <a:rect l="l" t="t" r="r" b="b"/>
              <a:pathLst>
                <a:path w="1751" h="2402">
                  <a:moveTo>
                    <a:pt x="1581" y="2187"/>
                  </a:moveTo>
                  <a:lnTo>
                    <a:pt x="1581" y="2012"/>
                  </a:lnTo>
                  <a:lnTo>
                    <a:pt x="1751" y="1744"/>
                  </a:lnTo>
                  <a:lnTo>
                    <a:pt x="1581" y="1518"/>
                  </a:lnTo>
                  <a:lnTo>
                    <a:pt x="1562" y="1365"/>
                  </a:lnTo>
                  <a:lnTo>
                    <a:pt x="1585" y="1212"/>
                  </a:lnTo>
                  <a:lnTo>
                    <a:pt x="1707" y="1155"/>
                  </a:lnTo>
                  <a:lnTo>
                    <a:pt x="1640" y="1139"/>
                  </a:lnTo>
                  <a:lnTo>
                    <a:pt x="1584" y="1020"/>
                  </a:lnTo>
                  <a:lnTo>
                    <a:pt x="1657" y="942"/>
                  </a:lnTo>
                  <a:lnTo>
                    <a:pt x="1605" y="862"/>
                  </a:lnTo>
                  <a:lnTo>
                    <a:pt x="1521" y="929"/>
                  </a:lnTo>
                  <a:lnTo>
                    <a:pt x="1206" y="766"/>
                  </a:lnTo>
                  <a:lnTo>
                    <a:pt x="1179" y="586"/>
                  </a:lnTo>
                  <a:lnTo>
                    <a:pt x="1042" y="530"/>
                  </a:lnTo>
                  <a:lnTo>
                    <a:pt x="902" y="215"/>
                  </a:lnTo>
                  <a:lnTo>
                    <a:pt x="709" y="53"/>
                  </a:lnTo>
                  <a:lnTo>
                    <a:pt x="652" y="0"/>
                  </a:lnTo>
                  <a:lnTo>
                    <a:pt x="477" y="35"/>
                  </a:lnTo>
                  <a:lnTo>
                    <a:pt x="111" y="164"/>
                  </a:lnTo>
                  <a:lnTo>
                    <a:pt x="168" y="215"/>
                  </a:lnTo>
                  <a:lnTo>
                    <a:pt x="160" y="344"/>
                  </a:lnTo>
                  <a:lnTo>
                    <a:pt x="235" y="359"/>
                  </a:lnTo>
                  <a:lnTo>
                    <a:pt x="201" y="447"/>
                  </a:lnTo>
                  <a:lnTo>
                    <a:pt x="382" y="509"/>
                  </a:lnTo>
                  <a:lnTo>
                    <a:pt x="287" y="530"/>
                  </a:lnTo>
                  <a:lnTo>
                    <a:pt x="275" y="699"/>
                  </a:lnTo>
                  <a:lnTo>
                    <a:pt x="363" y="694"/>
                  </a:lnTo>
                  <a:lnTo>
                    <a:pt x="377" y="723"/>
                  </a:lnTo>
                  <a:lnTo>
                    <a:pt x="268" y="994"/>
                  </a:lnTo>
                  <a:lnTo>
                    <a:pt x="283" y="1034"/>
                  </a:lnTo>
                  <a:lnTo>
                    <a:pt x="477" y="1180"/>
                  </a:lnTo>
                  <a:lnTo>
                    <a:pt x="444" y="1222"/>
                  </a:lnTo>
                  <a:lnTo>
                    <a:pt x="340" y="1201"/>
                  </a:lnTo>
                  <a:lnTo>
                    <a:pt x="325" y="1222"/>
                  </a:lnTo>
                  <a:lnTo>
                    <a:pt x="439" y="1352"/>
                  </a:lnTo>
                  <a:lnTo>
                    <a:pt x="424" y="1426"/>
                  </a:lnTo>
                  <a:lnTo>
                    <a:pt x="257" y="1477"/>
                  </a:lnTo>
                  <a:lnTo>
                    <a:pt x="204" y="1492"/>
                  </a:lnTo>
                  <a:lnTo>
                    <a:pt x="257" y="1577"/>
                  </a:lnTo>
                  <a:lnTo>
                    <a:pt x="261" y="1621"/>
                  </a:lnTo>
                  <a:lnTo>
                    <a:pt x="225" y="1621"/>
                  </a:lnTo>
                  <a:lnTo>
                    <a:pt x="204" y="1569"/>
                  </a:lnTo>
                  <a:lnTo>
                    <a:pt x="157" y="1569"/>
                  </a:lnTo>
                  <a:lnTo>
                    <a:pt x="79" y="1663"/>
                  </a:lnTo>
                  <a:lnTo>
                    <a:pt x="71" y="1735"/>
                  </a:lnTo>
                  <a:lnTo>
                    <a:pt x="31" y="1743"/>
                  </a:lnTo>
                  <a:lnTo>
                    <a:pt x="0" y="1843"/>
                  </a:lnTo>
                  <a:lnTo>
                    <a:pt x="36" y="1921"/>
                  </a:lnTo>
                  <a:lnTo>
                    <a:pt x="41" y="1942"/>
                  </a:lnTo>
                  <a:lnTo>
                    <a:pt x="6" y="2012"/>
                  </a:lnTo>
                  <a:lnTo>
                    <a:pt x="6" y="2067"/>
                  </a:lnTo>
                  <a:lnTo>
                    <a:pt x="123" y="2152"/>
                  </a:lnTo>
                  <a:lnTo>
                    <a:pt x="205" y="2230"/>
                  </a:lnTo>
                  <a:lnTo>
                    <a:pt x="268" y="2274"/>
                  </a:lnTo>
                  <a:lnTo>
                    <a:pt x="312" y="2371"/>
                  </a:lnTo>
                  <a:lnTo>
                    <a:pt x="351" y="2402"/>
                  </a:lnTo>
                  <a:lnTo>
                    <a:pt x="407" y="2105"/>
                  </a:lnTo>
                  <a:lnTo>
                    <a:pt x="508" y="1989"/>
                  </a:lnTo>
                  <a:lnTo>
                    <a:pt x="665" y="2055"/>
                  </a:lnTo>
                  <a:lnTo>
                    <a:pt x="866" y="2283"/>
                  </a:lnTo>
                  <a:lnTo>
                    <a:pt x="910" y="2298"/>
                  </a:lnTo>
                  <a:lnTo>
                    <a:pt x="943" y="2210"/>
                  </a:lnTo>
                  <a:lnTo>
                    <a:pt x="1064" y="2175"/>
                  </a:lnTo>
                  <a:lnTo>
                    <a:pt x="1132" y="2230"/>
                  </a:lnTo>
                  <a:lnTo>
                    <a:pt x="1208" y="2161"/>
                  </a:lnTo>
                  <a:lnTo>
                    <a:pt x="1581" y="2187"/>
                  </a:lnTo>
                  <a:lnTo>
                    <a:pt x="1581" y="2187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4" name=""/>
            <p:cNvSpPr/>
            <p:nvPr/>
          </p:nvSpPr>
          <p:spPr>
            <a:xfrm>
              <a:off x="5343480" y="2533680"/>
              <a:ext cx="903240" cy="862200"/>
            </a:xfrm>
            <a:custGeom>
              <a:avLst/>
              <a:gdLst/>
              <a:ahLst/>
              <a:rect l="l" t="t" r="r" b="b"/>
              <a:pathLst>
                <a:path w="694" h="624">
                  <a:moveTo>
                    <a:pt x="26" y="589"/>
                  </a:moveTo>
                  <a:lnTo>
                    <a:pt x="33" y="538"/>
                  </a:lnTo>
                  <a:lnTo>
                    <a:pt x="0" y="504"/>
                  </a:lnTo>
                  <a:lnTo>
                    <a:pt x="58" y="453"/>
                  </a:lnTo>
                  <a:lnTo>
                    <a:pt x="60" y="407"/>
                  </a:lnTo>
                  <a:lnTo>
                    <a:pt x="28" y="290"/>
                  </a:lnTo>
                  <a:lnTo>
                    <a:pt x="146" y="286"/>
                  </a:lnTo>
                  <a:lnTo>
                    <a:pt x="140" y="266"/>
                  </a:lnTo>
                  <a:lnTo>
                    <a:pt x="185" y="247"/>
                  </a:lnTo>
                  <a:lnTo>
                    <a:pt x="228" y="261"/>
                  </a:lnTo>
                  <a:lnTo>
                    <a:pt x="212" y="231"/>
                  </a:lnTo>
                  <a:lnTo>
                    <a:pt x="229" y="202"/>
                  </a:lnTo>
                  <a:lnTo>
                    <a:pt x="235" y="157"/>
                  </a:lnTo>
                  <a:lnTo>
                    <a:pt x="300" y="136"/>
                  </a:lnTo>
                  <a:lnTo>
                    <a:pt x="315" y="111"/>
                  </a:lnTo>
                  <a:lnTo>
                    <a:pt x="289" y="106"/>
                  </a:lnTo>
                  <a:lnTo>
                    <a:pt x="289" y="84"/>
                  </a:lnTo>
                  <a:lnTo>
                    <a:pt x="310" y="68"/>
                  </a:lnTo>
                  <a:lnTo>
                    <a:pt x="310" y="67"/>
                  </a:lnTo>
                  <a:lnTo>
                    <a:pt x="347" y="45"/>
                  </a:lnTo>
                  <a:lnTo>
                    <a:pt x="384" y="52"/>
                  </a:lnTo>
                  <a:lnTo>
                    <a:pt x="422" y="7"/>
                  </a:lnTo>
                  <a:lnTo>
                    <a:pt x="451" y="0"/>
                  </a:lnTo>
                  <a:lnTo>
                    <a:pt x="538" y="19"/>
                  </a:lnTo>
                  <a:lnTo>
                    <a:pt x="558" y="32"/>
                  </a:lnTo>
                  <a:lnTo>
                    <a:pt x="554" y="59"/>
                  </a:lnTo>
                  <a:lnTo>
                    <a:pt x="638" y="39"/>
                  </a:lnTo>
                  <a:lnTo>
                    <a:pt x="694" y="71"/>
                  </a:lnTo>
                  <a:lnTo>
                    <a:pt x="693" y="183"/>
                  </a:lnTo>
                  <a:lnTo>
                    <a:pt x="693" y="528"/>
                  </a:lnTo>
                  <a:lnTo>
                    <a:pt x="665" y="553"/>
                  </a:lnTo>
                  <a:lnTo>
                    <a:pt x="660" y="611"/>
                  </a:lnTo>
                  <a:lnTo>
                    <a:pt x="640" y="624"/>
                  </a:lnTo>
                  <a:lnTo>
                    <a:pt x="620" y="610"/>
                  </a:lnTo>
                  <a:lnTo>
                    <a:pt x="555" y="620"/>
                  </a:lnTo>
                  <a:lnTo>
                    <a:pt x="519" y="588"/>
                  </a:lnTo>
                  <a:lnTo>
                    <a:pt x="492" y="613"/>
                  </a:lnTo>
                  <a:lnTo>
                    <a:pt x="437" y="590"/>
                  </a:lnTo>
                  <a:lnTo>
                    <a:pt x="391" y="610"/>
                  </a:lnTo>
                  <a:lnTo>
                    <a:pt x="379" y="591"/>
                  </a:lnTo>
                  <a:lnTo>
                    <a:pt x="353" y="593"/>
                  </a:lnTo>
                  <a:lnTo>
                    <a:pt x="328" y="568"/>
                  </a:lnTo>
                  <a:lnTo>
                    <a:pt x="230" y="542"/>
                  </a:lnTo>
                  <a:lnTo>
                    <a:pt x="185" y="544"/>
                  </a:lnTo>
                  <a:lnTo>
                    <a:pt x="111" y="548"/>
                  </a:lnTo>
                  <a:lnTo>
                    <a:pt x="84" y="571"/>
                  </a:lnTo>
                  <a:lnTo>
                    <a:pt x="26" y="589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5" name=""/>
            <p:cNvSpPr/>
            <p:nvPr/>
          </p:nvSpPr>
          <p:spPr>
            <a:xfrm>
              <a:off x="5218200" y="3262320"/>
              <a:ext cx="1027080" cy="1087560"/>
            </a:xfrm>
            <a:custGeom>
              <a:avLst/>
              <a:gdLst/>
              <a:ahLst/>
              <a:rect l="l" t="t" r="r" b="b"/>
              <a:pathLst>
                <a:path w="3556" h="4126">
                  <a:moveTo>
                    <a:pt x="131" y="1880"/>
                  </a:moveTo>
                  <a:lnTo>
                    <a:pt x="0" y="2307"/>
                  </a:lnTo>
                  <a:lnTo>
                    <a:pt x="192" y="2429"/>
                  </a:lnTo>
                  <a:lnTo>
                    <a:pt x="285" y="2570"/>
                  </a:lnTo>
                  <a:lnTo>
                    <a:pt x="986" y="2547"/>
                  </a:lnTo>
                  <a:lnTo>
                    <a:pt x="1138" y="2657"/>
                  </a:lnTo>
                  <a:lnTo>
                    <a:pt x="1768" y="2423"/>
                  </a:lnTo>
                  <a:lnTo>
                    <a:pt x="1873" y="2263"/>
                  </a:lnTo>
                  <a:lnTo>
                    <a:pt x="2107" y="2230"/>
                  </a:lnTo>
                  <a:lnTo>
                    <a:pt x="2415" y="2412"/>
                  </a:lnTo>
                  <a:lnTo>
                    <a:pt x="2782" y="2493"/>
                  </a:lnTo>
                  <a:lnTo>
                    <a:pt x="2812" y="2543"/>
                  </a:lnTo>
                  <a:lnTo>
                    <a:pt x="2789" y="2777"/>
                  </a:lnTo>
                  <a:lnTo>
                    <a:pt x="2922" y="2879"/>
                  </a:lnTo>
                  <a:lnTo>
                    <a:pt x="2977" y="3100"/>
                  </a:lnTo>
                  <a:lnTo>
                    <a:pt x="3111" y="3205"/>
                  </a:lnTo>
                  <a:lnTo>
                    <a:pt x="3109" y="3430"/>
                  </a:lnTo>
                  <a:lnTo>
                    <a:pt x="2753" y="3423"/>
                  </a:lnTo>
                  <a:lnTo>
                    <a:pt x="2706" y="3655"/>
                  </a:lnTo>
                  <a:lnTo>
                    <a:pt x="2550" y="3814"/>
                  </a:lnTo>
                  <a:lnTo>
                    <a:pt x="2524" y="3926"/>
                  </a:lnTo>
                  <a:lnTo>
                    <a:pt x="2418" y="3938"/>
                  </a:lnTo>
                  <a:lnTo>
                    <a:pt x="2438" y="4031"/>
                  </a:lnTo>
                  <a:lnTo>
                    <a:pt x="2493" y="4005"/>
                  </a:lnTo>
                  <a:lnTo>
                    <a:pt x="2584" y="4126"/>
                  </a:lnTo>
                  <a:lnTo>
                    <a:pt x="2911" y="4021"/>
                  </a:lnTo>
                  <a:lnTo>
                    <a:pt x="3013" y="4049"/>
                  </a:lnTo>
                  <a:lnTo>
                    <a:pt x="3013" y="4071"/>
                  </a:lnTo>
                  <a:lnTo>
                    <a:pt x="3022" y="3791"/>
                  </a:lnTo>
                  <a:lnTo>
                    <a:pt x="3078" y="3907"/>
                  </a:lnTo>
                  <a:lnTo>
                    <a:pt x="3083" y="3855"/>
                  </a:lnTo>
                  <a:lnTo>
                    <a:pt x="3244" y="3794"/>
                  </a:lnTo>
                  <a:lnTo>
                    <a:pt x="3325" y="3677"/>
                  </a:lnTo>
                  <a:lnTo>
                    <a:pt x="3232" y="3493"/>
                  </a:lnTo>
                  <a:lnTo>
                    <a:pt x="3368" y="3601"/>
                  </a:lnTo>
                  <a:lnTo>
                    <a:pt x="3555" y="3350"/>
                  </a:lnTo>
                  <a:lnTo>
                    <a:pt x="3556" y="0"/>
                  </a:lnTo>
                  <a:lnTo>
                    <a:pt x="3430" y="133"/>
                  </a:lnTo>
                  <a:lnTo>
                    <a:pt x="3407" y="434"/>
                  </a:lnTo>
                  <a:lnTo>
                    <a:pt x="3319" y="504"/>
                  </a:lnTo>
                  <a:lnTo>
                    <a:pt x="3226" y="431"/>
                  </a:lnTo>
                  <a:lnTo>
                    <a:pt x="2936" y="482"/>
                  </a:lnTo>
                  <a:lnTo>
                    <a:pt x="2773" y="313"/>
                  </a:lnTo>
                  <a:lnTo>
                    <a:pt x="2651" y="447"/>
                  </a:lnTo>
                  <a:lnTo>
                    <a:pt x="2404" y="323"/>
                  </a:lnTo>
                  <a:lnTo>
                    <a:pt x="2196" y="429"/>
                  </a:lnTo>
                  <a:lnTo>
                    <a:pt x="2141" y="330"/>
                  </a:lnTo>
                  <a:lnTo>
                    <a:pt x="2024" y="339"/>
                  </a:lnTo>
                  <a:lnTo>
                    <a:pt x="1913" y="210"/>
                  </a:lnTo>
                  <a:lnTo>
                    <a:pt x="1467" y="73"/>
                  </a:lnTo>
                  <a:lnTo>
                    <a:pt x="1267" y="82"/>
                  </a:lnTo>
                  <a:lnTo>
                    <a:pt x="931" y="105"/>
                  </a:lnTo>
                  <a:lnTo>
                    <a:pt x="811" y="227"/>
                  </a:lnTo>
                  <a:lnTo>
                    <a:pt x="551" y="319"/>
                  </a:lnTo>
                  <a:lnTo>
                    <a:pt x="659" y="657"/>
                  </a:lnTo>
                  <a:lnTo>
                    <a:pt x="746" y="767"/>
                  </a:lnTo>
                  <a:lnTo>
                    <a:pt x="782" y="960"/>
                  </a:lnTo>
                  <a:lnTo>
                    <a:pt x="746" y="1061"/>
                  </a:lnTo>
                  <a:lnTo>
                    <a:pt x="363" y="1401"/>
                  </a:lnTo>
                  <a:lnTo>
                    <a:pt x="236" y="1677"/>
                  </a:lnTo>
                  <a:lnTo>
                    <a:pt x="240" y="1873"/>
                  </a:lnTo>
                  <a:lnTo>
                    <a:pt x="131" y="188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6" name=""/>
            <p:cNvSpPr/>
            <p:nvPr/>
          </p:nvSpPr>
          <p:spPr>
            <a:xfrm>
              <a:off x="5218200" y="3262320"/>
              <a:ext cx="1027080" cy="1087560"/>
            </a:xfrm>
            <a:custGeom>
              <a:avLst/>
              <a:gdLst/>
              <a:ahLst/>
              <a:rect l="l" t="t" r="r" b="b"/>
              <a:pathLst>
                <a:path w="3556" h="4126">
                  <a:moveTo>
                    <a:pt x="131" y="1880"/>
                  </a:moveTo>
                  <a:lnTo>
                    <a:pt x="0" y="2307"/>
                  </a:lnTo>
                  <a:lnTo>
                    <a:pt x="192" y="2429"/>
                  </a:lnTo>
                  <a:lnTo>
                    <a:pt x="285" y="2570"/>
                  </a:lnTo>
                  <a:lnTo>
                    <a:pt x="986" y="2547"/>
                  </a:lnTo>
                  <a:lnTo>
                    <a:pt x="1138" y="2657"/>
                  </a:lnTo>
                  <a:lnTo>
                    <a:pt x="1768" y="2423"/>
                  </a:lnTo>
                  <a:lnTo>
                    <a:pt x="1873" y="2263"/>
                  </a:lnTo>
                  <a:lnTo>
                    <a:pt x="2107" y="2230"/>
                  </a:lnTo>
                  <a:lnTo>
                    <a:pt x="2415" y="2412"/>
                  </a:lnTo>
                  <a:lnTo>
                    <a:pt x="2782" y="2493"/>
                  </a:lnTo>
                  <a:lnTo>
                    <a:pt x="2812" y="2543"/>
                  </a:lnTo>
                  <a:lnTo>
                    <a:pt x="2789" y="2777"/>
                  </a:lnTo>
                  <a:lnTo>
                    <a:pt x="2922" y="2879"/>
                  </a:lnTo>
                  <a:lnTo>
                    <a:pt x="2977" y="3100"/>
                  </a:lnTo>
                  <a:lnTo>
                    <a:pt x="3111" y="3205"/>
                  </a:lnTo>
                  <a:lnTo>
                    <a:pt x="3109" y="3430"/>
                  </a:lnTo>
                  <a:lnTo>
                    <a:pt x="2753" y="3423"/>
                  </a:lnTo>
                  <a:lnTo>
                    <a:pt x="2706" y="3655"/>
                  </a:lnTo>
                  <a:lnTo>
                    <a:pt x="2550" y="3814"/>
                  </a:lnTo>
                  <a:lnTo>
                    <a:pt x="2524" y="3926"/>
                  </a:lnTo>
                  <a:lnTo>
                    <a:pt x="2418" y="3938"/>
                  </a:lnTo>
                  <a:lnTo>
                    <a:pt x="2438" y="4031"/>
                  </a:lnTo>
                  <a:lnTo>
                    <a:pt x="2493" y="4005"/>
                  </a:lnTo>
                  <a:lnTo>
                    <a:pt x="2584" y="4126"/>
                  </a:lnTo>
                  <a:lnTo>
                    <a:pt x="2911" y="4021"/>
                  </a:lnTo>
                  <a:lnTo>
                    <a:pt x="3013" y="4049"/>
                  </a:lnTo>
                  <a:lnTo>
                    <a:pt x="3013" y="4071"/>
                  </a:lnTo>
                  <a:lnTo>
                    <a:pt x="3022" y="3791"/>
                  </a:lnTo>
                  <a:lnTo>
                    <a:pt x="3078" y="3907"/>
                  </a:lnTo>
                  <a:lnTo>
                    <a:pt x="3083" y="3855"/>
                  </a:lnTo>
                  <a:lnTo>
                    <a:pt x="3244" y="3794"/>
                  </a:lnTo>
                  <a:lnTo>
                    <a:pt x="3325" y="3677"/>
                  </a:lnTo>
                  <a:lnTo>
                    <a:pt x="3232" y="3493"/>
                  </a:lnTo>
                  <a:lnTo>
                    <a:pt x="3368" y="3601"/>
                  </a:lnTo>
                  <a:lnTo>
                    <a:pt x="3555" y="3350"/>
                  </a:lnTo>
                  <a:lnTo>
                    <a:pt x="3556" y="0"/>
                  </a:lnTo>
                  <a:lnTo>
                    <a:pt x="3430" y="133"/>
                  </a:lnTo>
                  <a:lnTo>
                    <a:pt x="3407" y="434"/>
                  </a:lnTo>
                  <a:lnTo>
                    <a:pt x="3319" y="504"/>
                  </a:lnTo>
                  <a:lnTo>
                    <a:pt x="3226" y="431"/>
                  </a:lnTo>
                  <a:lnTo>
                    <a:pt x="2936" y="482"/>
                  </a:lnTo>
                  <a:lnTo>
                    <a:pt x="2773" y="313"/>
                  </a:lnTo>
                  <a:lnTo>
                    <a:pt x="2651" y="447"/>
                  </a:lnTo>
                  <a:lnTo>
                    <a:pt x="2404" y="323"/>
                  </a:lnTo>
                  <a:lnTo>
                    <a:pt x="2196" y="429"/>
                  </a:lnTo>
                  <a:lnTo>
                    <a:pt x="2141" y="330"/>
                  </a:lnTo>
                  <a:lnTo>
                    <a:pt x="2024" y="339"/>
                  </a:lnTo>
                  <a:lnTo>
                    <a:pt x="1913" y="210"/>
                  </a:lnTo>
                  <a:lnTo>
                    <a:pt x="1467" y="73"/>
                  </a:lnTo>
                  <a:lnTo>
                    <a:pt x="1267" y="82"/>
                  </a:lnTo>
                  <a:lnTo>
                    <a:pt x="931" y="105"/>
                  </a:lnTo>
                  <a:lnTo>
                    <a:pt x="811" y="227"/>
                  </a:lnTo>
                  <a:lnTo>
                    <a:pt x="551" y="319"/>
                  </a:lnTo>
                  <a:lnTo>
                    <a:pt x="659" y="657"/>
                  </a:lnTo>
                  <a:lnTo>
                    <a:pt x="746" y="767"/>
                  </a:lnTo>
                  <a:lnTo>
                    <a:pt x="782" y="960"/>
                  </a:lnTo>
                  <a:lnTo>
                    <a:pt x="746" y="1061"/>
                  </a:lnTo>
                  <a:lnTo>
                    <a:pt x="363" y="1401"/>
                  </a:lnTo>
                  <a:lnTo>
                    <a:pt x="236" y="1677"/>
                  </a:lnTo>
                  <a:lnTo>
                    <a:pt x="240" y="1873"/>
                  </a:lnTo>
                  <a:lnTo>
                    <a:pt x="131" y="1880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7" name=""/>
            <p:cNvSpPr/>
            <p:nvPr/>
          </p:nvSpPr>
          <p:spPr>
            <a:xfrm>
              <a:off x="4491000" y="4334040"/>
              <a:ext cx="449280" cy="399960"/>
            </a:xfrm>
            <a:custGeom>
              <a:avLst/>
              <a:gdLst/>
              <a:ahLst/>
              <a:rect l="l" t="t" r="r" b="b"/>
              <a:pathLst>
                <a:path w="1558" h="1517">
                  <a:moveTo>
                    <a:pt x="1356" y="204"/>
                  </a:moveTo>
                  <a:lnTo>
                    <a:pt x="1444" y="199"/>
                  </a:lnTo>
                  <a:lnTo>
                    <a:pt x="1458" y="228"/>
                  </a:lnTo>
                  <a:lnTo>
                    <a:pt x="1349" y="499"/>
                  </a:lnTo>
                  <a:lnTo>
                    <a:pt x="1364" y="539"/>
                  </a:lnTo>
                  <a:lnTo>
                    <a:pt x="1558" y="685"/>
                  </a:lnTo>
                  <a:lnTo>
                    <a:pt x="1525" y="727"/>
                  </a:lnTo>
                  <a:lnTo>
                    <a:pt x="1421" y="706"/>
                  </a:lnTo>
                  <a:lnTo>
                    <a:pt x="1406" y="727"/>
                  </a:lnTo>
                  <a:lnTo>
                    <a:pt x="1520" y="857"/>
                  </a:lnTo>
                  <a:lnTo>
                    <a:pt x="1505" y="931"/>
                  </a:lnTo>
                  <a:lnTo>
                    <a:pt x="1338" y="982"/>
                  </a:lnTo>
                  <a:lnTo>
                    <a:pt x="1285" y="997"/>
                  </a:lnTo>
                  <a:lnTo>
                    <a:pt x="1338" y="1082"/>
                  </a:lnTo>
                  <a:lnTo>
                    <a:pt x="1342" y="1126"/>
                  </a:lnTo>
                  <a:lnTo>
                    <a:pt x="1306" y="1126"/>
                  </a:lnTo>
                  <a:lnTo>
                    <a:pt x="1285" y="1074"/>
                  </a:lnTo>
                  <a:lnTo>
                    <a:pt x="1238" y="1074"/>
                  </a:lnTo>
                  <a:lnTo>
                    <a:pt x="1160" y="1168"/>
                  </a:lnTo>
                  <a:lnTo>
                    <a:pt x="1152" y="1240"/>
                  </a:lnTo>
                  <a:lnTo>
                    <a:pt x="1112" y="1248"/>
                  </a:lnTo>
                  <a:lnTo>
                    <a:pt x="1081" y="1348"/>
                  </a:lnTo>
                  <a:lnTo>
                    <a:pt x="1117" y="1426"/>
                  </a:lnTo>
                  <a:lnTo>
                    <a:pt x="1122" y="1447"/>
                  </a:lnTo>
                  <a:lnTo>
                    <a:pt x="1087" y="1517"/>
                  </a:lnTo>
                  <a:lnTo>
                    <a:pt x="1055" y="1513"/>
                  </a:lnTo>
                  <a:lnTo>
                    <a:pt x="1056" y="1475"/>
                  </a:lnTo>
                  <a:lnTo>
                    <a:pt x="999" y="1467"/>
                  </a:lnTo>
                  <a:lnTo>
                    <a:pt x="936" y="1403"/>
                  </a:lnTo>
                  <a:lnTo>
                    <a:pt x="888" y="1394"/>
                  </a:lnTo>
                  <a:lnTo>
                    <a:pt x="832" y="1350"/>
                  </a:lnTo>
                  <a:lnTo>
                    <a:pt x="829" y="1313"/>
                  </a:lnTo>
                  <a:lnTo>
                    <a:pt x="776" y="1305"/>
                  </a:lnTo>
                  <a:lnTo>
                    <a:pt x="726" y="1338"/>
                  </a:lnTo>
                  <a:lnTo>
                    <a:pt x="718" y="1304"/>
                  </a:lnTo>
                  <a:lnTo>
                    <a:pt x="715" y="1301"/>
                  </a:lnTo>
                  <a:lnTo>
                    <a:pt x="769" y="1271"/>
                  </a:lnTo>
                  <a:lnTo>
                    <a:pt x="606" y="1100"/>
                  </a:lnTo>
                  <a:lnTo>
                    <a:pt x="594" y="1016"/>
                  </a:lnTo>
                  <a:lnTo>
                    <a:pt x="164" y="584"/>
                  </a:lnTo>
                  <a:lnTo>
                    <a:pt x="155" y="434"/>
                  </a:lnTo>
                  <a:lnTo>
                    <a:pt x="87" y="301"/>
                  </a:lnTo>
                  <a:lnTo>
                    <a:pt x="0" y="248"/>
                  </a:lnTo>
                  <a:lnTo>
                    <a:pt x="20" y="49"/>
                  </a:lnTo>
                  <a:lnTo>
                    <a:pt x="125" y="18"/>
                  </a:lnTo>
                  <a:lnTo>
                    <a:pt x="247" y="145"/>
                  </a:lnTo>
                  <a:lnTo>
                    <a:pt x="314" y="19"/>
                  </a:lnTo>
                  <a:lnTo>
                    <a:pt x="394" y="15"/>
                  </a:lnTo>
                  <a:lnTo>
                    <a:pt x="490" y="0"/>
                  </a:lnTo>
                  <a:lnTo>
                    <a:pt x="848" y="125"/>
                  </a:lnTo>
                  <a:lnTo>
                    <a:pt x="910" y="73"/>
                  </a:lnTo>
                  <a:lnTo>
                    <a:pt x="1178" y="111"/>
                  </a:lnTo>
                  <a:lnTo>
                    <a:pt x="1251" y="240"/>
                  </a:lnTo>
                  <a:lnTo>
                    <a:pt x="1356" y="204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8" name=""/>
            <p:cNvSpPr/>
            <p:nvPr/>
          </p:nvSpPr>
          <p:spPr>
            <a:xfrm>
              <a:off x="4491000" y="4334040"/>
              <a:ext cx="449280" cy="399960"/>
            </a:xfrm>
            <a:custGeom>
              <a:avLst/>
              <a:gdLst/>
              <a:ahLst/>
              <a:rect l="l" t="t" r="r" b="b"/>
              <a:pathLst>
                <a:path w="1558" h="1517">
                  <a:moveTo>
                    <a:pt x="1356" y="204"/>
                  </a:moveTo>
                  <a:lnTo>
                    <a:pt x="1444" y="199"/>
                  </a:lnTo>
                  <a:lnTo>
                    <a:pt x="1458" y="228"/>
                  </a:lnTo>
                  <a:lnTo>
                    <a:pt x="1349" y="499"/>
                  </a:lnTo>
                  <a:lnTo>
                    <a:pt x="1364" y="539"/>
                  </a:lnTo>
                  <a:lnTo>
                    <a:pt x="1558" y="685"/>
                  </a:lnTo>
                  <a:lnTo>
                    <a:pt x="1525" y="727"/>
                  </a:lnTo>
                  <a:lnTo>
                    <a:pt x="1421" y="706"/>
                  </a:lnTo>
                  <a:lnTo>
                    <a:pt x="1406" y="727"/>
                  </a:lnTo>
                  <a:lnTo>
                    <a:pt x="1520" y="857"/>
                  </a:lnTo>
                  <a:lnTo>
                    <a:pt x="1505" y="931"/>
                  </a:lnTo>
                  <a:lnTo>
                    <a:pt x="1338" y="982"/>
                  </a:lnTo>
                  <a:lnTo>
                    <a:pt x="1285" y="997"/>
                  </a:lnTo>
                  <a:lnTo>
                    <a:pt x="1338" y="1082"/>
                  </a:lnTo>
                  <a:lnTo>
                    <a:pt x="1342" y="1126"/>
                  </a:lnTo>
                  <a:lnTo>
                    <a:pt x="1306" y="1126"/>
                  </a:lnTo>
                  <a:lnTo>
                    <a:pt x="1285" y="1074"/>
                  </a:lnTo>
                  <a:lnTo>
                    <a:pt x="1238" y="1074"/>
                  </a:lnTo>
                  <a:lnTo>
                    <a:pt x="1160" y="1168"/>
                  </a:lnTo>
                  <a:lnTo>
                    <a:pt x="1152" y="1240"/>
                  </a:lnTo>
                  <a:lnTo>
                    <a:pt x="1112" y="1248"/>
                  </a:lnTo>
                  <a:lnTo>
                    <a:pt x="1081" y="1348"/>
                  </a:lnTo>
                  <a:lnTo>
                    <a:pt x="1117" y="1426"/>
                  </a:lnTo>
                  <a:lnTo>
                    <a:pt x="1122" y="1447"/>
                  </a:lnTo>
                  <a:lnTo>
                    <a:pt x="1087" y="1517"/>
                  </a:lnTo>
                  <a:lnTo>
                    <a:pt x="1055" y="1513"/>
                  </a:lnTo>
                  <a:lnTo>
                    <a:pt x="1056" y="1475"/>
                  </a:lnTo>
                  <a:lnTo>
                    <a:pt x="999" y="1467"/>
                  </a:lnTo>
                  <a:lnTo>
                    <a:pt x="936" y="1403"/>
                  </a:lnTo>
                  <a:lnTo>
                    <a:pt x="888" y="1394"/>
                  </a:lnTo>
                  <a:lnTo>
                    <a:pt x="832" y="1350"/>
                  </a:lnTo>
                  <a:lnTo>
                    <a:pt x="829" y="1313"/>
                  </a:lnTo>
                  <a:lnTo>
                    <a:pt x="776" y="1305"/>
                  </a:lnTo>
                  <a:lnTo>
                    <a:pt x="726" y="1338"/>
                  </a:lnTo>
                  <a:lnTo>
                    <a:pt x="718" y="1304"/>
                  </a:lnTo>
                  <a:lnTo>
                    <a:pt x="715" y="1301"/>
                  </a:lnTo>
                  <a:lnTo>
                    <a:pt x="769" y="1271"/>
                  </a:lnTo>
                  <a:lnTo>
                    <a:pt x="606" y="1100"/>
                  </a:lnTo>
                  <a:lnTo>
                    <a:pt x="594" y="1016"/>
                  </a:lnTo>
                  <a:lnTo>
                    <a:pt x="164" y="584"/>
                  </a:lnTo>
                  <a:lnTo>
                    <a:pt x="155" y="434"/>
                  </a:lnTo>
                  <a:lnTo>
                    <a:pt x="87" y="301"/>
                  </a:lnTo>
                  <a:lnTo>
                    <a:pt x="0" y="248"/>
                  </a:lnTo>
                  <a:lnTo>
                    <a:pt x="20" y="49"/>
                  </a:lnTo>
                  <a:lnTo>
                    <a:pt x="125" y="18"/>
                  </a:lnTo>
                  <a:lnTo>
                    <a:pt x="247" y="145"/>
                  </a:lnTo>
                  <a:lnTo>
                    <a:pt x="314" y="19"/>
                  </a:lnTo>
                  <a:lnTo>
                    <a:pt x="394" y="15"/>
                  </a:lnTo>
                  <a:lnTo>
                    <a:pt x="490" y="0"/>
                  </a:lnTo>
                  <a:lnTo>
                    <a:pt x="848" y="125"/>
                  </a:lnTo>
                  <a:lnTo>
                    <a:pt x="910" y="73"/>
                  </a:lnTo>
                  <a:lnTo>
                    <a:pt x="1178" y="111"/>
                  </a:lnTo>
                  <a:lnTo>
                    <a:pt x="1251" y="240"/>
                  </a:lnTo>
                  <a:lnTo>
                    <a:pt x="1356" y="204"/>
                  </a:lnTo>
                  <a:lnTo>
                    <a:pt x="1356" y="204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9" name=""/>
            <p:cNvSpPr/>
            <p:nvPr/>
          </p:nvSpPr>
          <p:spPr>
            <a:xfrm>
              <a:off x="5114880" y="1359000"/>
              <a:ext cx="1090800" cy="458640"/>
            </a:xfrm>
            <a:custGeom>
              <a:avLst/>
              <a:gdLst/>
              <a:ahLst/>
              <a:rect l="l" t="t" r="r" b="b"/>
              <a:pathLst>
                <a:path w="3780" h="1740">
                  <a:moveTo>
                    <a:pt x="0" y="2"/>
                  </a:moveTo>
                  <a:lnTo>
                    <a:pt x="185" y="401"/>
                  </a:lnTo>
                  <a:lnTo>
                    <a:pt x="90" y="398"/>
                  </a:lnTo>
                  <a:lnTo>
                    <a:pt x="93" y="655"/>
                  </a:lnTo>
                  <a:lnTo>
                    <a:pt x="17" y="832"/>
                  </a:lnTo>
                  <a:lnTo>
                    <a:pt x="46" y="989"/>
                  </a:lnTo>
                  <a:lnTo>
                    <a:pt x="98" y="1010"/>
                  </a:lnTo>
                  <a:lnTo>
                    <a:pt x="60" y="1101"/>
                  </a:lnTo>
                  <a:lnTo>
                    <a:pt x="484" y="1278"/>
                  </a:lnTo>
                  <a:lnTo>
                    <a:pt x="484" y="1364"/>
                  </a:lnTo>
                  <a:lnTo>
                    <a:pt x="541" y="1403"/>
                  </a:lnTo>
                  <a:lnTo>
                    <a:pt x="651" y="1339"/>
                  </a:lnTo>
                  <a:lnTo>
                    <a:pt x="656" y="1464"/>
                  </a:lnTo>
                  <a:lnTo>
                    <a:pt x="769" y="1643"/>
                  </a:lnTo>
                  <a:lnTo>
                    <a:pt x="676" y="1740"/>
                  </a:lnTo>
                  <a:lnTo>
                    <a:pt x="786" y="1709"/>
                  </a:lnTo>
                  <a:lnTo>
                    <a:pt x="865" y="1565"/>
                  </a:lnTo>
                  <a:lnTo>
                    <a:pt x="917" y="1665"/>
                  </a:lnTo>
                  <a:lnTo>
                    <a:pt x="1250" y="1587"/>
                  </a:lnTo>
                  <a:lnTo>
                    <a:pt x="1378" y="1468"/>
                  </a:lnTo>
                  <a:lnTo>
                    <a:pt x="1662" y="1400"/>
                  </a:lnTo>
                  <a:lnTo>
                    <a:pt x="1718" y="1299"/>
                  </a:lnTo>
                  <a:lnTo>
                    <a:pt x="1751" y="1369"/>
                  </a:lnTo>
                  <a:lnTo>
                    <a:pt x="1885" y="1316"/>
                  </a:lnTo>
                  <a:lnTo>
                    <a:pt x="1863" y="1245"/>
                  </a:lnTo>
                  <a:lnTo>
                    <a:pt x="2578" y="1167"/>
                  </a:lnTo>
                  <a:lnTo>
                    <a:pt x="3480" y="301"/>
                  </a:lnTo>
                  <a:lnTo>
                    <a:pt x="3488" y="289"/>
                  </a:lnTo>
                  <a:lnTo>
                    <a:pt x="3497" y="278"/>
                  </a:lnTo>
                  <a:lnTo>
                    <a:pt x="3508" y="265"/>
                  </a:lnTo>
                  <a:lnTo>
                    <a:pt x="3519" y="253"/>
                  </a:lnTo>
                  <a:lnTo>
                    <a:pt x="3545" y="228"/>
                  </a:lnTo>
                  <a:lnTo>
                    <a:pt x="3574" y="203"/>
                  </a:lnTo>
                  <a:lnTo>
                    <a:pt x="3634" y="153"/>
                  </a:lnTo>
                  <a:lnTo>
                    <a:pt x="3694" y="106"/>
                  </a:lnTo>
                  <a:lnTo>
                    <a:pt x="3720" y="84"/>
                  </a:lnTo>
                  <a:lnTo>
                    <a:pt x="3743" y="64"/>
                  </a:lnTo>
                  <a:lnTo>
                    <a:pt x="3753" y="54"/>
                  </a:lnTo>
                  <a:lnTo>
                    <a:pt x="3761" y="46"/>
                  </a:lnTo>
                  <a:lnTo>
                    <a:pt x="3768" y="38"/>
                  </a:lnTo>
                  <a:lnTo>
                    <a:pt x="3774" y="30"/>
                  </a:lnTo>
                  <a:lnTo>
                    <a:pt x="3778" y="24"/>
                  </a:lnTo>
                  <a:lnTo>
                    <a:pt x="3780" y="18"/>
                  </a:lnTo>
                  <a:lnTo>
                    <a:pt x="3780" y="13"/>
                  </a:lnTo>
                  <a:lnTo>
                    <a:pt x="3778" y="8"/>
                  </a:lnTo>
                  <a:lnTo>
                    <a:pt x="3774" y="5"/>
                  </a:lnTo>
                  <a:lnTo>
                    <a:pt x="3767" y="3"/>
                  </a:lnTo>
                  <a:lnTo>
                    <a:pt x="3758" y="1"/>
                  </a:lnTo>
                  <a:lnTo>
                    <a:pt x="3746" y="1"/>
                  </a:lnTo>
                  <a:lnTo>
                    <a:pt x="2586" y="4"/>
                  </a:lnTo>
                  <a:lnTo>
                    <a:pt x="1834" y="5"/>
                  </a:lnTo>
                  <a:lnTo>
                    <a:pt x="1383" y="5"/>
                  </a:lnTo>
                  <a:lnTo>
                    <a:pt x="1131" y="4"/>
                  </a:lnTo>
                  <a:lnTo>
                    <a:pt x="971" y="2"/>
                  </a:lnTo>
                  <a:lnTo>
                    <a:pt x="799" y="1"/>
                  </a:lnTo>
                  <a:lnTo>
                    <a:pt x="51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0" name=""/>
            <p:cNvSpPr/>
            <p:nvPr/>
          </p:nvSpPr>
          <p:spPr>
            <a:xfrm>
              <a:off x="5114880" y="1359000"/>
              <a:ext cx="1090800" cy="458640"/>
            </a:xfrm>
            <a:custGeom>
              <a:avLst/>
              <a:gdLst/>
              <a:ahLst/>
              <a:rect l="l" t="t" r="r" b="b"/>
              <a:pathLst>
                <a:path w="3780" h="1740">
                  <a:moveTo>
                    <a:pt x="0" y="2"/>
                  </a:moveTo>
                  <a:lnTo>
                    <a:pt x="185" y="401"/>
                  </a:lnTo>
                  <a:lnTo>
                    <a:pt x="90" y="398"/>
                  </a:lnTo>
                  <a:lnTo>
                    <a:pt x="93" y="655"/>
                  </a:lnTo>
                  <a:lnTo>
                    <a:pt x="17" y="832"/>
                  </a:lnTo>
                  <a:lnTo>
                    <a:pt x="46" y="989"/>
                  </a:lnTo>
                  <a:lnTo>
                    <a:pt x="98" y="1010"/>
                  </a:lnTo>
                  <a:lnTo>
                    <a:pt x="60" y="1101"/>
                  </a:lnTo>
                  <a:lnTo>
                    <a:pt x="484" y="1278"/>
                  </a:lnTo>
                  <a:lnTo>
                    <a:pt x="484" y="1364"/>
                  </a:lnTo>
                  <a:lnTo>
                    <a:pt x="541" y="1403"/>
                  </a:lnTo>
                  <a:lnTo>
                    <a:pt x="651" y="1339"/>
                  </a:lnTo>
                  <a:lnTo>
                    <a:pt x="656" y="1464"/>
                  </a:lnTo>
                  <a:lnTo>
                    <a:pt x="769" y="1643"/>
                  </a:lnTo>
                  <a:lnTo>
                    <a:pt x="676" y="1740"/>
                  </a:lnTo>
                  <a:lnTo>
                    <a:pt x="786" y="1709"/>
                  </a:lnTo>
                  <a:lnTo>
                    <a:pt x="865" y="1565"/>
                  </a:lnTo>
                  <a:lnTo>
                    <a:pt x="917" y="1665"/>
                  </a:lnTo>
                  <a:lnTo>
                    <a:pt x="1250" y="1587"/>
                  </a:lnTo>
                  <a:lnTo>
                    <a:pt x="1378" y="1468"/>
                  </a:lnTo>
                  <a:lnTo>
                    <a:pt x="1662" y="1400"/>
                  </a:lnTo>
                  <a:lnTo>
                    <a:pt x="1718" y="1299"/>
                  </a:lnTo>
                  <a:lnTo>
                    <a:pt x="1751" y="1369"/>
                  </a:lnTo>
                  <a:lnTo>
                    <a:pt x="1885" y="1316"/>
                  </a:lnTo>
                  <a:lnTo>
                    <a:pt x="1863" y="1245"/>
                  </a:lnTo>
                  <a:lnTo>
                    <a:pt x="2578" y="1167"/>
                  </a:lnTo>
                  <a:lnTo>
                    <a:pt x="3480" y="301"/>
                  </a:lnTo>
                  <a:lnTo>
                    <a:pt x="3488" y="289"/>
                  </a:lnTo>
                  <a:lnTo>
                    <a:pt x="3497" y="278"/>
                  </a:lnTo>
                  <a:lnTo>
                    <a:pt x="3508" y="265"/>
                  </a:lnTo>
                  <a:lnTo>
                    <a:pt x="3519" y="253"/>
                  </a:lnTo>
                  <a:lnTo>
                    <a:pt x="3545" y="228"/>
                  </a:lnTo>
                  <a:lnTo>
                    <a:pt x="3574" y="203"/>
                  </a:lnTo>
                  <a:lnTo>
                    <a:pt x="3634" y="153"/>
                  </a:lnTo>
                  <a:lnTo>
                    <a:pt x="3694" y="106"/>
                  </a:lnTo>
                  <a:lnTo>
                    <a:pt x="3720" y="84"/>
                  </a:lnTo>
                  <a:lnTo>
                    <a:pt x="3743" y="64"/>
                  </a:lnTo>
                  <a:lnTo>
                    <a:pt x="3753" y="54"/>
                  </a:lnTo>
                  <a:lnTo>
                    <a:pt x="3761" y="46"/>
                  </a:lnTo>
                  <a:lnTo>
                    <a:pt x="3768" y="38"/>
                  </a:lnTo>
                  <a:lnTo>
                    <a:pt x="3774" y="30"/>
                  </a:lnTo>
                  <a:lnTo>
                    <a:pt x="3778" y="24"/>
                  </a:lnTo>
                  <a:lnTo>
                    <a:pt x="3780" y="18"/>
                  </a:lnTo>
                  <a:lnTo>
                    <a:pt x="3780" y="13"/>
                  </a:lnTo>
                  <a:lnTo>
                    <a:pt x="3778" y="8"/>
                  </a:lnTo>
                  <a:lnTo>
                    <a:pt x="3774" y="5"/>
                  </a:lnTo>
                  <a:lnTo>
                    <a:pt x="3767" y="3"/>
                  </a:lnTo>
                  <a:lnTo>
                    <a:pt x="3758" y="1"/>
                  </a:lnTo>
                  <a:lnTo>
                    <a:pt x="3746" y="1"/>
                  </a:lnTo>
                  <a:lnTo>
                    <a:pt x="2586" y="4"/>
                  </a:lnTo>
                  <a:lnTo>
                    <a:pt x="1834" y="5"/>
                  </a:lnTo>
                  <a:lnTo>
                    <a:pt x="1383" y="5"/>
                  </a:lnTo>
                  <a:lnTo>
                    <a:pt x="1131" y="4"/>
                  </a:lnTo>
                  <a:lnTo>
                    <a:pt x="971" y="2"/>
                  </a:lnTo>
                  <a:lnTo>
                    <a:pt x="799" y="1"/>
                  </a:lnTo>
                  <a:lnTo>
                    <a:pt x="510" y="0"/>
                  </a:lnTo>
                  <a:lnTo>
                    <a:pt x="0" y="2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1" name=""/>
            <p:cNvSpPr/>
            <p:nvPr/>
          </p:nvSpPr>
          <p:spPr>
            <a:xfrm>
              <a:off x="3262320" y="1359000"/>
              <a:ext cx="884160" cy="831960"/>
            </a:xfrm>
            <a:custGeom>
              <a:avLst/>
              <a:gdLst/>
              <a:ahLst/>
              <a:rect l="l" t="t" r="r" b="b"/>
              <a:pathLst>
                <a:path w="3065" h="3165">
                  <a:moveTo>
                    <a:pt x="279" y="1576"/>
                  </a:moveTo>
                  <a:lnTo>
                    <a:pt x="219" y="1416"/>
                  </a:lnTo>
                  <a:lnTo>
                    <a:pt x="125" y="1505"/>
                  </a:lnTo>
                  <a:lnTo>
                    <a:pt x="61" y="1359"/>
                  </a:lnTo>
                  <a:lnTo>
                    <a:pt x="274" y="1092"/>
                  </a:lnTo>
                  <a:lnTo>
                    <a:pt x="69" y="1164"/>
                  </a:lnTo>
                  <a:lnTo>
                    <a:pt x="0" y="1007"/>
                  </a:lnTo>
                  <a:lnTo>
                    <a:pt x="125" y="1052"/>
                  </a:lnTo>
                  <a:lnTo>
                    <a:pt x="120" y="948"/>
                  </a:lnTo>
                  <a:lnTo>
                    <a:pt x="26" y="952"/>
                  </a:lnTo>
                  <a:lnTo>
                    <a:pt x="34" y="879"/>
                  </a:lnTo>
                  <a:lnTo>
                    <a:pt x="73" y="791"/>
                  </a:lnTo>
                  <a:lnTo>
                    <a:pt x="660" y="751"/>
                  </a:lnTo>
                  <a:lnTo>
                    <a:pt x="731" y="805"/>
                  </a:lnTo>
                  <a:lnTo>
                    <a:pt x="752" y="936"/>
                  </a:lnTo>
                  <a:lnTo>
                    <a:pt x="853" y="874"/>
                  </a:lnTo>
                  <a:lnTo>
                    <a:pt x="804" y="821"/>
                  </a:lnTo>
                  <a:lnTo>
                    <a:pt x="819" y="751"/>
                  </a:lnTo>
                  <a:lnTo>
                    <a:pt x="1008" y="680"/>
                  </a:lnTo>
                  <a:lnTo>
                    <a:pt x="1050" y="628"/>
                  </a:lnTo>
                  <a:lnTo>
                    <a:pt x="919" y="646"/>
                  </a:lnTo>
                  <a:lnTo>
                    <a:pt x="997" y="383"/>
                  </a:lnTo>
                  <a:lnTo>
                    <a:pt x="905" y="438"/>
                  </a:lnTo>
                  <a:lnTo>
                    <a:pt x="879" y="602"/>
                  </a:lnTo>
                  <a:lnTo>
                    <a:pt x="799" y="689"/>
                  </a:lnTo>
                  <a:lnTo>
                    <a:pt x="589" y="663"/>
                  </a:lnTo>
                  <a:lnTo>
                    <a:pt x="598" y="499"/>
                  </a:lnTo>
                  <a:lnTo>
                    <a:pt x="511" y="695"/>
                  </a:lnTo>
                  <a:lnTo>
                    <a:pt x="47" y="725"/>
                  </a:lnTo>
                  <a:lnTo>
                    <a:pt x="21" y="516"/>
                  </a:lnTo>
                  <a:lnTo>
                    <a:pt x="110" y="420"/>
                  </a:lnTo>
                  <a:lnTo>
                    <a:pt x="113" y="324"/>
                  </a:lnTo>
                  <a:lnTo>
                    <a:pt x="11" y="235"/>
                  </a:lnTo>
                  <a:lnTo>
                    <a:pt x="169" y="123"/>
                  </a:lnTo>
                  <a:lnTo>
                    <a:pt x="384" y="104"/>
                  </a:lnTo>
                  <a:lnTo>
                    <a:pt x="475" y="22"/>
                  </a:lnTo>
                  <a:lnTo>
                    <a:pt x="91" y="70"/>
                  </a:lnTo>
                  <a:lnTo>
                    <a:pt x="79" y="5"/>
                  </a:lnTo>
                  <a:lnTo>
                    <a:pt x="2828" y="0"/>
                  </a:lnTo>
                  <a:lnTo>
                    <a:pt x="2832" y="1"/>
                  </a:lnTo>
                  <a:lnTo>
                    <a:pt x="2836" y="2"/>
                  </a:lnTo>
                  <a:lnTo>
                    <a:pt x="2840" y="3"/>
                  </a:lnTo>
                  <a:lnTo>
                    <a:pt x="2844" y="5"/>
                  </a:lnTo>
                  <a:lnTo>
                    <a:pt x="2846" y="7"/>
                  </a:lnTo>
                  <a:lnTo>
                    <a:pt x="2848" y="10"/>
                  </a:lnTo>
                  <a:lnTo>
                    <a:pt x="2850" y="15"/>
                  </a:lnTo>
                  <a:lnTo>
                    <a:pt x="2851" y="18"/>
                  </a:lnTo>
                  <a:lnTo>
                    <a:pt x="2852" y="27"/>
                  </a:lnTo>
                  <a:lnTo>
                    <a:pt x="2852" y="38"/>
                  </a:lnTo>
                  <a:lnTo>
                    <a:pt x="2851" y="49"/>
                  </a:lnTo>
                  <a:lnTo>
                    <a:pt x="2849" y="61"/>
                  </a:lnTo>
                  <a:lnTo>
                    <a:pt x="2842" y="88"/>
                  </a:lnTo>
                  <a:lnTo>
                    <a:pt x="2835" y="114"/>
                  </a:lnTo>
                  <a:lnTo>
                    <a:pt x="2832" y="128"/>
                  </a:lnTo>
                  <a:lnTo>
                    <a:pt x="2830" y="140"/>
                  </a:lnTo>
                  <a:lnTo>
                    <a:pt x="2828" y="153"/>
                  </a:lnTo>
                  <a:lnTo>
                    <a:pt x="2828" y="164"/>
                  </a:lnTo>
                  <a:lnTo>
                    <a:pt x="3044" y="389"/>
                  </a:lnTo>
                  <a:lnTo>
                    <a:pt x="3065" y="543"/>
                  </a:lnTo>
                  <a:lnTo>
                    <a:pt x="3022" y="672"/>
                  </a:lnTo>
                  <a:lnTo>
                    <a:pt x="2819" y="847"/>
                  </a:lnTo>
                  <a:lnTo>
                    <a:pt x="2893" y="939"/>
                  </a:lnTo>
                  <a:lnTo>
                    <a:pt x="2955" y="1179"/>
                  </a:lnTo>
                  <a:lnTo>
                    <a:pt x="2898" y="1395"/>
                  </a:lnTo>
                  <a:lnTo>
                    <a:pt x="2919" y="1565"/>
                  </a:lnTo>
                  <a:lnTo>
                    <a:pt x="2679" y="1722"/>
                  </a:lnTo>
                  <a:lnTo>
                    <a:pt x="2679" y="1818"/>
                  </a:lnTo>
                  <a:lnTo>
                    <a:pt x="2587" y="1975"/>
                  </a:lnTo>
                  <a:lnTo>
                    <a:pt x="2627" y="2183"/>
                  </a:lnTo>
                  <a:lnTo>
                    <a:pt x="2569" y="2457"/>
                  </a:lnTo>
                  <a:lnTo>
                    <a:pt x="2514" y="2497"/>
                  </a:lnTo>
                  <a:lnTo>
                    <a:pt x="2482" y="2435"/>
                  </a:lnTo>
                  <a:lnTo>
                    <a:pt x="2459" y="2532"/>
                  </a:lnTo>
                  <a:lnTo>
                    <a:pt x="2441" y="2339"/>
                  </a:lnTo>
                  <a:lnTo>
                    <a:pt x="2376" y="2293"/>
                  </a:lnTo>
                  <a:lnTo>
                    <a:pt x="2245" y="2241"/>
                  </a:lnTo>
                  <a:lnTo>
                    <a:pt x="2188" y="1867"/>
                  </a:lnTo>
                  <a:lnTo>
                    <a:pt x="2245" y="1745"/>
                  </a:lnTo>
                  <a:lnTo>
                    <a:pt x="2207" y="1722"/>
                  </a:lnTo>
                  <a:lnTo>
                    <a:pt x="2131" y="1766"/>
                  </a:lnTo>
                  <a:lnTo>
                    <a:pt x="2162" y="1989"/>
                  </a:lnTo>
                  <a:lnTo>
                    <a:pt x="2120" y="2004"/>
                  </a:lnTo>
                  <a:lnTo>
                    <a:pt x="2058" y="1861"/>
                  </a:lnTo>
                  <a:lnTo>
                    <a:pt x="2044" y="1998"/>
                  </a:lnTo>
                  <a:lnTo>
                    <a:pt x="2128" y="2191"/>
                  </a:lnTo>
                  <a:lnTo>
                    <a:pt x="2039" y="2380"/>
                  </a:lnTo>
                  <a:lnTo>
                    <a:pt x="1794" y="2351"/>
                  </a:lnTo>
                  <a:lnTo>
                    <a:pt x="1813" y="2415"/>
                  </a:lnTo>
                  <a:lnTo>
                    <a:pt x="1607" y="2701"/>
                  </a:lnTo>
                  <a:lnTo>
                    <a:pt x="1228" y="3039"/>
                  </a:lnTo>
                  <a:lnTo>
                    <a:pt x="1177" y="2961"/>
                  </a:lnTo>
                  <a:lnTo>
                    <a:pt x="1053" y="3131"/>
                  </a:lnTo>
                  <a:lnTo>
                    <a:pt x="968" y="3165"/>
                  </a:lnTo>
                  <a:lnTo>
                    <a:pt x="848" y="3121"/>
                  </a:lnTo>
                  <a:lnTo>
                    <a:pt x="902" y="3060"/>
                  </a:lnTo>
                  <a:lnTo>
                    <a:pt x="793" y="3052"/>
                  </a:lnTo>
                  <a:lnTo>
                    <a:pt x="764" y="3118"/>
                  </a:lnTo>
                  <a:lnTo>
                    <a:pt x="652" y="3113"/>
                  </a:lnTo>
                  <a:lnTo>
                    <a:pt x="668" y="2894"/>
                  </a:lnTo>
                  <a:lnTo>
                    <a:pt x="616" y="2987"/>
                  </a:lnTo>
                  <a:lnTo>
                    <a:pt x="530" y="2975"/>
                  </a:lnTo>
                  <a:lnTo>
                    <a:pt x="183" y="2651"/>
                  </a:lnTo>
                  <a:lnTo>
                    <a:pt x="235" y="2418"/>
                  </a:lnTo>
                  <a:lnTo>
                    <a:pt x="362" y="2462"/>
                  </a:lnTo>
                  <a:lnTo>
                    <a:pt x="358" y="2380"/>
                  </a:lnTo>
                  <a:lnTo>
                    <a:pt x="464" y="2223"/>
                  </a:lnTo>
                  <a:lnTo>
                    <a:pt x="464" y="2147"/>
                  </a:lnTo>
                  <a:lnTo>
                    <a:pt x="420" y="2152"/>
                  </a:lnTo>
                  <a:lnTo>
                    <a:pt x="519" y="2025"/>
                  </a:lnTo>
                  <a:lnTo>
                    <a:pt x="125" y="2173"/>
                  </a:lnTo>
                  <a:lnTo>
                    <a:pt x="91" y="2059"/>
                  </a:lnTo>
                  <a:lnTo>
                    <a:pt x="191" y="1905"/>
                  </a:lnTo>
                  <a:lnTo>
                    <a:pt x="336" y="1911"/>
                  </a:lnTo>
                  <a:lnTo>
                    <a:pt x="530" y="1774"/>
                  </a:lnTo>
                  <a:lnTo>
                    <a:pt x="284" y="1753"/>
                  </a:lnTo>
                  <a:lnTo>
                    <a:pt x="507" y="1526"/>
                  </a:lnTo>
                  <a:lnTo>
                    <a:pt x="459" y="1468"/>
                  </a:lnTo>
                  <a:lnTo>
                    <a:pt x="595" y="1286"/>
                  </a:lnTo>
                  <a:lnTo>
                    <a:pt x="642" y="1375"/>
                  </a:lnTo>
                  <a:lnTo>
                    <a:pt x="673" y="1255"/>
                  </a:lnTo>
                  <a:lnTo>
                    <a:pt x="787" y="1199"/>
                  </a:lnTo>
                  <a:lnTo>
                    <a:pt x="595" y="1145"/>
                  </a:lnTo>
                  <a:lnTo>
                    <a:pt x="525" y="1202"/>
                  </a:lnTo>
                  <a:lnTo>
                    <a:pt x="279" y="1576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2" name=""/>
            <p:cNvSpPr/>
            <p:nvPr/>
          </p:nvSpPr>
          <p:spPr>
            <a:xfrm>
              <a:off x="3262320" y="1359000"/>
              <a:ext cx="884160" cy="831960"/>
            </a:xfrm>
            <a:custGeom>
              <a:avLst/>
              <a:gdLst/>
              <a:ahLst/>
              <a:rect l="l" t="t" r="r" b="b"/>
              <a:pathLst>
                <a:path w="3065" h="3165">
                  <a:moveTo>
                    <a:pt x="279" y="1576"/>
                  </a:moveTo>
                  <a:lnTo>
                    <a:pt x="219" y="1416"/>
                  </a:lnTo>
                  <a:lnTo>
                    <a:pt x="125" y="1505"/>
                  </a:lnTo>
                  <a:lnTo>
                    <a:pt x="61" y="1359"/>
                  </a:lnTo>
                  <a:lnTo>
                    <a:pt x="274" y="1092"/>
                  </a:lnTo>
                  <a:lnTo>
                    <a:pt x="69" y="1164"/>
                  </a:lnTo>
                  <a:lnTo>
                    <a:pt x="0" y="1007"/>
                  </a:lnTo>
                  <a:lnTo>
                    <a:pt x="125" y="1052"/>
                  </a:lnTo>
                  <a:lnTo>
                    <a:pt x="120" y="948"/>
                  </a:lnTo>
                  <a:lnTo>
                    <a:pt x="26" y="952"/>
                  </a:lnTo>
                  <a:lnTo>
                    <a:pt x="34" y="879"/>
                  </a:lnTo>
                  <a:lnTo>
                    <a:pt x="73" y="791"/>
                  </a:lnTo>
                  <a:lnTo>
                    <a:pt x="660" y="751"/>
                  </a:lnTo>
                  <a:lnTo>
                    <a:pt x="731" y="805"/>
                  </a:lnTo>
                  <a:lnTo>
                    <a:pt x="752" y="936"/>
                  </a:lnTo>
                  <a:lnTo>
                    <a:pt x="853" y="874"/>
                  </a:lnTo>
                  <a:lnTo>
                    <a:pt x="804" y="821"/>
                  </a:lnTo>
                  <a:lnTo>
                    <a:pt x="819" y="751"/>
                  </a:lnTo>
                  <a:lnTo>
                    <a:pt x="1008" y="680"/>
                  </a:lnTo>
                  <a:lnTo>
                    <a:pt x="1050" y="628"/>
                  </a:lnTo>
                  <a:lnTo>
                    <a:pt x="919" y="646"/>
                  </a:lnTo>
                  <a:lnTo>
                    <a:pt x="997" y="383"/>
                  </a:lnTo>
                  <a:lnTo>
                    <a:pt x="905" y="438"/>
                  </a:lnTo>
                  <a:lnTo>
                    <a:pt x="879" y="602"/>
                  </a:lnTo>
                  <a:lnTo>
                    <a:pt x="799" y="689"/>
                  </a:lnTo>
                  <a:lnTo>
                    <a:pt x="589" y="663"/>
                  </a:lnTo>
                  <a:lnTo>
                    <a:pt x="598" y="499"/>
                  </a:lnTo>
                  <a:lnTo>
                    <a:pt x="511" y="695"/>
                  </a:lnTo>
                  <a:lnTo>
                    <a:pt x="47" y="725"/>
                  </a:lnTo>
                  <a:lnTo>
                    <a:pt x="21" y="516"/>
                  </a:lnTo>
                  <a:lnTo>
                    <a:pt x="110" y="420"/>
                  </a:lnTo>
                  <a:lnTo>
                    <a:pt x="113" y="324"/>
                  </a:lnTo>
                  <a:lnTo>
                    <a:pt x="11" y="235"/>
                  </a:lnTo>
                  <a:lnTo>
                    <a:pt x="169" y="123"/>
                  </a:lnTo>
                  <a:lnTo>
                    <a:pt x="384" y="104"/>
                  </a:lnTo>
                  <a:lnTo>
                    <a:pt x="475" y="22"/>
                  </a:lnTo>
                  <a:lnTo>
                    <a:pt x="91" y="70"/>
                  </a:lnTo>
                  <a:lnTo>
                    <a:pt x="79" y="5"/>
                  </a:lnTo>
                  <a:lnTo>
                    <a:pt x="2828" y="0"/>
                  </a:lnTo>
                  <a:lnTo>
                    <a:pt x="2832" y="1"/>
                  </a:lnTo>
                  <a:lnTo>
                    <a:pt x="2836" y="2"/>
                  </a:lnTo>
                  <a:lnTo>
                    <a:pt x="2840" y="3"/>
                  </a:lnTo>
                  <a:lnTo>
                    <a:pt x="2844" y="5"/>
                  </a:lnTo>
                  <a:lnTo>
                    <a:pt x="2846" y="7"/>
                  </a:lnTo>
                  <a:lnTo>
                    <a:pt x="2848" y="10"/>
                  </a:lnTo>
                  <a:lnTo>
                    <a:pt x="2850" y="15"/>
                  </a:lnTo>
                  <a:lnTo>
                    <a:pt x="2851" y="18"/>
                  </a:lnTo>
                  <a:lnTo>
                    <a:pt x="2852" y="27"/>
                  </a:lnTo>
                  <a:lnTo>
                    <a:pt x="2852" y="38"/>
                  </a:lnTo>
                  <a:lnTo>
                    <a:pt x="2851" y="49"/>
                  </a:lnTo>
                  <a:lnTo>
                    <a:pt x="2849" y="61"/>
                  </a:lnTo>
                  <a:lnTo>
                    <a:pt x="2842" y="88"/>
                  </a:lnTo>
                  <a:lnTo>
                    <a:pt x="2835" y="114"/>
                  </a:lnTo>
                  <a:lnTo>
                    <a:pt x="2832" y="128"/>
                  </a:lnTo>
                  <a:lnTo>
                    <a:pt x="2830" y="140"/>
                  </a:lnTo>
                  <a:lnTo>
                    <a:pt x="2828" y="153"/>
                  </a:lnTo>
                  <a:lnTo>
                    <a:pt x="2828" y="164"/>
                  </a:lnTo>
                  <a:lnTo>
                    <a:pt x="3044" y="389"/>
                  </a:lnTo>
                  <a:lnTo>
                    <a:pt x="3065" y="543"/>
                  </a:lnTo>
                  <a:lnTo>
                    <a:pt x="3022" y="672"/>
                  </a:lnTo>
                  <a:lnTo>
                    <a:pt x="2819" y="847"/>
                  </a:lnTo>
                  <a:lnTo>
                    <a:pt x="2893" y="939"/>
                  </a:lnTo>
                  <a:lnTo>
                    <a:pt x="2955" y="1179"/>
                  </a:lnTo>
                  <a:lnTo>
                    <a:pt x="2898" y="1395"/>
                  </a:lnTo>
                  <a:lnTo>
                    <a:pt x="2919" y="1565"/>
                  </a:lnTo>
                  <a:lnTo>
                    <a:pt x="2679" y="1722"/>
                  </a:lnTo>
                  <a:lnTo>
                    <a:pt x="2679" y="1818"/>
                  </a:lnTo>
                  <a:lnTo>
                    <a:pt x="2587" y="1975"/>
                  </a:lnTo>
                  <a:lnTo>
                    <a:pt x="2627" y="2183"/>
                  </a:lnTo>
                  <a:lnTo>
                    <a:pt x="2569" y="2457"/>
                  </a:lnTo>
                  <a:lnTo>
                    <a:pt x="2514" y="2497"/>
                  </a:lnTo>
                  <a:lnTo>
                    <a:pt x="2482" y="2435"/>
                  </a:lnTo>
                  <a:lnTo>
                    <a:pt x="2459" y="2532"/>
                  </a:lnTo>
                  <a:lnTo>
                    <a:pt x="2441" y="2339"/>
                  </a:lnTo>
                  <a:lnTo>
                    <a:pt x="2376" y="2293"/>
                  </a:lnTo>
                  <a:lnTo>
                    <a:pt x="2245" y="2241"/>
                  </a:lnTo>
                  <a:lnTo>
                    <a:pt x="2188" y="1867"/>
                  </a:lnTo>
                  <a:lnTo>
                    <a:pt x="2245" y="1745"/>
                  </a:lnTo>
                  <a:lnTo>
                    <a:pt x="2207" y="1722"/>
                  </a:lnTo>
                  <a:lnTo>
                    <a:pt x="2131" y="1766"/>
                  </a:lnTo>
                  <a:lnTo>
                    <a:pt x="2162" y="1989"/>
                  </a:lnTo>
                  <a:lnTo>
                    <a:pt x="2120" y="2004"/>
                  </a:lnTo>
                  <a:lnTo>
                    <a:pt x="2058" y="1861"/>
                  </a:lnTo>
                  <a:lnTo>
                    <a:pt x="2044" y="1998"/>
                  </a:lnTo>
                  <a:lnTo>
                    <a:pt x="2128" y="2191"/>
                  </a:lnTo>
                  <a:lnTo>
                    <a:pt x="2039" y="2380"/>
                  </a:lnTo>
                  <a:lnTo>
                    <a:pt x="1794" y="2351"/>
                  </a:lnTo>
                  <a:lnTo>
                    <a:pt x="1813" y="2415"/>
                  </a:lnTo>
                  <a:lnTo>
                    <a:pt x="1607" y="2701"/>
                  </a:lnTo>
                  <a:lnTo>
                    <a:pt x="1228" y="3039"/>
                  </a:lnTo>
                  <a:lnTo>
                    <a:pt x="1177" y="2961"/>
                  </a:lnTo>
                  <a:lnTo>
                    <a:pt x="1053" y="3131"/>
                  </a:lnTo>
                  <a:lnTo>
                    <a:pt x="968" y="3165"/>
                  </a:lnTo>
                  <a:lnTo>
                    <a:pt x="848" y="3121"/>
                  </a:lnTo>
                  <a:lnTo>
                    <a:pt x="902" y="3060"/>
                  </a:lnTo>
                  <a:lnTo>
                    <a:pt x="793" y="3052"/>
                  </a:lnTo>
                  <a:lnTo>
                    <a:pt x="764" y="3118"/>
                  </a:lnTo>
                  <a:lnTo>
                    <a:pt x="652" y="3113"/>
                  </a:lnTo>
                  <a:lnTo>
                    <a:pt x="668" y="2894"/>
                  </a:lnTo>
                  <a:lnTo>
                    <a:pt x="616" y="2987"/>
                  </a:lnTo>
                  <a:lnTo>
                    <a:pt x="530" y="2975"/>
                  </a:lnTo>
                  <a:lnTo>
                    <a:pt x="183" y="2651"/>
                  </a:lnTo>
                  <a:lnTo>
                    <a:pt x="235" y="2418"/>
                  </a:lnTo>
                  <a:lnTo>
                    <a:pt x="362" y="2462"/>
                  </a:lnTo>
                  <a:lnTo>
                    <a:pt x="358" y="2380"/>
                  </a:lnTo>
                  <a:lnTo>
                    <a:pt x="464" y="2223"/>
                  </a:lnTo>
                  <a:lnTo>
                    <a:pt x="464" y="2147"/>
                  </a:lnTo>
                  <a:lnTo>
                    <a:pt x="420" y="2152"/>
                  </a:lnTo>
                  <a:lnTo>
                    <a:pt x="519" y="2025"/>
                  </a:lnTo>
                  <a:lnTo>
                    <a:pt x="125" y="2173"/>
                  </a:lnTo>
                  <a:lnTo>
                    <a:pt x="91" y="2059"/>
                  </a:lnTo>
                  <a:lnTo>
                    <a:pt x="191" y="1905"/>
                  </a:lnTo>
                  <a:lnTo>
                    <a:pt x="336" y="1911"/>
                  </a:lnTo>
                  <a:lnTo>
                    <a:pt x="530" y="1774"/>
                  </a:lnTo>
                  <a:lnTo>
                    <a:pt x="284" y="1753"/>
                  </a:lnTo>
                  <a:lnTo>
                    <a:pt x="507" y="1526"/>
                  </a:lnTo>
                  <a:lnTo>
                    <a:pt x="459" y="1468"/>
                  </a:lnTo>
                  <a:lnTo>
                    <a:pt x="595" y="1286"/>
                  </a:lnTo>
                  <a:lnTo>
                    <a:pt x="642" y="1375"/>
                  </a:lnTo>
                  <a:lnTo>
                    <a:pt x="673" y="1255"/>
                  </a:lnTo>
                  <a:lnTo>
                    <a:pt x="787" y="1199"/>
                  </a:lnTo>
                  <a:lnTo>
                    <a:pt x="595" y="1145"/>
                  </a:lnTo>
                  <a:lnTo>
                    <a:pt x="525" y="1202"/>
                  </a:lnTo>
                  <a:lnTo>
                    <a:pt x="279" y="1576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3" name=""/>
            <p:cNvSpPr/>
            <p:nvPr/>
          </p:nvSpPr>
          <p:spPr>
            <a:xfrm>
              <a:off x="5692680" y="4923000"/>
              <a:ext cx="552600" cy="677880"/>
            </a:xfrm>
            <a:custGeom>
              <a:avLst/>
              <a:gdLst/>
              <a:ahLst/>
              <a:rect l="l" t="t" r="r" b="b"/>
              <a:pathLst>
                <a:path w="1916" h="2576">
                  <a:moveTo>
                    <a:pt x="1916" y="108"/>
                  </a:moveTo>
                  <a:lnTo>
                    <a:pt x="1225" y="0"/>
                  </a:lnTo>
                  <a:lnTo>
                    <a:pt x="1164" y="127"/>
                  </a:lnTo>
                  <a:lnTo>
                    <a:pt x="1220" y="197"/>
                  </a:lnTo>
                  <a:lnTo>
                    <a:pt x="1475" y="279"/>
                  </a:lnTo>
                  <a:lnTo>
                    <a:pt x="1155" y="300"/>
                  </a:lnTo>
                  <a:lnTo>
                    <a:pt x="1085" y="332"/>
                  </a:lnTo>
                  <a:lnTo>
                    <a:pt x="1164" y="419"/>
                  </a:lnTo>
                  <a:lnTo>
                    <a:pt x="1073" y="431"/>
                  </a:lnTo>
                  <a:lnTo>
                    <a:pt x="732" y="437"/>
                  </a:lnTo>
                  <a:lnTo>
                    <a:pt x="735" y="398"/>
                  </a:lnTo>
                  <a:lnTo>
                    <a:pt x="628" y="366"/>
                  </a:lnTo>
                  <a:lnTo>
                    <a:pt x="656" y="468"/>
                  </a:lnTo>
                  <a:lnTo>
                    <a:pt x="450" y="407"/>
                  </a:lnTo>
                  <a:lnTo>
                    <a:pt x="249" y="437"/>
                  </a:lnTo>
                  <a:lnTo>
                    <a:pt x="91" y="629"/>
                  </a:lnTo>
                  <a:lnTo>
                    <a:pt x="15" y="713"/>
                  </a:lnTo>
                  <a:lnTo>
                    <a:pt x="0" y="894"/>
                  </a:lnTo>
                  <a:lnTo>
                    <a:pt x="289" y="869"/>
                  </a:lnTo>
                  <a:lnTo>
                    <a:pt x="231" y="1044"/>
                  </a:lnTo>
                  <a:lnTo>
                    <a:pt x="333" y="1233"/>
                  </a:lnTo>
                  <a:lnTo>
                    <a:pt x="262" y="1332"/>
                  </a:lnTo>
                  <a:lnTo>
                    <a:pt x="393" y="1451"/>
                  </a:lnTo>
                  <a:lnTo>
                    <a:pt x="202" y="1451"/>
                  </a:lnTo>
                  <a:lnTo>
                    <a:pt x="129" y="1324"/>
                  </a:lnTo>
                  <a:lnTo>
                    <a:pt x="114" y="1472"/>
                  </a:lnTo>
                  <a:lnTo>
                    <a:pt x="70" y="1516"/>
                  </a:lnTo>
                  <a:lnTo>
                    <a:pt x="401" y="1656"/>
                  </a:lnTo>
                  <a:lnTo>
                    <a:pt x="437" y="1726"/>
                  </a:lnTo>
                  <a:lnTo>
                    <a:pt x="377" y="1819"/>
                  </a:lnTo>
                  <a:lnTo>
                    <a:pt x="409" y="1869"/>
                  </a:lnTo>
                  <a:lnTo>
                    <a:pt x="511" y="1845"/>
                  </a:lnTo>
                  <a:lnTo>
                    <a:pt x="450" y="1962"/>
                  </a:lnTo>
                  <a:lnTo>
                    <a:pt x="568" y="2044"/>
                  </a:lnTo>
                  <a:lnTo>
                    <a:pt x="481" y="2125"/>
                  </a:lnTo>
                  <a:lnTo>
                    <a:pt x="497" y="2164"/>
                  </a:lnTo>
                  <a:lnTo>
                    <a:pt x="820" y="2115"/>
                  </a:lnTo>
                  <a:lnTo>
                    <a:pt x="875" y="2133"/>
                  </a:lnTo>
                  <a:lnTo>
                    <a:pt x="558" y="2291"/>
                  </a:lnTo>
                  <a:lnTo>
                    <a:pt x="523" y="2344"/>
                  </a:lnTo>
                  <a:lnTo>
                    <a:pt x="770" y="2274"/>
                  </a:lnTo>
                  <a:lnTo>
                    <a:pt x="774" y="2350"/>
                  </a:lnTo>
                  <a:lnTo>
                    <a:pt x="862" y="2264"/>
                  </a:lnTo>
                  <a:lnTo>
                    <a:pt x="972" y="2253"/>
                  </a:lnTo>
                  <a:lnTo>
                    <a:pt x="1089" y="2347"/>
                  </a:lnTo>
                  <a:lnTo>
                    <a:pt x="1129" y="2291"/>
                  </a:lnTo>
                  <a:lnTo>
                    <a:pt x="1181" y="2316"/>
                  </a:lnTo>
                  <a:lnTo>
                    <a:pt x="1207" y="2452"/>
                  </a:lnTo>
                  <a:lnTo>
                    <a:pt x="1269" y="2517"/>
                  </a:lnTo>
                  <a:lnTo>
                    <a:pt x="1493" y="2576"/>
                  </a:lnTo>
                  <a:lnTo>
                    <a:pt x="1736" y="2501"/>
                  </a:lnTo>
                  <a:lnTo>
                    <a:pt x="1795" y="2233"/>
                  </a:lnTo>
                  <a:lnTo>
                    <a:pt x="1916" y="2209"/>
                  </a:lnTo>
                  <a:lnTo>
                    <a:pt x="1916" y="108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4" name=""/>
            <p:cNvSpPr/>
            <p:nvPr/>
          </p:nvSpPr>
          <p:spPr>
            <a:xfrm>
              <a:off x="5692680" y="4923000"/>
              <a:ext cx="552600" cy="677880"/>
            </a:xfrm>
            <a:custGeom>
              <a:avLst/>
              <a:gdLst/>
              <a:ahLst/>
              <a:rect l="l" t="t" r="r" b="b"/>
              <a:pathLst>
                <a:path w="1916" h="2576">
                  <a:moveTo>
                    <a:pt x="1916" y="108"/>
                  </a:moveTo>
                  <a:lnTo>
                    <a:pt x="1225" y="0"/>
                  </a:lnTo>
                  <a:lnTo>
                    <a:pt x="1164" y="127"/>
                  </a:lnTo>
                  <a:lnTo>
                    <a:pt x="1220" y="197"/>
                  </a:lnTo>
                  <a:lnTo>
                    <a:pt x="1475" y="279"/>
                  </a:lnTo>
                  <a:lnTo>
                    <a:pt x="1155" y="300"/>
                  </a:lnTo>
                  <a:lnTo>
                    <a:pt x="1085" y="332"/>
                  </a:lnTo>
                  <a:lnTo>
                    <a:pt x="1164" y="419"/>
                  </a:lnTo>
                  <a:lnTo>
                    <a:pt x="1073" y="431"/>
                  </a:lnTo>
                  <a:lnTo>
                    <a:pt x="732" y="437"/>
                  </a:lnTo>
                  <a:lnTo>
                    <a:pt x="735" y="398"/>
                  </a:lnTo>
                  <a:lnTo>
                    <a:pt x="628" y="366"/>
                  </a:lnTo>
                  <a:lnTo>
                    <a:pt x="656" y="468"/>
                  </a:lnTo>
                  <a:lnTo>
                    <a:pt x="450" y="407"/>
                  </a:lnTo>
                  <a:lnTo>
                    <a:pt x="249" y="437"/>
                  </a:lnTo>
                  <a:lnTo>
                    <a:pt x="91" y="629"/>
                  </a:lnTo>
                  <a:lnTo>
                    <a:pt x="15" y="713"/>
                  </a:lnTo>
                  <a:lnTo>
                    <a:pt x="0" y="894"/>
                  </a:lnTo>
                  <a:lnTo>
                    <a:pt x="289" y="869"/>
                  </a:lnTo>
                  <a:lnTo>
                    <a:pt x="231" y="1044"/>
                  </a:lnTo>
                  <a:lnTo>
                    <a:pt x="333" y="1233"/>
                  </a:lnTo>
                  <a:lnTo>
                    <a:pt x="262" y="1332"/>
                  </a:lnTo>
                  <a:lnTo>
                    <a:pt x="393" y="1451"/>
                  </a:lnTo>
                  <a:lnTo>
                    <a:pt x="202" y="1451"/>
                  </a:lnTo>
                  <a:lnTo>
                    <a:pt x="129" y="1324"/>
                  </a:lnTo>
                  <a:lnTo>
                    <a:pt x="114" y="1472"/>
                  </a:lnTo>
                  <a:lnTo>
                    <a:pt x="70" y="1516"/>
                  </a:lnTo>
                  <a:lnTo>
                    <a:pt x="401" y="1656"/>
                  </a:lnTo>
                  <a:lnTo>
                    <a:pt x="437" y="1726"/>
                  </a:lnTo>
                  <a:lnTo>
                    <a:pt x="377" y="1819"/>
                  </a:lnTo>
                  <a:lnTo>
                    <a:pt x="409" y="1869"/>
                  </a:lnTo>
                  <a:lnTo>
                    <a:pt x="511" y="1845"/>
                  </a:lnTo>
                  <a:lnTo>
                    <a:pt x="450" y="1962"/>
                  </a:lnTo>
                  <a:lnTo>
                    <a:pt x="568" y="2044"/>
                  </a:lnTo>
                  <a:lnTo>
                    <a:pt x="481" y="2125"/>
                  </a:lnTo>
                  <a:lnTo>
                    <a:pt x="497" y="2164"/>
                  </a:lnTo>
                  <a:lnTo>
                    <a:pt x="820" y="2115"/>
                  </a:lnTo>
                  <a:lnTo>
                    <a:pt x="875" y="2133"/>
                  </a:lnTo>
                  <a:lnTo>
                    <a:pt x="558" y="2291"/>
                  </a:lnTo>
                  <a:lnTo>
                    <a:pt x="523" y="2344"/>
                  </a:lnTo>
                  <a:lnTo>
                    <a:pt x="770" y="2274"/>
                  </a:lnTo>
                  <a:lnTo>
                    <a:pt x="774" y="2350"/>
                  </a:lnTo>
                  <a:lnTo>
                    <a:pt x="862" y="2264"/>
                  </a:lnTo>
                  <a:lnTo>
                    <a:pt x="972" y="2253"/>
                  </a:lnTo>
                  <a:lnTo>
                    <a:pt x="1089" y="2347"/>
                  </a:lnTo>
                  <a:lnTo>
                    <a:pt x="1129" y="2291"/>
                  </a:lnTo>
                  <a:lnTo>
                    <a:pt x="1181" y="2316"/>
                  </a:lnTo>
                  <a:lnTo>
                    <a:pt x="1207" y="2452"/>
                  </a:lnTo>
                  <a:lnTo>
                    <a:pt x="1269" y="2517"/>
                  </a:lnTo>
                  <a:lnTo>
                    <a:pt x="1493" y="2576"/>
                  </a:lnTo>
                  <a:lnTo>
                    <a:pt x="1736" y="2501"/>
                  </a:lnTo>
                  <a:lnTo>
                    <a:pt x="1795" y="2233"/>
                  </a:lnTo>
                  <a:lnTo>
                    <a:pt x="1916" y="2209"/>
                  </a:lnTo>
                  <a:lnTo>
                    <a:pt x="1916" y="108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5" name=""/>
            <p:cNvSpPr/>
            <p:nvPr/>
          </p:nvSpPr>
          <p:spPr>
            <a:xfrm>
              <a:off x="5678640" y="4815000"/>
              <a:ext cx="344160" cy="268200"/>
            </a:xfrm>
            <a:custGeom>
              <a:avLst/>
              <a:gdLst/>
              <a:ahLst/>
              <a:rect l="l" t="t" r="r" b="b"/>
              <a:pathLst>
                <a:path w="1200" h="1013">
                  <a:moveTo>
                    <a:pt x="785" y="57"/>
                  </a:moveTo>
                  <a:lnTo>
                    <a:pt x="561" y="68"/>
                  </a:lnTo>
                  <a:lnTo>
                    <a:pt x="433" y="0"/>
                  </a:lnTo>
                  <a:lnTo>
                    <a:pt x="120" y="123"/>
                  </a:lnTo>
                  <a:lnTo>
                    <a:pt x="205" y="222"/>
                  </a:lnTo>
                  <a:lnTo>
                    <a:pt x="196" y="304"/>
                  </a:lnTo>
                  <a:lnTo>
                    <a:pt x="117" y="366"/>
                  </a:lnTo>
                  <a:lnTo>
                    <a:pt x="77" y="585"/>
                  </a:lnTo>
                  <a:lnTo>
                    <a:pt x="0" y="692"/>
                  </a:lnTo>
                  <a:lnTo>
                    <a:pt x="71" y="747"/>
                  </a:lnTo>
                  <a:lnTo>
                    <a:pt x="312" y="721"/>
                  </a:lnTo>
                  <a:lnTo>
                    <a:pt x="76" y="861"/>
                  </a:lnTo>
                  <a:lnTo>
                    <a:pt x="65" y="1013"/>
                  </a:lnTo>
                  <a:lnTo>
                    <a:pt x="618" y="546"/>
                  </a:lnTo>
                  <a:lnTo>
                    <a:pt x="1161" y="523"/>
                  </a:lnTo>
                  <a:lnTo>
                    <a:pt x="1200" y="397"/>
                  </a:lnTo>
                  <a:lnTo>
                    <a:pt x="850" y="257"/>
                  </a:lnTo>
                  <a:lnTo>
                    <a:pt x="797" y="191"/>
                  </a:lnTo>
                  <a:lnTo>
                    <a:pt x="785" y="57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6" name=""/>
            <p:cNvSpPr/>
            <p:nvPr/>
          </p:nvSpPr>
          <p:spPr>
            <a:xfrm>
              <a:off x="5678640" y="4815000"/>
              <a:ext cx="344160" cy="268200"/>
            </a:xfrm>
            <a:custGeom>
              <a:avLst/>
              <a:gdLst/>
              <a:ahLst/>
              <a:rect l="l" t="t" r="r" b="b"/>
              <a:pathLst>
                <a:path w="1200" h="1013">
                  <a:moveTo>
                    <a:pt x="785" y="57"/>
                  </a:moveTo>
                  <a:lnTo>
                    <a:pt x="561" y="68"/>
                  </a:lnTo>
                  <a:lnTo>
                    <a:pt x="433" y="0"/>
                  </a:lnTo>
                  <a:lnTo>
                    <a:pt x="120" y="123"/>
                  </a:lnTo>
                  <a:lnTo>
                    <a:pt x="205" y="222"/>
                  </a:lnTo>
                  <a:lnTo>
                    <a:pt x="196" y="304"/>
                  </a:lnTo>
                  <a:lnTo>
                    <a:pt x="117" y="366"/>
                  </a:lnTo>
                  <a:lnTo>
                    <a:pt x="77" y="585"/>
                  </a:lnTo>
                  <a:lnTo>
                    <a:pt x="0" y="692"/>
                  </a:lnTo>
                  <a:lnTo>
                    <a:pt x="71" y="747"/>
                  </a:lnTo>
                  <a:lnTo>
                    <a:pt x="312" y="721"/>
                  </a:lnTo>
                  <a:lnTo>
                    <a:pt x="76" y="861"/>
                  </a:lnTo>
                  <a:lnTo>
                    <a:pt x="65" y="1013"/>
                  </a:lnTo>
                  <a:lnTo>
                    <a:pt x="618" y="546"/>
                  </a:lnTo>
                  <a:lnTo>
                    <a:pt x="1161" y="523"/>
                  </a:lnTo>
                  <a:lnTo>
                    <a:pt x="1200" y="397"/>
                  </a:lnTo>
                  <a:lnTo>
                    <a:pt x="850" y="257"/>
                  </a:lnTo>
                  <a:lnTo>
                    <a:pt x="797" y="191"/>
                  </a:lnTo>
                  <a:lnTo>
                    <a:pt x="785" y="57"/>
                  </a:lnTo>
                  <a:lnTo>
                    <a:pt x="785" y="57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7" name=""/>
            <p:cNvSpPr/>
            <p:nvPr/>
          </p:nvSpPr>
          <p:spPr>
            <a:xfrm>
              <a:off x="5000760" y="4848480"/>
              <a:ext cx="736560" cy="558720"/>
            </a:xfrm>
            <a:custGeom>
              <a:avLst/>
              <a:gdLst/>
              <a:ahLst/>
              <a:rect l="l" t="t" r="r" b="b"/>
              <a:pathLst>
                <a:path w="2547" h="2124">
                  <a:moveTo>
                    <a:pt x="0" y="1102"/>
                  </a:moveTo>
                  <a:lnTo>
                    <a:pt x="350" y="663"/>
                  </a:lnTo>
                  <a:lnTo>
                    <a:pt x="337" y="488"/>
                  </a:lnTo>
                  <a:lnTo>
                    <a:pt x="595" y="455"/>
                  </a:lnTo>
                  <a:lnTo>
                    <a:pt x="806" y="327"/>
                  </a:lnTo>
                  <a:lnTo>
                    <a:pt x="955" y="327"/>
                  </a:lnTo>
                  <a:lnTo>
                    <a:pt x="1109" y="217"/>
                  </a:lnTo>
                  <a:lnTo>
                    <a:pt x="1708" y="113"/>
                  </a:lnTo>
                  <a:lnTo>
                    <a:pt x="2120" y="269"/>
                  </a:lnTo>
                  <a:lnTo>
                    <a:pt x="2264" y="239"/>
                  </a:lnTo>
                  <a:lnTo>
                    <a:pt x="2363" y="152"/>
                  </a:lnTo>
                  <a:lnTo>
                    <a:pt x="2378" y="6"/>
                  </a:lnTo>
                  <a:lnTo>
                    <a:pt x="2462" y="0"/>
                  </a:lnTo>
                  <a:lnTo>
                    <a:pt x="2547" y="99"/>
                  </a:lnTo>
                  <a:lnTo>
                    <a:pt x="2538" y="181"/>
                  </a:lnTo>
                  <a:lnTo>
                    <a:pt x="2459" y="243"/>
                  </a:lnTo>
                  <a:lnTo>
                    <a:pt x="2419" y="462"/>
                  </a:lnTo>
                  <a:lnTo>
                    <a:pt x="2342" y="569"/>
                  </a:lnTo>
                  <a:lnTo>
                    <a:pt x="1935" y="423"/>
                  </a:lnTo>
                  <a:lnTo>
                    <a:pt x="1826" y="481"/>
                  </a:lnTo>
                  <a:lnTo>
                    <a:pt x="1695" y="449"/>
                  </a:lnTo>
                  <a:lnTo>
                    <a:pt x="1392" y="624"/>
                  </a:lnTo>
                  <a:lnTo>
                    <a:pt x="1558" y="724"/>
                  </a:lnTo>
                  <a:lnTo>
                    <a:pt x="1646" y="843"/>
                  </a:lnTo>
                  <a:lnTo>
                    <a:pt x="1454" y="752"/>
                  </a:lnTo>
                  <a:lnTo>
                    <a:pt x="1422" y="817"/>
                  </a:lnTo>
                  <a:lnTo>
                    <a:pt x="1502" y="875"/>
                  </a:lnTo>
                  <a:lnTo>
                    <a:pt x="1510" y="966"/>
                  </a:lnTo>
                  <a:lnTo>
                    <a:pt x="1410" y="834"/>
                  </a:lnTo>
                  <a:lnTo>
                    <a:pt x="1310" y="817"/>
                  </a:lnTo>
                  <a:lnTo>
                    <a:pt x="1392" y="948"/>
                  </a:lnTo>
                  <a:lnTo>
                    <a:pt x="1354" y="978"/>
                  </a:lnTo>
                  <a:lnTo>
                    <a:pt x="1238" y="812"/>
                  </a:lnTo>
                  <a:lnTo>
                    <a:pt x="1072" y="703"/>
                  </a:lnTo>
                  <a:lnTo>
                    <a:pt x="1090" y="624"/>
                  </a:lnTo>
                  <a:lnTo>
                    <a:pt x="989" y="660"/>
                  </a:lnTo>
                  <a:lnTo>
                    <a:pt x="986" y="960"/>
                  </a:lnTo>
                  <a:lnTo>
                    <a:pt x="1244" y="1376"/>
                  </a:lnTo>
                  <a:lnTo>
                    <a:pt x="1179" y="1389"/>
                  </a:lnTo>
                  <a:lnTo>
                    <a:pt x="1161" y="1299"/>
                  </a:lnTo>
                  <a:lnTo>
                    <a:pt x="1095" y="1289"/>
                  </a:lnTo>
                  <a:lnTo>
                    <a:pt x="1116" y="1452"/>
                  </a:lnTo>
                  <a:lnTo>
                    <a:pt x="945" y="1490"/>
                  </a:lnTo>
                  <a:lnTo>
                    <a:pt x="1244" y="1630"/>
                  </a:lnTo>
                  <a:lnTo>
                    <a:pt x="1278" y="1715"/>
                  </a:lnTo>
                  <a:lnTo>
                    <a:pt x="1529" y="1853"/>
                  </a:lnTo>
                  <a:lnTo>
                    <a:pt x="1536" y="2124"/>
                  </a:lnTo>
                  <a:lnTo>
                    <a:pt x="1366" y="1972"/>
                  </a:lnTo>
                  <a:lnTo>
                    <a:pt x="1164" y="1989"/>
                  </a:lnTo>
                  <a:lnTo>
                    <a:pt x="1098" y="1954"/>
                  </a:lnTo>
                  <a:lnTo>
                    <a:pt x="1173" y="1931"/>
                  </a:lnTo>
                  <a:lnTo>
                    <a:pt x="1187" y="1875"/>
                  </a:lnTo>
                  <a:lnTo>
                    <a:pt x="1004" y="1765"/>
                  </a:lnTo>
                  <a:lnTo>
                    <a:pt x="960" y="1805"/>
                  </a:lnTo>
                  <a:lnTo>
                    <a:pt x="480" y="1753"/>
                  </a:lnTo>
                  <a:lnTo>
                    <a:pt x="397" y="1791"/>
                  </a:lnTo>
                  <a:lnTo>
                    <a:pt x="235" y="1517"/>
                  </a:lnTo>
                  <a:lnTo>
                    <a:pt x="381" y="1511"/>
                  </a:lnTo>
                  <a:lnTo>
                    <a:pt x="354" y="1452"/>
                  </a:lnTo>
                  <a:lnTo>
                    <a:pt x="250" y="1409"/>
                  </a:lnTo>
                  <a:lnTo>
                    <a:pt x="232" y="1474"/>
                  </a:lnTo>
                  <a:lnTo>
                    <a:pt x="0" y="1102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8" name=""/>
            <p:cNvSpPr/>
            <p:nvPr/>
          </p:nvSpPr>
          <p:spPr>
            <a:xfrm>
              <a:off x="5000760" y="4848480"/>
              <a:ext cx="736560" cy="558720"/>
            </a:xfrm>
            <a:custGeom>
              <a:avLst/>
              <a:gdLst/>
              <a:ahLst/>
              <a:rect l="l" t="t" r="r" b="b"/>
              <a:pathLst>
                <a:path w="2547" h="2124">
                  <a:moveTo>
                    <a:pt x="0" y="1102"/>
                  </a:moveTo>
                  <a:lnTo>
                    <a:pt x="350" y="663"/>
                  </a:lnTo>
                  <a:lnTo>
                    <a:pt x="337" y="488"/>
                  </a:lnTo>
                  <a:lnTo>
                    <a:pt x="595" y="455"/>
                  </a:lnTo>
                  <a:lnTo>
                    <a:pt x="806" y="327"/>
                  </a:lnTo>
                  <a:lnTo>
                    <a:pt x="955" y="327"/>
                  </a:lnTo>
                  <a:lnTo>
                    <a:pt x="1109" y="217"/>
                  </a:lnTo>
                  <a:lnTo>
                    <a:pt x="1708" y="113"/>
                  </a:lnTo>
                  <a:lnTo>
                    <a:pt x="2120" y="269"/>
                  </a:lnTo>
                  <a:lnTo>
                    <a:pt x="2264" y="239"/>
                  </a:lnTo>
                  <a:lnTo>
                    <a:pt x="2363" y="152"/>
                  </a:lnTo>
                  <a:lnTo>
                    <a:pt x="2378" y="6"/>
                  </a:lnTo>
                  <a:lnTo>
                    <a:pt x="2462" y="0"/>
                  </a:lnTo>
                  <a:lnTo>
                    <a:pt x="2547" y="99"/>
                  </a:lnTo>
                  <a:lnTo>
                    <a:pt x="2538" y="181"/>
                  </a:lnTo>
                  <a:lnTo>
                    <a:pt x="2459" y="243"/>
                  </a:lnTo>
                  <a:lnTo>
                    <a:pt x="2419" y="462"/>
                  </a:lnTo>
                  <a:lnTo>
                    <a:pt x="2342" y="569"/>
                  </a:lnTo>
                  <a:lnTo>
                    <a:pt x="1935" y="423"/>
                  </a:lnTo>
                  <a:lnTo>
                    <a:pt x="1826" y="481"/>
                  </a:lnTo>
                  <a:lnTo>
                    <a:pt x="1695" y="449"/>
                  </a:lnTo>
                  <a:lnTo>
                    <a:pt x="1392" y="624"/>
                  </a:lnTo>
                  <a:lnTo>
                    <a:pt x="1558" y="724"/>
                  </a:lnTo>
                  <a:lnTo>
                    <a:pt x="1646" y="843"/>
                  </a:lnTo>
                  <a:lnTo>
                    <a:pt x="1454" y="752"/>
                  </a:lnTo>
                  <a:lnTo>
                    <a:pt x="1422" y="817"/>
                  </a:lnTo>
                  <a:lnTo>
                    <a:pt x="1502" y="875"/>
                  </a:lnTo>
                  <a:lnTo>
                    <a:pt x="1510" y="966"/>
                  </a:lnTo>
                  <a:lnTo>
                    <a:pt x="1410" y="834"/>
                  </a:lnTo>
                  <a:lnTo>
                    <a:pt x="1310" y="817"/>
                  </a:lnTo>
                  <a:lnTo>
                    <a:pt x="1392" y="948"/>
                  </a:lnTo>
                  <a:lnTo>
                    <a:pt x="1354" y="978"/>
                  </a:lnTo>
                  <a:lnTo>
                    <a:pt x="1238" y="812"/>
                  </a:lnTo>
                  <a:lnTo>
                    <a:pt x="1072" y="703"/>
                  </a:lnTo>
                  <a:lnTo>
                    <a:pt x="1090" y="624"/>
                  </a:lnTo>
                  <a:lnTo>
                    <a:pt x="989" y="660"/>
                  </a:lnTo>
                  <a:lnTo>
                    <a:pt x="986" y="960"/>
                  </a:lnTo>
                  <a:lnTo>
                    <a:pt x="1244" y="1376"/>
                  </a:lnTo>
                  <a:lnTo>
                    <a:pt x="1179" y="1389"/>
                  </a:lnTo>
                  <a:lnTo>
                    <a:pt x="1161" y="1299"/>
                  </a:lnTo>
                  <a:lnTo>
                    <a:pt x="1095" y="1289"/>
                  </a:lnTo>
                  <a:lnTo>
                    <a:pt x="1116" y="1452"/>
                  </a:lnTo>
                  <a:lnTo>
                    <a:pt x="945" y="1490"/>
                  </a:lnTo>
                  <a:lnTo>
                    <a:pt x="1244" y="1630"/>
                  </a:lnTo>
                  <a:lnTo>
                    <a:pt x="1278" y="1715"/>
                  </a:lnTo>
                  <a:lnTo>
                    <a:pt x="1529" y="1853"/>
                  </a:lnTo>
                  <a:lnTo>
                    <a:pt x="1536" y="2124"/>
                  </a:lnTo>
                  <a:lnTo>
                    <a:pt x="1366" y="1972"/>
                  </a:lnTo>
                  <a:lnTo>
                    <a:pt x="1164" y="1989"/>
                  </a:lnTo>
                  <a:lnTo>
                    <a:pt x="1098" y="1954"/>
                  </a:lnTo>
                  <a:lnTo>
                    <a:pt x="1173" y="1931"/>
                  </a:lnTo>
                  <a:lnTo>
                    <a:pt x="1187" y="1875"/>
                  </a:lnTo>
                  <a:lnTo>
                    <a:pt x="1004" y="1765"/>
                  </a:lnTo>
                  <a:lnTo>
                    <a:pt x="960" y="1805"/>
                  </a:lnTo>
                  <a:lnTo>
                    <a:pt x="480" y="1753"/>
                  </a:lnTo>
                  <a:lnTo>
                    <a:pt x="397" y="1791"/>
                  </a:lnTo>
                  <a:lnTo>
                    <a:pt x="235" y="1517"/>
                  </a:lnTo>
                  <a:lnTo>
                    <a:pt x="381" y="1511"/>
                  </a:lnTo>
                  <a:lnTo>
                    <a:pt x="354" y="1452"/>
                  </a:lnTo>
                  <a:lnTo>
                    <a:pt x="250" y="1409"/>
                  </a:lnTo>
                  <a:lnTo>
                    <a:pt x="232" y="1474"/>
                  </a:lnTo>
                  <a:lnTo>
                    <a:pt x="0" y="1102"/>
                  </a:lnTo>
                  <a:lnTo>
                    <a:pt x="0" y="1102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9" name=""/>
            <p:cNvSpPr/>
            <p:nvPr/>
          </p:nvSpPr>
          <p:spPr>
            <a:xfrm>
              <a:off x="5253120" y="4508640"/>
              <a:ext cx="722160" cy="409680"/>
            </a:xfrm>
            <a:custGeom>
              <a:avLst/>
              <a:gdLst/>
              <a:ahLst/>
              <a:rect l="l" t="t" r="r" b="b"/>
              <a:pathLst>
                <a:path w="2504" h="1560">
                  <a:moveTo>
                    <a:pt x="235" y="1508"/>
                  </a:moveTo>
                  <a:lnTo>
                    <a:pt x="186" y="1172"/>
                  </a:lnTo>
                  <a:lnTo>
                    <a:pt x="19" y="1032"/>
                  </a:lnTo>
                  <a:lnTo>
                    <a:pt x="19" y="857"/>
                  </a:lnTo>
                  <a:lnTo>
                    <a:pt x="189" y="589"/>
                  </a:lnTo>
                  <a:lnTo>
                    <a:pt x="19" y="363"/>
                  </a:lnTo>
                  <a:lnTo>
                    <a:pt x="0" y="210"/>
                  </a:lnTo>
                  <a:lnTo>
                    <a:pt x="23" y="57"/>
                  </a:lnTo>
                  <a:lnTo>
                    <a:pt x="145" y="0"/>
                  </a:lnTo>
                  <a:lnTo>
                    <a:pt x="241" y="32"/>
                  </a:lnTo>
                  <a:lnTo>
                    <a:pt x="192" y="136"/>
                  </a:lnTo>
                  <a:lnTo>
                    <a:pt x="270" y="203"/>
                  </a:lnTo>
                  <a:lnTo>
                    <a:pt x="1235" y="284"/>
                  </a:lnTo>
                  <a:lnTo>
                    <a:pt x="1828" y="31"/>
                  </a:lnTo>
                  <a:lnTo>
                    <a:pt x="1974" y="37"/>
                  </a:lnTo>
                  <a:lnTo>
                    <a:pt x="2227" y="130"/>
                  </a:lnTo>
                  <a:lnTo>
                    <a:pt x="2376" y="236"/>
                  </a:lnTo>
                  <a:lnTo>
                    <a:pt x="2504" y="224"/>
                  </a:lnTo>
                  <a:lnTo>
                    <a:pt x="2446" y="420"/>
                  </a:lnTo>
                  <a:lnTo>
                    <a:pt x="2309" y="454"/>
                  </a:lnTo>
                  <a:lnTo>
                    <a:pt x="2221" y="559"/>
                  </a:lnTo>
                  <a:lnTo>
                    <a:pt x="2218" y="775"/>
                  </a:lnTo>
                  <a:lnTo>
                    <a:pt x="2055" y="906"/>
                  </a:lnTo>
                  <a:lnTo>
                    <a:pt x="2253" y="1225"/>
                  </a:lnTo>
                  <a:lnTo>
                    <a:pt x="2029" y="1236"/>
                  </a:lnTo>
                  <a:lnTo>
                    <a:pt x="1901" y="1168"/>
                  </a:lnTo>
                  <a:lnTo>
                    <a:pt x="1588" y="1291"/>
                  </a:lnTo>
                  <a:lnTo>
                    <a:pt x="1504" y="1297"/>
                  </a:lnTo>
                  <a:lnTo>
                    <a:pt x="1489" y="1443"/>
                  </a:lnTo>
                  <a:lnTo>
                    <a:pt x="1390" y="1530"/>
                  </a:lnTo>
                  <a:lnTo>
                    <a:pt x="1246" y="1560"/>
                  </a:lnTo>
                  <a:lnTo>
                    <a:pt x="834" y="1404"/>
                  </a:lnTo>
                  <a:lnTo>
                    <a:pt x="235" y="1508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0" name=""/>
            <p:cNvSpPr/>
            <p:nvPr/>
          </p:nvSpPr>
          <p:spPr>
            <a:xfrm>
              <a:off x="5253120" y="4508640"/>
              <a:ext cx="722160" cy="409680"/>
            </a:xfrm>
            <a:custGeom>
              <a:avLst/>
              <a:gdLst/>
              <a:ahLst/>
              <a:rect l="l" t="t" r="r" b="b"/>
              <a:pathLst>
                <a:path w="2504" h="1560">
                  <a:moveTo>
                    <a:pt x="235" y="1508"/>
                  </a:moveTo>
                  <a:lnTo>
                    <a:pt x="186" y="1172"/>
                  </a:lnTo>
                  <a:lnTo>
                    <a:pt x="19" y="1032"/>
                  </a:lnTo>
                  <a:lnTo>
                    <a:pt x="19" y="857"/>
                  </a:lnTo>
                  <a:lnTo>
                    <a:pt x="189" y="589"/>
                  </a:lnTo>
                  <a:lnTo>
                    <a:pt x="19" y="363"/>
                  </a:lnTo>
                  <a:lnTo>
                    <a:pt x="0" y="210"/>
                  </a:lnTo>
                  <a:lnTo>
                    <a:pt x="23" y="57"/>
                  </a:lnTo>
                  <a:lnTo>
                    <a:pt x="145" y="0"/>
                  </a:lnTo>
                  <a:lnTo>
                    <a:pt x="241" y="32"/>
                  </a:lnTo>
                  <a:lnTo>
                    <a:pt x="192" y="136"/>
                  </a:lnTo>
                  <a:lnTo>
                    <a:pt x="270" y="203"/>
                  </a:lnTo>
                  <a:lnTo>
                    <a:pt x="1235" y="284"/>
                  </a:lnTo>
                  <a:lnTo>
                    <a:pt x="1828" y="31"/>
                  </a:lnTo>
                  <a:lnTo>
                    <a:pt x="1974" y="37"/>
                  </a:lnTo>
                  <a:lnTo>
                    <a:pt x="2227" y="130"/>
                  </a:lnTo>
                  <a:lnTo>
                    <a:pt x="2376" y="236"/>
                  </a:lnTo>
                  <a:lnTo>
                    <a:pt x="2504" y="224"/>
                  </a:lnTo>
                  <a:lnTo>
                    <a:pt x="2446" y="420"/>
                  </a:lnTo>
                  <a:lnTo>
                    <a:pt x="2309" y="454"/>
                  </a:lnTo>
                  <a:lnTo>
                    <a:pt x="2221" y="559"/>
                  </a:lnTo>
                  <a:lnTo>
                    <a:pt x="2218" y="775"/>
                  </a:lnTo>
                  <a:lnTo>
                    <a:pt x="2055" y="906"/>
                  </a:lnTo>
                  <a:lnTo>
                    <a:pt x="2253" y="1225"/>
                  </a:lnTo>
                  <a:lnTo>
                    <a:pt x="2029" y="1236"/>
                  </a:lnTo>
                  <a:lnTo>
                    <a:pt x="1901" y="1168"/>
                  </a:lnTo>
                  <a:lnTo>
                    <a:pt x="1588" y="1291"/>
                  </a:lnTo>
                  <a:lnTo>
                    <a:pt x="1504" y="1297"/>
                  </a:lnTo>
                  <a:lnTo>
                    <a:pt x="1489" y="1443"/>
                  </a:lnTo>
                  <a:lnTo>
                    <a:pt x="1390" y="1530"/>
                  </a:lnTo>
                  <a:lnTo>
                    <a:pt x="1246" y="1560"/>
                  </a:lnTo>
                  <a:lnTo>
                    <a:pt x="834" y="1404"/>
                  </a:lnTo>
                  <a:lnTo>
                    <a:pt x="235" y="1508"/>
                  </a:lnTo>
                  <a:lnTo>
                    <a:pt x="235" y="1508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1" name=""/>
            <p:cNvSpPr/>
            <p:nvPr/>
          </p:nvSpPr>
          <p:spPr>
            <a:xfrm>
              <a:off x="4530600" y="3848040"/>
              <a:ext cx="771480" cy="424080"/>
            </a:xfrm>
            <a:custGeom>
              <a:avLst/>
              <a:gdLst/>
              <a:ahLst/>
              <a:rect l="l" t="t" r="r" b="b"/>
              <a:pathLst>
                <a:path w="2673" h="1605">
                  <a:moveTo>
                    <a:pt x="2673" y="342"/>
                  </a:moveTo>
                  <a:lnTo>
                    <a:pt x="2580" y="201"/>
                  </a:lnTo>
                  <a:lnTo>
                    <a:pt x="2388" y="79"/>
                  </a:lnTo>
                  <a:lnTo>
                    <a:pt x="1852" y="0"/>
                  </a:lnTo>
                  <a:lnTo>
                    <a:pt x="1736" y="65"/>
                  </a:lnTo>
                  <a:lnTo>
                    <a:pt x="1700" y="149"/>
                  </a:lnTo>
                  <a:lnTo>
                    <a:pt x="1529" y="219"/>
                  </a:lnTo>
                  <a:lnTo>
                    <a:pt x="1406" y="178"/>
                  </a:lnTo>
                  <a:lnTo>
                    <a:pt x="1070" y="310"/>
                  </a:lnTo>
                  <a:lnTo>
                    <a:pt x="930" y="456"/>
                  </a:lnTo>
                  <a:lnTo>
                    <a:pt x="691" y="464"/>
                  </a:lnTo>
                  <a:lnTo>
                    <a:pt x="417" y="277"/>
                  </a:lnTo>
                  <a:lnTo>
                    <a:pt x="383" y="478"/>
                  </a:lnTo>
                  <a:lnTo>
                    <a:pt x="193" y="481"/>
                  </a:lnTo>
                  <a:lnTo>
                    <a:pt x="164" y="540"/>
                  </a:lnTo>
                  <a:lnTo>
                    <a:pt x="211" y="598"/>
                  </a:lnTo>
                  <a:lnTo>
                    <a:pt x="149" y="731"/>
                  </a:lnTo>
                  <a:lnTo>
                    <a:pt x="154" y="880"/>
                  </a:lnTo>
                  <a:lnTo>
                    <a:pt x="0" y="976"/>
                  </a:lnTo>
                  <a:lnTo>
                    <a:pt x="105" y="1006"/>
                  </a:lnTo>
                  <a:lnTo>
                    <a:pt x="211" y="1198"/>
                  </a:lnTo>
                  <a:lnTo>
                    <a:pt x="553" y="1508"/>
                  </a:lnTo>
                  <a:lnTo>
                    <a:pt x="741" y="1605"/>
                  </a:lnTo>
                  <a:lnTo>
                    <a:pt x="1058" y="1515"/>
                  </a:lnTo>
                  <a:lnTo>
                    <a:pt x="1424" y="1386"/>
                  </a:lnTo>
                  <a:lnTo>
                    <a:pt x="1599" y="1351"/>
                  </a:lnTo>
                  <a:lnTo>
                    <a:pt x="1656" y="1404"/>
                  </a:lnTo>
                  <a:lnTo>
                    <a:pt x="2003" y="1281"/>
                  </a:lnTo>
                  <a:lnTo>
                    <a:pt x="2290" y="775"/>
                  </a:lnTo>
                  <a:lnTo>
                    <a:pt x="2357" y="564"/>
                  </a:lnTo>
                  <a:lnTo>
                    <a:pt x="2673" y="342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2" name=""/>
            <p:cNvSpPr/>
            <p:nvPr/>
          </p:nvSpPr>
          <p:spPr>
            <a:xfrm>
              <a:off x="4530600" y="3848040"/>
              <a:ext cx="771480" cy="424080"/>
            </a:xfrm>
            <a:custGeom>
              <a:avLst/>
              <a:gdLst/>
              <a:ahLst/>
              <a:rect l="l" t="t" r="r" b="b"/>
              <a:pathLst>
                <a:path w="2673" h="1605">
                  <a:moveTo>
                    <a:pt x="2673" y="342"/>
                  </a:moveTo>
                  <a:lnTo>
                    <a:pt x="2580" y="201"/>
                  </a:lnTo>
                  <a:lnTo>
                    <a:pt x="2388" y="79"/>
                  </a:lnTo>
                  <a:lnTo>
                    <a:pt x="1852" y="0"/>
                  </a:lnTo>
                  <a:lnTo>
                    <a:pt x="1736" y="65"/>
                  </a:lnTo>
                  <a:lnTo>
                    <a:pt x="1700" y="149"/>
                  </a:lnTo>
                  <a:lnTo>
                    <a:pt x="1529" y="219"/>
                  </a:lnTo>
                  <a:lnTo>
                    <a:pt x="1406" y="178"/>
                  </a:lnTo>
                  <a:lnTo>
                    <a:pt x="1070" y="310"/>
                  </a:lnTo>
                  <a:lnTo>
                    <a:pt x="930" y="456"/>
                  </a:lnTo>
                  <a:lnTo>
                    <a:pt x="691" y="464"/>
                  </a:lnTo>
                  <a:lnTo>
                    <a:pt x="417" y="277"/>
                  </a:lnTo>
                  <a:lnTo>
                    <a:pt x="383" y="478"/>
                  </a:lnTo>
                  <a:lnTo>
                    <a:pt x="193" y="481"/>
                  </a:lnTo>
                  <a:lnTo>
                    <a:pt x="164" y="540"/>
                  </a:lnTo>
                  <a:lnTo>
                    <a:pt x="211" y="598"/>
                  </a:lnTo>
                  <a:lnTo>
                    <a:pt x="149" y="731"/>
                  </a:lnTo>
                  <a:lnTo>
                    <a:pt x="154" y="880"/>
                  </a:lnTo>
                  <a:lnTo>
                    <a:pt x="0" y="976"/>
                  </a:lnTo>
                  <a:lnTo>
                    <a:pt x="105" y="1006"/>
                  </a:lnTo>
                  <a:lnTo>
                    <a:pt x="211" y="1198"/>
                  </a:lnTo>
                  <a:lnTo>
                    <a:pt x="553" y="1508"/>
                  </a:lnTo>
                  <a:lnTo>
                    <a:pt x="741" y="1605"/>
                  </a:lnTo>
                  <a:lnTo>
                    <a:pt x="1058" y="1515"/>
                  </a:lnTo>
                  <a:lnTo>
                    <a:pt x="1424" y="1386"/>
                  </a:lnTo>
                  <a:lnTo>
                    <a:pt x="1599" y="1351"/>
                  </a:lnTo>
                  <a:lnTo>
                    <a:pt x="1656" y="1404"/>
                  </a:lnTo>
                  <a:lnTo>
                    <a:pt x="2003" y="1281"/>
                  </a:lnTo>
                  <a:lnTo>
                    <a:pt x="2290" y="775"/>
                  </a:lnTo>
                  <a:lnTo>
                    <a:pt x="2357" y="564"/>
                  </a:lnTo>
                  <a:lnTo>
                    <a:pt x="2673" y="342"/>
                  </a:lnTo>
                  <a:lnTo>
                    <a:pt x="2673" y="342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3" name=""/>
            <p:cNvSpPr/>
            <p:nvPr/>
          </p:nvSpPr>
          <p:spPr>
            <a:xfrm>
              <a:off x="4227480" y="4106880"/>
              <a:ext cx="362160" cy="233280"/>
            </a:xfrm>
            <a:custGeom>
              <a:avLst/>
              <a:gdLst/>
              <a:ahLst/>
              <a:rect l="l" t="t" r="r" b="b"/>
              <a:pathLst>
                <a:path w="1261" h="889">
                  <a:moveTo>
                    <a:pt x="42" y="797"/>
                  </a:moveTo>
                  <a:lnTo>
                    <a:pt x="377" y="833"/>
                  </a:lnTo>
                  <a:lnTo>
                    <a:pt x="454" y="724"/>
                  </a:lnTo>
                  <a:lnTo>
                    <a:pt x="536" y="859"/>
                  </a:lnTo>
                  <a:lnTo>
                    <a:pt x="589" y="829"/>
                  </a:lnTo>
                  <a:lnTo>
                    <a:pt x="694" y="889"/>
                  </a:lnTo>
                  <a:lnTo>
                    <a:pt x="729" y="861"/>
                  </a:lnTo>
                  <a:lnTo>
                    <a:pt x="726" y="703"/>
                  </a:lnTo>
                  <a:lnTo>
                    <a:pt x="897" y="575"/>
                  </a:lnTo>
                  <a:lnTo>
                    <a:pt x="898" y="494"/>
                  </a:lnTo>
                  <a:lnTo>
                    <a:pt x="852" y="450"/>
                  </a:lnTo>
                  <a:lnTo>
                    <a:pt x="872" y="380"/>
                  </a:lnTo>
                  <a:lnTo>
                    <a:pt x="1119" y="287"/>
                  </a:lnTo>
                  <a:lnTo>
                    <a:pt x="1137" y="171"/>
                  </a:lnTo>
                  <a:lnTo>
                    <a:pt x="1240" y="214"/>
                  </a:lnTo>
                  <a:lnTo>
                    <a:pt x="1261" y="222"/>
                  </a:lnTo>
                  <a:lnTo>
                    <a:pt x="1155" y="30"/>
                  </a:lnTo>
                  <a:lnTo>
                    <a:pt x="1050" y="0"/>
                  </a:lnTo>
                  <a:lnTo>
                    <a:pt x="977" y="86"/>
                  </a:lnTo>
                  <a:lnTo>
                    <a:pt x="548" y="130"/>
                  </a:lnTo>
                  <a:lnTo>
                    <a:pt x="425" y="245"/>
                  </a:lnTo>
                  <a:lnTo>
                    <a:pt x="96" y="222"/>
                  </a:lnTo>
                  <a:lnTo>
                    <a:pt x="0" y="380"/>
                  </a:lnTo>
                  <a:lnTo>
                    <a:pt x="56" y="384"/>
                  </a:lnTo>
                  <a:lnTo>
                    <a:pt x="30" y="494"/>
                  </a:lnTo>
                  <a:lnTo>
                    <a:pt x="65" y="593"/>
                  </a:lnTo>
                  <a:lnTo>
                    <a:pt x="201" y="716"/>
                  </a:lnTo>
                  <a:lnTo>
                    <a:pt x="91" y="768"/>
                  </a:lnTo>
                  <a:lnTo>
                    <a:pt x="42" y="797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4" name=""/>
            <p:cNvSpPr/>
            <p:nvPr/>
          </p:nvSpPr>
          <p:spPr>
            <a:xfrm>
              <a:off x="4227480" y="4106880"/>
              <a:ext cx="362160" cy="233280"/>
            </a:xfrm>
            <a:custGeom>
              <a:avLst/>
              <a:gdLst/>
              <a:ahLst/>
              <a:rect l="l" t="t" r="r" b="b"/>
              <a:pathLst>
                <a:path w="1261" h="889">
                  <a:moveTo>
                    <a:pt x="42" y="797"/>
                  </a:moveTo>
                  <a:lnTo>
                    <a:pt x="377" y="833"/>
                  </a:lnTo>
                  <a:lnTo>
                    <a:pt x="454" y="724"/>
                  </a:lnTo>
                  <a:lnTo>
                    <a:pt x="536" y="859"/>
                  </a:lnTo>
                  <a:lnTo>
                    <a:pt x="589" y="829"/>
                  </a:lnTo>
                  <a:lnTo>
                    <a:pt x="694" y="889"/>
                  </a:lnTo>
                  <a:lnTo>
                    <a:pt x="729" y="861"/>
                  </a:lnTo>
                  <a:lnTo>
                    <a:pt x="726" y="703"/>
                  </a:lnTo>
                  <a:lnTo>
                    <a:pt x="897" y="575"/>
                  </a:lnTo>
                  <a:lnTo>
                    <a:pt x="898" y="494"/>
                  </a:lnTo>
                  <a:lnTo>
                    <a:pt x="852" y="450"/>
                  </a:lnTo>
                  <a:lnTo>
                    <a:pt x="872" y="380"/>
                  </a:lnTo>
                  <a:lnTo>
                    <a:pt x="1119" y="287"/>
                  </a:lnTo>
                  <a:lnTo>
                    <a:pt x="1137" y="171"/>
                  </a:lnTo>
                  <a:lnTo>
                    <a:pt x="1240" y="214"/>
                  </a:lnTo>
                  <a:lnTo>
                    <a:pt x="1261" y="222"/>
                  </a:lnTo>
                  <a:lnTo>
                    <a:pt x="1155" y="30"/>
                  </a:lnTo>
                  <a:lnTo>
                    <a:pt x="1050" y="0"/>
                  </a:lnTo>
                  <a:lnTo>
                    <a:pt x="977" y="86"/>
                  </a:lnTo>
                  <a:lnTo>
                    <a:pt x="548" y="130"/>
                  </a:lnTo>
                  <a:lnTo>
                    <a:pt x="425" y="245"/>
                  </a:lnTo>
                  <a:lnTo>
                    <a:pt x="96" y="222"/>
                  </a:lnTo>
                  <a:lnTo>
                    <a:pt x="0" y="380"/>
                  </a:lnTo>
                  <a:lnTo>
                    <a:pt x="56" y="384"/>
                  </a:lnTo>
                  <a:lnTo>
                    <a:pt x="30" y="494"/>
                  </a:lnTo>
                  <a:lnTo>
                    <a:pt x="65" y="593"/>
                  </a:lnTo>
                  <a:lnTo>
                    <a:pt x="201" y="716"/>
                  </a:lnTo>
                  <a:lnTo>
                    <a:pt x="91" y="768"/>
                  </a:lnTo>
                  <a:lnTo>
                    <a:pt x="42" y="797"/>
                  </a:lnTo>
                  <a:lnTo>
                    <a:pt x="42" y="797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5" name=""/>
            <p:cNvSpPr/>
            <p:nvPr/>
          </p:nvSpPr>
          <p:spPr>
            <a:xfrm>
              <a:off x="4621320" y="3686400"/>
              <a:ext cx="636480" cy="285480"/>
            </a:xfrm>
            <a:custGeom>
              <a:avLst/>
              <a:gdLst/>
              <a:ahLst/>
              <a:rect l="l" t="t" r="r" b="b"/>
              <a:pathLst>
                <a:path w="2200" h="1082">
                  <a:moveTo>
                    <a:pt x="2069" y="697"/>
                  </a:moveTo>
                  <a:lnTo>
                    <a:pt x="1533" y="618"/>
                  </a:lnTo>
                  <a:lnTo>
                    <a:pt x="1417" y="683"/>
                  </a:lnTo>
                  <a:lnTo>
                    <a:pt x="1381" y="767"/>
                  </a:lnTo>
                  <a:lnTo>
                    <a:pt x="1210" y="837"/>
                  </a:lnTo>
                  <a:lnTo>
                    <a:pt x="1087" y="796"/>
                  </a:lnTo>
                  <a:lnTo>
                    <a:pt x="751" y="928"/>
                  </a:lnTo>
                  <a:lnTo>
                    <a:pt x="611" y="1074"/>
                  </a:lnTo>
                  <a:lnTo>
                    <a:pt x="372" y="1082"/>
                  </a:lnTo>
                  <a:lnTo>
                    <a:pt x="98" y="895"/>
                  </a:lnTo>
                  <a:lnTo>
                    <a:pt x="0" y="636"/>
                  </a:lnTo>
                  <a:lnTo>
                    <a:pt x="89" y="481"/>
                  </a:lnTo>
                  <a:lnTo>
                    <a:pt x="290" y="504"/>
                  </a:lnTo>
                  <a:lnTo>
                    <a:pt x="383" y="432"/>
                  </a:lnTo>
                  <a:lnTo>
                    <a:pt x="484" y="303"/>
                  </a:lnTo>
                  <a:lnTo>
                    <a:pt x="507" y="181"/>
                  </a:lnTo>
                  <a:lnTo>
                    <a:pt x="777" y="14"/>
                  </a:lnTo>
                  <a:lnTo>
                    <a:pt x="860" y="55"/>
                  </a:lnTo>
                  <a:lnTo>
                    <a:pt x="1012" y="0"/>
                  </a:lnTo>
                  <a:lnTo>
                    <a:pt x="1194" y="186"/>
                  </a:lnTo>
                  <a:lnTo>
                    <a:pt x="1384" y="97"/>
                  </a:lnTo>
                  <a:lnTo>
                    <a:pt x="1600" y="151"/>
                  </a:lnTo>
                  <a:lnTo>
                    <a:pt x="1815" y="67"/>
                  </a:lnTo>
                  <a:lnTo>
                    <a:pt x="2200" y="270"/>
                  </a:lnTo>
                  <a:lnTo>
                    <a:pt x="2069" y="697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6" name=""/>
            <p:cNvSpPr/>
            <p:nvPr/>
          </p:nvSpPr>
          <p:spPr>
            <a:xfrm>
              <a:off x="4621320" y="3686400"/>
              <a:ext cx="636480" cy="285480"/>
            </a:xfrm>
            <a:custGeom>
              <a:avLst/>
              <a:gdLst/>
              <a:ahLst/>
              <a:rect l="l" t="t" r="r" b="b"/>
              <a:pathLst>
                <a:path w="2200" h="1082">
                  <a:moveTo>
                    <a:pt x="2069" y="697"/>
                  </a:moveTo>
                  <a:lnTo>
                    <a:pt x="1533" y="618"/>
                  </a:lnTo>
                  <a:lnTo>
                    <a:pt x="1417" y="683"/>
                  </a:lnTo>
                  <a:lnTo>
                    <a:pt x="1381" y="767"/>
                  </a:lnTo>
                  <a:lnTo>
                    <a:pt x="1210" y="837"/>
                  </a:lnTo>
                  <a:lnTo>
                    <a:pt x="1087" y="796"/>
                  </a:lnTo>
                  <a:lnTo>
                    <a:pt x="751" y="928"/>
                  </a:lnTo>
                  <a:lnTo>
                    <a:pt x="611" y="1074"/>
                  </a:lnTo>
                  <a:lnTo>
                    <a:pt x="372" y="1082"/>
                  </a:lnTo>
                  <a:lnTo>
                    <a:pt x="98" y="895"/>
                  </a:lnTo>
                  <a:lnTo>
                    <a:pt x="0" y="636"/>
                  </a:lnTo>
                  <a:lnTo>
                    <a:pt x="89" y="481"/>
                  </a:lnTo>
                  <a:lnTo>
                    <a:pt x="290" y="504"/>
                  </a:lnTo>
                  <a:lnTo>
                    <a:pt x="383" y="432"/>
                  </a:lnTo>
                  <a:lnTo>
                    <a:pt x="484" y="303"/>
                  </a:lnTo>
                  <a:lnTo>
                    <a:pt x="507" y="181"/>
                  </a:lnTo>
                  <a:lnTo>
                    <a:pt x="777" y="14"/>
                  </a:lnTo>
                  <a:lnTo>
                    <a:pt x="860" y="55"/>
                  </a:lnTo>
                  <a:lnTo>
                    <a:pt x="1012" y="0"/>
                  </a:lnTo>
                  <a:lnTo>
                    <a:pt x="1194" y="186"/>
                  </a:lnTo>
                  <a:lnTo>
                    <a:pt x="1384" y="97"/>
                  </a:lnTo>
                  <a:lnTo>
                    <a:pt x="1600" y="151"/>
                  </a:lnTo>
                  <a:lnTo>
                    <a:pt x="1815" y="67"/>
                  </a:lnTo>
                  <a:lnTo>
                    <a:pt x="2200" y="270"/>
                  </a:lnTo>
                  <a:lnTo>
                    <a:pt x="2069" y="697"/>
                  </a:lnTo>
                  <a:lnTo>
                    <a:pt x="2069" y="697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7" name=""/>
            <p:cNvSpPr/>
            <p:nvPr/>
          </p:nvSpPr>
          <p:spPr>
            <a:xfrm>
              <a:off x="4054320" y="3432240"/>
              <a:ext cx="790560" cy="422280"/>
            </a:xfrm>
            <a:custGeom>
              <a:avLst/>
              <a:gdLst/>
              <a:ahLst/>
              <a:rect l="l" t="t" r="r" b="b"/>
              <a:pathLst>
                <a:path w="2738" h="1605">
                  <a:moveTo>
                    <a:pt x="2738" y="983"/>
                  </a:moveTo>
                  <a:lnTo>
                    <a:pt x="2602" y="922"/>
                  </a:lnTo>
                  <a:lnTo>
                    <a:pt x="2461" y="716"/>
                  </a:lnTo>
                  <a:lnTo>
                    <a:pt x="2295" y="641"/>
                  </a:lnTo>
                  <a:lnTo>
                    <a:pt x="2292" y="529"/>
                  </a:lnTo>
                  <a:lnTo>
                    <a:pt x="1971" y="445"/>
                  </a:lnTo>
                  <a:lnTo>
                    <a:pt x="1986" y="534"/>
                  </a:lnTo>
                  <a:lnTo>
                    <a:pt x="1901" y="590"/>
                  </a:lnTo>
                  <a:lnTo>
                    <a:pt x="1708" y="436"/>
                  </a:lnTo>
                  <a:lnTo>
                    <a:pt x="1736" y="324"/>
                  </a:lnTo>
                  <a:lnTo>
                    <a:pt x="1587" y="222"/>
                  </a:lnTo>
                  <a:lnTo>
                    <a:pt x="1374" y="198"/>
                  </a:lnTo>
                  <a:lnTo>
                    <a:pt x="1262" y="88"/>
                  </a:lnTo>
                  <a:lnTo>
                    <a:pt x="1157" y="202"/>
                  </a:lnTo>
                  <a:lnTo>
                    <a:pt x="1108" y="170"/>
                  </a:lnTo>
                  <a:lnTo>
                    <a:pt x="890" y="0"/>
                  </a:lnTo>
                  <a:lnTo>
                    <a:pt x="864" y="161"/>
                  </a:lnTo>
                  <a:lnTo>
                    <a:pt x="175" y="499"/>
                  </a:lnTo>
                  <a:lnTo>
                    <a:pt x="140" y="593"/>
                  </a:lnTo>
                  <a:lnTo>
                    <a:pt x="9" y="494"/>
                  </a:lnTo>
                  <a:lnTo>
                    <a:pt x="0" y="590"/>
                  </a:lnTo>
                  <a:lnTo>
                    <a:pt x="149" y="703"/>
                  </a:lnTo>
                  <a:lnTo>
                    <a:pt x="167" y="922"/>
                  </a:lnTo>
                  <a:lnTo>
                    <a:pt x="237" y="1021"/>
                  </a:lnTo>
                  <a:lnTo>
                    <a:pt x="732" y="1462"/>
                  </a:lnTo>
                  <a:lnTo>
                    <a:pt x="876" y="1540"/>
                  </a:lnTo>
                  <a:lnTo>
                    <a:pt x="1043" y="1540"/>
                  </a:lnTo>
                  <a:lnTo>
                    <a:pt x="1175" y="1451"/>
                  </a:lnTo>
                  <a:lnTo>
                    <a:pt x="1240" y="1316"/>
                  </a:lnTo>
                  <a:lnTo>
                    <a:pt x="1485" y="1329"/>
                  </a:lnTo>
                  <a:lnTo>
                    <a:pt x="1648" y="1451"/>
                  </a:lnTo>
                  <a:lnTo>
                    <a:pt x="1905" y="1430"/>
                  </a:lnTo>
                  <a:lnTo>
                    <a:pt x="1961" y="1605"/>
                  </a:lnTo>
                  <a:lnTo>
                    <a:pt x="2050" y="1450"/>
                  </a:lnTo>
                  <a:lnTo>
                    <a:pt x="2251" y="1473"/>
                  </a:lnTo>
                  <a:lnTo>
                    <a:pt x="2344" y="1401"/>
                  </a:lnTo>
                  <a:lnTo>
                    <a:pt x="2445" y="1272"/>
                  </a:lnTo>
                  <a:lnTo>
                    <a:pt x="2468" y="1150"/>
                  </a:lnTo>
                  <a:lnTo>
                    <a:pt x="2738" y="983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8" name=""/>
            <p:cNvSpPr/>
            <p:nvPr/>
          </p:nvSpPr>
          <p:spPr>
            <a:xfrm>
              <a:off x="4054320" y="3432240"/>
              <a:ext cx="790560" cy="422280"/>
            </a:xfrm>
            <a:custGeom>
              <a:avLst/>
              <a:gdLst/>
              <a:ahLst/>
              <a:rect l="l" t="t" r="r" b="b"/>
              <a:pathLst>
                <a:path w="2738" h="1605">
                  <a:moveTo>
                    <a:pt x="2738" y="983"/>
                  </a:moveTo>
                  <a:lnTo>
                    <a:pt x="2602" y="922"/>
                  </a:lnTo>
                  <a:lnTo>
                    <a:pt x="2461" y="716"/>
                  </a:lnTo>
                  <a:lnTo>
                    <a:pt x="2295" y="641"/>
                  </a:lnTo>
                  <a:lnTo>
                    <a:pt x="2292" y="529"/>
                  </a:lnTo>
                  <a:lnTo>
                    <a:pt x="1971" y="445"/>
                  </a:lnTo>
                  <a:lnTo>
                    <a:pt x="1986" y="534"/>
                  </a:lnTo>
                  <a:lnTo>
                    <a:pt x="1901" y="590"/>
                  </a:lnTo>
                  <a:lnTo>
                    <a:pt x="1708" y="436"/>
                  </a:lnTo>
                  <a:lnTo>
                    <a:pt x="1736" y="324"/>
                  </a:lnTo>
                  <a:lnTo>
                    <a:pt x="1587" y="222"/>
                  </a:lnTo>
                  <a:lnTo>
                    <a:pt x="1374" y="198"/>
                  </a:lnTo>
                  <a:lnTo>
                    <a:pt x="1262" y="88"/>
                  </a:lnTo>
                  <a:lnTo>
                    <a:pt x="1157" y="202"/>
                  </a:lnTo>
                  <a:lnTo>
                    <a:pt x="1108" y="170"/>
                  </a:lnTo>
                  <a:lnTo>
                    <a:pt x="890" y="0"/>
                  </a:lnTo>
                  <a:lnTo>
                    <a:pt x="864" y="161"/>
                  </a:lnTo>
                  <a:lnTo>
                    <a:pt x="175" y="499"/>
                  </a:lnTo>
                  <a:lnTo>
                    <a:pt x="140" y="593"/>
                  </a:lnTo>
                  <a:lnTo>
                    <a:pt x="9" y="494"/>
                  </a:lnTo>
                  <a:lnTo>
                    <a:pt x="0" y="590"/>
                  </a:lnTo>
                  <a:lnTo>
                    <a:pt x="149" y="703"/>
                  </a:lnTo>
                  <a:lnTo>
                    <a:pt x="167" y="922"/>
                  </a:lnTo>
                  <a:lnTo>
                    <a:pt x="237" y="1021"/>
                  </a:lnTo>
                  <a:lnTo>
                    <a:pt x="732" y="1462"/>
                  </a:lnTo>
                  <a:lnTo>
                    <a:pt x="876" y="1540"/>
                  </a:lnTo>
                  <a:lnTo>
                    <a:pt x="1043" y="1540"/>
                  </a:lnTo>
                  <a:lnTo>
                    <a:pt x="1175" y="1451"/>
                  </a:lnTo>
                  <a:lnTo>
                    <a:pt x="1240" y="1316"/>
                  </a:lnTo>
                  <a:lnTo>
                    <a:pt x="1485" y="1329"/>
                  </a:lnTo>
                  <a:lnTo>
                    <a:pt x="1648" y="1451"/>
                  </a:lnTo>
                  <a:lnTo>
                    <a:pt x="1905" y="1430"/>
                  </a:lnTo>
                  <a:lnTo>
                    <a:pt x="1961" y="1605"/>
                  </a:lnTo>
                  <a:lnTo>
                    <a:pt x="2050" y="1450"/>
                  </a:lnTo>
                  <a:lnTo>
                    <a:pt x="2251" y="1473"/>
                  </a:lnTo>
                  <a:lnTo>
                    <a:pt x="2344" y="1401"/>
                  </a:lnTo>
                  <a:lnTo>
                    <a:pt x="2445" y="1272"/>
                  </a:lnTo>
                  <a:lnTo>
                    <a:pt x="2468" y="1150"/>
                  </a:lnTo>
                  <a:lnTo>
                    <a:pt x="2738" y="983"/>
                  </a:lnTo>
                  <a:lnTo>
                    <a:pt x="2738" y="983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9" name=""/>
            <p:cNvSpPr/>
            <p:nvPr/>
          </p:nvSpPr>
          <p:spPr>
            <a:xfrm>
              <a:off x="3772080" y="3780000"/>
              <a:ext cx="876240" cy="392040"/>
            </a:xfrm>
            <a:custGeom>
              <a:avLst/>
              <a:gdLst/>
              <a:ahLst/>
              <a:rect l="l" t="t" r="r" b="b"/>
              <a:pathLst>
                <a:path w="3039" h="1492">
                  <a:moveTo>
                    <a:pt x="1668" y="1469"/>
                  </a:moveTo>
                  <a:lnTo>
                    <a:pt x="1187" y="1351"/>
                  </a:lnTo>
                  <a:lnTo>
                    <a:pt x="1099" y="1295"/>
                  </a:lnTo>
                  <a:lnTo>
                    <a:pt x="1042" y="1137"/>
                  </a:lnTo>
                  <a:lnTo>
                    <a:pt x="498" y="1286"/>
                  </a:lnTo>
                  <a:lnTo>
                    <a:pt x="377" y="1259"/>
                  </a:lnTo>
                  <a:lnTo>
                    <a:pt x="76" y="1175"/>
                  </a:lnTo>
                  <a:lnTo>
                    <a:pt x="21" y="1085"/>
                  </a:lnTo>
                  <a:lnTo>
                    <a:pt x="53" y="953"/>
                  </a:lnTo>
                  <a:lnTo>
                    <a:pt x="0" y="898"/>
                  </a:lnTo>
                  <a:lnTo>
                    <a:pt x="145" y="861"/>
                  </a:lnTo>
                  <a:lnTo>
                    <a:pt x="315" y="974"/>
                  </a:lnTo>
                  <a:lnTo>
                    <a:pt x="424" y="857"/>
                  </a:lnTo>
                  <a:lnTo>
                    <a:pt x="700" y="924"/>
                  </a:lnTo>
                  <a:lnTo>
                    <a:pt x="1111" y="767"/>
                  </a:lnTo>
                  <a:lnTo>
                    <a:pt x="1301" y="793"/>
                  </a:lnTo>
                  <a:lnTo>
                    <a:pt x="1331" y="848"/>
                  </a:lnTo>
                  <a:lnTo>
                    <a:pt x="1388" y="822"/>
                  </a:lnTo>
                  <a:lnTo>
                    <a:pt x="1327" y="534"/>
                  </a:lnTo>
                  <a:lnTo>
                    <a:pt x="1362" y="449"/>
                  </a:lnTo>
                  <a:lnTo>
                    <a:pt x="1525" y="384"/>
                  </a:lnTo>
                  <a:lnTo>
                    <a:pt x="1576" y="254"/>
                  </a:lnTo>
                  <a:lnTo>
                    <a:pt x="1703" y="201"/>
                  </a:lnTo>
                  <a:lnTo>
                    <a:pt x="1712" y="146"/>
                  </a:lnTo>
                  <a:lnTo>
                    <a:pt x="1856" y="224"/>
                  </a:lnTo>
                  <a:lnTo>
                    <a:pt x="2023" y="224"/>
                  </a:lnTo>
                  <a:lnTo>
                    <a:pt x="2155" y="135"/>
                  </a:lnTo>
                  <a:lnTo>
                    <a:pt x="2220" y="0"/>
                  </a:lnTo>
                  <a:lnTo>
                    <a:pt x="2465" y="13"/>
                  </a:lnTo>
                  <a:lnTo>
                    <a:pt x="2628" y="135"/>
                  </a:lnTo>
                  <a:lnTo>
                    <a:pt x="2885" y="114"/>
                  </a:lnTo>
                  <a:lnTo>
                    <a:pt x="2941" y="289"/>
                  </a:lnTo>
                  <a:lnTo>
                    <a:pt x="3039" y="548"/>
                  </a:lnTo>
                  <a:lnTo>
                    <a:pt x="3005" y="749"/>
                  </a:lnTo>
                  <a:lnTo>
                    <a:pt x="2815" y="752"/>
                  </a:lnTo>
                  <a:lnTo>
                    <a:pt x="2786" y="811"/>
                  </a:lnTo>
                  <a:lnTo>
                    <a:pt x="2833" y="869"/>
                  </a:lnTo>
                  <a:lnTo>
                    <a:pt x="2771" y="1002"/>
                  </a:lnTo>
                  <a:lnTo>
                    <a:pt x="2776" y="1151"/>
                  </a:lnTo>
                  <a:lnTo>
                    <a:pt x="2622" y="1247"/>
                  </a:lnTo>
                  <a:lnTo>
                    <a:pt x="2549" y="1333"/>
                  </a:lnTo>
                  <a:lnTo>
                    <a:pt x="2120" y="1377"/>
                  </a:lnTo>
                  <a:lnTo>
                    <a:pt x="1997" y="1492"/>
                  </a:lnTo>
                  <a:lnTo>
                    <a:pt x="1668" y="1469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0" name=""/>
            <p:cNvSpPr/>
            <p:nvPr/>
          </p:nvSpPr>
          <p:spPr>
            <a:xfrm>
              <a:off x="3772080" y="3780000"/>
              <a:ext cx="876240" cy="392040"/>
            </a:xfrm>
            <a:custGeom>
              <a:avLst/>
              <a:gdLst/>
              <a:ahLst/>
              <a:rect l="l" t="t" r="r" b="b"/>
              <a:pathLst>
                <a:path w="3039" h="1492">
                  <a:moveTo>
                    <a:pt x="1668" y="1469"/>
                  </a:moveTo>
                  <a:lnTo>
                    <a:pt x="1187" y="1351"/>
                  </a:lnTo>
                  <a:lnTo>
                    <a:pt x="1099" y="1295"/>
                  </a:lnTo>
                  <a:lnTo>
                    <a:pt x="1042" y="1137"/>
                  </a:lnTo>
                  <a:lnTo>
                    <a:pt x="498" y="1286"/>
                  </a:lnTo>
                  <a:lnTo>
                    <a:pt x="377" y="1259"/>
                  </a:lnTo>
                  <a:lnTo>
                    <a:pt x="76" y="1175"/>
                  </a:lnTo>
                  <a:lnTo>
                    <a:pt x="21" y="1085"/>
                  </a:lnTo>
                  <a:lnTo>
                    <a:pt x="53" y="953"/>
                  </a:lnTo>
                  <a:lnTo>
                    <a:pt x="0" y="898"/>
                  </a:lnTo>
                  <a:lnTo>
                    <a:pt x="145" y="861"/>
                  </a:lnTo>
                  <a:lnTo>
                    <a:pt x="315" y="974"/>
                  </a:lnTo>
                  <a:lnTo>
                    <a:pt x="424" y="857"/>
                  </a:lnTo>
                  <a:lnTo>
                    <a:pt x="700" y="924"/>
                  </a:lnTo>
                  <a:lnTo>
                    <a:pt x="1111" y="767"/>
                  </a:lnTo>
                  <a:lnTo>
                    <a:pt x="1301" y="793"/>
                  </a:lnTo>
                  <a:lnTo>
                    <a:pt x="1331" y="848"/>
                  </a:lnTo>
                  <a:lnTo>
                    <a:pt x="1388" y="822"/>
                  </a:lnTo>
                  <a:lnTo>
                    <a:pt x="1327" y="534"/>
                  </a:lnTo>
                  <a:lnTo>
                    <a:pt x="1362" y="449"/>
                  </a:lnTo>
                  <a:lnTo>
                    <a:pt x="1525" y="384"/>
                  </a:lnTo>
                  <a:lnTo>
                    <a:pt x="1576" y="254"/>
                  </a:lnTo>
                  <a:lnTo>
                    <a:pt x="1703" y="201"/>
                  </a:lnTo>
                  <a:lnTo>
                    <a:pt x="1712" y="146"/>
                  </a:lnTo>
                  <a:lnTo>
                    <a:pt x="1856" y="224"/>
                  </a:lnTo>
                  <a:lnTo>
                    <a:pt x="2023" y="224"/>
                  </a:lnTo>
                  <a:lnTo>
                    <a:pt x="2155" y="135"/>
                  </a:lnTo>
                  <a:lnTo>
                    <a:pt x="2220" y="0"/>
                  </a:lnTo>
                  <a:lnTo>
                    <a:pt x="2465" y="13"/>
                  </a:lnTo>
                  <a:lnTo>
                    <a:pt x="2628" y="135"/>
                  </a:lnTo>
                  <a:lnTo>
                    <a:pt x="2885" y="114"/>
                  </a:lnTo>
                  <a:lnTo>
                    <a:pt x="2941" y="289"/>
                  </a:lnTo>
                  <a:lnTo>
                    <a:pt x="3039" y="548"/>
                  </a:lnTo>
                  <a:lnTo>
                    <a:pt x="3005" y="749"/>
                  </a:lnTo>
                  <a:lnTo>
                    <a:pt x="2815" y="752"/>
                  </a:lnTo>
                  <a:lnTo>
                    <a:pt x="2786" y="811"/>
                  </a:lnTo>
                  <a:lnTo>
                    <a:pt x="2833" y="869"/>
                  </a:lnTo>
                  <a:lnTo>
                    <a:pt x="2771" y="1002"/>
                  </a:lnTo>
                  <a:lnTo>
                    <a:pt x="2776" y="1151"/>
                  </a:lnTo>
                  <a:lnTo>
                    <a:pt x="2622" y="1247"/>
                  </a:lnTo>
                  <a:lnTo>
                    <a:pt x="2549" y="1333"/>
                  </a:lnTo>
                  <a:lnTo>
                    <a:pt x="2120" y="1377"/>
                  </a:lnTo>
                  <a:lnTo>
                    <a:pt x="1997" y="1492"/>
                  </a:lnTo>
                  <a:lnTo>
                    <a:pt x="1668" y="1469"/>
                  </a:lnTo>
                  <a:lnTo>
                    <a:pt x="1668" y="1469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1" name=""/>
            <p:cNvSpPr/>
            <p:nvPr/>
          </p:nvSpPr>
          <p:spPr>
            <a:xfrm>
              <a:off x="3778200" y="4029120"/>
              <a:ext cx="28800" cy="58680"/>
            </a:xfrm>
            <a:custGeom>
              <a:avLst/>
              <a:gdLst/>
              <a:ahLst/>
              <a:rect l="l" t="t" r="r" b="b"/>
              <a:pathLst>
                <a:path w="99" h="222">
                  <a:moveTo>
                    <a:pt x="55" y="222"/>
                  </a:moveTo>
                  <a:lnTo>
                    <a:pt x="99" y="88"/>
                  </a:lnTo>
                  <a:lnTo>
                    <a:pt x="32" y="0"/>
                  </a:lnTo>
                  <a:lnTo>
                    <a:pt x="0" y="132"/>
                  </a:lnTo>
                  <a:lnTo>
                    <a:pt x="55" y="222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2" name=""/>
            <p:cNvSpPr/>
            <p:nvPr/>
          </p:nvSpPr>
          <p:spPr>
            <a:xfrm>
              <a:off x="3778200" y="4029120"/>
              <a:ext cx="28800" cy="58680"/>
            </a:xfrm>
            <a:custGeom>
              <a:avLst/>
              <a:gdLst/>
              <a:ahLst/>
              <a:rect l="l" t="t" r="r" b="b"/>
              <a:pathLst>
                <a:path w="99" h="222">
                  <a:moveTo>
                    <a:pt x="55" y="222"/>
                  </a:moveTo>
                  <a:lnTo>
                    <a:pt x="99" y="88"/>
                  </a:lnTo>
                  <a:lnTo>
                    <a:pt x="32" y="0"/>
                  </a:lnTo>
                  <a:lnTo>
                    <a:pt x="0" y="132"/>
                  </a:lnTo>
                  <a:lnTo>
                    <a:pt x="55" y="222"/>
                  </a:lnTo>
                  <a:lnTo>
                    <a:pt x="55" y="222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3" name=""/>
            <p:cNvSpPr/>
            <p:nvPr/>
          </p:nvSpPr>
          <p:spPr>
            <a:xfrm>
              <a:off x="3460680" y="4076640"/>
              <a:ext cx="1347840" cy="1293840"/>
            </a:xfrm>
            <a:custGeom>
              <a:avLst/>
              <a:gdLst/>
              <a:ahLst/>
              <a:rect l="l" t="t" r="r" b="b"/>
              <a:pathLst>
                <a:path w="4669" h="4920">
                  <a:moveTo>
                    <a:pt x="330" y="1835"/>
                  </a:moveTo>
                  <a:lnTo>
                    <a:pt x="569" y="1780"/>
                  </a:lnTo>
                  <a:lnTo>
                    <a:pt x="697" y="1569"/>
                  </a:lnTo>
                  <a:lnTo>
                    <a:pt x="823" y="1514"/>
                  </a:lnTo>
                  <a:lnTo>
                    <a:pt x="956" y="1531"/>
                  </a:lnTo>
                  <a:lnTo>
                    <a:pt x="1371" y="1754"/>
                  </a:lnTo>
                  <a:lnTo>
                    <a:pt x="1519" y="2261"/>
                  </a:lnTo>
                  <a:lnTo>
                    <a:pt x="1738" y="2497"/>
                  </a:lnTo>
                  <a:lnTo>
                    <a:pt x="1765" y="2605"/>
                  </a:lnTo>
                  <a:lnTo>
                    <a:pt x="1876" y="2584"/>
                  </a:lnTo>
                  <a:lnTo>
                    <a:pt x="1940" y="2637"/>
                  </a:lnTo>
                  <a:lnTo>
                    <a:pt x="2041" y="2785"/>
                  </a:lnTo>
                  <a:lnTo>
                    <a:pt x="2111" y="2795"/>
                  </a:lnTo>
                  <a:lnTo>
                    <a:pt x="2514" y="3211"/>
                  </a:lnTo>
                  <a:lnTo>
                    <a:pt x="2789" y="3218"/>
                  </a:lnTo>
                  <a:lnTo>
                    <a:pt x="2926" y="3415"/>
                  </a:lnTo>
                  <a:lnTo>
                    <a:pt x="3044" y="3462"/>
                  </a:lnTo>
                  <a:lnTo>
                    <a:pt x="3044" y="3542"/>
                  </a:lnTo>
                  <a:lnTo>
                    <a:pt x="3219" y="3529"/>
                  </a:lnTo>
                  <a:lnTo>
                    <a:pt x="3298" y="3756"/>
                  </a:lnTo>
                  <a:lnTo>
                    <a:pt x="3456" y="3879"/>
                  </a:lnTo>
                  <a:lnTo>
                    <a:pt x="3529" y="3813"/>
                  </a:lnTo>
                  <a:lnTo>
                    <a:pt x="3775" y="4465"/>
                  </a:lnTo>
                  <a:lnTo>
                    <a:pt x="3616" y="4552"/>
                  </a:lnTo>
                  <a:lnTo>
                    <a:pt x="3644" y="4631"/>
                  </a:lnTo>
                  <a:lnTo>
                    <a:pt x="3566" y="4780"/>
                  </a:lnTo>
                  <a:lnTo>
                    <a:pt x="3587" y="4920"/>
                  </a:lnTo>
                  <a:lnTo>
                    <a:pt x="3700" y="4920"/>
                  </a:lnTo>
                  <a:lnTo>
                    <a:pt x="3801" y="4750"/>
                  </a:lnTo>
                  <a:lnTo>
                    <a:pt x="3897" y="4693"/>
                  </a:lnTo>
                  <a:lnTo>
                    <a:pt x="3941" y="4451"/>
                  </a:lnTo>
                  <a:lnTo>
                    <a:pt x="4121" y="4364"/>
                  </a:lnTo>
                  <a:lnTo>
                    <a:pt x="4109" y="4153"/>
                  </a:lnTo>
                  <a:lnTo>
                    <a:pt x="3893" y="3996"/>
                  </a:lnTo>
                  <a:lnTo>
                    <a:pt x="3934" y="3782"/>
                  </a:lnTo>
                  <a:lnTo>
                    <a:pt x="3993" y="3696"/>
                  </a:lnTo>
                  <a:lnTo>
                    <a:pt x="4156" y="3591"/>
                  </a:lnTo>
                  <a:lnTo>
                    <a:pt x="4454" y="3748"/>
                  </a:lnTo>
                  <a:lnTo>
                    <a:pt x="4532" y="3897"/>
                  </a:lnTo>
                  <a:lnTo>
                    <a:pt x="4611" y="3940"/>
                  </a:lnTo>
                  <a:lnTo>
                    <a:pt x="4669" y="3809"/>
                  </a:lnTo>
                  <a:lnTo>
                    <a:pt x="4454" y="3480"/>
                  </a:lnTo>
                  <a:lnTo>
                    <a:pt x="3660" y="3109"/>
                  </a:lnTo>
                  <a:lnTo>
                    <a:pt x="3639" y="3040"/>
                  </a:lnTo>
                  <a:lnTo>
                    <a:pt x="3736" y="2955"/>
                  </a:lnTo>
                  <a:lnTo>
                    <a:pt x="3744" y="2890"/>
                  </a:lnTo>
                  <a:lnTo>
                    <a:pt x="3696" y="2829"/>
                  </a:lnTo>
                  <a:lnTo>
                    <a:pt x="3371" y="2856"/>
                  </a:lnTo>
                  <a:lnTo>
                    <a:pt x="3368" y="2913"/>
                  </a:lnTo>
                  <a:lnTo>
                    <a:pt x="3167" y="2759"/>
                  </a:lnTo>
                  <a:lnTo>
                    <a:pt x="2930" y="2497"/>
                  </a:lnTo>
                  <a:lnTo>
                    <a:pt x="2707" y="1952"/>
                  </a:lnTo>
                  <a:lnTo>
                    <a:pt x="2273" y="1656"/>
                  </a:lnTo>
                  <a:lnTo>
                    <a:pt x="2211" y="1526"/>
                  </a:lnTo>
                  <a:lnTo>
                    <a:pt x="2211" y="1394"/>
                  </a:lnTo>
                  <a:lnTo>
                    <a:pt x="2275" y="1239"/>
                  </a:lnTo>
                  <a:lnTo>
                    <a:pt x="2278" y="1190"/>
                  </a:lnTo>
                  <a:lnTo>
                    <a:pt x="2202" y="1125"/>
                  </a:lnTo>
                  <a:lnTo>
                    <a:pt x="2197" y="963"/>
                  </a:lnTo>
                  <a:lnTo>
                    <a:pt x="2584" y="779"/>
                  </a:lnTo>
                  <a:lnTo>
                    <a:pt x="2768" y="768"/>
                  </a:lnTo>
                  <a:lnTo>
                    <a:pt x="2745" y="878"/>
                  </a:lnTo>
                  <a:lnTo>
                    <a:pt x="2855" y="826"/>
                  </a:lnTo>
                  <a:lnTo>
                    <a:pt x="2719" y="703"/>
                  </a:lnTo>
                  <a:lnTo>
                    <a:pt x="2684" y="604"/>
                  </a:lnTo>
                  <a:lnTo>
                    <a:pt x="2710" y="494"/>
                  </a:lnTo>
                  <a:lnTo>
                    <a:pt x="2654" y="490"/>
                  </a:lnTo>
                  <a:lnTo>
                    <a:pt x="2750" y="332"/>
                  </a:lnTo>
                  <a:lnTo>
                    <a:pt x="2269" y="214"/>
                  </a:lnTo>
                  <a:lnTo>
                    <a:pt x="2181" y="158"/>
                  </a:lnTo>
                  <a:lnTo>
                    <a:pt x="2124" y="0"/>
                  </a:lnTo>
                  <a:lnTo>
                    <a:pt x="1580" y="149"/>
                  </a:lnTo>
                  <a:lnTo>
                    <a:pt x="1459" y="122"/>
                  </a:lnTo>
                  <a:lnTo>
                    <a:pt x="1441" y="249"/>
                  </a:lnTo>
                  <a:lnTo>
                    <a:pt x="1331" y="275"/>
                  </a:lnTo>
                  <a:lnTo>
                    <a:pt x="1336" y="450"/>
                  </a:lnTo>
                  <a:lnTo>
                    <a:pt x="1007" y="350"/>
                  </a:lnTo>
                  <a:lnTo>
                    <a:pt x="881" y="669"/>
                  </a:lnTo>
                  <a:lnTo>
                    <a:pt x="706" y="520"/>
                  </a:lnTo>
                  <a:lnTo>
                    <a:pt x="662" y="380"/>
                  </a:lnTo>
                  <a:lnTo>
                    <a:pt x="434" y="648"/>
                  </a:lnTo>
                  <a:lnTo>
                    <a:pt x="100" y="692"/>
                  </a:lnTo>
                  <a:lnTo>
                    <a:pt x="23" y="729"/>
                  </a:lnTo>
                  <a:lnTo>
                    <a:pt x="128" y="1024"/>
                  </a:lnTo>
                  <a:lnTo>
                    <a:pt x="7" y="1128"/>
                  </a:lnTo>
                  <a:lnTo>
                    <a:pt x="0" y="1225"/>
                  </a:lnTo>
                  <a:lnTo>
                    <a:pt x="73" y="1277"/>
                  </a:lnTo>
                  <a:lnTo>
                    <a:pt x="70" y="1482"/>
                  </a:lnTo>
                  <a:lnTo>
                    <a:pt x="137" y="1624"/>
                  </a:lnTo>
                  <a:lnTo>
                    <a:pt x="315" y="1645"/>
                  </a:lnTo>
                  <a:lnTo>
                    <a:pt x="330" y="1835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4" name=""/>
            <p:cNvSpPr/>
            <p:nvPr/>
          </p:nvSpPr>
          <p:spPr>
            <a:xfrm>
              <a:off x="3460680" y="4076640"/>
              <a:ext cx="1347840" cy="1293840"/>
            </a:xfrm>
            <a:custGeom>
              <a:avLst/>
              <a:gdLst/>
              <a:ahLst/>
              <a:rect l="l" t="t" r="r" b="b"/>
              <a:pathLst>
                <a:path w="4669" h="4920">
                  <a:moveTo>
                    <a:pt x="330" y="1835"/>
                  </a:moveTo>
                  <a:lnTo>
                    <a:pt x="569" y="1780"/>
                  </a:lnTo>
                  <a:lnTo>
                    <a:pt x="697" y="1569"/>
                  </a:lnTo>
                  <a:lnTo>
                    <a:pt x="823" y="1514"/>
                  </a:lnTo>
                  <a:lnTo>
                    <a:pt x="956" y="1531"/>
                  </a:lnTo>
                  <a:lnTo>
                    <a:pt x="1371" y="1754"/>
                  </a:lnTo>
                  <a:lnTo>
                    <a:pt x="1519" y="2261"/>
                  </a:lnTo>
                  <a:lnTo>
                    <a:pt x="1738" y="2497"/>
                  </a:lnTo>
                  <a:lnTo>
                    <a:pt x="1765" y="2605"/>
                  </a:lnTo>
                  <a:lnTo>
                    <a:pt x="1876" y="2584"/>
                  </a:lnTo>
                  <a:lnTo>
                    <a:pt x="1940" y="2637"/>
                  </a:lnTo>
                  <a:lnTo>
                    <a:pt x="2041" y="2785"/>
                  </a:lnTo>
                  <a:lnTo>
                    <a:pt x="2111" y="2795"/>
                  </a:lnTo>
                  <a:lnTo>
                    <a:pt x="2514" y="3211"/>
                  </a:lnTo>
                  <a:lnTo>
                    <a:pt x="2789" y="3218"/>
                  </a:lnTo>
                  <a:lnTo>
                    <a:pt x="2926" y="3415"/>
                  </a:lnTo>
                  <a:lnTo>
                    <a:pt x="3044" y="3462"/>
                  </a:lnTo>
                  <a:lnTo>
                    <a:pt x="3044" y="3542"/>
                  </a:lnTo>
                  <a:lnTo>
                    <a:pt x="3219" y="3529"/>
                  </a:lnTo>
                  <a:lnTo>
                    <a:pt x="3298" y="3756"/>
                  </a:lnTo>
                  <a:lnTo>
                    <a:pt x="3456" y="3879"/>
                  </a:lnTo>
                  <a:lnTo>
                    <a:pt x="3529" y="3813"/>
                  </a:lnTo>
                  <a:lnTo>
                    <a:pt x="3775" y="4465"/>
                  </a:lnTo>
                  <a:lnTo>
                    <a:pt x="3616" y="4552"/>
                  </a:lnTo>
                  <a:lnTo>
                    <a:pt x="3644" y="4631"/>
                  </a:lnTo>
                  <a:lnTo>
                    <a:pt x="3566" y="4780"/>
                  </a:lnTo>
                  <a:lnTo>
                    <a:pt x="3587" y="4920"/>
                  </a:lnTo>
                  <a:lnTo>
                    <a:pt x="3700" y="4920"/>
                  </a:lnTo>
                  <a:lnTo>
                    <a:pt x="3801" y="4750"/>
                  </a:lnTo>
                  <a:lnTo>
                    <a:pt x="3897" y="4693"/>
                  </a:lnTo>
                  <a:lnTo>
                    <a:pt x="3941" y="4451"/>
                  </a:lnTo>
                  <a:lnTo>
                    <a:pt x="4121" y="4364"/>
                  </a:lnTo>
                  <a:lnTo>
                    <a:pt x="4109" y="4153"/>
                  </a:lnTo>
                  <a:lnTo>
                    <a:pt x="3893" y="3996"/>
                  </a:lnTo>
                  <a:lnTo>
                    <a:pt x="3934" y="3782"/>
                  </a:lnTo>
                  <a:lnTo>
                    <a:pt x="3993" y="3696"/>
                  </a:lnTo>
                  <a:lnTo>
                    <a:pt x="4156" y="3591"/>
                  </a:lnTo>
                  <a:lnTo>
                    <a:pt x="4454" y="3748"/>
                  </a:lnTo>
                  <a:lnTo>
                    <a:pt x="4532" y="3897"/>
                  </a:lnTo>
                  <a:lnTo>
                    <a:pt x="4611" y="3940"/>
                  </a:lnTo>
                  <a:lnTo>
                    <a:pt x="4669" y="3809"/>
                  </a:lnTo>
                  <a:lnTo>
                    <a:pt x="4454" y="3480"/>
                  </a:lnTo>
                  <a:lnTo>
                    <a:pt x="3660" y="3109"/>
                  </a:lnTo>
                  <a:lnTo>
                    <a:pt x="3639" y="3040"/>
                  </a:lnTo>
                  <a:lnTo>
                    <a:pt x="3736" y="2955"/>
                  </a:lnTo>
                  <a:lnTo>
                    <a:pt x="3744" y="2890"/>
                  </a:lnTo>
                  <a:lnTo>
                    <a:pt x="3696" y="2829"/>
                  </a:lnTo>
                  <a:lnTo>
                    <a:pt x="3371" y="2856"/>
                  </a:lnTo>
                  <a:lnTo>
                    <a:pt x="3368" y="2913"/>
                  </a:lnTo>
                  <a:lnTo>
                    <a:pt x="3167" y="2759"/>
                  </a:lnTo>
                  <a:lnTo>
                    <a:pt x="2930" y="2497"/>
                  </a:lnTo>
                  <a:lnTo>
                    <a:pt x="2707" y="1952"/>
                  </a:lnTo>
                  <a:lnTo>
                    <a:pt x="2273" y="1656"/>
                  </a:lnTo>
                  <a:lnTo>
                    <a:pt x="2211" y="1526"/>
                  </a:lnTo>
                  <a:lnTo>
                    <a:pt x="2211" y="1394"/>
                  </a:lnTo>
                  <a:lnTo>
                    <a:pt x="2275" y="1239"/>
                  </a:lnTo>
                  <a:lnTo>
                    <a:pt x="2278" y="1190"/>
                  </a:lnTo>
                  <a:lnTo>
                    <a:pt x="2202" y="1125"/>
                  </a:lnTo>
                  <a:lnTo>
                    <a:pt x="2197" y="963"/>
                  </a:lnTo>
                  <a:lnTo>
                    <a:pt x="2584" y="779"/>
                  </a:lnTo>
                  <a:lnTo>
                    <a:pt x="2768" y="768"/>
                  </a:lnTo>
                  <a:lnTo>
                    <a:pt x="2745" y="878"/>
                  </a:lnTo>
                  <a:lnTo>
                    <a:pt x="2855" y="826"/>
                  </a:lnTo>
                  <a:lnTo>
                    <a:pt x="2719" y="703"/>
                  </a:lnTo>
                  <a:lnTo>
                    <a:pt x="2684" y="604"/>
                  </a:lnTo>
                  <a:lnTo>
                    <a:pt x="2710" y="494"/>
                  </a:lnTo>
                  <a:lnTo>
                    <a:pt x="2654" y="490"/>
                  </a:lnTo>
                  <a:lnTo>
                    <a:pt x="2750" y="332"/>
                  </a:lnTo>
                  <a:lnTo>
                    <a:pt x="2269" y="214"/>
                  </a:lnTo>
                  <a:lnTo>
                    <a:pt x="2181" y="158"/>
                  </a:lnTo>
                  <a:lnTo>
                    <a:pt x="2124" y="0"/>
                  </a:lnTo>
                  <a:lnTo>
                    <a:pt x="1580" y="149"/>
                  </a:lnTo>
                  <a:lnTo>
                    <a:pt x="1459" y="122"/>
                  </a:lnTo>
                  <a:lnTo>
                    <a:pt x="1441" y="249"/>
                  </a:lnTo>
                  <a:lnTo>
                    <a:pt x="1331" y="275"/>
                  </a:lnTo>
                  <a:lnTo>
                    <a:pt x="1336" y="450"/>
                  </a:lnTo>
                  <a:lnTo>
                    <a:pt x="1007" y="350"/>
                  </a:lnTo>
                  <a:lnTo>
                    <a:pt x="881" y="669"/>
                  </a:lnTo>
                  <a:lnTo>
                    <a:pt x="706" y="520"/>
                  </a:lnTo>
                  <a:lnTo>
                    <a:pt x="662" y="380"/>
                  </a:lnTo>
                  <a:lnTo>
                    <a:pt x="434" y="648"/>
                  </a:lnTo>
                  <a:lnTo>
                    <a:pt x="100" y="692"/>
                  </a:lnTo>
                  <a:lnTo>
                    <a:pt x="23" y="729"/>
                  </a:lnTo>
                  <a:lnTo>
                    <a:pt x="128" y="1024"/>
                  </a:lnTo>
                  <a:lnTo>
                    <a:pt x="7" y="1128"/>
                  </a:lnTo>
                  <a:lnTo>
                    <a:pt x="0" y="1225"/>
                  </a:lnTo>
                  <a:lnTo>
                    <a:pt x="73" y="1277"/>
                  </a:lnTo>
                  <a:lnTo>
                    <a:pt x="70" y="1482"/>
                  </a:lnTo>
                  <a:lnTo>
                    <a:pt x="137" y="1624"/>
                  </a:lnTo>
                  <a:lnTo>
                    <a:pt x="315" y="1645"/>
                  </a:lnTo>
                  <a:lnTo>
                    <a:pt x="330" y="1835"/>
                  </a:lnTo>
                  <a:lnTo>
                    <a:pt x="330" y="1835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5" name=""/>
            <p:cNvSpPr/>
            <p:nvPr/>
          </p:nvSpPr>
          <p:spPr>
            <a:xfrm>
              <a:off x="4238640" y="4151520"/>
              <a:ext cx="674640" cy="525240"/>
            </a:xfrm>
            <a:custGeom>
              <a:avLst/>
              <a:gdLst/>
              <a:ahLst/>
              <a:rect l="l" t="t" r="r" b="b"/>
              <a:pathLst>
                <a:path w="2337" h="2003">
                  <a:moveTo>
                    <a:pt x="2066" y="368"/>
                  </a:moveTo>
                  <a:lnTo>
                    <a:pt x="1749" y="458"/>
                  </a:lnTo>
                  <a:lnTo>
                    <a:pt x="1561" y="361"/>
                  </a:lnTo>
                  <a:lnTo>
                    <a:pt x="1219" y="51"/>
                  </a:lnTo>
                  <a:lnTo>
                    <a:pt x="1198" y="43"/>
                  </a:lnTo>
                  <a:lnTo>
                    <a:pt x="1095" y="0"/>
                  </a:lnTo>
                  <a:lnTo>
                    <a:pt x="1077" y="116"/>
                  </a:lnTo>
                  <a:lnTo>
                    <a:pt x="830" y="209"/>
                  </a:lnTo>
                  <a:lnTo>
                    <a:pt x="810" y="279"/>
                  </a:lnTo>
                  <a:lnTo>
                    <a:pt x="856" y="323"/>
                  </a:lnTo>
                  <a:lnTo>
                    <a:pt x="855" y="404"/>
                  </a:lnTo>
                  <a:lnTo>
                    <a:pt x="684" y="532"/>
                  </a:lnTo>
                  <a:lnTo>
                    <a:pt x="687" y="690"/>
                  </a:lnTo>
                  <a:lnTo>
                    <a:pt x="652" y="718"/>
                  </a:lnTo>
                  <a:lnTo>
                    <a:pt x="547" y="658"/>
                  </a:lnTo>
                  <a:lnTo>
                    <a:pt x="494" y="688"/>
                  </a:lnTo>
                  <a:lnTo>
                    <a:pt x="412" y="553"/>
                  </a:lnTo>
                  <a:lnTo>
                    <a:pt x="335" y="662"/>
                  </a:lnTo>
                  <a:lnTo>
                    <a:pt x="0" y="626"/>
                  </a:lnTo>
                  <a:lnTo>
                    <a:pt x="2" y="630"/>
                  </a:lnTo>
                  <a:lnTo>
                    <a:pt x="28" y="781"/>
                  </a:lnTo>
                  <a:lnTo>
                    <a:pt x="124" y="974"/>
                  </a:lnTo>
                  <a:lnTo>
                    <a:pt x="200" y="991"/>
                  </a:lnTo>
                  <a:lnTo>
                    <a:pt x="325" y="717"/>
                  </a:lnTo>
                  <a:lnTo>
                    <a:pt x="413" y="746"/>
                  </a:lnTo>
                  <a:lnTo>
                    <a:pt x="527" y="860"/>
                  </a:lnTo>
                  <a:lnTo>
                    <a:pt x="606" y="1157"/>
                  </a:lnTo>
                  <a:lnTo>
                    <a:pt x="755" y="1276"/>
                  </a:lnTo>
                  <a:lnTo>
                    <a:pt x="680" y="1294"/>
                  </a:lnTo>
                  <a:lnTo>
                    <a:pt x="664" y="1364"/>
                  </a:lnTo>
                  <a:lnTo>
                    <a:pt x="943" y="1604"/>
                  </a:lnTo>
                  <a:lnTo>
                    <a:pt x="987" y="1722"/>
                  </a:lnTo>
                  <a:lnTo>
                    <a:pt x="1334" y="1779"/>
                  </a:lnTo>
                  <a:lnTo>
                    <a:pt x="1592" y="2003"/>
                  </a:lnTo>
                  <a:lnTo>
                    <a:pt x="1589" y="2000"/>
                  </a:lnTo>
                  <a:lnTo>
                    <a:pt x="1643" y="1970"/>
                  </a:lnTo>
                  <a:lnTo>
                    <a:pt x="1480" y="1799"/>
                  </a:lnTo>
                  <a:lnTo>
                    <a:pt x="1468" y="1715"/>
                  </a:lnTo>
                  <a:lnTo>
                    <a:pt x="1038" y="1283"/>
                  </a:lnTo>
                  <a:lnTo>
                    <a:pt x="1029" y="1133"/>
                  </a:lnTo>
                  <a:lnTo>
                    <a:pt x="961" y="1000"/>
                  </a:lnTo>
                  <a:lnTo>
                    <a:pt x="874" y="947"/>
                  </a:lnTo>
                  <a:lnTo>
                    <a:pt x="894" y="748"/>
                  </a:lnTo>
                  <a:lnTo>
                    <a:pt x="999" y="717"/>
                  </a:lnTo>
                  <a:lnTo>
                    <a:pt x="1121" y="844"/>
                  </a:lnTo>
                  <a:lnTo>
                    <a:pt x="1188" y="718"/>
                  </a:lnTo>
                  <a:lnTo>
                    <a:pt x="1268" y="714"/>
                  </a:lnTo>
                  <a:lnTo>
                    <a:pt x="1364" y="699"/>
                  </a:lnTo>
                  <a:lnTo>
                    <a:pt x="1722" y="824"/>
                  </a:lnTo>
                  <a:lnTo>
                    <a:pt x="1784" y="772"/>
                  </a:lnTo>
                  <a:lnTo>
                    <a:pt x="2052" y="810"/>
                  </a:lnTo>
                  <a:lnTo>
                    <a:pt x="2125" y="939"/>
                  </a:lnTo>
                  <a:lnTo>
                    <a:pt x="2230" y="903"/>
                  </a:lnTo>
                  <a:lnTo>
                    <a:pt x="2242" y="734"/>
                  </a:lnTo>
                  <a:lnTo>
                    <a:pt x="2337" y="713"/>
                  </a:lnTo>
                  <a:lnTo>
                    <a:pt x="2156" y="651"/>
                  </a:lnTo>
                  <a:lnTo>
                    <a:pt x="2190" y="563"/>
                  </a:lnTo>
                  <a:lnTo>
                    <a:pt x="2115" y="548"/>
                  </a:lnTo>
                  <a:lnTo>
                    <a:pt x="2123" y="419"/>
                  </a:lnTo>
                  <a:lnTo>
                    <a:pt x="2066" y="368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6" name=""/>
            <p:cNvSpPr/>
            <p:nvPr/>
          </p:nvSpPr>
          <p:spPr>
            <a:xfrm>
              <a:off x="4238640" y="4151520"/>
              <a:ext cx="674640" cy="525240"/>
            </a:xfrm>
            <a:custGeom>
              <a:avLst/>
              <a:gdLst/>
              <a:ahLst/>
              <a:rect l="l" t="t" r="r" b="b"/>
              <a:pathLst>
                <a:path w="2337" h="2003">
                  <a:moveTo>
                    <a:pt x="2066" y="368"/>
                  </a:moveTo>
                  <a:lnTo>
                    <a:pt x="1749" y="458"/>
                  </a:lnTo>
                  <a:lnTo>
                    <a:pt x="1561" y="361"/>
                  </a:lnTo>
                  <a:lnTo>
                    <a:pt x="1219" y="51"/>
                  </a:lnTo>
                  <a:lnTo>
                    <a:pt x="1198" y="43"/>
                  </a:lnTo>
                  <a:lnTo>
                    <a:pt x="1095" y="0"/>
                  </a:lnTo>
                  <a:lnTo>
                    <a:pt x="1077" y="116"/>
                  </a:lnTo>
                  <a:lnTo>
                    <a:pt x="830" y="209"/>
                  </a:lnTo>
                  <a:lnTo>
                    <a:pt x="810" y="279"/>
                  </a:lnTo>
                  <a:lnTo>
                    <a:pt x="856" y="323"/>
                  </a:lnTo>
                  <a:lnTo>
                    <a:pt x="855" y="404"/>
                  </a:lnTo>
                  <a:lnTo>
                    <a:pt x="684" y="532"/>
                  </a:lnTo>
                  <a:lnTo>
                    <a:pt x="687" y="690"/>
                  </a:lnTo>
                  <a:lnTo>
                    <a:pt x="652" y="718"/>
                  </a:lnTo>
                  <a:lnTo>
                    <a:pt x="547" y="658"/>
                  </a:lnTo>
                  <a:lnTo>
                    <a:pt x="494" y="688"/>
                  </a:lnTo>
                  <a:lnTo>
                    <a:pt x="412" y="553"/>
                  </a:lnTo>
                  <a:lnTo>
                    <a:pt x="335" y="662"/>
                  </a:lnTo>
                  <a:lnTo>
                    <a:pt x="0" y="626"/>
                  </a:lnTo>
                  <a:lnTo>
                    <a:pt x="2" y="630"/>
                  </a:lnTo>
                  <a:lnTo>
                    <a:pt x="28" y="781"/>
                  </a:lnTo>
                  <a:lnTo>
                    <a:pt x="124" y="974"/>
                  </a:lnTo>
                  <a:lnTo>
                    <a:pt x="200" y="991"/>
                  </a:lnTo>
                  <a:lnTo>
                    <a:pt x="325" y="717"/>
                  </a:lnTo>
                  <a:lnTo>
                    <a:pt x="413" y="746"/>
                  </a:lnTo>
                  <a:lnTo>
                    <a:pt x="527" y="860"/>
                  </a:lnTo>
                  <a:lnTo>
                    <a:pt x="606" y="1157"/>
                  </a:lnTo>
                  <a:lnTo>
                    <a:pt x="755" y="1276"/>
                  </a:lnTo>
                  <a:lnTo>
                    <a:pt x="680" y="1294"/>
                  </a:lnTo>
                  <a:lnTo>
                    <a:pt x="664" y="1364"/>
                  </a:lnTo>
                  <a:lnTo>
                    <a:pt x="943" y="1604"/>
                  </a:lnTo>
                  <a:lnTo>
                    <a:pt x="987" y="1722"/>
                  </a:lnTo>
                  <a:lnTo>
                    <a:pt x="1334" y="1779"/>
                  </a:lnTo>
                  <a:lnTo>
                    <a:pt x="1592" y="2003"/>
                  </a:lnTo>
                  <a:lnTo>
                    <a:pt x="1589" y="2000"/>
                  </a:lnTo>
                  <a:lnTo>
                    <a:pt x="1643" y="1970"/>
                  </a:lnTo>
                  <a:lnTo>
                    <a:pt x="1480" y="1799"/>
                  </a:lnTo>
                  <a:lnTo>
                    <a:pt x="1468" y="1715"/>
                  </a:lnTo>
                  <a:lnTo>
                    <a:pt x="1038" y="1283"/>
                  </a:lnTo>
                  <a:lnTo>
                    <a:pt x="1029" y="1133"/>
                  </a:lnTo>
                  <a:lnTo>
                    <a:pt x="961" y="1000"/>
                  </a:lnTo>
                  <a:lnTo>
                    <a:pt x="874" y="947"/>
                  </a:lnTo>
                  <a:lnTo>
                    <a:pt x="894" y="748"/>
                  </a:lnTo>
                  <a:lnTo>
                    <a:pt x="999" y="717"/>
                  </a:lnTo>
                  <a:lnTo>
                    <a:pt x="1121" y="844"/>
                  </a:lnTo>
                  <a:lnTo>
                    <a:pt x="1188" y="718"/>
                  </a:lnTo>
                  <a:lnTo>
                    <a:pt x="1268" y="714"/>
                  </a:lnTo>
                  <a:lnTo>
                    <a:pt x="1364" y="699"/>
                  </a:lnTo>
                  <a:lnTo>
                    <a:pt x="1722" y="824"/>
                  </a:lnTo>
                  <a:lnTo>
                    <a:pt x="1784" y="772"/>
                  </a:lnTo>
                  <a:lnTo>
                    <a:pt x="2052" y="810"/>
                  </a:lnTo>
                  <a:lnTo>
                    <a:pt x="2125" y="939"/>
                  </a:lnTo>
                  <a:lnTo>
                    <a:pt x="2230" y="903"/>
                  </a:lnTo>
                  <a:lnTo>
                    <a:pt x="2242" y="734"/>
                  </a:lnTo>
                  <a:lnTo>
                    <a:pt x="2337" y="713"/>
                  </a:lnTo>
                  <a:lnTo>
                    <a:pt x="2156" y="651"/>
                  </a:lnTo>
                  <a:lnTo>
                    <a:pt x="2190" y="563"/>
                  </a:lnTo>
                  <a:lnTo>
                    <a:pt x="2115" y="548"/>
                  </a:lnTo>
                  <a:lnTo>
                    <a:pt x="2123" y="419"/>
                  </a:lnTo>
                  <a:lnTo>
                    <a:pt x="2066" y="368"/>
                  </a:lnTo>
                  <a:lnTo>
                    <a:pt x="2066" y="368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7" name=""/>
            <p:cNvSpPr/>
            <p:nvPr/>
          </p:nvSpPr>
          <p:spPr>
            <a:xfrm>
              <a:off x="5375160" y="1851120"/>
              <a:ext cx="550800" cy="414360"/>
            </a:xfrm>
            <a:custGeom>
              <a:avLst/>
              <a:gdLst/>
              <a:ahLst/>
              <a:rect l="l" t="t" r="r" b="b"/>
              <a:pathLst>
                <a:path w="1904" h="1566">
                  <a:moveTo>
                    <a:pt x="356" y="1347"/>
                  </a:moveTo>
                  <a:lnTo>
                    <a:pt x="415" y="1000"/>
                  </a:lnTo>
                  <a:lnTo>
                    <a:pt x="312" y="989"/>
                  </a:lnTo>
                  <a:lnTo>
                    <a:pt x="233" y="1080"/>
                  </a:lnTo>
                  <a:lnTo>
                    <a:pt x="91" y="1005"/>
                  </a:lnTo>
                  <a:lnTo>
                    <a:pt x="8" y="787"/>
                  </a:lnTo>
                  <a:lnTo>
                    <a:pt x="114" y="704"/>
                  </a:lnTo>
                  <a:lnTo>
                    <a:pt x="0" y="665"/>
                  </a:lnTo>
                  <a:lnTo>
                    <a:pt x="8" y="358"/>
                  </a:lnTo>
                  <a:lnTo>
                    <a:pt x="378" y="154"/>
                  </a:lnTo>
                  <a:lnTo>
                    <a:pt x="520" y="157"/>
                  </a:lnTo>
                  <a:lnTo>
                    <a:pt x="537" y="88"/>
                  </a:lnTo>
                  <a:lnTo>
                    <a:pt x="761" y="117"/>
                  </a:lnTo>
                  <a:lnTo>
                    <a:pt x="876" y="0"/>
                  </a:lnTo>
                  <a:lnTo>
                    <a:pt x="1400" y="183"/>
                  </a:lnTo>
                  <a:lnTo>
                    <a:pt x="1717" y="187"/>
                  </a:lnTo>
                  <a:lnTo>
                    <a:pt x="1799" y="157"/>
                  </a:lnTo>
                  <a:lnTo>
                    <a:pt x="1799" y="76"/>
                  </a:lnTo>
                  <a:lnTo>
                    <a:pt x="1904" y="189"/>
                  </a:lnTo>
                  <a:lnTo>
                    <a:pt x="1739" y="437"/>
                  </a:lnTo>
                  <a:lnTo>
                    <a:pt x="1414" y="555"/>
                  </a:lnTo>
                  <a:lnTo>
                    <a:pt x="1718" y="1335"/>
                  </a:lnTo>
                  <a:lnTo>
                    <a:pt x="1589" y="1566"/>
                  </a:lnTo>
                  <a:lnTo>
                    <a:pt x="1236" y="1564"/>
                  </a:lnTo>
                  <a:lnTo>
                    <a:pt x="1041" y="1356"/>
                  </a:lnTo>
                  <a:lnTo>
                    <a:pt x="717" y="1214"/>
                  </a:lnTo>
                  <a:lnTo>
                    <a:pt x="356" y="1347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8" name=""/>
            <p:cNvSpPr/>
            <p:nvPr/>
          </p:nvSpPr>
          <p:spPr>
            <a:xfrm>
              <a:off x="5375160" y="1851120"/>
              <a:ext cx="550800" cy="414360"/>
            </a:xfrm>
            <a:custGeom>
              <a:avLst/>
              <a:gdLst/>
              <a:ahLst/>
              <a:rect l="l" t="t" r="r" b="b"/>
              <a:pathLst>
                <a:path w="1904" h="1566">
                  <a:moveTo>
                    <a:pt x="356" y="1347"/>
                  </a:moveTo>
                  <a:lnTo>
                    <a:pt x="415" y="1000"/>
                  </a:lnTo>
                  <a:lnTo>
                    <a:pt x="312" y="989"/>
                  </a:lnTo>
                  <a:lnTo>
                    <a:pt x="233" y="1080"/>
                  </a:lnTo>
                  <a:lnTo>
                    <a:pt x="91" y="1005"/>
                  </a:lnTo>
                  <a:lnTo>
                    <a:pt x="8" y="787"/>
                  </a:lnTo>
                  <a:lnTo>
                    <a:pt x="114" y="704"/>
                  </a:lnTo>
                  <a:lnTo>
                    <a:pt x="0" y="665"/>
                  </a:lnTo>
                  <a:lnTo>
                    <a:pt x="8" y="358"/>
                  </a:lnTo>
                  <a:lnTo>
                    <a:pt x="378" y="154"/>
                  </a:lnTo>
                  <a:lnTo>
                    <a:pt x="520" y="157"/>
                  </a:lnTo>
                  <a:lnTo>
                    <a:pt x="537" y="88"/>
                  </a:lnTo>
                  <a:lnTo>
                    <a:pt x="761" y="117"/>
                  </a:lnTo>
                  <a:lnTo>
                    <a:pt x="876" y="0"/>
                  </a:lnTo>
                  <a:lnTo>
                    <a:pt x="1400" y="183"/>
                  </a:lnTo>
                  <a:lnTo>
                    <a:pt x="1717" y="187"/>
                  </a:lnTo>
                  <a:lnTo>
                    <a:pt x="1799" y="157"/>
                  </a:lnTo>
                  <a:lnTo>
                    <a:pt x="1799" y="76"/>
                  </a:lnTo>
                  <a:lnTo>
                    <a:pt x="1904" y="189"/>
                  </a:lnTo>
                  <a:lnTo>
                    <a:pt x="1739" y="437"/>
                  </a:lnTo>
                  <a:lnTo>
                    <a:pt x="1414" y="555"/>
                  </a:lnTo>
                  <a:lnTo>
                    <a:pt x="1718" y="1335"/>
                  </a:lnTo>
                  <a:lnTo>
                    <a:pt x="1589" y="1566"/>
                  </a:lnTo>
                  <a:lnTo>
                    <a:pt x="1589" y="1566"/>
                  </a:lnTo>
                  <a:lnTo>
                    <a:pt x="1236" y="1564"/>
                  </a:lnTo>
                  <a:lnTo>
                    <a:pt x="1041" y="1356"/>
                  </a:lnTo>
                  <a:lnTo>
                    <a:pt x="717" y="1214"/>
                  </a:lnTo>
                  <a:lnTo>
                    <a:pt x="356" y="1347"/>
                  </a:lnTo>
                  <a:lnTo>
                    <a:pt x="356" y="1347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9" name=""/>
            <p:cNvSpPr/>
            <p:nvPr/>
          </p:nvSpPr>
          <p:spPr>
            <a:xfrm>
              <a:off x="4307040" y="2786040"/>
              <a:ext cx="1137960" cy="973440"/>
            </a:xfrm>
            <a:custGeom>
              <a:avLst/>
              <a:gdLst/>
              <a:ahLst/>
              <a:rect l="l" t="t" r="r" b="b"/>
              <a:pathLst>
                <a:path w="3944" h="3697">
                  <a:moveTo>
                    <a:pt x="4" y="744"/>
                  </a:moveTo>
                  <a:lnTo>
                    <a:pt x="78" y="931"/>
                  </a:lnTo>
                  <a:lnTo>
                    <a:pt x="78" y="1054"/>
                  </a:lnTo>
                  <a:lnTo>
                    <a:pt x="0" y="1373"/>
                  </a:lnTo>
                  <a:lnTo>
                    <a:pt x="104" y="1452"/>
                  </a:lnTo>
                  <a:lnTo>
                    <a:pt x="150" y="1873"/>
                  </a:lnTo>
                  <a:lnTo>
                    <a:pt x="179" y="2125"/>
                  </a:lnTo>
                  <a:lnTo>
                    <a:pt x="302" y="2292"/>
                  </a:lnTo>
                  <a:lnTo>
                    <a:pt x="240" y="2628"/>
                  </a:lnTo>
                  <a:lnTo>
                    <a:pt x="289" y="2660"/>
                  </a:lnTo>
                  <a:lnTo>
                    <a:pt x="394" y="2546"/>
                  </a:lnTo>
                  <a:lnTo>
                    <a:pt x="506" y="2656"/>
                  </a:lnTo>
                  <a:lnTo>
                    <a:pt x="719" y="2680"/>
                  </a:lnTo>
                  <a:lnTo>
                    <a:pt x="868" y="2782"/>
                  </a:lnTo>
                  <a:lnTo>
                    <a:pt x="840" y="2894"/>
                  </a:lnTo>
                  <a:lnTo>
                    <a:pt x="1033" y="3048"/>
                  </a:lnTo>
                  <a:lnTo>
                    <a:pt x="1118" y="2992"/>
                  </a:lnTo>
                  <a:lnTo>
                    <a:pt x="1103" y="2903"/>
                  </a:lnTo>
                  <a:lnTo>
                    <a:pt x="1424" y="2987"/>
                  </a:lnTo>
                  <a:lnTo>
                    <a:pt x="1427" y="3099"/>
                  </a:lnTo>
                  <a:lnTo>
                    <a:pt x="1593" y="3174"/>
                  </a:lnTo>
                  <a:lnTo>
                    <a:pt x="1734" y="3380"/>
                  </a:lnTo>
                  <a:lnTo>
                    <a:pt x="1870" y="3441"/>
                  </a:lnTo>
                  <a:lnTo>
                    <a:pt x="1953" y="3482"/>
                  </a:lnTo>
                  <a:lnTo>
                    <a:pt x="2105" y="3427"/>
                  </a:lnTo>
                  <a:lnTo>
                    <a:pt x="2287" y="3613"/>
                  </a:lnTo>
                  <a:lnTo>
                    <a:pt x="2477" y="3524"/>
                  </a:lnTo>
                  <a:lnTo>
                    <a:pt x="2693" y="3578"/>
                  </a:lnTo>
                  <a:lnTo>
                    <a:pt x="2908" y="3494"/>
                  </a:lnTo>
                  <a:lnTo>
                    <a:pt x="3293" y="3697"/>
                  </a:lnTo>
                  <a:lnTo>
                    <a:pt x="3402" y="3690"/>
                  </a:lnTo>
                  <a:lnTo>
                    <a:pt x="3398" y="3494"/>
                  </a:lnTo>
                  <a:lnTo>
                    <a:pt x="3525" y="3218"/>
                  </a:lnTo>
                  <a:lnTo>
                    <a:pt x="3908" y="2878"/>
                  </a:lnTo>
                  <a:lnTo>
                    <a:pt x="3944" y="2777"/>
                  </a:lnTo>
                  <a:lnTo>
                    <a:pt x="3908" y="2584"/>
                  </a:lnTo>
                  <a:lnTo>
                    <a:pt x="3821" y="2474"/>
                  </a:lnTo>
                  <a:lnTo>
                    <a:pt x="3713" y="2136"/>
                  </a:lnTo>
                  <a:lnTo>
                    <a:pt x="3745" y="1869"/>
                  </a:lnTo>
                  <a:lnTo>
                    <a:pt x="3594" y="1692"/>
                  </a:lnTo>
                  <a:lnTo>
                    <a:pt x="3857" y="1423"/>
                  </a:lnTo>
                  <a:lnTo>
                    <a:pt x="3863" y="1181"/>
                  </a:lnTo>
                  <a:lnTo>
                    <a:pt x="3722" y="567"/>
                  </a:lnTo>
                  <a:lnTo>
                    <a:pt x="3687" y="455"/>
                  </a:lnTo>
                  <a:lnTo>
                    <a:pt x="3427" y="303"/>
                  </a:lnTo>
                  <a:lnTo>
                    <a:pt x="2733" y="376"/>
                  </a:lnTo>
                  <a:lnTo>
                    <a:pt x="2167" y="263"/>
                  </a:lnTo>
                  <a:lnTo>
                    <a:pt x="1853" y="382"/>
                  </a:lnTo>
                  <a:lnTo>
                    <a:pt x="1713" y="123"/>
                  </a:lnTo>
                  <a:lnTo>
                    <a:pt x="1835" y="158"/>
                  </a:lnTo>
                  <a:lnTo>
                    <a:pt x="1791" y="55"/>
                  </a:lnTo>
                  <a:lnTo>
                    <a:pt x="1546" y="0"/>
                  </a:lnTo>
                  <a:lnTo>
                    <a:pt x="1234" y="65"/>
                  </a:lnTo>
                  <a:lnTo>
                    <a:pt x="730" y="389"/>
                  </a:lnTo>
                  <a:lnTo>
                    <a:pt x="109" y="624"/>
                  </a:lnTo>
                  <a:lnTo>
                    <a:pt x="48" y="668"/>
                  </a:lnTo>
                  <a:lnTo>
                    <a:pt x="145" y="700"/>
                  </a:lnTo>
                  <a:lnTo>
                    <a:pt x="123" y="802"/>
                  </a:lnTo>
                  <a:lnTo>
                    <a:pt x="4" y="744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0" name=""/>
            <p:cNvSpPr/>
            <p:nvPr/>
          </p:nvSpPr>
          <p:spPr>
            <a:xfrm>
              <a:off x="4307040" y="2786040"/>
              <a:ext cx="1137960" cy="973440"/>
            </a:xfrm>
            <a:custGeom>
              <a:avLst/>
              <a:gdLst/>
              <a:ahLst/>
              <a:rect l="l" t="t" r="r" b="b"/>
              <a:pathLst>
                <a:path w="3944" h="3697">
                  <a:moveTo>
                    <a:pt x="4" y="744"/>
                  </a:moveTo>
                  <a:lnTo>
                    <a:pt x="78" y="931"/>
                  </a:lnTo>
                  <a:lnTo>
                    <a:pt x="78" y="1054"/>
                  </a:lnTo>
                  <a:lnTo>
                    <a:pt x="0" y="1373"/>
                  </a:lnTo>
                  <a:lnTo>
                    <a:pt x="104" y="1452"/>
                  </a:lnTo>
                  <a:lnTo>
                    <a:pt x="150" y="1873"/>
                  </a:lnTo>
                  <a:lnTo>
                    <a:pt x="179" y="2125"/>
                  </a:lnTo>
                  <a:lnTo>
                    <a:pt x="302" y="2292"/>
                  </a:lnTo>
                  <a:lnTo>
                    <a:pt x="240" y="2628"/>
                  </a:lnTo>
                  <a:lnTo>
                    <a:pt x="289" y="2660"/>
                  </a:lnTo>
                  <a:lnTo>
                    <a:pt x="394" y="2546"/>
                  </a:lnTo>
                  <a:lnTo>
                    <a:pt x="506" y="2656"/>
                  </a:lnTo>
                  <a:lnTo>
                    <a:pt x="719" y="2680"/>
                  </a:lnTo>
                  <a:lnTo>
                    <a:pt x="868" y="2782"/>
                  </a:lnTo>
                  <a:lnTo>
                    <a:pt x="840" y="2894"/>
                  </a:lnTo>
                  <a:lnTo>
                    <a:pt x="1033" y="3048"/>
                  </a:lnTo>
                  <a:lnTo>
                    <a:pt x="1118" y="2992"/>
                  </a:lnTo>
                  <a:lnTo>
                    <a:pt x="1103" y="2903"/>
                  </a:lnTo>
                  <a:lnTo>
                    <a:pt x="1424" y="2987"/>
                  </a:lnTo>
                  <a:lnTo>
                    <a:pt x="1427" y="3099"/>
                  </a:lnTo>
                  <a:lnTo>
                    <a:pt x="1593" y="3174"/>
                  </a:lnTo>
                  <a:lnTo>
                    <a:pt x="1734" y="3380"/>
                  </a:lnTo>
                  <a:lnTo>
                    <a:pt x="1870" y="3441"/>
                  </a:lnTo>
                  <a:lnTo>
                    <a:pt x="1953" y="3482"/>
                  </a:lnTo>
                  <a:lnTo>
                    <a:pt x="2105" y="3427"/>
                  </a:lnTo>
                  <a:lnTo>
                    <a:pt x="2287" y="3613"/>
                  </a:lnTo>
                  <a:lnTo>
                    <a:pt x="2477" y="3524"/>
                  </a:lnTo>
                  <a:lnTo>
                    <a:pt x="2693" y="3578"/>
                  </a:lnTo>
                  <a:lnTo>
                    <a:pt x="2908" y="3494"/>
                  </a:lnTo>
                  <a:lnTo>
                    <a:pt x="3293" y="3697"/>
                  </a:lnTo>
                  <a:lnTo>
                    <a:pt x="3402" y="3690"/>
                  </a:lnTo>
                  <a:lnTo>
                    <a:pt x="3398" y="3494"/>
                  </a:lnTo>
                  <a:lnTo>
                    <a:pt x="3525" y="3218"/>
                  </a:lnTo>
                  <a:lnTo>
                    <a:pt x="3908" y="2878"/>
                  </a:lnTo>
                  <a:lnTo>
                    <a:pt x="3944" y="2777"/>
                  </a:lnTo>
                  <a:lnTo>
                    <a:pt x="3908" y="2584"/>
                  </a:lnTo>
                  <a:lnTo>
                    <a:pt x="3821" y="2474"/>
                  </a:lnTo>
                  <a:lnTo>
                    <a:pt x="3713" y="2136"/>
                  </a:lnTo>
                  <a:lnTo>
                    <a:pt x="3745" y="1869"/>
                  </a:lnTo>
                  <a:lnTo>
                    <a:pt x="3594" y="1692"/>
                  </a:lnTo>
                  <a:lnTo>
                    <a:pt x="3857" y="1423"/>
                  </a:lnTo>
                  <a:lnTo>
                    <a:pt x="3863" y="1181"/>
                  </a:lnTo>
                  <a:lnTo>
                    <a:pt x="3722" y="567"/>
                  </a:lnTo>
                  <a:lnTo>
                    <a:pt x="3687" y="455"/>
                  </a:lnTo>
                  <a:lnTo>
                    <a:pt x="3427" y="303"/>
                  </a:lnTo>
                  <a:lnTo>
                    <a:pt x="2733" y="376"/>
                  </a:lnTo>
                  <a:lnTo>
                    <a:pt x="2167" y="263"/>
                  </a:lnTo>
                  <a:lnTo>
                    <a:pt x="1853" y="382"/>
                  </a:lnTo>
                  <a:lnTo>
                    <a:pt x="1713" y="123"/>
                  </a:lnTo>
                  <a:lnTo>
                    <a:pt x="1835" y="158"/>
                  </a:lnTo>
                  <a:lnTo>
                    <a:pt x="1791" y="55"/>
                  </a:lnTo>
                  <a:lnTo>
                    <a:pt x="1546" y="0"/>
                  </a:lnTo>
                  <a:lnTo>
                    <a:pt x="1234" y="65"/>
                  </a:lnTo>
                  <a:lnTo>
                    <a:pt x="730" y="389"/>
                  </a:lnTo>
                  <a:lnTo>
                    <a:pt x="109" y="624"/>
                  </a:lnTo>
                  <a:lnTo>
                    <a:pt x="48" y="668"/>
                  </a:lnTo>
                  <a:lnTo>
                    <a:pt x="145" y="700"/>
                  </a:lnTo>
                  <a:lnTo>
                    <a:pt x="123" y="802"/>
                  </a:lnTo>
                  <a:lnTo>
                    <a:pt x="4" y="744"/>
                  </a:lnTo>
                  <a:lnTo>
                    <a:pt x="4" y="744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1" name=""/>
            <p:cNvSpPr/>
            <p:nvPr/>
          </p:nvSpPr>
          <p:spPr>
            <a:xfrm>
              <a:off x="5086440" y="2170080"/>
              <a:ext cx="844560" cy="455760"/>
            </a:xfrm>
            <a:custGeom>
              <a:avLst/>
              <a:gdLst/>
              <a:ahLst/>
              <a:rect l="l" t="t" r="r" b="b"/>
              <a:pathLst>
                <a:path w="2917" h="1725">
                  <a:moveTo>
                    <a:pt x="2280" y="1725"/>
                  </a:moveTo>
                  <a:lnTo>
                    <a:pt x="2447" y="1612"/>
                  </a:lnTo>
                  <a:lnTo>
                    <a:pt x="2616" y="1644"/>
                  </a:lnTo>
                  <a:lnTo>
                    <a:pt x="2788" y="1408"/>
                  </a:lnTo>
                  <a:lnTo>
                    <a:pt x="2917" y="1373"/>
                  </a:lnTo>
                  <a:lnTo>
                    <a:pt x="2881" y="1082"/>
                  </a:lnTo>
                  <a:lnTo>
                    <a:pt x="2678" y="817"/>
                  </a:lnTo>
                  <a:lnTo>
                    <a:pt x="2731" y="533"/>
                  </a:lnTo>
                  <a:lnTo>
                    <a:pt x="2584" y="352"/>
                  </a:lnTo>
                  <a:lnTo>
                    <a:pt x="2231" y="350"/>
                  </a:lnTo>
                  <a:lnTo>
                    <a:pt x="2036" y="142"/>
                  </a:lnTo>
                  <a:lnTo>
                    <a:pt x="1712" y="0"/>
                  </a:lnTo>
                  <a:lnTo>
                    <a:pt x="1351" y="133"/>
                  </a:lnTo>
                  <a:lnTo>
                    <a:pt x="1345" y="177"/>
                  </a:lnTo>
                  <a:lnTo>
                    <a:pt x="1340" y="636"/>
                  </a:lnTo>
                  <a:lnTo>
                    <a:pt x="1257" y="845"/>
                  </a:lnTo>
                  <a:lnTo>
                    <a:pt x="1224" y="758"/>
                  </a:lnTo>
                  <a:lnTo>
                    <a:pt x="1068" y="810"/>
                  </a:lnTo>
                  <a:lnTo>
                    <a:pt x="951" y="745"/>
                  </a:lnTo>
                  <a:lnTo>
                    <a:pt x="872" y="565"/>
                  </a:lnTo>
                  <a:lnTo>
                    <a:pt x="860" y="644"/>
                  </a:lnTo>
                  <a:lnTo>
                    <a:pt x="622" y="263"/>
                  </a:lnTo>
                  <a:lnTo>
                    <a:pt x="307" y="396"/>
                  </a:lnTo>
                  <a:lnTo>
                    <a:pt x="36" y="994"/>
                  </a:lnTo>
                  <a:lnTo>
                    <a:pt x="0" y="1361"/>
                  </a:lnTo>
                  <a:lnTo>
                    <a:pt x="6" y="1416"/>
                  </a:lnTo>
                  <a:lnTo>
                    <a:pt x="80" y="1428"/>
                  </a:lnTo>
                  <a:lnTo>
                    <a:pt x="194" y="1296"/>
                  </a:lnTo>
                  <a:lnTo>
                    <a:pt x="465" y="1180"/>
                  </a:lnTo>
                  <a:lnTo>
                    <a:pt x="1093" y="1198"/>
                  </a:lnTo>
                  <a:lnTo>
                    <a:pt x="1315" y="1285"/>
                  </a:lnTo>
                  <a:lnTo>
                    <a:pt x="1567" y="1152"/>
                  </a:lnTo>
                  <a:lnTo>
                    <a:pt x="1678" y="1356"/>
                  </a:lnTo>
                  <a:lnTo>
                    <a:pt x="1853" y="1373"/>
                  </a:lnTo>
                  <a:lnTo>
                    <a:pt x="2280" y="1725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2" name=""/>
            <p:cNvSpPr/>
            <p:nvPr/>
          </p:nvSpPr>
          <p:spPr>
            <a:xfrm>
              <a:off x="5086440" y="2170080"/>
              <a:ext cx="844560" cy="455760"/>
            </a:xfrm>
            <a:custGeom>
              <a:avLst/>
              <a:gdLst/>
              <a:ahLst/>
              <a:rect l="l" t="t" r="r" b="b"/>
              <a:pathLst>
                <a:path w="2917" h="1725">
                  <a:moveTo>
                    <a:pt x="2280" y="1725"/>
                  </a:moveTo>
                  <a:lnTo>
                    <a:pt x="2447" y="1612"/>
                  </a:lnTo>
                  <a:lnTo>
                    <a:pt x="2616" y="1644"/>
                  </a:lnTo>
                  <a:lnTo>
                    <a:pt x="2788" y="1408"/>
                  </a:lnTo>
                  <a:lnTo>
                    <a:pt x="2917" y="1373"/>
                  </a:lnTo>
                  <a:lnTo>
                    <a:pt x="2881" y="1082"/>
                  </a:lnTo>
                  <a:lnTo>
                    <a:pt x="2678" y="817"/>
                  </a:lnTo>
                  <a:lnTo>
                    <a:pt x="2731" y="533"/>
                  </a:lnTo>
                  <a:lnTo>
                    <a:pt x="2584" y="352"/>
                  </a:lnTo>
                  <a:lnTo>
                    <a:pt x="2584" y="352"/>
                  </a:lnTo>
                  <a:lnTo>
                    <a:pt x="2231" y="350"/>
                  </a:lnTo>
                  <a:lnTo>
                    <a:pt x="2036" y="142"/>
                  </a:lnTo>
                  <a:lnTo>
                    <a:pt x="1712" y="0"/>
                  </a:lnTo>
                  <a:lnTo>
                    <a:pt x="1351" y="133"/>
                  </a:lnTo>
                  <a:lnTo>
                    <a:pt x="1345" y="177"/>
                  </a:lnTo>
                  <a:lnTo>
                    <a:pt x="1340" y="636"/>
                  </a:lnTo>
                  <a:lnTo>
                    <a:pt x="1257" y="845"/>
                  </a:lnTo>
                  <a:lnTo>
                    <a:pt x="1224" y="758"/>
                  </a:lnTo>
                  <a:lnTo>
                    <a:pt x="1068" y="810"/>
                  </a:lnTo>
                  <a:lnTo>
                    <a:pt x="951" y="745"/>
                  </a:lnTo>
                  <a:lnTo>
                    <a:pt x="872" y="565"/>
                  </a:lnTo>
                  <a:lnTo>
                    <a:pt x="860" y="644"/>
                  </a:lnTo>
                  <a:lnTo>
                    <a:pt x="622" y="263"/>
                  </a:lnTo>
                  <a:lnTo>
                    <a:pt x="307" y="396"/>
                  </a:lnTo>
                  <a:lnTo>
                    <a:pt x="36" y="994"/>
                  </a:lnTo>
                  <a:lnTo>
                    <a:pt x="0" y="1361"/>
                  </a:lnTo>
                  <a:lnTo>
                    <a:pt x="6" y="1416"/>
                  </a:lnTo>
                  <a:lnTo>
                    <a:pt x="80" y="1428"/>
                  </a:lnTo>
                  <a:lnTo>
                    <a:pt x="194" y="1296"/>
                  </a:lnTo>
                  <a:lnTo>
                    <a:pt x="465" y="1180"/>
                  </a:lnTo>
                  <a:lnTo>
                    <a:pt x="1093" y="1198"/>
                  </a:lnTo>
                  <a:lnTo>
                    <a:pt x="1315" y="1285"/>
                  </a:lnTo>
                  <a:lnTo>
                    <a:pt x="1567" y="1152"/>
                  </a:lnTo>
                  <a:lnTo>
                    <a:pt x="1678" y="1356"/>
                  </a:lnTo>
                  <a:lnTo>
                    <a:pt x="1853" y="1373"/>
                  </a:lnTo>
                  <a:lnTo>
                    <a:pt x="2280" y="1725"/>
                  </a:lnTo>
                  <a:lnTo>
                    <a:pt x="2280" y="1725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3" name=""/>
            <p:cNvSpPr/>
            <p:nvPr/>
          </p:nvSpPr>
          <p:spPr>
            <a:xfrm>
              <a:off x="5089680" y="2475000"/>
              <a:ext cx="664920" cy="460440"/>
            </a:xfrm>
            <a:custGeom>
              <a:avLst/>
              <a:gdLst/>
              <a:ahLst/>
              <a:rect l="l" t="t" r="r" b="b"/>
              <a:pathLst>
                <a:path w="2298" h="1747">
                  <a:moveTo>
                    <a:pt x="1535" y="1723"/>
                  </a:moveTo>
                  <a:lnTo>
                    <a:pt x="1511" y="1618"/>
                  </a:lnTo>
                  <a:lnTo>
                    <a:pt x="1712" y="1519"/>
                  </a:lnTo>
                  <a:lnTo>
                    <a:pt x="1905" y="1595"/>
                  </a:lnTo>
                  <a:lnTo>
                    <a:pt x="1834" y="1437"/>
                  </a:lnTo>
                  <a:lnTo>
                    <a:pt x="1910" y="1282"/>
                  </a:lnTo>
                  <a:lnTo>
                    <a:pt x="1936" y="1044"/>
                  </a:lnTo>
                  <a:lnTo>
                    <a:pt x="2231" y="936"/>
                  </a:lnTo>
                  <a:lnTo>
                    <a:pt x="2298" y="804"/>
                  </a:lnTo>
                  <a:lnTo>
                    <a:pt x="2182" y="778"/>
                  </a:lnTo>
                  <a:lnTo>
                    <a:pt x="2182" y="662"/>
                  </a:lnTo>
                  <a:lnTo>
                    <a:pt x="2274" y="577"/>
                  </a:lnTo>
                  <a:lnTo>
                    <a:pt x="2274" y="573"/>
                  </a:lnTo>
                  <a:lnTo>
                    <a:pt x="1847" y="221"/>
                  </a:lnTo>
                  <a:lnTo>
                    <a:pt x="1672" y="204"/>
                  </a:lnTo>
                  <a:lnTo>
                    <a:pt x="1561" y="0"/>
                  </a:lnTo>
                  <a:lnTo>
                    <a:pt x="1309" y="133"/>
                  </a:lnTo>
                  <a:lnTo>
                    <a:pt x="1087" y="46"/>
                  </a:lnTo>
                  <a:lnTo>
                    <a:pt x="459" y="28"/>
                  </a:lnTo>
                  <a:lnTo>
                    <a:pt x="188" y="144"/>
                  </a:lnTo>
                  <a:lnTo>
                    <a:pt x="74" y="276"/>
                  </a:lnTo>
                  <a:lnTo>
                    <a:pt x="0" y="264"/>
                  </a:lnTo>
                  <a:lnTo>
                    <a:pt x="125" y="860"/>
                  </a:lnTo>
                  <a:lnTo>
                    <a:pt x="662" y="994"/>
                  </a:lnTo>
                  <a:lnTo>
                    <a:pt x="742" y="1157"/>
                  </a:lnTo>
                  <a:lnTo>
                    <a:pt x="698" y="1267"/>
                  </a:lnTo>
                  <a:lnTo>
                    <a:pt x="711" y="1483"/>
                  </a:lnTo>
                  <a:lnTo>
                    <a:pt x="971" y="1635"/>
                  </a:lnTo>
                  <a:lnTo>
                    <a:pt x="1006" y="1747"/>
                  </a:lnTo>
                  <a:lnTo>
                    <a:pt x="1535" y="1723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4" name=""/>
            <p:cNvSpPr/>
            <p:nvPr/>
          </p:nvSpPr>
          <p:spPr>
            <a:xfrm>
              <a:off x="5089680" y="2475000"/>
              <a:ext cx="664920" cy="460440"/>
            </a:xfrm>
            <a:custGeom>
              <a:avLst/>
              <a:gdLst/>
              <a:ahLst/>
              <a:rect l="l" t="t" r="r" b="b"/>
              <a:pathLst>
                <a:path w="2298" h="1747">
                  <a:moveTo>
                    <a:pt x="1535" y="1723"/>
                  </a:moveTo>
                  <a:lnTo>
                    <a:pt x="1511" y="1618"/>
                  </a:lnTo>
                  <a:lnTo>
                    <a:pt x="1712" y="1519"/>
                  </a:lnTo>
                  <a:lnTo>
                    <a:pt x="1905" y="1595"/>
                  </a:lnTo>
                  <a:lnTo>
                    <a:pt x="1834" y="1437"/>
                  </a:lnTo>
                  <a:lnTo>
                    <a:pt x="1910" y="1282"/>
                  </a:lnTo>
                  <a:lnTo>
                    <a:pt x="1936" y="1044"/>
                  </a:lnTo>
                  <a:lnTo>
                    <a:pt x="2231" y="936"/>
                  </a:lnTo>
                  <a:lnTo>
                    <a:pt x="2298" y="804"/>
                  </a:lnTo>
                  <a:lnTo>
                    <a:pt x="2182" y="778"/>
                  </a:lnTo>
                  <a:lnTo>
                    <a:pt x="2182" y="662"/>
                  </a:lnTo>
                  <a:lnTo>
                    <a:pt x="2274" y="577"/>
                  </a:lnTo>
                  <a:lnTo>
                    <a:pt x="2274" y="573"/>
                  </a:lnTo>
                  <a:lnTo>
                    <a:pt x="1847" y="221"/>
                  </a:lnTo>
                  <a:lnTo>
                    <a:pt x="1672" y="204"/>
                  </a:lnTo>
                  <a:lnTo>
                    <a:pt x="1561" y="0"/>
                  </a:lnTo>
                  <a:lnTo>
                    <a:pt x="1309" y="133"/>
                  </a:lnTo>
                  <a:lnTo>
                    <a:pt x="1087" y="46"/>
                  </a:lnTo>
                  <a:lnTo>
                    <a:pt x="459" y="28"/>
                  </a:lnTo>
                  <a:lnTo>
                    <a:pt x="188" y="144"/>
                  </a:lnTo>
                  <a:lnTo>
                    <a:pt x="74" y="276"/>
                  </a:lnTo>
                  <a:lnTo>
                    <a:pt x="0" y="264"/>
                  </a:lnTo>
                  <a:lnTo>
                    <a:pt x="125" y="860"/>
                  </a:lnTo>
                  <a:lnTo>
                    <a:pt x="662" y="994"/>
                  </a:lnTo>
                  <a:lnTo>
                    <a:pt x="742" y="1157"/>
                  </a:lnTo>
                  <a:lnTo>
                    <a:pt x="698" y="1267"/>
                  </a:lnTo>
                  <a:lnTo>
                    <a:pt x="711" y="1483"/>
                  </a:lnTo>
                  <a:lnTo>
                    <a:pt x="971" y="1635"/>
                  </a:lnTo>
                  <a:lnTo>
                    <a:pt x="1006" y="1747"/>
                  </a:lnTo>
                  <a:lnTo>
                    <a:pt x="1535" y="1723"/>
                  </a:lnTo>
                  <a:lnTo>
                    <a:pt x="1535" y="1723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5" name=""/>
            <p:cNvSpPr/>
            <p:nvPr/>
          </p:nvSpPr>
          <p:spPr>
            <a:xfrm>
              <a:off x="4932360" y="2629080"/>
              <a:ext cx="371520" cy="253800"/>
            </a:xfrm>
            <a:custGeom>
              <a:avLst/>
              <a:gdLst/>
              <a:ahLst/>
              <a:rect l="l" t="t" r="r" b="b"/>
              <a:pathLst>
                <a:path w="1291" h="971">
                  <a:moveTo>
                    <a:pt x="0" y="858"/>
                  </a:moveTo>
                  <a:lnTo>
                    <a:pt x="566" y="971"/>
                  </a:lnTo>
                  <a:lnTo>
                    <a:pt x="1260" y="898"/>
                  </a:lnTo>
                  <a:lnTo>
                    <a:pt x="1247" y="682"/>
                  </a:lnTo>
                  <a:lnTo>
                    <a:pt x="1291" y="572"/>
                  </a:lnTo>
                  <a:lnTo>
                    <a:pt x="1211" y="409"/>
                  </a:lnTo>
                  <a:lnTo>
                    <a:pt x="674" y="275"/>
                  </a:lnTo>
                  <a:lnTo>
                    <a:pt x="633" y="543"/>
                  </a:lnTo>
                  <a:lnTo>
                    <a:pt x="412" y="464"/>
                  </a:lnTo>
                  <a:lnTo>
                    <a:pt x="573" y="201"/>
                  </a:lnTo>
                  <a:lnTo>
                    <a:pt x="607" y="0"/>
                  </a:lnTo>
                  <a:lnTo>
                    <a:pt x="464" y="324"/>
                  </a:lnTo>
                  <a:lnTo>
                    <a:pt x="333" y="504"/>
                  </a:lnTo>
                  <a:lnTo>
                    <a:pt x="179" y="511"/>
                  </a:lnTo>
                  <a:lnTo>
                    <a:pt x="106" y="744"/>
                  </a:lnTo>
                  <a:lnTo>
                    <a:pt x="0" y="858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6" name=""/>
            <p:cNvSpPr/>
            <p:nvPr/>
          </p:nvSpPr>
          <p:spPr>
            <a:xfrm>
              <a:off x="4932360" y="2629080"/>
              <a:ext cx="371520" cy="253800"/>
            </a:xfrm>
            <a:custGeom>
              <a:avLst/>
              <a:gdLst/>
              <a:ahLst/>
              <a:rect l="l" t="t" r="r" b="b"/>
              <a:pathLst>
                <a:path w="1291" h="971">
                  <a:moveTo>
                    <a:pt x="0" y="858"/>
                  </a:moveTo>
                  <a:lnTo>
                    <a:pt x="566" y="971"/>
                  </a:lnTo>
                  <a:lnTo>
                    <a:pt x="1260" y="898"/>
                  </a:lnTo>
                  <a:lnTo>
                    <a:pt x="1247" y="682"/>
                  </a:lnTo>
                  <a:lnTo>
                    <a:pt x="1291" y="572"/>
                  </a:lnTo>
                  <a:lnTo>
                    <a:pt x="1211" y="409"/>
                  </a:lnTo>
                  <a:lnTo>
                    <a:pt x="674" y="275"/>
                  </a:lnTo>
                  <a:lnTo>
                    <a:pt x="633" y="543"/>
                  </a:lnTo>
                  <a:lnTo>
                    <a:pt x="412" y="464"/>
                  </a:lnTo>
                  <a:lnTo>
                    <a:pt x="573" y="201"/>
                  </a:lnTo>
                  <a:lnTo>
                    <a:pt x="607" y="0"/>
                  </a:lnTo>
                  <a:lnTo>
                    <a:pt x="464" y="324"/>
                  </a:lnTo>
                  <a:lnTo>
                    <a:pt x="333" y="504"/>
                  </a:lnTo>
                  <a:lnTo>
                    <a:pt x="179" y="511"/>
                  </a:lnTo>
                  <a:lnTo>
                    <a:pt x="106" y="744"/>
                  </a:lnTo>
                  <a:lnTo>
                    <a:pt x="0" y="858"/>
                  </a:lnTo>
                  <a:lnTo>
                    <a:pt x="0" y="858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7" name=""/>
            <p:cNvSpPr/>
            <p:nvPr/>
          </p:nvSpPr>
          <p:spPr>
            <a:xfrm>
              <a:off x="1644480" y="4575240"/>
              <a:ext cx="1433520" cy="1038240"/>
            </a:xfrm>
            <a:custGeom>
              <a:avLst/>
              <a:gdLst/>
              <a:ahLst/>
              <a:rect l="l" t="t" r="r" b="b"/>
              <a:pathLst>
                <a:path w="4970" h="3949">
                  <a:moveTo>
                    <a:pt x="749" y="3389"/>
                  </a:moveTo>
                  <a:lnTo>
                    <a:pt x="717" y="3188"/>
                  </a:lnTo>
                  <a:lnTo>
                    <a:pt x="924" y="2969"/>
                  </a:lnTo>
                  <a:lnTo>
                    <a:pt x="808" y="2720"/>
                  </a:lnTo>
                  <a:lnTo>
                    <a:pt x="894" y="2467"/>
                  </a:lnTo>
                  <a:lnTo>
                    <a:pt x="767" y="2182"/>
                  </a:lnTo>
                  <a:lnTo>
                    <a:pt x="977" y="2029"/>
                  </a:lnTo>
                  <a:lnTo>
                    <a:pt x="933" y="1832"/>
                  </a:lnTo>
                  <a:lnTo>
                    <a:pt x="1003" y="1452"/>
                  </a:lnTo>
                  <a:lnTo>
                    <a:pt x="1160" y="1295"/>
                  </a:lnTo>
                  <a:lnTo>
                    <a:pt x="1218" y="1132"/>
                  </a:lnTo>
                  <a:lnTo>
                    <a:pt x="1121" y="997"/>
                  </a:lnTo>
                  <a:lnTo>
                    <a:pt x="521" y="1014"/>
                  </a:lnTo>
                  <a:lnTo>
                    <a:pt x="467" y="980"/>
                  </a:lnTo>
                  <a:lnTo>
                    <a:pt x="459" y="893"/>
                  </a:lnTo>
                  <a:lnTo>
                    <a:pt x="254" y="953"/>
                  </a:lnTo>
                  <a:lnTo>
                    <a:pt x="193" y="1029"/>
                  </a:lnTo>
                  <a:lnTo>
                    <a:pt x="172" y="927"/>
                  </a:lnTo>
                  <a:lnTo>
                    <a:pt x="245" y="775"/>
                  </a:lnTo>
                  <a:lnTo>
                    <a:pt x="183" y="784"/>
                  </a:lnTo>
                  <a:lnTo>
                    <a:pt x="206" y="723"/>
                  </a:lnTo>
                  <a:lnTo>
                    <a:pt x="139" y="690"/>
                  </a:lnTo>
                  <a:lnTo>
                    <a:pt x="187" y="595"/>
                  </a:lnTo>
                  <a:lnTo>
                    <a:pt x="105" y="569"/>
                  </a:lnTo>
                  <a:lnTo>
                    <a:pt x="113" y="508"/>
                  </a:lnTo>
                  <a:lnTo>
                    <a:pt x="0" y="411"/>
                  </a:lnTo>
                  <a:lnTo>
                    <a:pt x="117" y="254"/>
                  </a:lnTo>
                  <a:lnTo>
                    <a:pt x="336" y="224"/>
                  </a:lnTo>
                  <a:lnTo>
                    <a:pt x="438" y="40"/>
                  </a:lnTo>
                  <a:lnTo>
                    <a:pt x="604" y="0"/>
                  </a:lnTo>
                  <a:lnTo>
                    <a:pt x="928" y="97"/>
                  </a:lnTo>
                  <a:lnTo>
                    <a:pt x="1301" y="53"/>
                  </a:lnTo>
                  <a:lnTo>
                    <a:pt x="1848" y="162"/>
                  </a:lnTo>
                  <a:lnTo>
                    <a:pt x="2211" y="136"/>
                  </a:lnTo>
                  <a:lnTo>
                    <a:pt x="2946" y="196"/>
                  </a:lnTo>
                  <a:lnTo>
                    <a:pt x="3118" y="355"/>
                  </a:lnTo>
                  <a:lnTo>
                    <a:pt x="3392" y="499"/>
                  </a:lnTo>
                  <a:lnTo>
                    <a:pt x="3835" y="598"/>
                  </a:lnTo>
                  <a:lnTo>
                    <a:pt x="4021" y="525"/>
                  </a:lnTo>
                  <a:lnTo>
                    <a:pt x="4187" y="618"/>
                  </a:lnTo>
                  <a:lnTo>
                    <a:pt x="4258" y="708"/>
                  </a:lnTo>
                  <a:lnTo>
                    <a:pt x="4322" y="668"/>
                  </a:lnTo>
                  <a:lnTo>
                    <a:pt x="4459" y="749"/>
                  </a:lnTo>
                  <a:lnTo>
                    <a:pt x="4905" y="723"/>
                  </a:lnTo>
                  <a:lnTo>
                    <a:pt x="4970" y="794"/>
                  </a:lnTo>
                  <a:lnTo>
                    <a:pt x="4910" y="828"/>
                  </a:lnTo>
                  <a:lnTo>
                    <a:pt x="4944" y="963"/>
                  </a:lnTo>
                  <a:lnTo>
                    <a:pt x="4879" y="1044"/>
                  </a:lnTo>
                  <a:lnTo>
                    <a:pt x="4506" y="1307"/>
                  </a:lnTo>
                  <a:lnTo>
                    <a:pt x="4077" y="1464"/>
                  </a:lnTo>
                  <a:lnTo>
                    <a:pt x="3989" y="1574"/>
                  </a:lnTo>
                  <a:lnTo>
                    <a:pt x="3582" y="2173"/>
                  </a:lnTo>
                  <a:lnTo>
                    <a:pt x="3535" y="2308"/>
                  </a:lnTo>
                  <a:lnTo>
                    <a:pt x="3590" y="2488"/>
                  </a:lnTo>
                  <a:lnTo>
                    <a:pt x="3747" y="2607"/>
                  </a:lnTo>
                  <a:lnTo>
                    <a:pt x="3713" y="2672"/>
                  </a:lnTo>
                  <a:lnTo>
                    <a:pt x="3502" y="2843"/>
                  </a:lnTo>
                  <a:lnTo>
                    <a:pt x="3382" y="3088"/>
                  </a:lnTo>
                  <a:lnTo>
                    <a:pt x="3377" y="3193"/>
                  </a:lnTo>
                  <a:lnTo>
                    <a:pt x="3149" y="3226"/>
                  </a:lnTo>
                  <a:lnTo>
                    <a:pt x="2999" y="3359"/>
                  </a:lnTo>
                  <a:lnTo>
                    <a:pt x="2881" y="3599"/>
                  </a:lnTo>
                  <a:lnTo>
                    <a:pt x="1948" y="3643"/>
                  </a:lnTo>
                  <a:lnTo>
                    <a:pt x="1864" y="3730"/>
                  </a:lnTo>
                  <a:lnTo>
                    <a:pt x="1689" y="3774"/>
                  </a:lnTo>
                  <a:lnTo>
                    <a:pt x="1515" y="3949"/>
                  </a:lnTo>
                  <a:lnTo>
                    <a:pt x="1306" y="3865"/>
                  </a:lnTo>
                  <a:lnTo>
                    <a:pt x="1161" y="3534"/>
                  </a:lnTo>
                  <a:lnTo>
                    <a:pt x="1068" y="3450"/>
                  </a:lnTo>
                  <a:lnTo>
                    <a:pt x="907" y="3380"/>
                  </a:lnTo>
                  <a:lnTo>
                    <a:pt x="749" y="3389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8" name=""/>
            <p:cNvSpPr/>
            <p:nvPr/>
          </p:nvSpPr>
          <p:spPr>
            <a:xfrm>
              <a:off x="1644480" y="4575240"/>
              <a:ext cx="1433520" cy="1038240"/>
            </a:xfrm>
            <a:custGeom>
              <a:avLst/>
              <a:gdLst/>
              <a:ahLst/>
              <a:rect l="l" t="t" r="r" b="b"/>
              <a:pathLst>
                <a:path w="4970" h="3949">
                  <a:moveTo>
                    <a:pt x="749" y="3389"/>
                  </a:moveTo>
                  <a:lnTo>
                    <a:pt x="717" y="3188"/>
                  </a:lnTo>
                  <a:lnTo>
                    <a:pt x="924" y="2969"/>
                  </a:lnTo>
                  <a:lnTo>
                    <a:pt x="808" y="2720"/>
                  </a:lnTo>
                  <a:lnTo>
                    <a:pt x="894" y="2467"/>
                  </a:lnTo>
                  <a:lnTo>
                    <a:pt x="767" y="2182"/>
                  </a:lnTo>
                  <a:lnTo>
                    <a:pt x="977" y="2029"/>
                  </a:lnTo>
                  <a:lnTo>
                    <a:pt x="933" y="1832"/>
                  </a:lnTo>
                  <a:lnTo>
                    <a:pt x="1003" y="1452"/>
                  </a:lnTo>
                  <a:lnTo>
                    <a:pt x="1160" y="1295"/>
                  </a:lnTo>
                  <a:lnTo>
                    <a:pt x="1218" y="1132"/>
                  </a:lnTo>
                  <a:lnTo>
                    <a:pt x="1121" y="997"/>
                  </a:lnTo>
                  <a:lnTo>
                    <a:pt x="521" y="1014"/>
                  </a:lnTo>
                  <a:lnTo>
                    <a:pt x="467" y="980"/>
                  </a:lnTo>
                  <a:lnTo>
                    <a:pt x="459" y="893"/>
                  </a:lnTo>
                  <a:lnTo>
                    <a:pt x="254" y="953"/>
                  </a:lnTo>
                  <a:lnTo>
                    <a:pt x="193" y="1029"/>
                  </a:lnTo>
                  <a:lnTo>
                    <a:pt x="172" y="927"/>
                  </a:lnTo>
                  <a:lnTo>
                    <a:pt x="245" y="775"/>
                  </a:lnTo>
                  <a:lnTo>
                    <a:pt x="183" y="784"/>
                  </a:lnTo>
                  <a:lnTo>
                    <a:pt x="206" y="723"/>
                  </a:lnTo>
                  <a:lnTo>
                    <a:pt x="139" y="690"/>
                  </a:lnTo>
                  <a:lnTo>
                    <a:pt x="187" y="595"/>
                  </a:lnTo>
                  <a:lnTo>
                    <a:pt x="105" y="569"/>
                  </a:lnTo>
                  <a:lnTo>
                    <a:pt x="113" y="508"/>
                  </a:lnTo>
                  <a:lnTo>
                    <a:pt x="0" y="411"/>
                  </a:lnTo>
                  <a:lnTo>
                    <a:pt x="117" y="254"/>
                  </a:lnTo>
                  <a:lnTo>
                    <a:pt x="336" y="224"/>
                  </a:lnTo>
                  <a:lnTo>
                    <a:pt x="438" y="40"/>
                  </a:lnTo>
                  <a:lnTo>
                    <a:pt x="604" y="0"/>
                  </a:lnTo>
                  <a:lnTo>
                    <a:pt x="928" y="97"/>
                  </a:lnTo>
                  <a:lnTo>
                    <a:pt x="1301" y="53"/>
                  </a:lnTo>
                  <a:lnTo>
                    <a:pt x="1848" y="162"/>
                  </a:lnTo>
                  <a:lnTo>
                    <a:pt x="2211" y="136"/>
                  </a:lnTo>
                  <a:lnTo>
                    <a:pt x="2946" y="196"/>
                  </a:lnTo>
                  <a:lnTo>
                    <a:pt x="3118" y="355"/>
                  </a:lnTo>
                  <a:lnTo>
                    <a:pt x="3392" y="499"/>
                  </a:lnTo>
                  <a:lnTo>
                    <a:pt x="3835" y="598"/>
                  </a:lnTo>
                  <a:lnTo>
                    <a:pt x="4021" y="525"/>
                  </a:lnTo>
                  <a:lnTo>
                    <a:pt x="4187" y="618"/>
                  </a:lnTo>
                  <a:lnTo>
                    <a:pt x="4258" y="708"/>
                  </a:lnTo>
                  <a:lnTo>
                    <a:pt x="4322" y="668"/>
                  </a:lnTo>
                  <a:lnTo>
                    <a:pt x="4459" y="749"/>
                  </a:lnTo>
                  <a:lnTo>
                    <a:pt x="4905" y="723"/>
                  </a:lnTo>
                  <a:lnTo>
                    <a:pt x="4970" y="794"/>
                  </a:lnTo>
                  <a:lnTo>
                    <a:pt x="4910" y="828"/>
                  </a:lnTo>
                  <a:lnTo>
                    <a:pt x="4944" y="963"/>
                  </a:lnTo>
                  <a:lnTo>
                    <a:pt x="4879" y="1044"/>
                  </a:lnTo>
                  <a:lnTo>
                    <a:pt x="4506" y="1307"/>
                  </a:lnTo>
                  <a:lnTo>
                    <a:pt x="4077" y="1464"/>
                  </a:lnTo>
                  <a:lnTo>
                    <a:pt x="3989" y="1574"/>
                  </a:lnTo>
                  <a:lnTo>
                    <a:pt x="3582" y="2173"/>
                  </a:lnTo>
                  <a:lnTo>
                    <a:pt x="3535" y="2308"/>
                  </a:lnTo>
                  <a:lnTo>
                    <a:pt x="3590" y="2488"/>
                  </a:lnTo>
                  <a:lnTo>
                    <a:pt x="3747" y="2607"/>
                  </a:lnTo>
                  <a:lnTo>
                    <a:pt x="3713" y="2672"/>
                  </a:lnTo>
                  <a:lnTo>
                    <a:pt x="3502" y="2843"/>
                  </a:lnTo>
                  <a:lnTo>
                    <a:pt x="3382" y="3088"/>
                  </a:lnTo>
                  <a:lnTo>
                    <a:pt x="3377" y="3193"/>
                  </a:lnTo>
                  <a:lnTo>
                    <a:pt x="3149" y="3226"/>
                  </a:lnTo>
                  <a:lnTo>
                    <a:pt x="2999" y="3359"/>
                  </a:lnTo>
                  <a:lnTo>
                    <a:pt x="2881" y="3599"/>
                  </a:lnTo>
                  <a:lnTo>
                    <a:pt x="1948" y="3643"/>
                  </a:lnTo>
                  <a:lnTo>
                    <a:pt x="1864" y="3730"/>
                  </a:lnTo>
                  <a:lnTo>
                    <a:pt x="1689" y="3774"/>
                  </a:lnTo>
                  <a:lnTo>
                    <a:pt x="1515" y="3949"/>
                  </a:lnTo>
                  <a:lnTo>
                    <a:pt x="1306" y="3865"/>
                  </a:lnTo>
                  <a:lnTo>
                    <a:pt x="1161" y="3534"/>
                  </a:lnTo>
                  <a:lnTo>
                    <a:pt x="1068" y="3450"/>
                  </a:lnTo>
                  <a:lnTo>
                    <a:pt x="907" y="3380"/>
                  </a:lnTo>
                  <a:lnTo>
                    <a:pt x="749" y="3389"/>
                  </a:lnTo>
                  <a:lnTo>
                    <a:pt x="749" y="3389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9" name=""/>
            <p:cNvSpPr/>
            <p:nvPr/>
          </p:nvSpPr>
          <p:spPr>
            <a:xfrm>
              <a:off x="2157480" y="3440160"/>
              <a:ext cx="1452600" cy="1333440"/>
            </a:xfrm>
            <a:custGeom>
              <a:avLst/>
              <a:gdLst/>
              <a:ahLst/>
              <a:rect l="l" t="t" r="r" b="b"/>
              <a:pathLst>
                <a:path w="5030" h="5070">
                  <a:moveTo>
                    <a:pt x="2956" y="0"/>
                  </a:moveTo>
                  <a:lnTo>
                    <a:pt x="2574" y="122"/>
                  </a:lnTo>
                  <a:lnTo>
                    <a:pt x="2527" y="258"/>
                  </a:lnTo>
                  <a:lnTo>
                    <a:pt x="2522" y="556"/>
                  </a:lnTo>
                  <a:lnTo>
                    <a:pt x="2332" y="717"/>
                  </a:lnTo>
                  <a:lnTo>
                    <a:pt x="1993" y="862"/>
                  </a:lnTo>
                  <a:lnTo>
                    <a:pt x="1948" y="993"/>
                  </a:lnTo>
                  <a:lnTo>
                    <a:pt x="2084" y="1033"/>
                  </a:lnTo>
                  <a:lnTo>
                    <a:pt x="1799" y="1116"/>
                  </a:lnTo>
                  <a:lnTo>
                    <a:pt x="1468" y="1075"/>
                  </a:lnTo>
                  <a:lnTo>
                    <a:pt x="1379" y="962"/>
                  </a:lnTo>
                  <a:lnTo>
                    <a:pt x="1387" y="897"/>
                  </a:lnTo>
                  <a:lnTo>
                    <a:pt x="1137" y="871"/>
                  </a:lnTo>
                  <a:lnTo>
                    <a:pt x="1283" y="1461"/>
                  </a:lnTo>
                  <a:lnTo>
                    <a:pt x="1331" y="1492"/>
                  </a:lnTo>
                  <a:lnTo>
                    <a:pt x="1301" y="1527"/>
                  </a:lnTo>
                  <a:lnTo>
                    <a:pt x="1160" y="1487"/>
                  </a:lnTo>
                  <a:lnTo>
                    <a:pt x="858" y="1557"/>
                  </a:lnTo>
                  <a:lnTo>
                    <a:pt x="678" y="1404"/>
                  </a:lnTo>
                  <a:lnTo>
                    <a:pt x="520" y="1401"/>
                  </a:lnTo>
                  <a:lnTo>
                    <a:pt x="472" y="1461"/>
                  </a:lnTo>
                  <a:lnTo>
                    <a:pt x="26" y="1589"/>
                  </a:lnTo>
                  <a:lnTo>
                    <a:pt x="0" y="1699"/>
                  </a:lnTo>
                  <a:lnTo>
                    <a:pt x="147" y="1680"/>
                  </a:lnTo>
                  <a:lnTo>
                    <a:pt x="65" y="1763"/>
                  </a:lnTo>
                  <a:lnTo>
                    <a:pt x="147" y="1829"/>
                  </a:lnTo>
                  <a:lnTo>
                    <a:pt x="37" y="1873"/>
                  </a:lnTo>
                  <a:lnTo>
                    <a:pt x="170" y="2017"/>
                  </a:lnTo>
                  <a:lnTo>
                    <a:pt x="316" y="1977"/>
                  </a:lnTo>
                  <a:lnTo>
                    <a:pt x="625" y="2148"/>
                  </a:lnTo>
                  <a:lnTo>
                    <a:pt x="902" y="2174"/>
                  </a:lnTo>
                  <a:lnTo>
                    <a:pt x="911" y="2309"/>
                  </a:lnTo>
                  <a:lnTo>
                    <a:pt x="1198" y="2341"/>
                  </a:lnTo>
                  <a:lnTo>
                    <a:pt x="1051" y="2367"/>
                  </a:lnTo>
                  <a:lnTo>
                    <a:pt x="1067" y="2580"/>
                  </a:lnTo>
                  <a:lnTo>
                    <a:pt x="1186" y="2761"/>
                  </a:lnTo>
                  <a:lnTo>
                    <a:pt x="1450" y="2881"/>
                  </a:lnTo>
                  <a:lnTo>
                    <a:pt x="1479" y="3110"/>
                  </a:lnTo>
                  <a:lnTo>
                    <a:pt x="1440" y="3187"/>
                  </a:lnTo>
                  <a:lnTo>
                    <a:pt x="1599" y="3382"/>
                  </a:lnTo>
                  <a:lnTo>
                    <a:pt x="1620" y="3478"/>
                  </a:lnTo>
                  <a:lnTo>
                    <a:pt x="1492" y="3324"/>
                  </a:lnTo>
                  <a:lnTo>
                    <a:pt x="1436" y="3744"/>
                  </a:lnTo>
                  <a:lnTo>
                    <a:pt x="1492" y="3810"/>
                  </a:lnTo>
                  <a:lnTo>
                    <a:pt x="1424" y="3959"/>
                  </a:lnTo>
                  <a:lnTo>
                    <a:pt x="1343" y="4391"/>
                  </a:lnTo>
                  <a:lnTo>
                    <a:pt x="1314" y="4475"/>
                  </a:lnTo>
                  <a:lnTo>
                    <a:pt x="1163" y="4517"/>
                  </a:lnTo>
                  <a:lnTo>
                    <a:pt x="1335" y="4676"/>
                  </a:lnTo>
                  <a:lnTo>
                    <a:pt x="1609" y="4820"/>
                  </a:lnTo>
                  <a:lnTo>
                    <a:pt x="2052" y="4919"/>
                  </a:lnTo>
                  <a:lnTo>
                    <a:pt x="2238" y="4846"/>
                  </a:lnTo>
                  <a:lnTo>
                    <a:pt x="2404" y="4939"/>
                  </a:lnTo>
                  <a:lnTo>
                    <a:pt x="2491" y="4924"/>
                  </a:lnTo>
                  <a:lnTo>
                    <a:pt x="2539" y="4989"/>
                  </a:lnTo>
                  <a:lnTo>
                    <a:pt x="2676" y="5070"/>
                  </a:lnTo>
                  <a:lnTo>
                    <a:pt x="3122" y="5044"/>
                  </a:lnTo>
                  <a:lnTo>
                    <a:pt x="3078" y="4803"/>
                  </a:lnTo>
                  <a:lnTo>
                    <a:pt x="3140" y="4619"/>
                  </a:lnTo>
                  <a:lnTo>
                    <a:pt x="3463" y="4431"/>
                  </a:lnTo>
                  <a:lnTo>
                    <a:pt x="3723" y="4519"/>
                  </a:lnTo>
                  <a:lnTo>
                    <a:pt x="3878" y="4510"/>
                  </a:lnTo>
                  <a:lnTo>
                    <a:pt x="4300" y="4668"/>
                  </a:lnTo>
                  <a:lnTo>
                    <a:pt x="4470" y="4595"/>
                  </a:lnTo>
                  <a:lnTo>
                    <a:pt x="4694" y="4344"/>
                  </a:lnTo>
                  <a:lnTo>
                    <a:pt x="4840" y="4260"/>
                  </a:lnTo>
                  <a:lnTo>
                    <a:pt x="4825" y="4070"/>
                  </a:lnTo>
                  <a:lnTo>
                    <a:pt x="4647" y="4049"/>
                  </a:lnTo>
                  <a:lnTo>
                    <a:pt x="4580" y="3907"/>
                  </a:lnTo>
                  <a:lnTo>
                    <a:pt x="4583" y="3702"/>
                  </a:lnTo>
                  <a:lnTo>
                    <a:pt x="4510" y="3650"/>
                  </a:lnTo>
                  <a:lnTo>
                    <a:pt x="4517" y="3553"/>
                  </a:lnTo>
                  <a:lnTo>
                    <a:pt x="4638" y="3449"/>
                  </a:lnTo>
                  <a:lnTo>
                    <a:pt x="4533" y="3154"/>
                  </a:lnTo>
                  <a:lnTo>
                    <a:pt x="4610" y="3117"/>
                  </a:lnTo>
                  <a:lnTo>
                    <a:pt x="4589" y="3038"/>
                  </a:lnTo>
                  <a:lnTo>
                    <a:pt x="4536" y="3023"/>
                  </a:lnTo>
                  <a:lnTo>
                    <a:pt x="4517" y="2822"/>
                  </a:lnTo>
                  <a:lnTo>
                    <a:pt x="4370" y="2810"/>
                  </a:lnTo>
                  <a:lnTo>
                    <a:pt x="4243" y="2963"/>
                  </a:lnTo>
                  <a:lnTo>
                    <a:pt x="4227" y="2784"/>
                  </a:lnTo>
                  <a:lnTo>
                    <a:pt x="4431" y="2434"/>
                  </a:lnTo>
                  <a:lnTo>
                    <a:pt x="4598" y="2254"/>
                  </a:lnTo>
                  <a:lnTo>
                    <a:pt x="4571" y="2215"/>
                  </a:lnTo>
                  <a:lnTo>
                    <a:pt x="4601" y="2167"/>
                  </a:lnTo>
                  <a:lnTo>
                    <a:pt x="4830" y="2110"/>
                  </a:lnTo>
                  <a:lnTo>
                    <a:pt x="4814" y="1818"/>
                  </a:lnTo>
                  <a:lnTo>
                    <a:pt x="4890" y="1551"/>
                  </a:lnTo>
                  <a:lnTo>
                    <a:pt x="5030" y="1301"/>
                  </a:lnTo>
                  <a:lnTo>
                    <a:pt x="4501" y="1157"/>
                  </a:lnTo>
                  <a:lnTo>
                    <a:pt x="4313" y="952"/>
                  </a:lnTo>
                  <a:lnTo>
                    <a:pt x="4107" y="926"/>
                  </a:lnTo>
                  <a:lnTo>
                    <a:pt x="3967" y="920"/>
                  </a:lnTo>
                  <a:lnTo>
                    <a:pt x="3828" y="824"/>
                  </a:lnTo>
                  <a:lnTo>
                    <a:pt x="3810" y="597"/>
                  </a:lnTo>
                  <a:lnTo>
                    <a:pt x="3687" y="705"/>
                  </a:lnTo>
                  <a:lnTo>
                    <a:pt x="3543" y="680"/>
                  </a:lnTo>
                  <a:lnTo>
                    <a:pt x="3466" y="465"/>
                  </a:lnTo>
                  <a:lnTo>
                    <a:pt x="3200" y="352"/>
                  </a:lnTo>
                  <a:lnTo>
                    <a:pt x="3134" y="214"/>
                  </a:lnTo>
                  <a:lnTo>
                    <a:pt x="2973" y="185"/>
                  </a:lnTo>
                  <a:lnTo>
                    <a:pt x="2956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0" name=""/>
            <p:cNvSpPr/>
            <p:nvPr/>
          </p:nvSpPr>
          <p:spPr>
            <a:xfrm>
              <a:off x="2157480" y="3440160"/>
              <a:ext cx="1452600" cy="1333440"/>
            </a:xfrm>
            <a:custGeom>
              <a:avLst/>
              <a:gdLst/>
              <a:ahLst/>
              <a:rect l="l" t="t" r="r" b="b"/>
              <a:pathLst>
                <a:path w="5030" h="5070">
                  <a:moveTo>
                    <a:pt x="2956" y="0"/>
                  </a:moveTo>
                  <a:lnTo>
                    <a:pt x="2574" y="122"/>
                  </a:lnTo>
                  <a:lnTo>
                    <a:pt x="2527" y="258"/>
                  </a:lnTo>
                  <a:lnTo>
                    <a:pt x="2522" y="556"/>
                  </a:lnTo>
                  <a:lnTo>
                    <a:pt x="2332" y="717"/>
                  </a:lnTo>
                  <a:lnTo>
                    <a:pt x="1993" y="862"/>
                  </a:lnTo>
                  <a:lnTo>
                    <a:pt x="1948" y="993"/>
                  </a:lnTo>
                  <a:lnTo>
                    <a:pt x="2084" y="1033"/>
                  </a:lnTo>
                  <a:lnTo>
                    <a:pt x="1799" y="1116"/>
                  </a:lnTo>
                  <a:lnTo>
                    <a:pt x="1468" y="1075"/>
                  </a:lnTo>
                  <a:lnTo>
                    <a:pt x="1379" y="962"/>
                  </a:lnTo>
                  <a:lnTo>
                    <a:pt x="1387" y="897"/>
                  </a:lnTo>
                  <a:lnTo>
                    <a:pt x="1137" y="871"/>
                  </a:lnTo>
                  <a:lnTo>
                    <a:pt x="1283" y="1461"/>
                  </a:lnTo>
                  <a:lnTo>
                    <a:pt x="1331" y="1492"/>
                  </a:lnTo>
                  <a:lnTo>
                    <a:pt x="1301" y="1527"/>
                  </a:lnTo>
                  <a:lnTo>
                    <a:pt x="1160" y="1487"/>
                  </a:lnTo>
                  <a:lnTo>
                    <a:pt x="858" y="1557"/>
                  </a:lnTo>
                  <a:lnTo>
                    <a:pt x="678" y="1404"/>
                  </a:lnTo>
                  <a:lnTo>
                    <a:pt x="520" y="1401"/>
                  </a:lnTo>
                  <a:lnTo>
                    <a:pt x="472" y="1461"/>
                  </a:lnTo>
                  <a:lnTo>
                    <a:pt x="26" y="1589"/>
                  </a:lnTo>
                  <a:lnTo>
                    <a:pt x="0" y="1699"/>
                  </a:lnTo>
                  <a:lnTo>
                    <a:pt x="147" y="1680"/>
                  </a:lnTo>
                  <a:lnTo>
                    <a:pt x="65" y="1763"/>
                  </a:lnTo>
                  <a:lnTo>
                    <a:pt x="147" y="1829"/>
                  </a:lnTo>
                  <a:lnTo>
                    <a:pt x="37" y="1873"/>
                  </a:lnTo>
                  <a:lnTo>
                    <a:pt x="170" y="2017"/>
                  </a:lnTo>
                  <a:lnTo>
                    <a:pt x="316" y="1977"/>
                  </a:lnTo>
                  <a:lnTo>
                    <a:pt x="625" y="2148"/>
                  </a:lnTo>
                  <a:lnTo>
                    <a:pt x="902" y="2174"/>
                  </a:lnTo>
                  <a:lnTo>
                    <a:pt x="911" y="2309"/>
                  </a:lnTo>
                  <a:lnTo>
                    <a:pt x="1198" y="2341"/>
                  </a:lnTo>
                  <a:lnTo>
                    <a:pt x="1051" y="2367"/>
                  </a:lnTo>
                  <a:lnTo>
                    <a:pt x="1067" y="2580"/>
                  </a:lnTo>
                  <a:lnTo>
                    <a:pt x="1186" y="2761"/>
                  </a:lnTo>
                  <a:lnTo>
                    <a:pt x="1450" y="2881"/>
                  </a:lnTo>
                  <a:lnTo>
                    <a:pt x="1479" y="3110"/>
                  </a:lnTo>
                  <a:lnTo>
                    <a:pt x="1440" y="3187"/>
                  </a:lnTo>
                  <a:lnTo>
                    <a:pt x="1599" y="3382"/>
                  </a:lnTo>
                  <a:lnTo>
                    <a:pt x="1620" y="3478"/>
                  </a:lnTo>
                  <a:lnTo>
                    <a:pt x="1492" y="3324"/>
                  </a:lnTo>
                  <a:lnTo>
                    <a:pt x="1436" y="3744"/>
                  </a:lnTo>
                  <a:lnTo>
                    <a:pt x="1492" y="3810"/>
                  </a:lnTo>
                  <a:lnTo>
                    <a:pt x="1424" y="3959"/>
                  </a:lnTo>
                  <a:lnTo>
                    <a:pt x="1343" y="4391"/>
                  </a:lnTo>
                  <a:lnTo>
                    <a:pt x="1314" y="4475"/>
                  </a:lnTo>
                  <a:lnTo>
                    <a:pt x="1163" y="4517"/>
                  </a:lnTo>
                  <a:lnTo>
                    <a:pt x="1335" y="4676"/>
                  </a:lnTo>
                  <a:lnTo>
                    <a:pt x="1609" y="4820"/>
                  </a:lnTo>
                  <a:lnTo>
                    <a:pt x="2052" y="4919"/>
                  </a:lnTo>
                  <a:lnTo>
                    <a:pt x="2238" y="4846"/>
                  </a:lnTo>
                  <a:lnTo>
                    <a:pt x="2404" y="4939"/>
                  </a:lnTo>
                  <a:lnTo>
                    <a:pt x="2491" y="4924"/>
                  </a:lnTo>
                  <a:lnTo>
                    <a:pt x="2539" y="4989"/>
                  </a:lnTo>
                  <a:lnTo>
                    <a:pt x="2676" y="5070"/>
                  </a:lnTo>
                  <a:lnTo>
                    <a:pt x="3122" y="5044"/>
                  </a:lnTo>
                  <a:lnTo>
                    <a:pt x="3078" y="4803"/>
                  </a:lnTo>
                  <a:lnTo>
                    <a:pt x="3140" y="4619"/>
                  </a:lnTo>
                  <a:lnTo>
                    <a:pt x="3463" y="4431"/>
                  </a:lnTo>
                  <a:lnTo>
                    <a:pt x="3723" y="4519"/>
                  </a:lnTo>
                  <a:lnTo>
                    <a:pt x="3878" y="4510"/>
                  </a:lnTo>
                  <a:lnTo>
                    <a:pt x="4300" y="4668"/>
                  </a:lnTo>
                  <a:lnTo>
                    <a:pt x="4470" y="4595"/>
                  </a:lnTo>
                  <a:lnTo>
                    <a:pt x="4694" y="4344"/>
                  </a:lnTo>
                  <a:lnTo>
                    <a:pt x="4840" y="4260"/>
                  </a:lnTo>
                  <a:lnTo>
                    <a:pt x="4825" y="4070"/>
                  </a:lnTo>
                  <a:lnTo>
                    <a:pt x="4647" y="4049"/>
                  </a:lnTo>
                  <a:lnTo>
                    <a:pt x="4580" y="3907"/>
                  </a:lnTo>
                  <a:lnTo>
                    <a:pt x="4583" y="3702"/>
                  </a:lnTo>
                  <a:lnTo>
                    <a:pt x="4510" y="3650"/>
                  </a:lnTo>
                  <a:lnTo>
                    <a:pt x="4517" y="3553"/>
                  </a:lnTo>
                  <a:lnTo>
                    <a:pt x="4638" y="3449"/>
                  </a:lnTo>
                  <a:lnTo>
                    <a:pt x="4533" y="3154"/>
                  </a:lnTo>
                  <a:lnTo>
                    <a:pt x="4610" y="3117"/>
                  </a:lnTo>
                  <a:lnTo>
                    <a:pt x="4589" y="3038"/>
                  </a:lnTo>
                  <a:lnTo>
                    <a:pt x="4536" y="3023"/>
                  </a:lnTo>
                  <a:lnTo>
                    <a:pt x="4517" y="2822"/>
                  </a:lnTo>
                  <a:lnTo>
                    <a:pt x="4370" y="2810"/>
                  </a:lnTo>
                  <a:lnTo>
                    <a:pt x="4243" y="2963"/>
                  </a:lnTo>
                  <a:lnTo>
                    <a:pt x="4227" y="2784"/>
                  </a:lnTo>
                  <a:lnTo>
                    <a:pt x="4431" y="2434"/>
                  </a:lnTo>
                  <a:lnTo>
                    <a:pt x="4598" y="2254"/>
                  </a:lnTo>
                  <a:lnTo>
                    <a:pt x="4571" y="2215"/>
                  </a:lnTo>
                  <a:lnTo>
                    <a:pt x="4601" y="2167"/>
                  </a:lnTo>
                  <a:lnTo>
                    <a:pt x="4830" y="2110"/>
                  </a:lnTo>
                  <a:lnTo>
                    <a:pt x="4814" y="1818"/>
                  </a:lnTo>
                  <a:lnTo>
                    <a:pt x="4890" y="1551"/>
                  </a:lnTo>
                  <a:lnTo>
                    <a:pt x="5030" y="1301"/>
                  </a:lnTo>
                  <a:lnTo>
                    <a:pt x="4501" y="1157"/>
                  </a:lnTo>
                  <a:lnTo>
                    <a:pt x="4313" y="952"/>
                  </a:lnTo>
                  <a:lnTo>
                    <a:pt x="4107" y="926"/>
                  </a:lnTo>
                  <a:lnTo>
                    <a:pt x="3967" y="920"/>
                  </a:lnTo>
                  <a:lnTo>
                    <a:pt x="3828" y="824"/>
                  </a:lnTo>
                  <a:lnTo>
                    <a:pt x="3810" y="597"/>
                  </a:lnTo>
                  <a:lnTo>
                    <a:pt x="3687" y="705"/>
                  </a:lnTo>
                  <a:lnTo>
                    <a:pt x="3543" y="680"/>
                  </a:lnTo>
                  <a:lnTo>
                    <a:pt x="3466" y="465"/>
                  </a:lnTo>
                  <a:lnTo>
                    <a:pt x="3200" y="352"/>
                  </a:lnTo>
                  <a:lnTo>
                    <a:pt x="3134" y="214"/>
                  </a:lnTo>
                  <a:lnTo>
                    <a:pt x="2973" y="185"/>
                  </a:lnTo>
                  <a:lnTo>
                    <a:pt x="2956" y="0"/>
                  </a:lnTo>
                  <a:lnTo>
                    <a:pt x="2956" y="0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1" name=""/>
            <p:cNvSpPr/>
            <p:nvPr/>
          </p:nvSpPr>
          <p:spPr>
            <a:xfrm>
              <a:off x="1625760" y="4811760"/>
              <a:ext cx="369720" cy="674640"/>
            </a:xfrm>
            <a:custGeom>
              <a:avLst/>
              <a:gdLst/>
              <a:ahLst/>
              <a:rect l="l" t="t" r="r" b="b"/>
              <a:pathLst>
                <a:path w="1280" h="2574">
                  <a:moveTo>
                    <a:pt x="255" y="136"/>
                  </a:moveTo>
                  <a:lnTo>
                    <a:pt x="316" y="60"/>
                  </a:lnTo>
                  <a:lnTo>
                    <a:pt x="521" y="0"/>
                  </a:lnTo>
                  <a:lnTo>
                    <a:pt x="529" y="87"/>
                  </a:lnTo>
                  <a:lnTo>
                    <a:pt x="583" y="121"/>
                  </a:lnTo>
                  <a:lnTo>
                    <a:pt x="1183" y="104"/>
                  </a:lnTo>
                  <a:lnTo>
                    <a:pt x="1280" y="239"/>
                  </a:lnTo>
                  <a:lnTo>
                    <a:pt x="1222" y="402"/>
                  </a:lnTo>
                  <a:lnTo>
                    <a:pt x="1065" y="559"/>
                  </a:lnTo>
                  <a:lnTo>
                    <a:pt x="995" y="939"/>
                  </a:lnTo>
                  <a:lnTo>
                    <a:pt x="1039" y="1136"/>
                  </a:lnTo>
                  <a:lnTo>
                    <a:pt x="829" y="1289"/>
                  </a:lnTo>
                  <a:lnTo>
                    <a:pt x="956" y="1574"/>
                  </a:lnTo>
                  <a:lnTo>
                    <a:pt x="870" y="1827"/>
                  </a:lnTo>
                  <a:lnTo>
                    <a:pt x="986" y="2076"/>
                  </a:lnTo>
                  <a:lnTo>
                    <a:pt x="779" y="2295"/>
                  </a:lnTo>
                  <a:lnTo>
                    <a:pt x="811" y="2496"/>
                  </a:lnTo>
                  <a:lnTo>
                    <a:pt x="631" y="2574"/>
                  </a:lnTo>
                  <a:lnTo>
                    <a:pt x="228" y="2571"/>
                  </a:lnTo>
                  <a:lnTo>
                    <a:pt x="289" y="1835"/>
                  </a:lnTo>
                  <a:lnTo>
                    <a:pt x="132" y="1875"/>
                  </a:lnTo>
                  <a:lnTo>
                    <a:pt x="70" y="1763"/>
                  </a:lnTo>
                  <a:lnTo>
                    <a:pt x="0" y="1722"/>
                  </a:lnTo>
                  <a:lnTo>
                    <a:pt x="26" y="1464"/>
                  </a:lnTo>
                  <a:lnTo>
                    <a:pt x="201" y="1119"/>
                  </a:lnTo>
                  <a:lnTo>
                    <a:pt x="302" y="589"/>
                  </a:lnTo>
                  <a:lnTo>
                    <a:pt x="255" y="136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2" name=""/>
            <p:cNvSpPr/>
            <p:nvPr/>
          </p:nvSpPr>
          <p:spPr>
            <a:xfrm>
              <a:off x="1625760" y="4811760"/>
              <a:ext cx="369720" cy="674640"/>
            </a:xfrm>
            <a:custGeom>
              <a:avLst/>
              <a:gdLst/>
              <a:ahLst/>
              <a:rect l="l" t="t" r="r" b="b"/>
              <a:pathLst>
                <a:path w="1280" h="2574">
                  <a:moveTo>
                    <a:pt x="255" y="136"/>
                  </a:moveTo>
                  <a:lnTo>
                    <a:pt x="316" y="60"/>
                  </a:lnTo>
                  <a:lnTo>
                    <a:pt x="521" y="0"/>
                  </a:lnTo>
                  <a:lnTo>
                    <a:pt x="529" y="87"/>
                  </a:lnTo>
                  <a:lnTo>
                    <a:pt x="583" y="121"/>
                  </a:lnTo>
                  <a:lnTo>
                    <a:pt x="1183" y="104"/>
                  </a:lnTo>
                  <a:lnTo>
                    <a:pt x="1280" y="239"/>
                  </a:lnTo>
                  <a:lnTo>
                    <a:pt x="1222" y="402"/>
                  </a:lnTo>
                  <a:lnTo>
                    <a:pt x="1065" y="559"/>
                  </a:lnTo>
                  <a:lnTo>
                    <a:pt x="995" y="939"/>
                  </a:lnTo>
                  <a:lnTo>
                    <a:pt x="1039" y="1136"/>
                  </a:lnTo>
                  <a:lnTo>
                    <a:pt x="829" y="1289"/>
                  </a:lnTo>
                  <a:lnTo>
                    <a:pt x="956" y="1574"/>
                  </a:lnTo>
                  <a:lnTo>
                    <a:pt x="870" y="1827"/>
                  </a:lnTo>
                  <a:lnTo>
                    <a:pt x="986" y="2076"/>
                  </a:lnTo>
                  <a:lnTo>
                    <a:pt x="779" y="2295"/>
                  </a:lnTo>
                  <a:lnTo>
                    <a:pt x="811" y="2496"/>
                  </a:lnTo>
                  <a:lnTo>
                    <a:pt x="631" y="2574"/>
                  </a:lnTo>
                  <a:lnTo>
                    <a:pt x="228" y="2571"/>
                  </a:lnTo>
                  <a:lnTo>
                    <a:pt x="289" y="1835"/>
                  </a:lnTo>
                  <a:lnTo>
                    <a:pt x="132" y="1875"/>
                  </a:lnTo>
                  <a:lnTo>
                    <a:pt x="70" y="1763"/>
                  </a:lnTo>
                  <a:lnTo>
                    <a:pt x="0" y="1722"/>
                  </a:lnTo>
                  <a:lnTo>
                    <a:pt x="26" y="1464"/>
                  </a:lnTo>
                  <a:lnTo>
                    <a:pt x="201" y="1119"/>
                  </a:lnTo>
                  <a:lnTo>
                    <a:pt x="302" y="589"/>
                  </a:lnTo>
                  <a:lnTo>
                    <a:pt x="255" y="136"/>
                  </a:lnTo>
                  <a:lnTo>
                    <a:pt x="255" y="136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3" name=""/>
            <p:cNvSpPr/>
            <p:nvPr/>
          </p:nvSpPr>
          <p:spPr>
            <a:xfrm>
              <a:off x="3335400" y="3591000"/>
              <a:ext cx="74520" cy="100080"/>
            </a:xfrm>
            <a:custGeom>
              <a:avLst/>
              <a:gdLst/>
              <a:ahLst/>
              <a:rect l="l" t="t" r="r" b="b"/>
              <a:pathLst>
                <a:path w="263" h="376">
                  <a:moveTo>
                    <a:pt x="237" y="376"/>
                  </a:moveTo>
                  <a:lnTo>
                    <a:pt x="263" y="245"/>
                  </a:lnTo>
                  <a:lnTo>
                    <a:pt x="206" y="138"/>
                  </a:lnTo>
                  <a:lnTo>
                    <a:pt x="219" y="33"/>
                  </a:lnTo>
                  <a:lnTo>
                    <a:pt x="162" y="0"/>
                  </a:lnTo>
                  <a:lnTo>
                    <a:pt x="44" y="55"/>
                  </a:lnTo>
                  <a:lnTo>
                    <a:pt x="0" y="146"/>
                  </a:lnTo>
                  <a:lnTo>
                    <a:pt x="31" y="350"/>
                  </a:lnTo>
                  <a:lnTo>
                    <a:pt x="237" y="376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4" name=""/>
            <p:cNvSpPr/>
            <p:nvPr/>
          </p:nvSpPr>
          <p:spPr>
            <a:xfrm>
              <a:off x="3335400" y="3591000"/>
              <a:ext cx="74520" cy="100080"/>
            </a:xfrm>
            <a:custGeom>
              <a:avLst/>
              <a:gdLst/>
              <a:ahLst/>
              <a:rect l="l" t="t" r="r" b="b"/>
              <a:pathLst>
                <a:path w="263" h="376">
                  <a:moveTo>
                    <a:pt x="237" y="376"/>
                  </a:moveTo>
                  <a:lnTo>
                    <a:pt x="263" y="245"/>
                  </a:lnTo>
                  <a:lnTo>
                    <a:pt x="206" y="138"/>
                  </a:lnTo>
                  <a:lnTo>
                    <a:pt x="219" y="33"/>
                  </a:lnTo>
                  <a:lnTo>
                    <a:pt x="162" y="0"/>
                  </a:lnTo>
                  <a:lnTo>
                    <a:pt x="44" y="55"/>
                  </a:lnTo>
                  <a:lnTo>
                    <a:pt x="0" y="146"/>
                  </a:lnTo>
                  <a:lnTo>
                    <a:pt x="31" y="350"/>
                  </a:lnTo>
                  <a:lnTo>
                    <a:pt x="237" y="376"/>
                  </a:lnTo>
                  <a:lnTo>
                    <a:pt x="237" y="376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5" name=""/>
            <p:cNvSpPr/>
            <p:nvPr/>
          </p:nvSpPr>
          <p:spPr>
            <a:xfrm>
              <a:off x="3378240" y="3986280"/>
              <a:ext cx="503280" cy="273240"/>
            </a:xfrm>
            <a:custGeom>
              <a:avLst/>
              <a:gdLst/>
              <a:ahLst/>
              <a:rect l="l" t="t" r="r" b="b"/>
              <a:pathLst>
                <a:path w="1742" h="1033">
                  <a:moveTo>
                    <a:pt x="1742" y="463"/>
                  </a:moveTo>
                  <a:lnTo>
                    <a:pt x="1441" y="379"/>
                  </a:lnTo>
                  <a:lnTo>
                    <a:pt x="1386" y="289"/>
                  </a:lnTo>
                  <a:lnTo>
                    <a:pt x="1418" y="157"/>
                  </a:lnTo>
                  <a:lnTo>
                    <a:pt x="1365" y="102"/>
                  </a:lnTo>
                  <a:lnTo>
                    <a:pt x="1096" y="0"/>
                  </a:lnTo>
                  <a:lnTo>
                    <a:pt x="659" y="70"/>
                  </a:lnTo>
                  <a:lnTo>
                    <a:pt x="603" y="26"/>
                  </a:lnTo>
                  <a:lnTo>
                    <a:pt x="374" y="83"/>
                  </a:lnTo>
                  <a:lnTo>
                    <a:pt x="344" y="131"/>
                  </a:lnTo>
                  <a:lnTo>
                    <a:pt x="371" y="170"/>
                  </a:lnTo>
                  <a:lnTo>
                    <a:pt x="204" y="350"/>
                  </a:lnTo>
                  <a:lnTo>
                    <a:pt x="0" y="700"/>
                  </a:lnTo>
                  <a:lnTo>
                    <a:pt x="16" y="879"/>
                  </a:lnTo>
                  <a:lnTo>
                    <a:pt x="143" y="726"/>
                  </a:lnTo>
                  <a:lnTo>
                    <a:pt x="290" y="738"/>
                  </a:lnTo>
                  <a:lnTo>
                    <a:pt x="309" y="939"/>
                  </a:lnTo>
                  <a:lnTo>
                    <a:pt x="362" y="954"/>
                  </a:lnTo>
                  <a:lnTo>
                    <a:pt x="383" y="1033"/>
                  </a:lnTo>
                  <a:lnTo>
                    <a:pt x="717" y="989"/>
                  </a:lnTo>
                  <a:lnTo>
                    <a:pt x="945" y="721"/>
                  </a:lnTo>
                  <a:lnTo>
                    <a:pt x="989" y="861"/>
                  </a:lnTo>
                  <a:lnTo>
                    <a:pt x="1164" y="1010"/>
                  </a:lnTo>
                  <a:lnTo>
                    <a:pt x="1290" y="691"/>
                  </a:lnTo>
                  <a:lnTo>
                    <a:pt x="1619" y="791"/>
                  </a:lnTo>
                  <a:lnTo>
                    <a:pt x="1614" y="616"/>
                  </a:lnTo>
                  <a:lnTo>
                    <a:pt x="1724" y="590"/>
                  </a:lnTo>
                  <a:lnTo>
                    <a:pt x="1742" y="463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6" name=""/>
            <p:cNvSpPr/>
            <p:nvPr/>
          </p:nvSpPr>
          <p:spPr>
            <a:xfrm>
              <a:off x="3378240" y="3986280"/>
              <a:ext cx="503280" cy="273240"/>
            </a:xfrm>
            <a:custGeom>
              <a:avLst/>
              <a:gdLst/>
              <a:ahLst/>
              <a:rect l="l" t="t" r="r" b="b"/>
              <a:pathLst>
                <a:path w="1742" h="1033">
                  <a:moveTo>
                    <a:pt x="1742" y="463"/>
                  </a:moveTo>
                  <a:lnTo>
                    <a:pt x="1441" y="379"/>
                  </a:lnTo>
                  <a:lnTo>
                    <a:pt x="1386" y="289"/>
                  </a:lnTo>
                  <a:lnTo>
                    <a:pt x="1418" y="157"/>
                  </a:lnTo>
                  <a:lnTo>
                    <a:pt x="1365" y="102"/>
                  </a:lnTo>
                  <a:lnTo>
                    <a:pt x="1096" y="0"/>
                  </a:lnTo>
                  <a:lnTo>
                    <a:pt x="659" y="70"/>
                  </a:lnTo>
                  <a:lnTo>
                    <a:pt x="603" y="26"/>
                  </a:lnTo>
                  <a:lnTo>
                    <a:pt x="374" y="83"/>
                  </a:lnTo>
                  <a:lnTo>
                    <a:pt x="344" y="131"/>
                  </a:lnTo>
                  <a:lnTo>
                    <a:pt x="371" y="170"/>
                  </a:lnTo>
                  <a:lnTo>
                    <a:pt x="204" y="350"/>
                  </a:lnTo>
                  <a:lnTo>
                    <a:pt x="0" y="700"/>
                  </a:lnTo>
                  <a:lnTo>
                    <a:pt x="16" y="879"/>
                  </a:lnTo>
                  <a:lnTo>
                    <a:pt x="143" y="726"/>
                  </a:lnTo>
                  <a:lnTo>
                    <a:pt x="290" y="738"/>
                  </a:lnTo>
                  <a:lnTo>
                    <a:pt x="309" y="939"/>
                  </a:lnTo>
                  <a:lnTo>
                    <a:pt x="362" y="954"/>
                  </a:lnTo>
                  <a:lnTo>
                    <a:pt x="383" y="1033"/>
                  </a:lnTo>
                  <a:lnTo>
                    <a:pt x="717" y="989"/>
                  </a:lnTo>
                  <a:lnTo>
                    <a:pt x="945" y="721"/>
                  </a:lnTo>
                  <a:lnTo>
                    <a:pt x="989" y="861"/>
                  </a:lnTo>
                  <a:lnTo>
                    <a:pt x="1164" y="1010"/>
                  </a:lnTo>
                  <a:lnTo>
                    <a:pt x="1290" y="691"/>
                  </a:lnTo>
                  <a:lnTo>
                    <a:pt x="1619" y="791"/>
                  </a:lnTo>
                  <a:lnTo>
                    <a:pt x="1614" y="616"/>
                  </a:lnTo>
                  <a:lnTo>
                    <a:pt x="1724" y="590"/>
                  </a:lnTo>
                  <a:lnTo>
                    <a:pt x="1742" y="463"/>
                  </a:lnTo>
                  <a:lnTo>
                    <a:pt x="1742" y="463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7" name=""/>
            <p:cNvSpPr/>
            <p:nvPr/>
          </p:nvSpPr>
          <p:spPr>
            <a:xfrm>
              <a:off x="3013200" y="3380040"/>
              <a:ext cx="390240" cy="303120"/>
            </a:xfrm>
            <a:custGeom>
              <a:avLst/>
              <a:gdLst/>
              <a:ahLst/>
              <a:rect l="l" t="t" r="r" b="b"/>
              <a:pathLst>
                <a:path w="1357" h="1148">
                  <a:moveTo>
                    <a:pt x="872" y="1046"/>
                  </a:moveTo>
                  <a:lnTo>
                    <a:pt x="854" y="819"/>
                  </a:lnTo>
                  <a:lnTo>
                    <a:pt x="731" y="927"/>
                  </a:lnTo>
                  <a:lnTo>
                    <a:pt x="587" y="902"/>
                  </a:lnTo>
                  <a:lnTo>
                    <a:pt x="510" y="687"/>
                  </a:lnTo>
                  <a:lnTo>
                    <a:pt x="244" y="574"/>
                  </a:lnTo>
                  <a:lnTo>
                    <a:pt x="178" y="436"/>
                  </a:lnTo>
                  <a:lnTo>
                    <a:pt x="17" y="407"/>
                  </a:lnTo>
                  <a:lnTo>
                    <a:pt x="0" y="222"/>
                  </a:lnTo>
                  <a:lnTo>
                    <a:pt x="288" y="60"/>
                  </a:lnTo>
                  <a:lnTo>
                    <a:pt x="411" y="134"/>
                  </a:lnTo>
                  <a:lnTo>
                    <a:pt x="744" y="0"/>
                  </a:lnTo>
                  <a:lnTo>
                    <a:pt x="919" y="39"/>
                  </a:lnTo>
                  <a:lnTo>
                    <a:pt x="1120" y="163"/>
                  </a:lnTo>
                  <a:lnTo>
                    <a:pt x="1128" y="392"/>
                  </a:lnTo>
                  <a:lnTo>
                    <a:pt x="1271" y="434"/>
                  </a:lnTo>
                  <a:lnTo>
                    <a:pt x="1357" y="623"/>
                  </a:lnTo>
                  <a:lnTo>
                    <a:pt x="1282" y="798"/>
                  </a:lnTo>
                  <a:lnTo>
                    <a:pt x="1164" y="853"/>
                  </a:lnTo>
                  <a:lnTo>
                    <a:pt x="1120" y="944"/>
                  </a:lnTo>
                  <a:lnTo>
                    <a:pt x="1151" y="1148"/>
                  </a:lnTo>
                  <a:lnTo>
                    <a:pt x="1011" y="1142"/>
                  </a:lnTo>
                  <a:lnTo>
                    <a:pt x="872" y="1046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8" name=""/>
            <p:cNvSpPr/>
            <p:nvPr/>
          </p:nvSpPr>
          <p:spPr>
            <a:xfrm>
              <a:off x="3013200" y="3380040"/>
              <a:ext cx="390240" cy="303120"/>
            </a:xfrm>
            <a:custGeom>
              <a:avLst/>
              <a:gdLst/>
              <a:ahLst/>
              <a:rect l="l" t="t" r="r" b="b"/>
              <a:pathLst>
                <a:path w="1357" h="1148">
                  <a:moveTo>
                    <a:pt x="872" y="1046"/>
                  </a:moveTo>
                  <a:lnTo>
                    <a:pt x="854" y="819"/>
                  </a:lnTo>
                  <a:lnTo>
                    <a:pt x="731" y="927"/>
                  </a:lnTo>
                  <a:lnTo>
                    <a:pt x="587" y="902"/>
                  </a:lnTo>
                  <a:lnTo>
                    <a:pt x="510" y="687"/>
                  </a:lnTo>
                  <a:lnTo>
                    <a:pt x="244" y="574"/>
                  </a:lnTo>
                  <a:lnTo>
                    <a:pt x="178" y="436"/>
                  </a:lnTo>
                  <a:lnTo>
                    <a:pt x="17" y="407"/>
                  </a:lnTo>
                  <a:lnTo>
                    <a:pt x="0" y="222"/>
                  </a:lnTo>
                  <a:lnTo>
                    <a:pt x="288" y="60"/>
                  </a:lnTo>
                  <a:lnTo>
                    <a:pt x="411" y="134"/>
                  </a:lnTo>
                  <a:lnTo>
                    <a:pt x="744" y="0"/>
                  </a:lnTo>
                  <a:lnTo>
                    <a:pt x="919" y="39"/>
                  </a:lnTo>
                  <a:lnTo>
                    <a:pt x="1120" y="163"/>
                  </a:lnTo>
                  <a:lnTo>
                    <a:pt x="1128" y="392"/>
                  </a:lnTo>
                  <a:lnTo>
                    <a:pt x="1271" y="434"/>
                  </a:lnTo>
                  <a:lnTo>
                    <a:pt x="1357" y="623"/>
                  </a:lnTo>
                  <a:lnTo>
                    <a:pt x="1282" y="798"/>
                  </a:lnTo>
                  <a:lnTo>
                    <a:pt x="1164" y="853"/>
                  </a:lnTo>
                  <a:lnTo>
                    <a:pt x="1120" y="944"/>
                  </a:lnTo>
                  <a:lnTo>
                    <a:pt x="1151" y="1148"/>
                  </a:lnTo>
                  <a:lnTo>
                    <a:pt x="1011" y="1142"/>
                  </a:lnTo>
                  <a:lnTo>
                    <a:pt x="872" y="1046"/>
                  </a:lnTo>
                  <a:lnTo>
                    <a:pt x="872" y="1046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9" name=""/>
            <p:cNvSpPr/>
            <p:nvPr/>
          </p:nvSpPr>
          <p:spPr>
            <a:xfrm>
              <a:off x="3095640" y="3041640"/>
              <a:ext cx="406440" cy="452520"/>
            </a:xfrm>
            <a:custGeom>
              <a:avLst/>
              <a:gdLst/>
              <a:ahLst/>
              <a:rect l="l" t="t" r="r" b="b"/>
              <a:pathLst>
                <a:path w="1411" h="1724">
                  <a:moveTo>
                    <a:pt x="1411" y="117"/>
                  </a:moveTo>
                  <a:lnTo>
                    <a:pt x="1252" y="0"/>
                  </a:lnTo>
                  <a:lnTo>
                    <a:pt x="919" y="41"/>
                  </a:lnTo>
                  <a:lnTo>
                    <a:pt x="779" y="132"/>
                  </a:lnTo>
                  <a:lnTo>
                    <a:pt x="752" y="345"/>
                  </a:lnTo>
                  <a:lnTo>
                    <a:pt x="829" y="383"/>
                  </a:lnTo>
                  <a:lnTo>
                    <a:pt x="790" y="549"/>
                  </a:lnTo>
                  <a:lnTo>
                    <a:pt x="716" y="602"/>
                  </a:lnTo>
                  <a:lnTo>
                    <a:pt x="750" y="752"/>
                  </a:lnTo>
                  <a:lnTo>
                    <a:pt x="601" y="680"/>
                  </a:lnTo>
                  <a:lnTo>
                    <a:pt x="601" y="525"/>
                  </a:lnTo>
                  <a:lnTo>
                    <a:pt x="674" y="467"/>
                  </a:lnTo>
                  <a:lnTo>
                    <a:pt x="601" y="350"/>
                  </a:lnTo>
                  <a:lnTo>
                    <a:pt x="535" y="376"/>
                  </a:lnTo>
                  <a:lnTo>
                    <a:pt x="438" y="768"/>
                  </a:lnTo>
                  <a:lnTo>
                    <a:pt x="272" y="997"/>
                  </a:lnTo>
                  <a:lnTo>
                    <a:pt x="280" y="1062"/>
                  </a:lnTo>
                  <a:lnTo>
                    <a:pt x="316" y="1102"/>
                  </a:lnTo>
                  <a:lnTo>
                    <a:pt x="556" y="1120"/>
                  </a:lnTo>
                  <a:lnTo>
                    <a:pt x="162" y="1249"/>
                  </a:lnTo>
                  <a:lnTo>
                    <a:pt x="135" y="1307"/>
                  </a:lnTo>
                  <a:lnTo>
                    <a:pt x="0" y="1350"/>
                  </a:lnTo>
                  <a:lnTo>
                    <a:pt x="123" y="1424"/>
                  </a:lnTo>
                  <a:lnTo>
                    <a:pt x="456" y="1290"/>
                  </a:lnTo>
                  <a:lnTo>
                    <a:pt x="631" y="1329"/>
                  </a:lnTo>
                  <a:lnTo>
                    <a:pt x="832" y="1453"/>
                  </a:lnTo>
                  <a:lnTo>
                    <a:pt x="840" y="1682"/>
                  </a:lnTo>
                  <a:lnTo>
                    <a:pt x="983" y="1724"/>
                  </a:lnTo>
                  <a:lnTo>
                    <a:pt x="946" y="1558"/>
                  </a:lnTo>
                  <a:lnTo>
                    <a:pt x="994" y="1450"/>
                  </a:lnTo>
                  <a:lnTo>
                    <a:pt x="972" y="986"/>
                  </a:lnTo>
                  <a:lnTo>
                    <a:pt x="1197" y="1012"/>
                  </a:lnTo>
                  <a:lnTo>
                    <a:pt x="1244" y="855"/>
                  </a:lnTo>
                  <a:lnTo>
                    <a:pt x="1366" y="730"/>
                  </a:lnTo>
                  <a:lnTo>
                    <a:pt x="1377" y="648"/>
                  </a:lnTo>
                  <a:lnTo>
                    <a:pt x="1244" y="592"/>
                  </a:lnTo>
                  <a:lnTo>
                    <a:pt x="1226" y="522"/>
                  </a:lnTo>
                  <a:lnTo>
                    <a:pt x="1336" y="449"/>
                  </a:lnTo>
                  <a:lnTo>
                    <a:pt x="1411" y="117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0" name=""/>
            <p:cNvSpPr/>
            <p:nvPr/>
          </p:nvSpPr>
          <p:spPr>
            <a:xfrm>
              <a:off x="3095640" y="3041640"/>
              <a:ext cx="406440" cy="452520"/>
            </a:xfrm>
            <a:custGeom>
              <a:avLst/>
              <a:gdLst/>
              <a:ahLst/>
              <a:rect l="l" t="t" r="r" b="b"/>
              <a:pathLst>
                <a:path w="1411" h="1724">
                  <a:moveTo>
                    <a:pt x="1411" y="117"/>
                  </a:moveTo>
                  <a:lnTo>
                    <a:pt x="1252" y="0"/>
                  </a:lnTo>
                  <a:lnTo>
                    <a:pt x="919" y="41"/>
                  </a:lnTo>
                  <a:lnTo>
                    <a:pt x="779" y="132"/>
                  </a:lnTo>
                  <a:lnTo>
                    <a:pt x="752" y="345"/>
                  </a:lnTo>
                  <a:lnTo>
                    <a:pt x="829" y="383"/>
                  </a:lnTo>
                  <a:lnTo>
                    <a:pt x="790" y="549"/>
                  </a:lnTo>
                  <a:lnTo>
                    <a:pt x="716" y="602"/>
                  </a:lnTo>
                  <a:lnTo>
                    <a:pt x="750" y="752"/>
                  </a:lnTo>
                  <a:lnTo>
                    <a:pt x="601" y="680"/>
                  </a:lnTo>
                  <a:lnTo>
                    <a:pt x="601" y="525"/>
                  </a:lnTo>
                  <a:lnTo>
                    <a:pt x="674" y="467"/>
                  </a:lnTo>
                  <a:lnTo>
                    <a:pt x="601" y="350"/>
                  </a:lnTo>
                  <a:lnTo>
                    <a:pt x="535" y="376"/>
                  </a:lnTo>
                  <a:lnTo>
                    <a:pt x="438" y="768"/>
                  </a:lnTo>
                  <a:lnTo>
                    <a:pt x="272" y="997"/>
                  </a:lnTo>
                  <a:lnTo>
                    <a:pt x="280" y="1062"/>
                  </a:lnTo>
                  <a:lnTo>
                    <a:pt x="316" y="1102"/>
                  </a:lnTo>
                  <a:lnTo>
                    <a:pt x="556" y="1120"/>
                  </a:lnTo>
                  <a:lnTo>
                    <a:pt x="162" y="1249"/>
                  </a:lnTo>
                  <a:lnTo>
                    <a:pt x="135" y="1307"/>
                  </a:lnTo>
                  <a:lnTo>
                    <a:pt x="0" y="1350"/>
                  </a:lnTo>
                  <a:lnTo>
                    <a:pt x="123" y="1424"/>
                  </a:lnTo>
                  <a:lnTo>
                    <a:pt x="456" y="1290"/>
                  </a:lnTo>
                  <a:lnTo>
                    <a:pt x="631" y="1329"/>
                  </a:lnTo>
                  <a:lnTo>
                    <a:pt x="832" y="1453"/>
                  </a:lnTo>
                  <a:lnTo>
                    <a:pt x="840" y="1682"/>
                  </a:lnTo>
                  <a:lnTo>
                    <a:pt x="983" y="1724"/>
                  </a:lnTo>
                  <a:lnTo>
                    <a:pt x="946" y="1558"/>
                  </a:lnTo>
                  <a:lnTo>
                    <a:pt x="994" y="1450"/>
                  </a:lnTo>
                  <a:lnTo>
                    <a:pt x="972" y="986"/>
                  </a:lnTo>
                  <a:lnTo>
                    <a:pt x="1197" y="1012"/>
                  </a:lnTo>
                  <a:lnTo>
                    <a:pt x="1244" y="855"/>
                  </a:lnTo>
                  <a:lnTo>
                    <a:pt x="1366" y="730"/>
                  </a:lnTo>
                  <a:lnTo>
                    <a:pt x="1377" y="648"/>
                  </a:lnTo>
                  <a:lnTo>
                    <a:pt x="1244" y="592"/>
                  </a:lnTo>
                  <a:lnTo>
                    <a:pt x="1226" y="522"/>
                  </a:lnTo>
                  <a:lnTo>
                    <a:pt x="1336" y="449"/>
                  </a:lnTo>
                  <a:lnTo>
                    <a:pt x="1411" y="117"/>
                  </a:lnTo>
                  <a:lnTo>
                    <a:pt x="1411" y="117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1" name=""/>
            <p:cNvSpPr/>
            <p:nvPr/>
          </p:nvSpPr>
          <p:spPr>
            <a:xfrm>
              <a:off x="3367080" y="2778120"/>
              <a:ext cx="1025640" cy="1257480"/>
            </a:xfrm>
            <a:custGeom>
              <a:avLst/>
              <a:gdLst/>
              <a:ahLst/>
              <a:rect l="l" t="t" r="r" b="b"/>
              <a:pathLst>
                <a:path w="3552" h="4776">
                  <a:moveTo>
                    <a:pt x="3114" y="3948"/>
                  </a:moveTo>
                  <a:lnTo>
                    <a:pt x="3105" y="4003"/>
                  </a:lnTo>
                  <a:lnTo>
                    <a:pt x="2978" y="4056"/>
                  </a:lnTo>
                  <a:lnTo>
                    <a:pt x="2927" y="4186"/>
                  </a:lnTo>
                  <a:lnTo>
                    <a:pt x="2764" y="4251"/>
                  </a:lnTo>
                  <a:lnTo>
                    <a:pt x="2729" y="4336"/>
                  </a:lnTo>
                  <a:lnTo>
                    <a:pt x="2790" y="4624"/>
                  </a:lnTo>
                  <a:lnTo>
                    <a:pt x="2733" y="4650"/>
                  </a:lnTo>
                  <a:lnTo>
                    <a:pt x="2703" y="4595"/>
                  </a:lnTo>
                  <a:lnTo>
                    <a:pt x="2513" y="4569"/>
                  </a:lnTo>
                  <a:lnTo>
                    <a:pt x="2102" y="4726"/>
                  </a:lnTo>
                  <a:lnTo>
                    <a:pt x="1826" y="4659"/>
                  </a:lnTo>
                  <a:lnTo>
                    <a:pt x="1717" y="4776"/>
                  </a:lnTo>
                  <a:lnTo>
                    <a:pt x="1547" y="4663"/>
                  </a:lnTo>
                  <a:lnTo>
                    <a:pt x="1402" y="4700"/>
                  </a:lnTo>
                  <a:lnTo>
                    <a:pt x="1133" y="4598"/>
                  </a:lnTo>
                  <a:lnTo>
                    <a:pt x="696" y="4668"/>
                  </a:lnTo>
                  <a:lnTo>
                    <a:pt x="640" y="4624"/>
                  </a:lnTo>
                  <a:lnTo>
                    <a:pt x="624" y="4332"/>
                  </a:lnTo>
                  <a:lnTo>
                    <a:pt x="700" y="4065"/>
                  </a:lnTo>
                  <a:lnTo>
                    <a:pt x="840" y="3815"/>
                  </a:lnTo>
                  <a:lnTo>
                    <a:pt x="311" y="3671"/>
                  </a:lnTo>
                  <a:lnTo>
                    <a:pt x="123" y="3466"/>
                  </a:lnTo>
                  <a:lnTo>
                    <a:pt x="149" y="3335"/>
                  </a:lnTo>
                  <a:lnTo>
                    <a:pt x="92" y="3228"/>
                  </a:lnTo>
                  <a:lnTo>
                    <a:pt x="105" y="3123"/>
                  </a:lnTo>
                  <a:lnTo>
                    <a:pt x="48" y="3090"/>
                  </a:lnTo>
                  <a:lnTo>
                    <a:pt x="123" y="2915"/>
                  </a:lnTo>
                  <a:lnTo>
                    <a:pt x="37" y="2726"/>
                  </a:lnTo>
                  <a:lnTo>
                    <a:pt x="0" y="2560"/>
                  </a:lnTo>
                  <a:lnTo>
                    <a:pt x="48" y="2452"/>
                  </a:lnTo>
                  <a:lnTo>
                    <a:pt x="26" y="1988"/>
                  </a:lnTo>
                  <a:lnTo>
                    <a:pt x="251" y="2014"/>
                  </a:lnTo>
                  <a:lnTo>
                    <a:pt x="298" y="1857"/>
                  </a:lnTo>
                  <a:lnTo>
                    <a:pt x="420" y="1732"/>
                  </a:lnTo>
                  <a:lnTo>
                    <a:pt x="431" y="1650"/>
                  </a:lnTo>
                  <a:lnTo>
                    <a:pt x="298" y="1594"/>
                  </a:lnTo>
                  <a:lnTo>
                    <a:pt x="280" y="1524"/>
                  </a:lnTo>
                  <a:lnTo>
                    <a:pt x="390" y="1451"/>
                  </a:lnTo>
                  <a:lnTo>
                    <a:pt x="465" y="1119"/>
                  </a:lnTo>
                  <a:lnTo>
                    <a:pt x="574" y="1090"/>
                  </a:lnTo>
                  <a:lnTo>
                    <a:pt x="452" y="996"/>
                  </a:lnTo>
                  <a:lnTo>
                    <a:pt x="525" y="856"/>
                  </a:lnTo>
                  <a:lnTo>
                    <a:pt x="723" y="816"/>
                  </a:lnTo>
                  <a:lnTo>
                    <a:pt x="837" y="837"/>
                  </a:lnTo>
                  <a:lnTo>
                    <a:pt x="889" y="996"/>
                  </a:lnTo>
                  <a:lnTo>
                    <a:pt x="938" y="990"/>
                  </a:lnTo>
                  <a:lnTo>
                    <a:pt x="941" y="915"/>
                  </a:lnTo>
                  <a:lnTo>
                    <a:pt x="999" y="933"/>
                  </a:lnTo>
                  <a:lnTo>
                    <a:pt x="1078" y="1078"/>
                  </a:lnTo>
                  <a:lnTo>
                    <a:pt x="1034" y="930"/>
                  </a:lnTo>
                  <a:lnTo>
                    <a:pt x="1052" y="767"/>
                  </a:lnTo>
                  <a:lnTo>
                    <a:pt x="1253" y="696"/>
                  </a:lnTo>
                  <a:lnTo>
                    <a:pt x="1157" y="632"/>
                  </a:lnTo>
                  <a:lnTo>
                    <a:pt x="1201" y="539"/>
                  </a:lnTo>
                  <a:lnTo>
                    <a:pt x="1157" y="422"/>
                  </a:lnTo>
                  <a:lnTo>
                    <a:pt x="1082" y="395"/>
                  </a:lnTo>
                  <a:lnTo>
                    <a:pt x="1210" y="279"/>
                  </a:lnTo>
                  <a:lnTo>
                    <a:pt x="1087" y="77"/>
                  </a:lnTo>
                  <a:lnTo>
                    <a:pt x="1091" y="0"/>
                  </a:lnTo>
                  <a:lnTo>
                    <a:pt x="1411" y="10"/>
                  </a:lnTo>
                  <a:lnTo>
                    <a:pt x="1375" y="46"/>
                  </a:lnTo>
                  <a:lnTo>
                    <a:pt x="1542" y="83"/>
                  </a:lnTo>
                  <a:lnTo>
                    <a:pt x="1581" y="159"/>
                  </a:lnTo>
                  <a:lnTo>
                    <a:pt x="1533" y="282"/>
                  </a:lnTo>
                  <a:lnTo>
                    <a:pt x="1621" y="361"/>
                  </a:lnTo>
                  <a:lnTo>
                    <a:pt x="1691" y="317"/>
                  </a:lnTo>
                  <a:lnTo>
                    <a:pt x="1808" y="401"/>
                  </a:lnTo>
                  <a:lnTo>
                    <a:pt x="2006" y="383"/>
                  </a:lnTo>
                  <a:lnTo>
                    <a:pt x="1900" y="637"/>
                  </a:lnTo>
                  <a:lnTo>
                    <a:pt x="2173" y="641"/>
                  </a:lnTo>
                  <a:lnTo>
                    <a:pt x="2152" y="600"/>
                  </a:lnTo>
                  <a:lnTo>
                    <a:pt x="2260" y="510"/>
                  </a:lnTo>
                  <a:lnTo>
                    <a:pt x="2400" y="474"/>
                  </a:lnTo>
                  <a:lnTo>
                    <a:pt x="2400" y="522"/>
                  </a:lnTo>
                  <a:lnTo>
                    <a:pt x="2622" y="300"/>
                  </a:lnTo>
                  <a:lnTo>
                    <a:pt x="2671" y="308"/>
                  </a:lnTo>
                  <a:lnTo>
                    <a:pt x="2545" y="430"/>
                  </a:lnTo>
                  <a:lnTo>
                    <a:pt x="2764" y="350"/>
                  </a:lnTo>
                  <a:lnTo>
                    <a:pt x="2877" y="487"/>
                  </a:lnTo>
                  <a:lnTo>
                    <a:pt x="3013" y="522"/>
                  </a:lnTo>
                  <a:lnTo>
                    <a:pt x="3093" y="720"/>
                  </a:lnTo>
                  <a:lnTo>
                    <a:pt x="3254" y="772"/>
                  </a:lnTo>
                  <a:lnTo>
                    <a:pt x="3328" y="959"/>
                  </a:lnTo>
                  <a:lnTo>
                    <a:pt x="3328" y="1082"/>
                  </a:lnTo>
                  <a:lnTo>
                    <a:pt x="3250" y="1401"/>
                  </a:lnTo>
                  <a:lnTo>
                    <a:pt x="3354" y="1480"/>
                  </a:lnTo>
                  <a:lnTo>
                    <a:pt x="3400" y="1901"/>
                  </a:lnTo>
                  <a:lnTo>
                    <a:pt x="3429" y="2153"/>
                  </a:lnTo>
                  <a:lnTo>
                    <a:pt x="3552" y="2320"/>
                  </a:lnTo>
                  <a:lnTo>
                    <a:pt x="3490" y="2656"/>
                  </a:lnTo>
                  <a:lnTo>
                    <a:pt x="3272" y="2486"/>
                  </a:lnTo>
                  <a:lnTo>
                    <a:pt x="3246" y="2647"/>
                  </a:lnTo>
                  <a:lnTo>
                    <a:pt x="2557" y="2985"/>
                  </a:lnTo>
                  <a:lnTo>
                    <a:pt x="2522" y="3079"/>
                  </a:lnTo>
                  <a:lnTo>
                    <a:pt x="2391" y="2980"/>
                  </a:lnTo>
                  <a:lnTo>
                    <a:pt x="2382" y="3076"/>
                  </a:lnTo>
                  <a:lnTo>
                    <a:pt x="2531" y="3189"/>
                  </a:lnTo>
                  <a:lnTo>
                    <a:pt x="2549" y="3408"/>
                  </a:lnTo>
                  <a:lnTo>
                    <a:pt x="2619" y="3507"/>
                  </a:lnTo>
                  <a:lnTo>
                    <a:pt x="3114" y="3948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2" name=""/>
            <p:cNvSpPr/>
            <p:nvPr/>
          </p:nvSpPr>
          <p:spPr>
            <a:xfrm>
              <a:off x="3367080" y="2778120"/>
              <a:ext cx="1025640" cy="1257480"/>
            </a:xfrm>
            <a:custGeom>
              <a:avLst/>
              <a:gdLst/>
              <a:ahLst/>
              <a:rect l="l" t="t" r="r" b="b"/>
              <a:pathLst>
                <a:path w="3552" h="4776">
                  <a:moveTo>
                    <a:pt x="3114" y="3948"/>
                  </a:moveTo>
                  <a:lnTo>
                    <a:pt x="3105" y="4003"/>
                  </a:lnTo>
                  <a:lnTo>
                    <a:pt x="2978" y="4056"/>
                  </a:lnTo>
                  <a:lnTo>
                    <a:pt x="2927" y="4186"/>
                  </a:lnTo>
                  <a:lnTo>
                    <a:pt x="2764" y="4251"/>
                  </a:lnTo>
                  <a:lnTo>
                    <a:pt x="2729" y="4336"/>
                  </a:lnTo>
                  <a:lnTo>
                    <a:pt x="2790" y="4624"/>
                  </a:lnTo>
                  <a:lnTo>
                    <a:pt x="2733" y="4650"/>
                  </a:lnTo>
                  <a:lnTo>
                    <a:pt x="2703" y="4595"/>
                  </a:lnTo>
                  <a:lnTo>
                    <a:pt x="2513" y="4569"/>
                  </a:lnTo>
                  <a:lnTo>
                    <a:pt x="2102" y="4726"/>
                  </a:lnTo>
                  <a:lnTo>
                    <a:pt x="1826" y="4659"/>
                  </a:lnTo>
                  <a:lnTo>
                    <a:pt x="1717" y="4776"/>
                  </a:lnTo>
                  <a:lnTo>
                    <a:pt x="1547" y="4663"/>
                  </a:lnTo>
                  <a:lnTo>
                    <a:pt x="1402" y="4700"/>
                  </a:lnTo>
                  <a:lnTo>
                    <a:pt x="1133" y="4598"/>
                  </a:lnTo>
                  <a:lnTo>
                    <a:pt x="696" y="4668"/>
                  </a:lnTo>
                  <a:lnTo>
                    <a:pt x="640" y="4624"/>
                  </a:lnTo>
                  <a:lnTo>
                    <a:pt x="624" y="4332"/>
                  </a:lnTo>
                  <a:lnTo>
                    <a:pt x="700" y="4065"/>
                  </a:lnTo>
                  <a:lnTo>
                    <a:pt x="840" y="3815"/>
                  </a:lnTo>
                  <a:lnTo>
                    <a:pt x="311" y="3671"/>
                  </a:lnTo>
                  <a:lnTo>
                    <a:pt x="123" y="3466"/>
                  </a:lnTo>
                  <a:lnTo>
                    <a:pt x="149" y="3335"/>
                  </a:lnTo>
                  <a:lnTo>
                    <a:pt x="92" y="3228"/>
                  </a:lnTo>
                  <a:lnTo>
                    <a:pt x="105" y="3123"/>
                  </a:lnTo>
                  <a:lnTo>
                    <a:pt x="48" y="3090"/>
                  </a:lnTo>
                  <a:lnTo>
                    <a:pt x="123" y="2915"/>
                  </a:lnTo>
                  <a:lnTo>
                    <a:pt x="37" y="2726"/>
                  </a:lnTo>
                  <a:lnTo>
                    <a:pt x="0" y="2560"/>
                  </a:lnTo>
                  <a:lnTo>
                    <a:pt x="48" y="2452"/>
                  </a:lnTo>
                  <a:lnTo>
                    <a:pt x="26" y="1988"/>
                  </a:lnTo>
                  <a:lnTo>
                    <a:pt x="251" y="2014"/>
                  </a:lnTo>
                  <a:lnTo>
                    <a:pt x="298" y="1857"/>
                  </a:lnTo>
                  <a:lnTo>
                    <a:pt x="420" y="1732"/>
                  </a:lnTo>
                  <a:lnTo>
                    <a:pt x="431" y="1650"/>
                  </a:lnTo>
                  <a:lnTo>
                    <a:pt x="298" y="1594"/>
                  </a:lnTo>
                  <a:lnTo>
                    <a:pt x="280" y="1524"/>
                  </a:lnTo>
                  <a:lnTo>
                    <a:pt x="390" y="1451"/>
                  </a:lnTo>
                  <a:lnTo>
                    <a:pt x="465" y="1119"/>
                  </a:lnTo>
                  <a:lnTo>
                    <a:pt x="574" y="1090"/>
                  </a:lnTo>
                  <a:lnTo>
                    <a:pt x="452" y="996"/>
                  </a:lnTo>
                  <a:lnTo>
                    <a:pt x="525" y="856"/>
                  </a:lnTo>
                  <a:lnTo>
                    <a:pt x="723" y="816"/>
                  </a:lnTo>
                  <a:lnTo>
                    <a:pt x="837" y="837"/>
                  </a:lnTo>
                  <a:lnTo>
                    <a:pt x="889" y="996"/>
                  </a:lnTo>
                  <a:lnTo>
                    <a:pt x="938" y="990"/>
                  </a:lnTo>
                  <a:lnTo>
                    <a:pt x="941" y="915"/>
                  </a:lnTo>
                  <a:lnTo>
                    <a:pt x="999" y="933"/>
                  </a:lnTo>
                  <a:lnTo>
                    <a:pt x="1078" y="1078"/>
                  </a:lnTo>
                  <a:lnTo>
                    <a:pt x="1034" y="930"/>
                  </a:lnTo>
                  <a:lnTo>
                    <a:pt x="1052" y="767"/>
                  </a:lnTo>
                  <a:lnTo>
                    <a:pt x="1253" y="696"/>
                  </a:lnTo>
                  <a:lnTo>
                    <a:pt x="1157" y="632"/>
                  </a:lnTo>
                  <a:lnTo>
                    <a:pt x="1201" y="539"/>
                  </a:lnTo>
                  <a:lnTo>
                    <a:pt x="1157" y="422"/>
                  </a:lnTo>
                  <a:lnTo>
                    <a:pt x="1082" y="395"/>
                  </a:lnTo>
                  <a:lnTo>
                    <a:pt x="1210" y="279"/>
                  </a:lnTo>
                  <a:lnTo>
                    <a:pt x="1087" y="77"/>
                  </a:lnTo>
                  <a:lnTo>
                    <a:pt x="1091" y="0"/>
                  </a:lnTo>
                  <a:lnTo>
                    <a:pt x="1411" y="10"/>
                  </a:lnTo>
                  <a:lnTo>
                    <a:pt x="1375" y="46"/>
                  </a:lnTo>
                  <a:lnTo>
                    <a:pt x="1542" y="83"/>
                  </a:lnTo>
                  <a:lnTo>
                    <a:pt x="1581" y="159"/>
                  </a:lnTo>
                  <a:lnTo>
                    <a:pt x="1533" y="282"/>
                  </a:lnTo>
                  <a:lnTo>
                    <a:pt x="1621" y="361"/>
                  </a:lnTo>
                  <a:lnTo>
                    <a:pt x="1691" y="317"/>
                  </a:lnTo>
                  <a:lnTo>
                    <a:pt x="1808" y="401"/>
                  </a:lnTo>
                  <a:lnTo>
                    <a:pt x="2006" y="383"/>
                  </a:lnTo>
                  <a:lnTo>
                    <a:pt x="1900" y="637"/>
                  </a:lnTo>
                  <a:lnTo>
                    <a:pt x="2173" y="641"/>
                  </a:lnTo>
                  <a:lnTo>
                    <a:pt x="2152" y="600"/>
                  </a:lnTo>
                  <a:lnTo>
                    <a:pt x="2260" y="510"/>
                  </a:lnTo>
                  <a:lnTo>
                    <a:pt x="2400" y="474"/>
                  </a:lnTo>
                  <a:lnTo>
                    <a:pt x="2400" y="522"/>
                  </a:lnTo>
                  <a:lnTo>
                    <a:pt x="2622" y="300"/>
                  </a:lnTo>
                  <a:lnTo>
                    <a:pt x="2671" y="308"/>
                  </a:lnTo>
                  <a:lnTo>
                    <a:pt x="2545" y="430"/>
                  </a:lnTo>
                  <a:lnTo>
                    <a:pt x="2764" y="350"/>
                  </a:lnTo>
                  <a:lnTo>
                    <a:pt x="2877" y="487"/>
                  </a:lnTo>
                  <a:lnTo>
                    <a:pt x="3013" y="522"/>
                  </a:lnTo>
                  <a:lnTo>
                    <a:pt x="3093" y="720"/>
                  </a:lnTo>
                  <a:lnTo>
                    <a:pt x="3254" y="772"/>
                  </a:lnTo>
                  <a:lnTo>
                    <a:pt x="3328" y="959"/>
                  </a:lnTo>
                  <a:lnTo>
                    <a:pt x="3328" y="1082"/>
                  </a:lnTo>
                  <a:lnTo>
                    <a:pt x="3250" y="1401"/>
                  </a:lnTo>
                  <a:lnTo>
                    <a:pt x="3354" y="1480"/>
                  </a:lnTo>
                  <a:lnTo>
                    <a:pt x="3400" y="1901"/>
                  </a:lnTo>
                  <a:lnTo>
                    <a:pt x="3429" y="2153"/>
                  </a:lnTo>
                  <a:lnTo>
                    <a:pt x="3552" y="2320"/>
                  </a:lnTo>
                  <a:lnTo>
                    <a:pt x="3490" y="2656"/>
                  </a:lnTo>
                  <a:lnTo>
                    <a:pt x="3272" y="2486"/>
                  </a:lnTo>
                  <a:lnTo>
                    <a:pt x="3246" y="2647"/>
                  </a:lnTo>
                  <a:lnTo>
                    <a:pt x="2557" y="2985"/>
                  </a:lnTo>
                  <a:lnTo>
                    <a:pt x="2522" y="3079"/>
                  </a:lnTo>
                  <a:lnTo>
                    <a:pt x="2391" y="2980"/>
                  </a:lnTo>
                  <a:lnTo>
                    <a:pt x="2382" y="3076"/>
                  </a:lnTo>
                  <a:lnTo>
                    <a:pt x="2531" y="3189"/>
                  </a:lnTo>
                  <a:lnTo>
                    <a:pt x="2549" y="3408"/>
                  </a:lnTo>
                  <a:lnTo>
                    <a:pt x="2619" y="3507"/>
                  </a:lnTo>
                  <a:lnTo>
                    <a:pt x="3114" y="3948"/>
                  </a:lnTo>
                  <a:lnTo>
                    <a:pt x="3114" y="3948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3" name=""/>
            <p:cNvSpPr/>
            <p:nvPr/>
          </p:nvSpPr>
          <p:spPr>
            <a:xfrm>
              <a:off x="3952800" y="1359000"/>
              <a:ext cx="885960" cy="1328760"/>
            </a:xfrm>
            <a:custGeom>
              <a:avLst/>
              <a:gdLst/>
              <a:ahLst/>
              <a:rect l="l" t="t" r="r" b="b"/>
              <a:pathLst>
                <a:path w="3062" h="5045">
                  <a:moveTo>
                    <a:pt x="2471" y="0"/>
                  </a:moveTo>
                  <a:lnTo>
                    <a:pt x="2471" y="2"/>
                  </a:lnTo>
                  <a:lnTo>
                    <a:pt x="2472" y="6"/>
                  </a:lnTo>
                  <a:lnTo>
                    <a:pt x="2472" y="14"/>
                  </a:lnTo>
                  <a:lnTo>
                    <a:pt x="2471" y="22"/>
                  </a:lnTo>
                  <a:lnTo>
                    <a:pt x="2471" y="30"/>
                  </a:lnTo>
                  <a:lnTo>
                    <a:pt x="2469" y="40"/>
                  </a:lnTo>
                  <a:lnTo>
                    <a:pt x="2468" y="48"/>
                  </a:lnTo>
                  <a:lnTo>
                    <a:pt x="2467" y="56"/>
                  </a:lnTo>
                  <a:lnTo>
                    <a:pt x="2493" y="273"/>
                  </a:lnTo>
                  <a:lnTo>
                    <a:pt x="2383" y="213"/>
                  </a:lnTo>
                  <a:lnTo>
                    <a:pt x="2360" y="367"/>
                  </a:lnTo>
                  <a:lnTo>
                    <a:pt x="2426" y="925"/>
                  </a:lnTo>
                  <a:lnTo>
                    <a:pt x="2397" y="1058"/>
                  </a:lnTo>
                  <a:lnTo>
                    <a:pt x="2458" y="1070"/>
                  </a:lnTo>
                  <a:lnTo>
                    <a:pt x="2435" y="1231"/>
                  </a:lnTo>
                  <a:lnTo>
                    <a:pt x="2068" y="1456"/>
                  </a:lnTo>
                  <a:lnTo>
                    <a:pt x="2029" y="1504"/>
                  </a:lnTo>
                  <a:lnTo>
                    <a:pt x="2281" y="1460"/>
                  </a:lnTo>
                  <a:lnTo>
                    <a:pt x="2414" y="1353"/>
                  </a:lnTo>
                  <a:lnTo>
                    <a:pt x="2545" y="1113"/>
                  </a:lnTo>
                  <a:lnTo>
                    <a:pt x="2594" y="1193"/>
                  </a:lnTo>
                  <a:lnTo>
                    <a:pt x="2715" y="1175"/>
                  </a:lnTo>
                  <a:lnTo>
                    <a:pt x="2754" y="1315"/>
                  </a:lnTo>
                  <a:lnTo>
                    <a:pt x="2913" y="1389"/>
                  </a:lnTo>
                  <a:lnTo>
                    <a:pt x="2861" y="1420"/>
                  </a:lnTo>
                  <a:lnTo>
                    <a:pt x="3062" y="1700"/>
                  </a:lnTo>
                  <a:lnTo>
                    <a:pt x="2922" y="1988"/>
                  </a:lnTo>
                  <a:lnTo>
                    <a:pt x="2689" y="2112"/>
                  </a:lnTo>
                  <a:lnTo>
                    <a:pt x="2579" y="1992"/>
                  </a:lnTo>
                  <a:lnTo>
                    <a:pt x="2401" y="2029"/>
                  </a:lnTo>
                  <a:lnTo>
                    <a:pt x="2331" y="1958"/>
                  </a:lnTo>
                  <a:lnTo>
                    <a:pt x="2058" y="2029"/>
                  </a:lnTo>
                  <a:lnTo>
                    <a:pt x="2102" y="2053"/>
                  </a:lnTo>
                  <a:lnTo>
                    <a:pt x="2375" y="2112"/>
                  </a:lnTo>
                  <a:lnTo>
                    <a:pt x="2435" y="2198"/>
                  </a:lnTo>
                  <a:lnTo>
                    <a:pt x="2949" y="2141"/>
                  </a:lnTo>
                  <a:lnTo>
                    <a:pt x="2905" y="2222"/>
                  </a:lnTo>
                  <a:lnTo>
                    <a:pt x="2820" y="2185"/>
                  </a:lnTo>
                  <a:lnTo>
                    <a:pt x="2843" y="2277"/>
                  </a:lnTo>
                  <a:lnTo>
                    <a:pt x="2686" y="2456"/>
                  </a:lnTo>
                  <a:lnTo>
                    <a:pt x="2598" y="2465"/>
                  </a:lnTo>
                  <a:lnTo>
                    <a:pt x="2598" y="2379"/>
                  </a:lnTo>
                  <a:lnTo>
                    <a:pt x="2540" y="2360"/>
                  </a:lnTo>
                  <a:lnTo>
                    <a:pt x="2501" y="2501"/>
                  </a:lnTo>
                  <a:lnTo>
                    <a:pt x="2308" y="2653"/>
                  </a:lnTo>
                  <a:lnTo>
                    <a:pt x="2025" y="2662"/>
                  </a:lnTo>
                  <a:lnTo>
                    <a:pt x="1988" y="2689"/>
                  </a:lnTo>
                  <a:lnTo>
                    <a:pt x="2240" y="2742"/>
                  </a:lnTo>
                  <a:lnTo>
                    <a:pt x="2260" y="2780"/>
                  </a:lnTo>
                  <a:lnTo>
                    <a:pt x="2114" y="2793"/>
                  </a:lnTo>
                  <a:lnTo>
                    <a:pt x="2089" y="2811"/>
                  </a:lnTo>
                  <a:lnTo>
                    <a:pt x="2225" y="2929"/>
                  </a:lnTo>
                  <a:lnTo>
                    <a:pt x="2207" y="3208"/>
                  </a:lnTo>
                  <a:lnTo>
                    <a:pt x="2120" y="3222"/>
                  </a:lnTo>
                  <a:lnTo>
                    <a:pt x="2178" y="3375"/>
                  </a:lnTo>
                  <a:lnTo>
                    <a:pt x="2133" y="3449"/>
                  </a:lnTo>
                  <a:lnTo>
                    <a:pt x="2167" y="3575"/>
                  </a:lnTo>
                  <a:lnTo>
                    <a:pt x="2097" y="3738"/>
                  </a:lnTo>
                  <a:lnTo>
                    <a:pt x="2068" y="4083"/>
                  </a:lnTo>
                  <a:lnTo>
                    <a:pt x="1901" y="4511"/>
                  </a:lnTo>
                  <a:lnTo>
                    <a:pt x="1481" y="4477"/>
                  </a:lnTo>
                  <a:lnTo>
                    <a:pt x="1374" y="4599"/>
                  </a:lnTo>
                  <a:lnTo>
                    <a:pt x="1306" y="4578"/>
                  </a:lnTo>
                  <a:lnTo>
                    <a:pt x="1226" y="4761"/>
                  </a:lnTo>
                  <a:lnTo>
                    <a:pt x="1249" y="4913"/>
                  </a:lnTo>
                  <a:lnTo>
                    <a:pt x="1184" y="5045"/>
                  </a:lnTo>
                  <a:lnTo>
                    <a:pt x="679" y="5042"/>
                  </a:lnTo>
                  <a:lnTo>
                    <a:pt x="741" y="4873"/>
                  </a:lnTo>
                  <a:lnTo>
                    <a:pt x="543" y="4473"/>
                  </a:lnTo>
                  <a:lnTo>
                    <a:pt x="654" y="4453"/>
                  </a:lnTo>
                  <a:lnTo>
                    <a:pt x="600" y="4336"/>
                  </a:lnTo>
                  <a:lnTo>
                    <a:pt x="711" y="4292"/>
                  </a:lnTo>
                  <a:lnTo>
                    <a:pt x="711" y="4237"/>
                  </a:lnTo>
                  <a:lnTo>
                    <a:pt x="456" y="3948"/>
                  </a:lnTo>
                  <a:lnTo>
                    <a:pt x="359" y="3633"/>
                  </a:lnTo>
                  <a:lnTo>
                    <a:pt x="300" y="3628"/>
                  </a:lnTo>
                  <a:lnTo>
                    <a:pt x="315" y="3289"/>
                  </a:lnTo>
                  <a:lnTo>
                    <a:pt x="237" y="3305"/>
                  </a:lnTo>
                  <a:lnTo>
                    <a:pt x="237" y="3117"/>
                  </a:lnTo>
                  <a:lnTo>
                    <a:pt x="125" y="3073"/>
                  </a:lnTo>
                  <a:lnTo>
                    <a:pt x="211" y="2974"/>
                  </a:lnTo>
                  <a:lnTo>
                    <a:pt x="164" y="2960"/>
                  </a:lnTo>
                  <a:lnTo>
                    <a:pt x="185" y="2890"/>
                  </a:lnTo>
                  <a:lnTo>
                    <a:pt x="97" y="2963"/>
                  </a:lnTo>
                  <a:lnTo>
                    <a:pt x="102" y="2880"/>
                  </a:lnTo>
                  <a:lnTo>
                    <a:pt x="39" y="2803"/>
                  </a:lnTo>
                  <a:lnTo>
                    <a:pt x="0" y="2430"/>
                  </a:lnTo>
                  <a:lnTo>
                    <a:pt x="47" y="2338"/>
                  </a:lnTo>
                  <a:lnTo>
                    <a:pt x="65" y="2531"/>
                  </a:lnTo>
                  <a:lnTo>
                    <a:pt x="88" y="2434"/>
                  </a:lnTo>
                  <a:lnTo>
                    <a:pt x="120" y="2496"/>
                  </a:lnTo>
                  <a:lnTo>
                    <a:pt x="175" y="2456"/>
                  </a:lnTo>
                  <a:lnTo>
                    <a:pt x="233" y="2182"/>
                  </a:lnTo>
                  <a:lnTo>
                    <a:pt x="193" y="1974"/>
                  </a:lnTo>
                  <a:lnTo>
                    <a:pt x="285" y="1817"/>
                  </a:lnTo>
                  <a:lnTo>
                    <a:pt x="285" y="1721"/>
                  </a:lnTo>
                  <a:lnTo>
                    <a:pt x="525" y="1564"/>
                  </a:lnTo>
                  <a:lnTo>
                    <a:pt x="504" y="1394"/>
                  </a:lnTo>
                  <a:lnTo>
                    <a:pt x="561" y="1178"/>
                  </a:lnTo>
                  <a:lnTo>
                    <a:pt x="499" y="938"/>
                  </a:lnTo>
                  <a:lnTo>
                    <a:pt x="425" y="846"/>
                  </a:lnTo>
                  <a:lnTo>
                    <a:pt x="628" y="671"/>
                  </a:lnTo>
                  <a:lnTo>
                    <a:pt x="671" y="542"/>
                  </a:lnTo>
                  <a:lnTo>
                    <a:pt x="650" y="388"/>
                  </a:lnTo>
                  <a:lnTo>
                    <a:pt x="434" y="169"/>
                  </a:lnTo>
                  <a:lnTo>
                    <a:pt x="436" y="0"/>
                  </a:lnTo>
                  <a:lnTo>
                    <a:pt x="2471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4" name=""/>
            <p:cNvSpPr/>
            <p:nvPr/>
          </p:nvSpPr>
          <p:spPr>
            <a:xfrm>
              <a:off x="3952800" y="1359000"/>
              <a:ext cx="885960" cy="1328760"/>
            </a:xfrm>
            <a:custGeom>
              <a:avLst/>
              <a:gdLst/>
              <a:ahLst/>
              <a:rect l="l" t="t" r="r" b="b"/>
              <a:pathLst>
                <a:path w="3062" h="5045">
                  <a:moveTo>
                    <a:pt x="2471" y="0"/>
                  </a:moveTo>
                  <a:lnTo>
                    <a:pt x="2471" y="2"/>
                  </a:lnTo>
                  <a:lnTo>
                    <a:pt x="2472" y="6"/>
                  </a:lnTo>
                  <a:lnTo>
                    <a:pt x="2472" y="14"/>
                  </a:lnTo>
                  <a:lnTo>
                    <a:pt x="2471" y="22"/>
                  </a:lnTo>
                  <a:lnTo>
                    <a:pt x="2471" y="30"/>
                  </a:lnTo>
                  <a:lnTo>
                    <a:pt x="2469" y="40"/>
                  </a:lnTo>
                  <a:lnTo>
                    <a:pt x="2468" y="48"/>
                  </a:lnTo>
                  <a:lnTo>
                    <a:pt x="2467" y="56"/>
                  </a:lnTo>
                  <a:lnTo>
                    <a:pt x="2493" y="273"/>
                  </a:lnTo>
                  <a:lnTo>
                    <a:pt x="2383" y="213"/>
                  </a:lnTo>
                  <a:lnTo>
                    <a:pt x="2360" y="367"/>
                  </a:lnTo>
                  <a:lnTo>
                    <a:pt x="2426" y="925"/>
                  </a:lnTo>
                  <a:lnTo>
                    <a:pt x="2397" y="1058"/>
                  </a:lnTo>
                  <a:lnTo>
                    <a:pt x="2458" y="1070"/>
                  </a:lnTo>
                  <a:lnTo>
                    <a:pt x="2435" y="1231"/>
                  </a:lnTo>
                  <a:lnTo>
                    <a:pt x="2068" y="1456"/>
                  </a:lnTo>
                  <a:lnTo>
                    <a:pt x="2029" y="1504"/>
                  </a:lnTo>
                  <a:lnTo>
                    <a:pt x="2281" y="1460"/>
                  </a:lnTo>
                  <a:lnTo>
                    <a:pt x="2414" y="1353"/>
                  </a:lnTo>
                  <a:lnTo>
                    <a:pt x="2545" y="1113"/>
                  </a:lnTo>
                  <a:lnTo>
                    <a:pt x="2594" y="1193"/>
                  </a:lnTo>
                  <a:lnTo>
                    <a:pt x="2715" y="1175"/>
                  </a:lnTo>
                  <a:lnTo>
                    <a:pt x="2754" y="1315"/>
                  </a:lnTo>
                  <a:lnTo>
                    <a:pt x="2913" y="1389"/>
                  </a:lnTo>
                  <a:lnTo>
                    <a:pt x="2861" y="1420"/>
                  </a:lnTo>
                  <a:lnTo>
                    <a:pt x="3062" y="1700"/>
                  </a:lnTo>
                  <a:lnTo>
                    <a:pt x="2922" y="1988"/>
                  </a:lnTo>
                  <a:lnTo>
                    <a:pt x="2689" y="2112"/>
                  </a:lnTo>
                  <a:lnTo>
                    <a:pt x="2579" y="1992"/>
                  </a:lnTo>
                  <a:lnTo>
                    <a:pt x="2401" y="2029"/>
                  </a:lnTo>
                  <a:lnTo>
                    <a:pt x="2331" y="1958"/>
                  </a:lnTo>
                  <a:lnTo>
                    <a:pt x="2058" y="2029"/>
                  </a:lnTo>
                  <a:lnTo>
                    <a:pt x="2102" y="2053"/>
                  </a:lnTo>
                  <a:lnTo>
                    <a:pt x="2375" y="2112"/>
                  </a:lnTo>
                  <a:lnTo>
                    <a:pt x="2435" y="2198"/>
                  </a:lnTo>
                  <a:lnTo>
                    <a:pt x="2949" y="2141"/>
                  </a:lnTo>
                  <a:lnTo>
                    <a:pt x="2905" y="2222"/>
                  </a:lnTo>
                  <a:lnTo>
                    <a:pt x="2820" y="2185"/>
                  </a:lnTo>
                  <a:lnTo>
                    <a:pt x="2843" y="2277"/>
                  </a:lnTo>
                  <a:lnTo>
                    <a:pt x="2686" y="2456"/>
                  </a:lnTo>
                  <a:lnTo>
                    <a:pt x="2598" y="2465"/>
                  </a:lnTo>
                  <a:lnTo>
                    <a:pt x="2598" y="2379"/>
                  </a:lnTo>
                  <a:lnTo>
                    <a:pt x="2540" y="2360"/>
                  </a:lnTo>
                  <a:lnTo>
                    <a:pt x="2501" y="2501"/>
                  </a:lnTo>
                  <a:lnTo>
                    <a:pt x="2308" y="2653"/>
                  </a:lnTo>
                  <a:lnTo>
                    <a:pt x="2025" y="2662"/>
                  </a:lnTo>
                  <a:lnTo>
                    <a:pt x="1988" y="2689"/>
                  </a:lnTo>
                  <a:lnTo>
                    <a:pt x="2240" y="2742"/>
                  </a:lnTo>
                  <a:lnTo>
                    <a:pt x="2260" y="2780"/>
                  </a:lnTo>
                  <a:lnTo>
                    <a:pt x="2114" y="2793"/>
                  </a:lnTo>
                  <a:lnTo>
                    <a:pt x="2089" y="2811"/>
                  </a:lnTo>
                  <a:lnTo>
                    <a:pt x="2225" y="2929"/>
                  </a:lnTo>
                  <a:lnTo>
                    <a:pt x="2207" y="3208"/>
                  </a:lnTo>
                  <a:lnTo>
                    <a:pt x="2120" y="3222"/>
                  </a:lnTo>
                  <a:lnTo>
                    <a:pt x="2178" y="3375"/>
                  </a:lnTo>
                  <a:lnTo>
                    <a:pt x="2133" y="3449"/>
                  </a:lnTo>
                  <a:lnTo>
                    <a:pt x="2167" y="3575"/>
                  </a:lnTo>
                  <a:lnTo>
                    <a:pt x="2097" y="3738"/>
                  </a:lnTo>
                  <a:lnTo>
                    <a:pt x="2068" y="4083"/>
                  </a:lnTo>
                  <a:lnTo>
                    <a:pt x="1901" y="4511"/>
                  </a:lnTo>
                  <a:lnTo>
                    <a:pt x="1481" y="4477"/>
                  </a:lnTo>
                  <a:lnTo>
                    <a:pt x="1374" y="4599"/>
                  </a:lnTo>
                  <a:lnTo>
                    <a:pt x="1306" y="4578"/>
                  </a:lnTo>
                  <a:lnTo>
                    <a:pt x="1226" y="4761"/>
                  </a:lnTo>
                  <a:lnTo>
                    <a:pt x="1249" y="4913"/>
                  </a:lnTo>
                  <a:lnTo>
                    <a:pt x="1184" y="5045"/>
                  </a:lnTo>
                  <a:lnTo>
                    <a:pt x="679" y="5042"/>
                  </a:lnTo>
                  <a:lnTo>
                    <a:pt x="741" y="4873"/>
                  </a:lnTo>
                  <a:lnTo>
                    <a:pt x="543" y="4473"/>
                  </a:lnTo>
                  <a:lnTo>
                    <a:pt x="654" y="4453"/>
                  </a:lnTo>
                  <a:lnTo>
                    <a:pt x="600" y="4336"/>
                  </a:lnTo>
                  <a:lnTo>
                    <a:pt x="711" y="4292"/>
                  </a:lnTo>
                  <a:lnTo>
                    <a:pt x="711" y="4237"/>
                  </a:lnTo>
                  <a:lnTo>
                    <a:pt x="456" y="3948"/>
                  </a:lnTo>
                  <a:lnTo>
                    <a:pt x="359" y="3633"/>
                  </a:lnTo>
                  <a:lnTo>
                    <a:pt x="300" y="3628"/>
                  </a:lnTo>
                  <a:lnTo>
                    <a:pt x="315" y="3289"/>
                  </a:lnTo>
                  <a:lnTo>
                    <a:pt x="237" y="3305"/>
                  </a:lnTo>
                  <a:lnTo>
                    <a:pt x="237" y="3117"/>
                  </a:lnTo>
                  <a:lnTo>
                    <a:pt x="125" y="3073"/>
                  </a:lnTo>
                  <a:lnTo>
                    <a:pt x="211" y="2974"/>
                  </a:lnTo>
                  <a:lnTo>
                    <a:pt x="164" y="2960"/>
                  </a:lnTo>
                  <a:lnTo>
                    <a:pt x="185" y="2890"/>
                  </a:lnTo>
                  <a:lnTo>
                    <a:pt x="97" y="2963"/>
                  </a:lnTo>
                  <a:lnTo>
                    <a:pt x="102" y="2880"/>
                  </a:lnTo>
                  <a:lnTo>
                    <a:pt x="39" y="2803"/>
                  </a:lnTo>
                  <a:lnTo>
                    <a:pt x="0" y="2430"/>
                  </a:lnTo>
                  <a:lnTo>
                    <a:pt x="47" y="2338"/>
                  </a:lnTo>
                  <a:lnTo>
                    <a:pt x="65" y="2531"/>
                  </a:lnTo>
                  <a:lnTo>
                    <a:pt x="88" y="2434"/>
                  </a:lnTo>
                  <a:lnTo>
                    <a:pt x="120" y="2496"/>
                  </a:lnTo>
                  <a:lnTo>
                    <a:pt x="175" y="2456"/>
                  </a:lnTo>
                  <a:lnTo>
                    <a:pt x="233" y="2182"/>
                  </a:lnTo>
                  <a:lnTo>
                    <a:pt x="193" y="1974"/>
                  </a:lnTo>
                  <a:lnTo>
                    <a:pt x="285" y="1817"/>
                  </a:lnTo>
                  <a:lnTo>
                    <a:pt x="285" y="1721"/>
                  </a:lnTo>
                  <a:lnTo>
                    <a:pt x="525" y="1564"/>
                  </a:lnTo>
                  <a:lnTo>
                    <a:pt x="504" y="1394"/>
                  </a:lnTo>
                  <a:lnTo>
                    <a:pt x="561" y="1178"/>
                  </a:lnTo>
                  <a:lnTo>
                    <a:pt x="499" y="938"/>
                  </a:lnTo>
                  <a:lnTo>
                    <a:pt x="425" y="846"/>
                  </a:lnTo>
                  <a:lnTo>
                    <a:pt x="628" y="671"/>
                  </a:lnTo>
                  <a:lnTo>
                    <a:pt x="671" y="542"/>
                  </a:lnTo>
                  <a:lnTo>
                    <a:pt x="650" y="388"/>
                  </a:lnTo>
                  <a:lnTo>
                    <a:pt x="434" y="169"/>
                  </a:lnTo>
                  <a:lnTo>
                    <a:pt x="436" y="0"/>
                  </a:lnTo>
                  <a:lnTo>
                    <a:pt x="2471" y="0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5" name=""/>
            <p:cNvSpPr/>
            <p:nvPr/>
          </p:nvSpPr>
          <p:spPr>
            <a:xfrm>
              <a:off x="3610080" y="2247840"/>
              <a:ext cx="320400" cy="533520"/>
            </a:xfrm>
            <a:custGeom>
              <a:avLst/>
              <a:gdLst/>
              <a:ahLst/>
              <a:rect l="l" t="t" r="r" b="b"/>
              <a:pathLst>
                <a:path w="1104" h="2020">
                  <a:moveTo>
                    <a:pt x="251" y="2010"/>
                  </a:moveTo>
                  <a:lnTo>
                    <a:pt x="571" y="2020"/>
                  </a:lnTo>
                  <a:lnTo>
                    <a:pt x="640" y="2017"/>
                  </a:lnTo>
                  <a:lnTo>
                    <a:pt x="539" y="1890"/>
                  </a:lnTo>
                  <a:lnTo>
                    <a:pt x="611" y="1785"/>
                  </a:lnTo>
                  <a:lnTo>
                    <a:pt x="589" y="1594"/>
                  </a:lnTo>
                  <a:lnTo>
                    <a:pt x="655" y="1517"/>
                  </a:lnTo>
                  <a:lnTo>
                    <a:pt x="600" y="1443"/>
                  </a:lnTo>
                  <a:lnTo>
                    <a:pt x="737" y="1440"/>
                  </a:lnTo>
                  <a:lnTo>
                    <a:pt x="710" y="1333"/>
                  </a:lnTo>
                  <a:lnTo>
                    <a:pt x="869" y="1268"/>
                  </a:lnTo>
                  <a:lnTo>
                    <a:pt x="882" y="1090"/>
                  </a:lnTo>
                  <a:lnTo>
                    <a:pt x="947" y="1160"/>
                  </a:lnTo>
                  <a:lnTo>
                    <a:pt x="1104" y="1033"/>
                  </a:lnTo>
                  <a:lnTo>
                    <a:pt x="1096" y="901"/>
                  </a:lnTo>
                  <a:lnTo>
                    <a:pt x="830" y="919"/>
                  </a:lnTo>
                  <a:lnTo>
                    <a:pt x="816" y="839"/>
                  </a:lnTo>
                  <a:lnTo>
                    <a:pt x="863" y="788"/>
                  </a:lnTo>
                  <a:lnTo>
                    <a:pt x="785" y="791"/>
                  </a:lnTo>
                  <a:lnTo>
                    <a:pt x="842" y="735"/>
                  </a:lnTo>
                  <a:lnTo>
                    <a:pt x="877" y="478"/>
                  </a:lnTo>
                  <a:lnTo>
                    <a:pt x="952" y="342"/>
                  </a:lnTo>
                  <a:lnTo>
                    <a:pt x="911" y="137"/>
                  </a:lnTo>
                  <a:lnTo>
                    <a:pt x="933" y="0"/>
                  </a:lnTo>
                  <a:lnTo>
                    <a:pt x="728" y="119"/>
                  </a:lnTo>
                  <a:lnTo>
                    <a:pt x="513" y="384"/>
                  </a:lnTo>
                  <a:lnTo>
                    <a:pt x="207" y="446"/>
                  </a:lnTo>
                  <a:lnTo>
                    <a:pt x="107" y="592"/>
                  </a:lnTo>
                  <a:lnTo>
                    <a:pt x="0" y="968"/>
                  </a:lnTo>
                  <a:lnTo>
                    <a:pt x="23" y="1556"/>
                  </a:lnTo>
                  <a:lnTo>
                    <a:pt x="156" y="1584"/>
                  </a:lnTo>
                  <a:lnTo>
                    <a:pt x="238" y="1705"/>
                  </a:lnTo>
                  <a:lnTo>
                    <a:pt x="251" y="201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6" name=""/>
            <p:cNvSpPr/>
            <p:nvPr/>
          </p:nvSpPr>
          <p:spPr>
            <a:xfrm>
              <a:off x="3610080" y="2247840"/>
              <a:ext cx="320400" cy="533520"/>
            </a:xfrm>
            <a:custGeom>
              <a:avLst/>
              <a:gdLst/>
              <a:ahLst/>
              <a:rect l="l" t="t" r="r" b="b"/>
              <a:pathLst>
                <a:path w="1104" h="2020">
                  <a:moveTo>
                    <a:pt x="251" y="2010"/>
                  </a:moveTo>
                  <a:lnTo>
                    <a:pt x="571" y="2020"/>
                  </a:lnTo>
                  <a:lnTo>
                    <a:pt x="640" y="2017"/>
                  </a:lnTo>
                  <a:lnTo>
                    <a:pt x="539" y="1890"/>
                  </a:lnTo>
                  <a:lnTo>
                    <a:pt x="611" y="1785"/>
                  </a:lnTo>
                  <a:lnTo>
                    <a:pt x="589" y="1594"/>
                  </a:lnTo>
                  <a:lnTo>
                    <a:pt x="655" y="1517"/>
                  </a:lnTo>
                  <a:lnTo>
                    <a:pt x="600" y="1443"/>
                  </a:lnTo>
                  <a:lnTo>
                    <a:pt x="737" y="1440"/>
                  </a:lnTo>
                  <a:lnTo>
                    <a:pt x="710" y="1333"/>
                  </a:lnTo>
                  <a:lnTo>
                    <a:pt x="869" y="1268"/>
                  </a:lnTo>
                  <a:lnTo>
                    <a:pt x="882" y="1090"/>
                  </a:lnTo>
                  <a:lnTo>
                    <a:pt x="947" y="1160"/>
                  </a:lnTo>
                  <a:lnTo>
                    <a:pt x="1104" y="1033"/>
                  </a:lnTo>
                  <a:lnTo>
                    <a:pt x="1096" y="901"/>
                  </a:lnTo>
                  <a:lnTo>
                    <a:pt x="830" y="919"/>
                  </a:lnTo>
                  <a:lnTo>
                    <a:pt x="816" y="839"/>
                  </a:lnTo>
                  <a:lnTo>
                    <a:pt x="863" y="788"/>
                  </a:lnTo>
                  <a:lnTo>
                    <a:pt x="785" y="791"/>
                  </a:lnTo>
                  <a:lnTo>
                    <a:pt x="842" y="735"/>
                  </a:lnTo>
                  <a:lnTo>
                    <a:pt x="877" y="478"/>
                  </a:lnTo>
                  <a:lnTo>
                    <a:pt x="952" y="342"/>
                  </a:lnTo>
                  <a:lnTo>
                    <a:pt x="911" y="137"/>
                  </a:lnTo>
                  <a:lnTo>
                    <a:pt x="933" y="0"/>
                  </a:lnTo>
                  <a:lnTo>
                    <a:pt x="728" y="119"/>
                  </a:lnTo>
                  <a:lnTo>
                    <a:pt x="513" y="384"/>
                  </a:lnTo>
                  <a:lnTo>
                    <a:pt x="207" y="446"/>
                  </a:lnTo>
                  <a:lnTo>
                    <a:pt x="107" y="592"/>
                  </a:lnTo>
                  <a:lnTo>
                    <a:pt x="0" y="968"/>
                  </a:lnTo>
                  <a:lnTo>
                    <a:pt x="23" y="1556"/>
                  </a:lnTo>
                  <a:lnTo>
                    <a:pt x="156" y="1584"/>
                  </a:lnTo>
                  <a:lnTo>
                    <a:pt x="238" y="1705"/>
                  </a:lnTo>
                  <a:lnTo>
                    <a:pt x="251" y="2010"/>
                  </a:lnTo>
                  <a:lnTo>
                    <a:pt x="251" y="2010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7" name=""/>
            <p:cNvSpPr/>
            <p:nvPr/>
          </p:nvSpPr>
          <p:spPr>
            <a:xfrm>
              <a:off x="1512720" y="2721240"/>
              <a:ext cx="489240" cy="657000"/>
            </a:xfrm>
            <a:custGeom>
              <a:avLst/>
              <a:gdLst/>
              <a:ahLst/>
              <a:rect l="l" t="t" r="r" b="b"/>
              <a:pathLst>
                <a:path w="1695" h="2502">
                  <a:moveTo>
                    <a:pt x="1659" y="848"/>
                  </a:moveTo>
                  <a:lnTo>
                    <a:pt x="1612" y="658"/>
                  </a:lnTo>
                  <a:lnTo>
                    <a:pt x="1511" y="553"/>
                  </a:lnTo>
                  <a:lnTo>
                    <a:pt x="1292" y="603"/>
                  </a:lnTo>
                  <a:lnTo>
                    <a:pt x="1161" y="770"/>
                  </a:lnTo>
                  <a:lnTo>
                    <a:pt x="1078" y="726"/>
                  </a:lnTo>
                  <a:lnTo>
                    <a:pt x="1026" y="598"/>
                  </a:lnTo>
                  <a:lnTo>
                    <a:pt x="907" y="521"/>
                  </a:lnTo>
                  <a:lnTo>
                    <a:pt x="991" y="460"/>
                  </a:lnTo>
                  <a:lnTo>
                    <a:pt x="991" y="367"/>
                  </a:lnTo>
                  <a:lnTo>
                    <a:pt x="1065" y="358"/>
                  </a:lnTo>
                  <a:lnTo>
                    <a:pt x="1117" y="198"/>
                  </a:lnTo>
                  <a:lnTo>
                    <a:pt x="1100" y="0"/>
                  </a:lnTo>
                  <a:lnTo>
                    <a:pt x="881" y="79"/>
                  </a:lnTo>
                  <a:lnTo>
                    <a:pt x="645" y="384"/>
                  </a:lnTo>
                  <a:lnTo>
                    <a:pt x="869" y="428"/>
                  </a:lnTo>
                  <a:lnTo>
                    <a:pt x="846" y="521"/>
                  </a:lnTo>
                  <a:lnTo>
                    <a:pt x="718" y="609"/>
                  </a:lnTo>
                  <a:lnTo>
                    <a:pt x="715" y="682"/>
                  </a:lnTo>
                  <a:lnTo>
                    <a:pt x="269" y="640"/>
                  </a:lnTo>
                  <a:lnTo>
                    <a:pt x="189" y="763"/>
                  </a:lnTo>
                  <a:lnTo>
                    <a:pt x="215" y="877"/>
                  </a:lnTo>
                  <a:lnTo>
                    <a:pt x="105" y="871"/>
                  </a:lnTo>
                  <a:lnTo>
                    <a:pt x="324" y="988"/>
                  </a:lnTo>
                  <a:lnTo>
                    <a:pt x="126" y="1156"/>
                  </a:lnTo>
                  <a:lnTo>
                    <a:pt x="207" y="1303"/>
                  </a:lnTo>
                  <a:lnTo>
                    <a:pt x="569" y="1396"/>
                  </a:lnTo>
                  <a:lnTo>
                    <a:pt x="394" y="1517"/>
                  </a:lnTo>
                  <a:lnTo>
                    <a:pt x="350" y="1687"/>
                  </a:lnTo>
                  <a:lnTo>
                    <a:pt x="238" y="1796"/>
                  </a:lnTo>
                  <a:lnTo>
                    <a:pt x="473" y="1764"/>
                  </a:lnTo>
                  <a:lnTo>
                    <a:pt x="587" y="1644"/>
                  </a:lnTo>
                  <a:lnTo>
                    <a:pt x="591" y="1728"/>
                  </a:lnTo>
                  <a:lnTo>
                    <a:pt x="658" y="1751"/>
                  </a:lnTo>
                  <a:lnTo>
                    <a:pt x="303" y="1819"/>
                  </a:lnTo>
                  <a:lnTo>
                    <a:pt x="197" y="2012"/>
                  </a:lnTo>
                  <a:lnTo>
                    <a:pt x="17" y="2052"/>
                  </a:lnTo>
                  <a:lnTo>
                    <a:pt x="0" y="2112"/>
                  </a:lnTo>
                  <a:lnTo>
                    <a:pt x="193" y="2125"/>
                  </a:lnTo>
                  <a:lnTo>
                    <a:pt x="32" y="2283"/>
                  </a:lnTo>
                  <a:lnTo>
                    <a:pt x="277" y="2266"/>
                  </a:lnTo>
                  <a:lnTo>
                    <a:pt x="119" y="2424"/>
                  </a:lnTo>
                  <a:lnTo>
                    <a:pt x="335" y="2358"/>
                  </a:lnTo>
                  <a:lnTo>
                    <a:pt x="329" y="2424"/>
                  </a:lnTo>
                  <a:lnTo>
                    <a:pt x="241" y="2454"/>
                  </a:lnTo>
                  <a:lnTo>
                    <a:pt x="256" y="2502"/>
                  </a:lnTo>
                  <a:lnTo>
                    <a:pt x="438" y="2484"/>
                  </a:lnTo>
                  <a:lnTo>
                    <a:pt x="740" y="2383"/>
                  </a:lnTo>
                  <a:lnTo>
                    <a:pt x="793" y="2341"/>
                  </a:lnTo>
                  <a:lnTo>
                    <a:pt x="799" y="2239"/>
                  </a:lnTo>
                  <a:lnTo>
                    <a:pt x="869" y="2300"/>
                  </a:lnTo>
                  <a:lnTo>
                    <a:pt x="1052" y="2218"/>
                  </a:lnTo>
                  <a:lnTo>
                    <a:pt x="1112" y="2108"/>
                  </a:lnTo>
                  <a:lnTo>
                    <a:pt x="1568" y="2064"/>
                  </a:lnTo>
                  <a:lnTo>
                    <a:pt x="1565" y="1945"/>
                  </a:lnTo>
                  <a:lnTo>
                    <a:pt x="1695" y="1571"/>
                  </a:lnTo>
                  <a:lnTo>
                    <a:pt x="1651" y="1291"/>
                  </a:lnTo>
                  <a:lnTo>
                    <a:pt x="1691" y="1163"/>
                  </a:lnTo>
                  <a:lnTo>
                    <a:pt x="1595" y="927"/>
                  </a:lnTo>
                  <a:lnTo>
                    <a:pt x="1659" y="848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8" name=""/>
            <p:cNvSpPr/>
            <p:nvPr/>
          </p:nvSpPr>
          <p:spPr>
            <a:xfrm>
              <a:off x="1512720" y="2721240"/>
              <a:ext cx="489240" cy="657000"/>
            </a:xfrm>
            <a:custGeom>
              <a:avLst/>
              <a:gdLst/>
              <a:ahLst/>
              <a:rect l="l" t="t" r="r" b="b"/>
              <a:pathLst>
                <a:path w="1695" h="2502">
                  <a:moveTo>
                    <a:pt x="1659" y="848"/>
                  </a:moveTo>
                  <a:lnTo>
                    <a:pt x="1612" y="658"/>
                  </a:lnTo>
                  <a:lnTo>
                    <a:pt x="1511" y="553"/>
                  </a:lnTo>
                  <a:lnTo>
                    <a:pt x="1292" y="603"/>
                  </a:lnTo>
                  <a:lnTo>
                    <a:pt x="1161" y="770"/>
                  </a:lnTo>
                  <a:lnTo>
                    <a:pt x="1078" y="726"/>
                  </a:lnTo>
                  <a:lnTo>
                    <a:pt x="1026" y="598"/>
                  </a:lnTo>
                  <a:lnTo>
                    <a:pt x="907" y="521"/>
                  </a:lnTo>
                  <a:lnTo>
                    <a:pt x="991" y="460"/>
                  </a:lnTo>
                  <a:lnTo>
                    <a:pt x="991" y="367"/>
                  </a:lnTo>
                  <a:lnTo>
                    <a:pt x="1065" y="358"/>
                  </a:lnTo>
                  <a:lnTo>
                    <a:pt x="1117" y="198"/>
                  </a:lnTo>
                  <a:lnTo>
                    <a:pt x="1100" y="0"/>
                  </a:lnTo>
                  <a:lnTo>
                    <a:pt x="881" y="79"/>
                  </a:lnTo>
                  <a:lnTo>
                    <a:pt x="645" y="384"/>
                  </a:lnTo>
                  <a:lnTo>
                    <a:pt x="869" y="428"/>
                  </a:lnTo>
                  <a:lnTo>
                    <a:pt x="846" y="521"/>
                  </a:lnTo>
                  <a:lnTo>
                    <a:pt x="718" y="609"/>
                  </a:lnTo>
                  <a:lnTo>
                    <a:pt x="715" y="682"/>
                  </a:lnTo>
                  <a:lnTo>
                    <a:pt x="269" y="640"/>
                  </a:lnTo>
                  <a:lnTo>
                    <a:pt x="189" y="763"/>
                  </a:lnTo>
                  <a:lnTo>
                    <a:pt x="215" y="877"/>
                  </a:lnTo>
                  <a:lnTo>
                    <a:pt x="105" y="871"/>
                  </a:lnTo>
                  <a:lnTo>
                    <a:pt x="324" y="988"/>
                  </a:lnTo>
                  <a:lnTo>
                    <a:pt x="126" y="1156"/>
                  </a:lnTo>
                  <a:lnTo>
                    <a:pt x="207" y="1303"/>
                  </a:lnTo>
                  <a:lnTo>
                    <a:pt x="569" y="1396"/>
                  </a:lnTo>
                  <a:lnTo>
                    <a:pt x="394" y="1517"/>
                  </a:lnTo>
                  <a:lnTo>
                    <a:pt x="350" y="1687"/>
                  </a:lnTo>
                  <a:lnTo>
                    <a:pt x="238" y="1796"/>
                  </a:lnTo>
                  <a:lnTo>
                    <a:pt x="473" y="1764"/>
                  </a:lnTo>
                  <a:lnTo>
                    <a:pt x="587" y="1644"/>
                  </a:lnTo>
                  <a:lnTo>
                    <a:pt x="591" y="1728"/>
                  </a:lnTo>
                  <a:lnTo>
                    <a:pt x="658" y="1751"/>
                  </a:lnTo>
                  <a:lnTo>
                    <a:pt x="303" y="1819"/>
                  </a:lnTo>
                  <a:lnTo>
                    <a:pt x="197" y="2012"/>
                  </a:lnTo>
                  <a:lnTo>
                    <a:pt x="17" y="2052"/>
                  </a:lnTo>
                  <a:lnTo>
                    <a:pt x="0" y="2112"/>
                  </a:lnTo>
                  <a:lnTo>
                    <a:pt x="193" y="2125"/>
                  </a:lnTo>
                  <a:lnTo>
                    <a:pt x="32" y="2283"/>
                  </a:lnTo>
                  <a:lnTo>
                    <a:pt x="277" y="2266"/>
                  </a:lnTo>
                  <a:lnTo>
                    <a:pt x="119" y="2424"/>
                  </a:lnTo>
                  <a:lnTo>
                    <a:pt x="335" y="2358"/>
                  </a:lnTo>
                  <a:lnTo>
                    <a:pt x="329" y="2424"/>
                  </a:lnTo>
                  <a:lnTo>
                    <a:pt x="241" y="2454"/>
                  </a:lnTo>
                  <a:lnTo>
                    <a:pt x="256" y="2502"/>
                  </a:lnTo>
                  <a:lnTo>
                    <a:pt x="438" y="2484"/>
                  </a:lnTo>
                  <a:lnTo>
                    <a:pt x="740" y="2383"/>
                  </a:lnTo>
                  <a:lnTo>
                    <a:pt x="793" y="2341"/>
                  </a:lnTo>
                  <a:lnTo>
                    <a:pt x="799" y="2239"/>
                  </a:lnTo>
                  <a:lnTo>
                    <a:pt x="869" y="2300"/>
                  </a:lnTo>
                  <a:lnTo>
                    <a:pt x="1052" y="2218"/>
                  </a:lnTo>
                  <a:lnTo>
                    <a:pt x="1112" y="2108"/>
                  </a:lnTo>
                  <a:lnTo>
                    <a:pt x="1568" y="2064"/>
                  </a:lnTo>
                  <a:lnTo>
                    <a:pt x="1565" y="1945"/>
                  </a:lnTo>
                  <a:lnTo>
                    <a:pt x="1695" y="1571"/>
                  </a:lnTo>
                  <a:lnTo>
                    <a:pt x="1651" y="1291"/>
                  </a:lnTo>
                  <a:lnTo>
                    <a:pt x="1691" y="1163"/>
                  </a:lnTo>
                  <a:lnTo>
                    <a:pt x="1595" y="927"/>
                  </a:lnTo>
                  <a:lnTo>
                    <a:pt x="1659" y="848"/>
                  </a:lnTo>
                  <a:lnTo>
                    <a:pt x="1659" y="848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9" name=""/>
            <p:cNvSpPr/>
            <p:nvPr/>
          </p:nvSpPr>
          <p:spPr>
            <a:xfrm>
              <a:off x="5729400" y="3851280"/>
              <a:ext cx="387360" cy="447840"/>
            </a:xfrm>
            <a:custGeom>
              <a:avLst/>
              <a:gdLst/>
              <a:ahLst/>
              <a:rect l="l" t="t" r="r" b="b"/>
              <a:pathLst>
                <a:path w="1343" h="1708">
                  <a:moveTo>
                    <a:pt x="638" y="1483"/>
                  </a:moveTo>
                  <a:lnTo>
                    <a:pt x="650" y="1708"/>
                  </a:lnTo>
                  <a:lnTo>
                    <a:pt x="756" y="1696"/>
                  </a:lnTo>
                  <a:lnTo>
                    <a:pt x="782" y="1584"/>
                  </a:lnTo>
                  <a:lnTo>
                    <a:pt x="938" y="1425"/>
                  </a:lnTo>
                  <a:lnTo>
                    <a:pt x="985" y="1193"/>
                  </a:lnTo>
                  <a:lnTo>
                    <a:pt x="1341" y="1200"/>
                  </a:lnTo>
                  <a:lnTo>
                    <a:pt x="1343" y="975"/>
                  </a:lnTo>
                  <a:lnTo>
                    <a:pt x="1209" y="870"/>
                  </a:lnTo>
                  <a:lnTo>
                    <a:pt x="1154" y="649"/>
                  </a:lnTo>
                  <a:lnTo>
                    <a:pt x="1021" y="547"/>
                  </a:lnTo>
                  <a:lnTo>
                    <a:pt x="1044" y="313"/>
                  </a:lnTo>
                  <a:lnTo>
                    <a:pt x="1014" y="263"/>
                  </a:lnTo>
                  <a:lnTo>
                    <a:pt x="647" y="182"/>
                  </a:lnTo>
                  <a:lnTo>
                    <a:pt x="339" y="0"/>
                  </a:lnTo>
                  <a:lnTo>
                    <a:pt x="105" y="33"/>
                  </a:lnTo>
                  <a:lnTo>
                    <a:pt x="0" y="193"/>
                  </a:lnTo>
                  <a:lnTo>
                    <a:pt x="82" y="165"/>
                  </a:lnTo>
                  <a:lnTo>
                    <a:pt x="329" y="432"/>
                  </a:lnTo>
                  <a:lnTo>
                    <a:pt x="353" y="554"/>
                  </a:lnTo>
                  <a:lnTo>
                    <a:pt x="617" y="1004"/>
                  </a:lnTo>
                  <a:lnTo>
                    <a:pt x="638" y="1483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0" name=""/>
            <p:cNvSpPr/>
            <p:nvPr/>
          </p:nvSpPr>
          <p:spPr>
            <a:xfrm>
              <a:off x="5729400" y="3851280"/>
              <a:ext cx="387360" cy="447840"/>
            </a:xfrm>
            <a:custGeom>
              <a:avLst/>
              <a:gdLst/>
              <a:ahLst/>
              <a:rect l="l" t="t" r="r" b="b"/>
              <a:pathLst>
                <a:path w="1343" h="1708">
                  <a:moveTo>
                    <a:pt x="638" y="1483"/>
                  </a:moveTo>
                  <a:lnTo>
                    <a:pt x="650" y="1708"/>
                  </a:lnTo>
                  <a:lnTo>
                    <a:pt x="756" y="1696"/>
                  </a:lnTo>
                  <a:lnTo>
                    <a:pt x="782" y="1584"/>
                  </a:lnTo>
                  <a:lnTo>
                    <a:pt x="938" y="1425"/>
                  </a:lnTo>
                  <a:lnTo>
                    <a:pt x="985" y="1193"/>
                  </a:lnTo>
                  <a:lnTo>
                    <a:pt x="1341" y="1200"/>
                  </a:lnTo>
                  <a:lnTo>
                    <a:pt x="1343" y="975"/>
                  </a:lnTo>
                  <a:lnTo>
                    <a:pt x="1209" y="870"/>
                  </a:lnTo>
                  <a:lnTo>
                    <a:pt x="1154" y="649"/>
                  </a:lnTo>
                  <a:lnTo>
                    <a:pt x="1021" y="547"/>
                  </a:lnTo>
                  <a:lnTo>
                    <a:pt x="1044" y="313"/>
                  </a:lnTo>
                  <a:lnTo>
                    <a:pt x="1014" y="263"/>
                  </a:lnTo>
                  <a:lnTo>
                    <a:pt x="647" y="182"/>
                  </a:lnTo>
                  <a:lnTo>
                    <a:pt x="339" y="0"/>
                  </a:lnTo>
                  <a:lnTo>
                    <a:pt x="105" y="33"/>
                  </a:lnTo>
                  <a:lnTo>
                    <a:pt x="0" y="193"/>
                  </a:lnTo>
                  <a:lnTo>
                    <a:pt x="82" y="165"/>
                  </a:lnTo>
                  <a:lnTo>
                    <a:pt x="329" y="432"/>
                  </a:lnTo>
                  <a:lnTo>
                    <a:pt x="353" y="554"/>
                  </a:lnTo>
                  <a:lnTo>
                    <a:pt x="617" y="1004"/>
                  </a:lnTo>
                  <a:lnTo>
                    <a:pt x="638" y="1483"/>
                  </a:lnTo>
                  <a:lnTo>
                    <a:pt x="638" y="1483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1" name=""/>
            <p:cNvSpPr/>
            <p:nvPr/>
          </p:nvSpPr>
          <p:spPr>
            <a:xfrm>
              <a:off x="5006880" y="3892680"/>
              <a:ext cx="1086120" cy="690480"/>
            </a:xfrm>
            <a:custGeom>
              <a:avLst/>
              <a:gdLst/>
              <a:ahLst/>
              <a:rect l="l" t="t" r="r" b="b"/>
              <a:pathLst>
                <a:path w="3763" h="2623">
                  <a:moveTo>
                    <a:pt x="3117" y="839"/>
                  </a:moveTo>
                  <a:lnTo>
                    <a:pt x="2853" y="389"/>
                  </a:lnTo>
                  <a:lnTo>
                    <a:pt x="2829" y="267"/>
                  </a:lnTo>
                  <a:lnTo>
                    <a:pt x="2582" y="0"/>
                  </a:lnTo>
                  <a:lnTo>
                    <a:pt x="2500" y="28"/>
                  </a:lnTo>
                  <a:lnTo>
                    <a:pt x="1870" y="262"/>
                  </a:lnTo>
                  <a:lnTo>
                    <a:pt x="1718" y="152"/>
                  </a:lnTo>
                  <a:lnTo>
                    <a:pt x="1017" y="175"/>
                  </a:lnTo>
                  <a:lnTo>
                    <a:pt x="701" y="397"/>
                  </a:lnTo>
                  <a:lnTo>
                    <a:pt x="634" y="608"/>
                  </a:lnTo>
                  <a:lnTo>
                    <a:pt x="347" y="1114"/>
                  </a:lnTo>
                  <a:lnTo>
                    <a:pt x="0" y="1237"/>
                  </a:lnTo>
                  <a:lnTo>
                    <a:pt x="193" y="1399"/>
                  </a:lnTo>
                  <a:lnTo>
                    <a:pt x="333" y="1714"/>
                  </a:lnTo>
                  <a:lnTo>
                    <a:pt x="470" y="1770"/>
                  </a:lnTo>
                  <a:lnTo>
                    <a:pt x="497" y="1950"/>
                  </a:lnTo>
                  <a:lnTo>
                    <a:pt x="812" y="2113"/>
                  </a:lnTo>
                  <a:lnTo>
                    <a:pt x="896" y="2046"/>
                  </a:lnTo>
                  <a:lnTo>
                    <a:pt x="948" y="2126"/>
                  </a:lnTo>
                  <a:lnTo>
                    <a:pt x="875" y="2204"/>
                  </a:lnTo>
                  <a:lnTo>
                    <a:pt x="931" y="2323"/>
                  </a:lnTo>
                  <a:lnTo>
                    <a:pt x="998" y="2339"/>
                  </a:lnTo>
                  <a:lnTo>
                    <a:pt x="1094" y="2371"/>
                  </a:lnTo>
                  <a:lnTo>
                    <a:pt x="1045" y="2475"/>
                  </a:lnTo>
                  <a:lnTo>
                    <a:pt x="1123" y="2542"/>
                  </a:lnTo>
                  <a:lnTo>
                    <a:pt x="2088" y="2623"/>
                  </a:lnTo>
                  <a:lnTo>
                    <a:pt x="2681" y="2370"/>
                  </a:lnTo>
                  <a:lnTo>
                    <a:pt x="2827" y="2376"/>
                  </a:lnTo>
                  <a:lnTo>
                    <a:pt x="3080" y="2469"/>
                  </a:lnTo>
                  <a:lnTo>
                    <a:pt x="3229" y="2575"/>
                  </a:lnTo>
                  <a:lnTo>
                    <a:pt x="3357" y="2563"/>
                  </a:lnTo>
                  <a:lnTo>
                    <a:pt x="3355" y="2291"/>
                  </a:lnTo>
                  <a:lnTo>
                    <a:pt x="3453" y="1894"/>
                  </a:lnTo>
                  <a:lnTo>
                    <a:pt x="3509" y="1894"/>
                  </a:lnTo>
                  <a:lnTo>
                    <a:pt x="3509" y="1992"/>
                  </a:lnTo>
                  <a:lnTo>
                    <a:pt x="3416" y="2137"/>
                  </a:lnTo>
                  <a:lnTo>
                    <a:pt x="3434" y="2181"/>
                  </a:lnTo>
                  <a:lnTo>
                    <a:pt x="3692" y="1989"/>
                  </a:lnTo>
                  <a:lnTo>
                    <a:pt x="3733" y="1954"/>
                  </a:lnTo>
                  <a:lnTo>
                    <a:pt x="3763" y="1832"/>
                  </a:lnTo>
                  <a:lnTo>
                    <a:pt x="3745" y="1654"/>
                  </a:lnTo>
                  <a:lnTo>
                    <a:pt x="3643" y="1626"/>
                  </a:lnTo>
                  <a:lnTo>
                    <a:pt x="3316" y="1731"/>
                  </a:lnTo>
                  <a:lnTo>
                    <a:pt x="3225" y="1610"/>
                  </a:lnTo>
                  <a:lnTo>
                    <a:pt x="3170" y="1636"/>
                  </a:lnTo>
                  <a:lnTo>
                    <a:pt x="3150" y="1543"/>
                  </a:lnTo>
                  <a:lnTo>
                    <a:pt x="3138" y="1318"/>
                  </a:lnTo>
                  <a:lnTo>
                    <a:pt x="3117" y="839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2" name=""/>
            <p:cNvSpPr/>
            <p:nvPr/>
          </p:nvSpPr>
          <p:spPr>
            <a:xfrm>
              <a:off x="5006880" y="3892680"/>
              <a:ext cx="1086120" cy="690480"/>
            </a:xfrm>
            <a:custGeom>
              <a:avLst/>
              <a:gdLst/>
              <a:ahLst/>
              <a:rect l="l" t="t" r="r" b="b"/>
              <a:pathLst>
                <a:path w="3763" h="2623">
                  <a:moveTo>
                    <a:pt x="3117" y="839"/>
                  </a:moveTo>
                  <a:lnTo>
                    <a:pt x="2853" y="389"/>
                  </a:lnTo>
                  <a:lnTo>
                    <a:pt x="2829" y="267"/>
                  </a:lnTo>
                  <a:lnTo>
                    <a:pt x="2582" y="0"/>
                  </a:lnTo>
                  <a:lnTo>
                    <a:pt x="2500" y="28"/>
                  </a:lnTo>
                  <a:lnTo>
                    <a:pt x="1870" y="262"/>
                  </a:lnTo>
                  <a:lnTo>
                    <a:pt x="1718" y="152"/>
                  </a:lnTo>
                  <a:lnTo>
                    <a:pt x="1017" y="175"/>
                  </a:lnTo>
                  <a:lnTo>
                    <a:pt x="701" y="397"/>
                  </a:lnTo>
                  <a:lnTo>
                    <a:pt x="634" y="608"/>
                  </a:lnTo>
                  <a:lnTo>
                    <a:pt x="347" y="1114"/>
                  </a:lnTo>
                  <a:lnTo>
                    <a:pt x="0" y="1237"/>
                  </a:lnTo>
                  <a:lnTo>
                    <a:pt x="193" y="1399"/>
                  </a:lnTo>
                  <a:lnTo>
                    <a:pt x="333" y="1714"/>
                  </a:lnTo>
                  <a:lnTo>
                    <a:pt x="470" y="1770"/>
                  </a:lnTo>
                  <a:lnTo>
                    <a:pt x="497" y="1950"/>
                  </a:lnTo>
                  <a:lnTo>
                    <a:pt x="812" y="2113"/>
                  </a:lnTo>
                  <a:lnTo>
                    <a:pt x="896" y="2046"/>
                  </a:lnTo>
                  <a:lnTo>
                    <a:pt x="948" y="2126"/>
                  </a:lnTo>
                  <a:lnTo>
                    <a:pt x="875" y="2204"/>
                  </a:lnTo>
                  <a:lnTo>
                    <a:pt x="931" y="2323"/>
                  </a:lnTo>
                  <a:lnTo>
                    <a:pt x="998" y="2339"/>
                  </a:lnTo>
                  <a:lnTo>
                    <a:pt x="1094" y="2371"/>
                  </a:lnTo>
                  <a:lnTo>
                    <a:pt x="1045" y="2475"/>
                  </a:lnTo>
                  <a:lnTo>
                    <a:pt x="1123" y="2542"/>
                  </a:lnTo>
                  <a:lnTo>
                    <a:pt x="2088" y="2623"/>
                  </a:lnTo>
                  <a:lnTo>
                    <a:pt x="2681" y="2370"/>
                  </a:lnTo>
                  <a:lnTo>
                    <a:pt x="2827" y="2376"/>
                  </a:lnTo>
                  <a:lnTo>
                    <a:pt x="3080" y="2469"/>
                  </a:lnTo>
                  <a:lnTo>
                    <a:pt x="3229" y="2575"/>
                  </a:lnTo>
                  <a:lnTo>
                    <a:pt x="3357" y="2563"/>
                  </a:lnTo>
                  <a:lnTo>
                    <a:pt x="3355" y="2291"/>
                  </a:lnTo>
                  <a:lnTo>
                    <a:pt x="3453" y="1894"/>
                  </a:lnTo>
                  <a:lnTo>
                    <a:pt x="3509" y="1894"/>
                  </a:lnTo>
                  <a:lnTo>
                    <a:pt x="3509" y="1992"/>
                  </a:lnTo>
                  <a:lnTo>
                    <a:pt x="3416" y="2137"/>
                  </a:lnTo>
                  <a:lnTo>
                    <a:pt x="3434" y="2181"/>
                  </a:lnTo>
                  <a:lnTo>
                    <a:pt x="3692" y="1989"/>
                  </a:lnTo>
                  <a:lnTo>
                    <a:pt x="3733" y="1954"/>
                  </a:lnTo>
                  <a:lnTo>
                    <a:pt x="3763" y="1832"/>
                  </a:lnTo>
                  <a:lnTo>
                    <a:pt x="3745" y="1654"/>
                  </a:lnTo>
                  <a:lnTo>
                    <a:pt x="3643" y="1626"/>
                  </a:lnTo>
                  <a:lnTo>
                    <a:pt x="3316" y="1731"/>
                  </a:lnTo>
                  <a:lnTo>
                    <a:pt x="3225" y="1610"/>
                  </a:lnTo>
                  <a:lnTo>
                    <a:pt x="3170" y="1636"/>
                  </a:lnTo>
                  <a:lnTo>
                    <a:pt x="3150" y="1543"/>
                  </a:lnTo>
                  <a:lnTo>
                    <a:pt x="3138" y="1318"/>
                  </a:lnTo>
                  <a:lnTo>
                    <a:pt x="3117" y="839"/>
                  </a:lnTo>
                  <a:lnTo>
                    <a:pt x="3117" y="839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3" name=""/>
            <p:cNvSpPr/>
            <p:nvPr/>
          </p:nvSpPr>
          <p:spPr>
            <a:xfrm>
              <a:off x="1776240" y="2705040"/>
              <a:ext cx="292320" cy="238320"/>
            </a:xfrm>
            <a:custGeom>
              <a:avLst/>
              <a:gdLst/>
              <a:ahLst/>
              <a:rect l="l" t="t" r="r" b="b"/>
              <a:pathLst>
                <a:path w="1015" h="908">
                  <a:moveTo>
                    <a:pt x="752" y="908"/>
                  </a:moveTo>
                  <a:lnTo>
                    <a:pt x="851" y="848"/>
                  </a:lnTo>
                  <a:lnTo>
                    <a:pt x="867" y="773"/>
                  </a:lnTo>
                  <a:lnTo>
                    <a:pt x="960" y="750"/>
                  </a:lnTo>
                  <a:lnTo>
                    <a:pt x="1000" y="703"/>
                  </a:lnTo>
                  <a:lnTo>
                    <a:pt x="945" y="564"/>
                  </a:lnTo>
                  <a:lnTo>
                    <a:pt x="1004" y="652"/>
                  </a:lnTo>
                  <a:lnTo>
                    <a:pt x="1015" y="567"/>
                  </a:lnTo>
                  <a:lnTo>
                    <a:pt x="945" y="465"/>
                  </a:lnTo>
                  <a:lnTo>
                    <a:pt x="846" y="485"/>
                  </a:lnTo>
                  <a:lnTo>
                    <a:pt x="883" y="410"/>
                  </a:lnTo>
                  <a:lnTo>
                    <a:pt x="880" y="279"/>
                  </a:lnTo>
                  <a:lnTo>
                    <a:pt x="767" y="112"/>
                  </a:lnTo>
                  <a:lnTo>
                    <a:pt x="644" y="71"/>
                  </a:lnTo>
                  <a:lnTo>
                    <a:pt x="368" y="191"/>
                  </a:lnTo>
                  <a:lnTo>
                    <a:pt x="353" y="165"/>
                  </a:lnTo>
                  <a:lnTo>
                    <a:pt x="429" y="74"/>
                  </a:lnTo>
                  <a:lnTo>
                    <a:pt x="353" y="8"/>
                  </a:lnTo>
                  <a:lnTo>
                    <a:pt x="288" y="0"/>
                  </a:lnTo>
                  <a:lnTo>
                    <a:pt x="246" y="95"/>
                  </a:lnTo>
                  <a:lnTo>
                    <a:pt x="241" y="240"/>
                  </a:lnTo>
                  <a:lnTo>
                    <a:pt x="210" y="258"/>
                  </a:lnTo>
                  <a:lnTo>
                    <a:pt x="158" y="418"/>
                  </a:lnTo>
                  <a:lnTo>
                    <a:pt x="84" y="427"/>
                  </a:lnTo>
                  <a:lnTo>
                    <a:pt x="84" y="520"/>
                  </a:lnTo>
                  <a:lnTo>
                    <a:pt x="0" y="581"/>
                  </a:lnTo>
                  <a:lnTo>
                    <a:pt x="119" y="658"/>
                  </a:lnTo>
                  <a:lnTo>
                    <a:pt x="171" y="786"/>
                  </a:lnTo>
                  <a:lnTo>
                    <a:pt x="254" y="830"/>
                  </a:lnTo>
                  <a:lnTo>
                    <a:pt x="385" y="663"/>
                  </a:lnTo>
                  <a:lnTo>
                    <a:pt x="604" y="613"/>
                  </a:lnTo>
                  <a:lnTo>
                    <a:pt x="705" y="718"/>
                  </a:lnTo>
                  <a:lnTo>
                    <a:pt x="752" y="908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4" name=""/>
            <p:cNvSpPr/>
            <p:nvPr/>
          </p:nvSpPr>
          <p:spPr>
            <a:xfrm>
              <a:off x="1776240" y="2705040"/>
              <a:ext cx="292320" cy="238320"/>
            </a:xfrm>
            <a:custGeom>
              <a:avLst/>
              <a:gdLst/>
              <a:ahLst/>
              <a:rect l="l" t="t" r="r" b="b"/>
              <a:pathLst>
                <a:path w="1015" h="908">
                  <a:moveTo>
                    <a:pt x="752" y="908"/>
                  </a:moveTo>
                  <a:lnTo>
                    <a:pt x="851" y="848"/>
                  </a:lnTo>
                  <a:lnTo>
                    <a:pt x="867" y="773"/>
                  </a:lnTo>
                  <a:lnTo>
                    <a:pt x="960" y="750"/>
                  </a:lnTo>
                  <a:lnTo>
                    <a:pt x="1000" y="703"/>
                  </a:lnTo>
                  <a:lnTo>
                    <a:pt x="945" y="564"/>
                  </a:lnTo>
                  <a:lnTo>
                    <a:pt x="1004" y="652"/>
                  </a:lnTo>
                  <a:lnTo>
                    <a:pt x="1015" y="567"/>
                  </a:lnTo>
                  <a:lnTo>
                    <a:pt x="945" y="465"/>
                  </a:lnTo>
                  <a:lnTo>
                    <a:pt x="846" y="485"/>
                  </a:lnTo>
                  <a:lnTo>
                    <a:pt x="883" y="410"/>
                  </a:lnTo>
                  <a:lnTo>
                    <a:pt x="880" y="279"/>
                  </a:lnTo>
                  <a:lnTo>
                    <a:pt x="767" y="112"/>
                  </a:lnTo>
                  <a:lnTo>
                    <a:pt x="644" y="71"/>
                  </a:lnTo>
                  <a:lnTo>
                    <a:pt x="368" y="191"/>
                  </a:lnTo>
                  <a:lnTo>
                    <a:pt x="353" y="165"/>
                  </a:lnTo>
                  <a:lnTo>
                    <a:pt x="429" y="74"/>
                  </a:lnTo>
                  <a:lnTo>
                    <a:pt x="353" y="8"/>
                  </a:lnTo>
                  <a:lnTo>
                    <a:pt x="288" y="0"/>
                  </a:lnTo>
                  <a:lnTo>
                    <a:pt x="246" y="95"/>
                  </a:lnTo>
                  <a:lnTo>
                    <a:pt x="241" y="240"/>
                  </a:lnTo>
                  <a:lnTo>
                    <a:pt x="210" y="258"/>
                  </a:lnTo>
                  <a:lnTo>
                    <a:pt x="158" y="418"/>
                  </a:lnTo>
                  <a:lnTo>
                    <a:pt x="84" y="427"/>
                  </a:lnTo>
                  <a:lnTo>
                    <a:pt x="84" y="520"/>
                  </a:lnTo>
                  <a:lnTo>
                    <a:pt x="0" y="581"/>
                  </a:lnTo>
                  <a:lnTo>
                    <a:pt x="119" y="658"/>
                  </a:lnTo>
                  <a:lnTo>
                    <a:pt x="171" y="786"/>
                  </a:lnTo>
                  <a:lnTo>
                    <a:pt x="254" y="830"/>
                  </a:lnTo>
                  <a:lnTo>
                    <a:pt x="385" y="663"/>
                  </a:lnTo>
                  <a:lnTo>
                    <a:pt x="604" y="613"/>
                  </a:lnTo>
                  <a:lnTo>
                    <a:pt x="705" y="718"/>
                  </a:lnTo>
                  <a:lnTo>
                    <a:pt x="752" y="908"/>
                  </a:lnTo>
                  <a:lnTo>
                    <a:pt x="752" y="908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5" name=""/>
            <p:cNvSpPr/>
            <p:nvPr/>
          </p:nvSpPr>
          <p:spPr>
            <a:xfrm>
              <a:off x="5657760" y="5170680"/>
              <a:ext cx="87480" cy="54000"/>
            </a:xfrm>
            <a:custGeom>
              <a:avLst/>
              <a:gdLst/>
              <a:ahLst/>
              <a:rect l="l" t="t" r="r" b="b"/>
              <a:pathLst>
                <a:path w="307" h="203">
                  <a:moveTo>
                    <a:pt x="261" y="193"/>
                  </a:moveTo>
                  <a:lnTo>
                    <a:pt x="307" y="203"/>
                  </a:lnTo>
                  <a:lnTo>
                    <a:pt x="196" y="0"/>
                  </a:lnTo>
                  <a:lnTo>
                    <a:pt x="18" y="83"/>
                  </a:lnTo>
                  <a:lnTo>
                    <a:pt x="0" y="149"/>
                  </a:lnTo>
                  <a:lnTo>
                    <a:pt x="149" y="123"/>
                  </a:lnTo>
                  <a:lnTo>
                    <a:pt x="112" y="198"/>
                  </a:lnTo>
                  <a:lnTo>
                    <a:pt x="261" y="193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6" name=""/>
            <p:cNvSpPr/>
            <p:nvPr/>
          </p:nvSpPr>
          <p:spPr>
            <a:xfrm>
              <a:off x="5657760" y="5281560"/>
              <a:ext cx="28800" cy="51120"/>
            </a:xfrm>
            <a:custGeom>
              <a:avLst/>
              <a:gdLst/>
              <a:ahLst/>
              <a:rect l="l" t="t" r="r" b="b"/>
              <a:pathLst>
                <a:path w="101" h="201">
                  <a:moveTo>
                    <a:pt x="36" y="201"/>
                  </a:moveTo>
                  <a:lnTo>
                    <a:pt x="83" y="170"/>
                  </a:lnTo>
                  <a:lnTo>
                    <a:pt x="101" y="38"/>
                  </a:lnTo>
                  <a:lnTo>
                    <a:pt x="0" y="0"/>
                  </a:lnTo>
                  <a:lnTo>
                    <a:pt x="36" y="201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7" name=""/>
            <p:cNvSpPr/>
            <p:nvPr/>
          </p:nvSpPr>
          <p:spPr>
            <a:xfrm>
              <a:off x="5875200" y="5567400"/>
              <a:ext cx="60480" cy="68400"/>
            </a:xfrm>
            <a:custGeom>
              <a:avLst/>
              <a:gdLst/>
              <a:ahLst/>
              <a:rect l="l" t="t" r="r" b="b"/>
              <a:pathLst>
                <a:path w="214" h="257">
                  <a:moveTo>
                    <a:pt x="128" y="187"/>
                  </a:moveTo>
                  <a:lnTo>
                    <a:pt x="214" y="0"/>
                  </a:lnTo>
                  <a:lnTo>
                    <a:pt x="5" y="134"/>
                  </a:lnTo>
                  <a:lnTo>
                    <a:pt x="0" y="257"/>
                  </a:lnTo>
                  <a:lnTo>
                    <a:pt x="128" y="187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8" name=""/>
            <p:cNvSpPr/>
            <p:nvPr/>
          </p:nvSpPr>
          <p:spPr>
            <a:xfrm>
              <a:off x="5875200" y="5567400"/>
              <a:ext cx="60480" cy="68400"/>
            </a:xfrm>
            <a:custGeom>
              <a:avLst/>
              <a:gdLst/>
              <a:ahLst/>
              <a:rect l="l" t="t" r="r" b="b"/>
              <a:pathLst>
                <a:path w="214" h="257">
                  <a:moveTo>
                    <a:pt x="128" y="187"/>
                  </a:moveTo>
                  <a:lnTo>
                    <a:pt x="214" y="0"/>
                  </a:lnTo>
                  <a:lnTo>
                    <a:pt x="5" y="134"/>
                  </a:lnTo>
                  <a:lnTo>
                    <a:pt x="0" y="257"/>
                  </a:lnTo>
                  <a:lnTo>
                    <a:pt x="128" y="187"/>
                  </a:lnTo>
                  <a:lnTo>
                    <a:pt x="128" y="187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9" name=""/>
            <p:cNvSpPr/>
            <p:nvPr/>
          </p:nvSpPr>
          <p:spPr>
            <a:xfrm>
              <a:off x="5502240" y="4989600"/>
              <a:ext cx="31680" cy="23760"/>
            </a:xfrm>
            <a:custGeom>
              <a:avLst/>
              <a:gdLst/>
              <a:ahLst/>
              <a:rect l="l" t="t" r="r" b="b"/>
              <a:pathLst>
                <a:path w="118" h="87">
                  <a:moveTo>
                    <a:pt x="77" y="87"/>
                  </a:moveTo>
                  <a:lnTo>
                    <a:pt x="118" y="69"/>
                  </a:lnTo>
                  <a:lnTo>
                    <a:pt x="96" y="0"/>
                  </a:lnTo>
                  <a:lnTo>
                    <a:pt x="0" y="48"/>
                  </a:lnTo>
                  <a:lnTo>
                    <a:pt x="77" y="87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0" name=""/>
            <p:cNvSpPr/>
            <p:nvPr/>
          </p:nvSpPr>
          <p:spPr>
            <a:xfrm>
              <a:off x="5557680" y="5099040"/>
              <a:ext cx="41400" cy="23760"/>
            </a:xfrm>
            <a:custGeom>
              <a:avLst/>
              <a:gdLst/>
              <a:ahLst/>
              <a:rect l="l" t="t" r="r" b="b"/>
              <a:pathLst>
                <a:path w="137" h="91">
                  <a:moveTo>
                    <a:pt x="137" y="31"/>
                  </a:moveTo>
                  <a:lnTo>
                    <a:pt x="118" y="0"/>
                  </a:lnTo>
                  <a:lnTo>
                    <a:pt x="18" y="10"/>
                  </a:lnTo>
                  <a:lnTo>
                    <a:pt x="0" y="80"/>
                  </a:lnTo>
                  <a:lnTo>
                    <a:pt x="100" y="91"/>
                  </a:lnTo>
                  <a:lnTo>
                    <a:pt x="137" y="31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1" name=""/>
            <p:cNvSpPr/>
            <p:nvPr/>
          </p:nvSpPr>
          <p:spPr>
            <a:xfrm>
              <a:off x="5391000" y="5675400"/>
              <a:ext cx="312840" cy="92160"/>
            </a:xfrm>
            <a:custGeom>
              <a:avLst/>
              <a:gdLst/>
              <a:ahLst/>
              <a:rect l="l" t="t" r="r" b="b"/>
              <a:pathLst>
                <a:path w="1091" h="352">
                  <a:moveTo>
                    <a:pt x="604" y="119"/>
                  </a:moveTo>
                  <a:lnTo>
                    <a:pt x="329" y="133"/>
                  </a:lnTo>
                  <a:lnTo>
                    <a:pt x="240" y="89"/>
                  </a:lnTo>
                  <a:lnTo>
                    <a:pt x="228" y="11"/>
                  </a:lnTo>
                  <a:lnTo>
                    <a:pt x="184" y="49"/>
                  </a:lnTo>
                  <a:lnTo>
                    <a:pt x="77" y="0"/>
                  </a:lnTo>
                  <a:lnTo>
                    <a:pt x="61" y="58"/>
                  </a:lnTo>
                  <a:lnTo>
                    <a:pt x="21" y="45"/>
                  </a:lnTo>
                  <a:lnTo>
                    <a:pt x="0" y="206"/>
                  </a:lnTo>
                  <a:lnTo>
                    <a:pt x="366" y="224"/>
                  </a:lnTo>
                  <a:lnTo>
                    <a:pt x="503" y="352"/>
                  </a:lnTo>
                  <a:lnTo>
                    <a:pt x="963" y="285"/>
                  </a:lnTo>
                  <a:lnTo>
                    <a:pt x="1036" y="320"/>
                  </a:lnTo>
                  <a:lnTo>
                    <a:pt x="1091" y="175"/>
                  </a:lnTo>
                  <a:lnTo>
                    <a:pt x="949" y="227"/>
                  </a:lnTo>
                  <a:lnTo>
                    <a:pt x="853" y="149"/>
                  </a:lnTo>
                  <a:lnTo>
                    <a:pt x="604" y="119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2" name=""/>
            <p:cNvSpPr/>
            <p:nvPr/>
          </p:nvSpPr>
          <p:spPr>
            <a:xfrm>
              <a:off x="5524560" y="5370480"/>
              <a:ext cx="27000" cy="39960"/>
            </a:xfrm>
            <a:custGeom>
              <a:avLst/>
              <a:gdLst/>
              <a:ahLst/>
              <a:rect l="l" t="t" r="r" b="b"/>
              <a:pathLst>
                <a:path w="102" h="157">
                  <a:moveTo>
                    <a:pt x="92" y="157"/>
                  </a:moveTo>
                  <a:lnTo>
                    <a:pt x="102" y="47"/>
                  </a:lnTo>
                  <a:lnTo>
                    <a:pt x="0" y="0"/>
                  </a:lnTo>
                  <a:lnTo>
                    <a:pt x="92" y="157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3" name=""/>
            <p:cNvSpPr/>
            <p:nvPr/>
          </p:nvSpPr>
          <p:spPr>
            <a:xfrm>
              <a:off x="5600880" y="5475240"/>
              <a:ext cx="21960" cy="32040"/>
            </a:xfrm>
            <a:custGeom>
              <a:avLst/>
              <a:gdLst/>
              <a:ahLst/>
              <a:rect l="l" t="t" r="r" b="b"/>
              <a:pathLst>
                <a:path w="81" h="117">
                  <a:moveTo>
                    <a:pt x="19" y="117"/>
                  </a:moveTo>
                  <a:lnTo>
                    <a:pt x="66" y="114"/>
                  </a:lnTo>
                  <a:lnTo>
                    <a:pt x="81" y="0"/>
                  </a:lnTo>
                  <a:lnTo>
                    <a:pt x="0" y="49"/>
                  </a:lnTo>
                  <a:lnTo>
                    <a:pt x="19" y="117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4" name=""/>
            <p:cNvSpPr/>
            <p:nvPr/>
          </p:nvSpPr>
          <p:spPr>
            <a:xfrm>
              <a:off x="5600880" y="5475240"/>
              <a:ext cx="21960" cy="32040"/>
            </a:xfrm>
            <a:custGeom>
              <a:avLst/>
              <a:gdLst/>
              <a:ahLst/>
              <a:rect l="l" t="t" r="r" b="b"/>
              <a:pathLst>
                <a:path w="81" h="117">
                  <a:moveTo>
                    <a:pt x="19" y="117"/>
                  </a:moveTo>
                  <a:lnTo>
                    <a:pt x="66" y="114"/>
                  </a:lnTo>
                  <a:lnTo>
                    <a:pt x="81" y="0"/>
                  </a:lnTo>
                  <a:lnTo>
                    <a:pt x="0" y="49"/>
                  </a:lnTo>
                  <a:lnTo>
                    <a:pt x="19" y="117"/>
                  </a:lnTo>
                  <a:lnTo>
                    <a:pt x="19" y="117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5" name=""/>
            <p:cNvSpPr/>
            <p:nvPr/>
          </p:nvSpPr>
          <p:spPr>
            <a:xfrm>
              <a:off x="5114880" y="5324400"/>
              <a:ext cx="265320" cy="247680"/>
            </a:xfrm>
            <a:custGeom>
              <a:avLst/>
              <a:gdLst/>
              <a:ahLst/>
              <a:rect l="l" t="t" r="r" b="b"/>
              <a:pathLst>
                <a:path w="927" h="945">
                  <a:moveTo>
                    <a:pt x="358" y="0"/>
                  </a:moveTo>
                  <a:lnTo>
                    <a:pt x="157" y="84"/>
                  </a:lnTo>
                  <a:lnTo>
                    <a:pt x="99" y="62"/>
                  </a:lnTo>
                  <a:lnTo>
                    <a:pt x="0" y="262"/>
                  </a:lnTo>
                  <a:lnTo>
                    <a:pt x="209" y="504"/>
                  </a:lnTo>
                  <a:lnTo>
                    <a:pt x="193" y="717"/>
                  </a:lnTo>
                  <a:lnTo>
                    <a:pt x="288" y="783"/>
                  </a:lnTo>
                  <a:lnTo>
                    <a:pt x="355" y="644"/>
                  </a:lnTo>
                  <a:lnTo>
                    <a:pt x="441" y="743"/>
                  </a:lnTo>
                  <a:lnTo>
                    <a:pt x="485" y="941"/>
                  </a:lnTo>
                  <a:lnTo>
                    <a:pt x="521" y="945"/>
                  </a:lnTo>
                  <a:lnTo>
                    <a:pt x="551" y="801"/>
                  </a:lnTo>
                  <a:lnTo>
                    <a:pt x="618" y="772"/>
                  </a:lnTo>
                  <a:lnTo>
                    <a:pt x="778" y="932"/>
                  </a:lnTo>
                  <a:lnTo>
                    <a:pt x="712" y="556"/>
                  </a:lnTo>
                  <a:lnTo>
                    <a:pt x="639" y="389"/>
                  </a:lnTo>
                  <a:lnTo>
                    <a:pt x="784" y="516"/>
                  </a:lnTo>
                  <a:lnTo>
                    <a:pt x="927" y="454"/>
                  </a:lnTo>
                  <a:lnTo>
                    <a:pt x="915" y="404"/>
                  </a:lnTo>
                  <a:lnTo>
                    <a:pt x="827" y="344"/>
                  </a:lnTo>
                  <a:lnTo>
                    <a:pt x="778" y="180"/>
                  </a:lnTo>
                  <a:lnTo>
                    <a:pt x="712" y="145"/>
                  </a:lnTo>
                  <a:lnTo>
                    <a:pt x="358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6" name=""/>
            <p:cNvSpPr/>
            <p:nvPr/>
          </p:nvSpPr>
          <p:spPr>
            <a:xfrm>
              <a:off x="5024520" y="5313600"/>
              <a:ext cx="47520" cy="44280"/>
            </a:xfrm>
            <a:custGeom>
              <a:avLst/>
              <a:gdLst/>
              <a:ahLst/>
              <a:rect l="l" t="t" r="r" b="b"/>
              <a:pathLst>
                <a:path w="164" h="169">
                  <a:moveTo>
                    <a:pt x="149" y="169"/>
                  </a:moveTo>
                  <a:lnTo>
                    <a:pt x="164" y="109"/>
                  </a:lnTo>
                  <a:lnTo>
                    <a:pt x="96" y="0"/>
                  </a:lnTo>
                  <a:lnTo>
                    <a:pt x="0" y="78"/>
                  </a:lnTo>
                  <a:lnTo>
                    <a:pt x="149" y="169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7" name=""/>
            <p:cNvSpPr/>
            <p:nvPr/>
          </p:nvSpPr>
          <p:spPr>
            <a:xfrm>
              <a:off x="5321160" y="5227560"/>
              <a:ext cx="190800" cy="146160"/>
            </a:xfrm>
            <a:custGeom>
              <a:avLst/>
              <a:gdLst/>
              <a:ahLst/>
              <a:rect l="l" t="t" r="r" b="b"/>
              <a:pathLst>
                <a:path w="653" h="548">
                  <a:moveTo>
                    <a:pt x="639" y="482"/>
                  </a:moveTo>
                  <a:lnTo>
                    <a:pt x="653" y="441"/>
                  </a:lnTo>
                  <a:lnTo>
                    <a:pt x="539" y="407"/>
                  </a:lnTo>
                  <a:lnTo>
                    <a:pt x="455" y="198"/>
                  </a:lnTo>
                  <a:lnTo>
                    <a:pt x="271" y="141"/>
                  </a:lnTo>
                  <a:lnTo>
                    <a:pt x="145" y="0"/>
                  </a:lnTo>
                  <a:lnTo>
                    <a:pt x="0" y="97"/>
                  </a:lnTo>
                  <a:lnTo>
                    <a:pt x="75" y="97"/>
                  </a:lnTo>
                  <a:lnTo>
                    <a:pt x="242" y="284"/>
                  </a:lnTo>
                  <a:lnTo>
                    <a:pt x="464" y="389"/>
                  </a:lnTo>
                  <a:lnTo>
                    <a:pt x="547" y="535"/>
                  </a:lnTo>
                  <a:lnTo>
                    <a:pt x="639" y="548"/>
                  </a:lnTo>
                  <a:lnTo>
                    <a:pt x="639" y="482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8" name=""/>
            <p:cNvSpPr/>
            <p:nvPr/>
          </p:nvSpPr>
          <p:spPr>
            <a:xfrm>
              <a:off x="4943520" y="5132520"/>
              <a:ext cx="44280" cy="47520"/>
            </a:xfrm>
            <a:custGeom>
              <a:avLst/>
              <a:gdLst/>
              <a:ahLst/>
              <a:rect l="l" t="t" r="r" b="b"/>
              <a:pathLst>
                <a:path w="157" h="178">
                  <a:moveTo>
                    <a:pt x="157" y="178"/>
                  </a:moveTo>
                  <a:lnTo>
                    <a:pt x="95" y="17"/>
                  </a:lnTo>
                  <a:lnTo>
                    <a:pt x="0" y="0"/>
                  </a:lnTo>
                  <a:lnTo>
                    <a:pt x="65" y="131"/>
                  </a:lnTo>
                  <a:lnTo>
                    <a:pt x="157" y="178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9" name=""/>
            <p:cNvSpPr/>
            <p:nvPr/>
          </p:nvSpPr>
          <p:spPr>
            <a:xfrm>
              <a:off x="4341960" y="4354560"/>
              <a:ext cx="34920" cy="38160"/>
            </a:xfrm>
            <a:custGeom>
              <a:avLst/>
              <a:gdLst/>
              <a:ahLst/>
              <a:rect l="l" t="t" r="r" b="b"/>
              <a:pathLst>
                <a:path w="118" h="141">
                  <a:moveTo>
                    <a:pt x="35" y="0"/>
                  </a:moveTo>
                  <a:lnTo>
                    <a:pt x="118" y="141"/>
                  </a:lnTo>
                  <a:lnTo>
                    <a:pt x="0" y="91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0" name=""/>
            <p:cNvSpPr/>
            <p:nvPr/>
          </p:nvSpPr>
          <p:spPr>
            <a:xfrm>
              <a:off x="4325760" y="4367160"/>
              <a:ext cx="20880" cy="69840"/>
            </a:xfrm>
            <a:custGeom>
              <a:avLst/>
              <a:gdLst/>
              <a:ahLst/>
              <a:rect l="l" t="t" r="r" b="b"/>
              <a:pathLst>
                <a:path w="70" h="266">
                  <a:moveTo>
                    <a:pt x="9" y="0"/>
                  </a:moveTo>
                  <a:lnTo>
                    <a:pt x="70" y="266"/>
                  </a:lnTo>
                  <a:lnTo>
                    <a:pt x="0" y="153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1" name=""/>
            <p:cNvSpPr/>
            <p:nvPr/>
          </p:nvSpPr>
          <p:spPr>
            <a:xfrm>
              <a:off x="4570560" y="4621320"/>
              <a:ext cx="47520" cy="19080"/>
            </a:xfrm>
            <a:custGeom>
              <a:avLst/>
              <a:gdLst/>
              <a:ahLst/>
              <a:rect l="l" t="t" r="r" b="b"/>
              <a:pathLst>
                <a:path w="174" h="70">
                  <a:moveTo>
                    <a:pt x="0" y="0"/>
                  </a:moveTo>
                  <a:lnTo>
                    <a:pt x="174" y="44"/>
                  </a:lnTo>
                  <a:lnTo>
                    <a:pt x="163" y="70"/>
                  </a:lnTo>
                  <a:lnTo>
                    <a:pt x="16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2" name=""/>
            <p:cNvSpPr/>
            <p:nvPr/>
          </p:nvSpPr>
          <p:spPr>
            <a:xfrm>
              <a:off x="4121280" y="5324400"/>
              <a:ext cx="360360" cy="209880"/>
            </a:xfrm>
            <a:custGeom>
              <a:avLst/>
              <a:gdLst/>
              <a:ahLst/>
              <a:rect l="l" t="t" r="r" b="b"/>
              <a:pathLst>
                <a:path w="1245" h="800">
                  <a:moveTo>
                    <a:pt x="1245" y="0"/>
                  </a:moveTo>
                  <a:lnTo>
                    <a:pt x="1038" y="437"/>
                  </a:lnTo>
                  <a:lnTo>
                    <a:pt x="1104" y="630"/>
                  </a:lnTo>
                  <a:lnTo>
                    <a:pt x="1052" y="800"/>
                  </a:lnTo>
                  <a:lnTo>
                    <a:pt x="859" y="779"/>
                  </a:lnTo>
                  <a:lnTo>
                    <a:pt x="718" y="638"/>
                  </a:lnTo>
                  <a:lnTo>
                    <a:pt x="61" y="345"/>
                  </a:lnTo>
                  <a:lnTo>
                    <a:pt x="0" y="193"/>
                  </a:lnTo>
                  <a:lnTo>
                    <a:pt x="76" y="61"/>
                  </a:lnTo>
                  <a:lnTo>
                    <a:pt x="142" y="109"/>
                  </a:lnTo>
                  <a:lnTo>
                    <a:pt x="303" y="40"/>
                  </a:lnTo>
                  <a:lnTo>
                    <a:pt x="483" y="163"/>
                  </a:lnTo>
                  <a:lnTo>
                    <a:pt x="1245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3" name=""/>
            <p:cNvSpPr/>
            <p:nvPr/>
          </p:nvSpPr>
          <p:spPr>
            <a:xfrm>
              <a:off x="4121280" y="5324400"/>
              <a:ext cx="360360" cy="209880"/>
            </a:xfrm>
            <a:custGeom>
              <a:avLst/>
              <a:gdLst/>
              <a:ahLst/>
              <a:rect l="l" t="t" r="r" b="b"/>
              <a:pathLst>
                <a:path w="1245" h="800">
                  <a:moveTo>
                    <a:pt x="1245" y="0"/>
                  </a:moveTo>
                  <a:lnTo>
                    <a:pt x="1038" y="437"/>
                  </a:lnTo>
                  <a:lnTo>
                    <a:pt x="1104" y="630"/>
                  </a:lnTo>
                  <a:lnTo>
                    <a:pt x="1052" y="800"/>
                  </a:lnTo>
                  <a:lnTo>
                    <a:pt x="859" y="779"/>
                  </a:lnTo>
                  <a:lnTo>
                    <a:pt x="718" y="638"/>
                  </a:lnTo>
                  <a:lnTo>
                    <a:pt x="61" y="345"/>
                  </a:lnTo>
                  <a:lnTo>
                    <a:pt x="0" y="193"/>
                  </a:lnTo>
                  <a:lnTo>
                    <a:pt x="76" y="61"/>
                  </a:lnTo>
                  <a:lnTo>
                    <a:pt x="142" y="109"/>
                  </a:lnTo>
                  <a:lnTo>
                    <a:pt x="303" y="40"/>
                  </a:lnTo>
                  <a:lnTo>
                    <a:pt x="483" y="163"/>
                  </a:lnTo>
                  <a:lnTo>
                    <a:pt x="1245" y="0"/>
                  </a:lnTo>
                  <a:lnTo>
                    <a:pt x="1245" y="0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4" name=""/>
            <p:cNvSpPr/>
            <p:nvPr/>
          </p:nvSpPr>
          <p:spPr>
            <a:xfrm>
              <a:off x="3630600" y="4916520"/>
              <a:ext cx="169920" cy="330120"/>
            </a:xfrm>
            <a:custGeom>
              <a:avLst/>
              <a:gdLst/>
              <a:ahLst/>
              <a:rect l="l" t="t" r="r" b="b"/>
              <a:pathLst>
                <a:path w="584" h="1250">
                  <a:moveTo>
                    <a:pt x="368" y="0"/>
                  </a:moveTo>
                  <a:lnTo>
                    <a:pt x="503" y="84"/>
                  </a:lnTo>
                  <a:lnTo>
                    <a:pt x="584" y="311"/>
                  </a:lnTo>
                  <a:lnTo>
                    <a:pt x="573" y="994"/>
                  </a:lnTo>
                  <a:lnTo>
                    <a:pt x="508" y="1110"/>
                  </a:lnTo>
                  <a:lnTo>
                    <a:pt x="412" y="1086"/>
                  </a:lnTo>
                  <a:lnTo>
                    <a:pt x="342" y="1191"/>
                  </a:lnTo>
                  <a:lnTo>
                    <a:pt x="224" y="1250"/>
                  </a:lnTo>
                  <a:lnTo>
                    <a:pt x="97" y="1041"/>
                  </a:lnTo>
                  <a:lnTo>
                    <a:pt x="80" y="940"/>
                  </a:lnTo>
                  <a:lnTo>
                    <a:pt x="132" y="721"/>
                  </a:lnTo>
                  <a:lnTo>
                    <a:pt x="93" y="446"/>
                  </a:lnTo>
                  <a:lnTo>
                    <a:pt x="0" y="337"/>
                  </a:lnTo>
                  <a:lnTo>
                    <a:pt x="0" y="183"/>
                  </a:lnTo>
                  <a:lnTo>
                    <a:pt x="141" y="223"/>
                  </a:lnTo>
                  <a:lnTo>
                    <a:pt x="368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5" name=""/>
            <p:cNvSpPr/>
            <p:nvPr/>
          </p:nvSpPr>
          <p:spPr>
            <a:xfrm>
              <a:off x="3678120" y="4675320"/>
              <a:ext cx="108000" cy="231840"/>
            </a:xfrm>
            <a:custGeom>
              <a:avLst/>
              <a:gdLst/>
              <a:ahLst/>
              <a:rect l="l" t="t" r="r" b="b"/>
              <a:pathLst>
                <a:path w="373" h="879">
                  <a:moveTo>
                    <a:pt x="289" y="0"/>
                  </a:moveTo>
                  <a:lnTo>
                    <a:pt x="323" y="16"/>
                  </a:lnTo>
                  <a:lnTo>
                    <a:pt x="373" y="428"/>
                  </a:lnTo>
                  <a:lnTo>
                    <a:pt x="236" y="879"/>
                  </a:lnTo>
                  <a:lnTo>
                    <a:pt x="49" y="668"/>
                  </a:lnTo>
                  <a:lnTo>
                    <a:pt x="0" y="319"/>
                  </a:lnTo>
                  <a:lnTo>
                    <a:pt x="35" y="223"/>
                  </a:lnTo>
                  <a:lnTo>
                    <a:pt x="258" y="135"/>
                  </a:lnTo>
                  <a:lnTo>
                    <a:pt x="289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6" name=""/>
            <p:cNvSpPr/>
            <p:nvPr/>
          </p:nvSpPr>
          <p:spPr>
            <a:xfrm>
              <a:off x="2846520" y="5219640"/>
              <a:ext cx="36360" cy="24120"/>
            </a:xfrm>
            <a:custGeom>
              <a:avLst/>
              <a:gdLst/>
              <a:ahLst/>
              <a:rect l="l" t="t" r="r" b="b"/>
              <a:pathLst>
                <a:path w="128" h="101">
                  <a:moveTo>
                    <a:pt x="94" y="0"/>
                  </a:moveTo>
                  <a:lnTo>
                    <a:pt x="128" y="52"/>
                  </a:lnTo>
                  <a:lnTo>
                    <a:pt x="84" y="101"/>
                  </a:lnTo>
                  <a:lnTo>
                    <a:pt x="0" y="91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7" name=""/>
            <p:cNvSpPr/>
            <p:nvPr/>
          </p:nvSpPr>
          <p:spPr>
            <a:xfrm>
              <a:off x="2978280" y="5104080"/>
              <a:ext cx="112680" cy="88560"/>
            </a:xfrm>
            <a:custGeom>
              <a:avLst/>
              <a:gdLst/>
              <a:ahLst/>
              <a:rect l="l" t="t" r="r" b="b"/>
              <a:pathLst>
                <a:path w="395" h="340">
                  <a:moveTo>
                    <a:pt x="312" y="0"/>
                  </a:moveTo>
                  <a:lnTo>
                    <a:pt x="298" y="95"/>
                  </a:lnTo>
                  <a:lnTo>
                    <a:pt x="395" y="152"/>
                  </a:lnTo>
                  <a:lnTo>
                    <a:pt x="281" y="340"/>
                  </a:lnTo>
                  <a:lnTo>
                    <a:pt x="142" y="214"/>
                  </a:lnTo>
                  <a:lnTo>
                    <a:pt x="44" y="241"/>
                  </a:lnTo>
                  <a:lnTo>
                    <a:pt x="0" y="188"/>
                  </a:lnTo>
                  <a:lnTo>
                    <a:pt x="71" y="105"/>
                  </a:lnTo>
                  <a:lnTo>
                    <a:pt x="312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760" bIns="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8" name=""/>
            <p:cNvSpPr/>
            <p:nvPr/>
          </p:nvSpPr>
          <p:spPr>
            <a:xfrm>
              <a:off x="3143160" y="5094360"/>
              <a:ext cx="44640" cy="22320"/>
            </a:xfrm>
            <a:custGeom>
              <a:avLst/>
              <a:gdLst/>
              <a:ahLst/>
              <a:rect l="l" t="t" r="r" b="b"/>
              <a:pathLst>
                <a:path w="158" h="87">
                  <a:moveTo>
                    <a:pt x="140" y="0"/>
                  </a:moveTo>
                  <a:lnTo>
                    <a:pt x="158" y="87"/>
                  </a:lnTo>
                  <a:lnTo>
                    <a:pt x="0" y="10"/>
                  </a:lnTo>
                  <a:lnTo>
                    <a:pt x="140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9" name=""/>
            <p:cNvSpPr/>
            <p:nvPr/>
          </p:nvSpPr>
          <p:spPr>
            <a:xfrm>
              <a:off x="3238560" y="3079800"/>
              <a:ext cx="27000" cy="46080"/>
            </a:xfrm>
            <a:custGeom>
              <a:avLst/>
              <a:gdLst/>
              <a:ahLst/>
              <a:rect l="l" t="t" r="r" b="b"/>
              <a:pathLst>
                <a:path w="91" h="184">
                  <a:moveTo>
                    <a:pt x="91" y="0"/>
                  </a:moveTo>
                  <a:lnTo>
                    <a:pt x="0" y="184"/>
                  </a:lnTo>
                  <a:lnTo>
                    <a:pt x="55" y="145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0" name=""/>
            <p:cNvSpPr/>
            <p:nvPr/>
          </p:nvSpPr>
          <p:spPr>
            <a:xfrm>
              <a:off x="3238560" y="3079800"/>
              <a:ext cx="27000" cy="46080"/>
            </a:xfrm>
            <a:custGeom>
              <a:avLst/>
              <a:gdLst/>
              <a:ahLst/>
              <a:rect l="l" t="t" r="r" b="b"/>
              <a:pathLst>
                <a:path w="91" h="184">
                  <a:moveTo>
                    <a:pt x="91" y="0"/>
                  </a:moveTo>
                  <a:lnTo>
                    <a:pt x="0" y="184"/>
                  </a:lnTo>
                  <a:lnTo>
                    <a:pt x="55" y="145"/>
                  </a:lnTo>
                  <a:lnTo>
                    <a:pt x="91" y="0"/>
                  </a:lnTo>
                  <a:lnTo>
                    <a:pt x="91" y="0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1" name=""/>
            <p:cNvSpPr/>
            <p:nvPr/>
          </p:nvSpPr>
          <p:spPr>
            <a:xfrm>
              <a:off x="3106800" y="3367080"/>
              <a:ext cx="12600" cy="15840"/>
            </a:xfrm>
            <a:custGeom>
              <a:avLst/>
              <a:gdLst/>
              <a:ahLst/>
              <a:rect l="l" t="t" r="r" b="b"/>
              <a:pathLst>
                <a:path w="44" h="65">
                  <a:moveTo>
                    <a:pt x="9" y="0"/>
                  </a:moveTo>
                  <a:lnTo>
                    <a:pt x="0" y="65"/>
                  </a:lnTo>
                  <a:lnTo>
                    <a:pt x="44" y="44"/>
                  </a:lnTo>
                  <a:lnTo>
                    <a:pt x="9" y="0"/>
                  </a:lnTo>
                  <a:lnTo>
                    <a:pt x="9" y="0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2" name=""/>
            <p:cNvSpPr/>
            <p:nvPr/>
          </p:nvSpPr>
          <p:spPr>
            <a:xfrm>
              <a:off x="4551480" y="2317680"/>
              <a:ext cx="79200" cy="206640"/>
            </a:xfrm>
            <a:custGeom>
              <a:avLst/>
              <a:gdLst/>
              <a:ahLst/>
              <a:rect l="l" t="t" r="r" b="b"/>
              <a:pathLst>
                <a:path w="271" h="794">
                  <a:moveTo>
                    <a:pt x="0" y="794"/>
                  </a:moveTo>
                  <a:lnTo>
                    <a:pt x="88" y="642"/>
                  </a:lnTo>
                  <a:lnTo>
                    <a:pt x="271" y="0"/>
                  </a:lnTo>
                  <a:lnTo>
                    <a:pt x="41" y="514"/>
                  </a:lnTo>
                  <a:lnTo>
                    <a:pt x="0" y="794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3" name=""/>
            <p:cNvSpPr/>
            <p:nvPr/>
          </p:nvSpPr>
          <p:spPr>
            <a:xfrm>
              <a:off x="4754520" y="2210040"/>
              <a:ext cx="101520" cy="185760"/>
            </a:xfrm>
            <a:custGeom>
              <a:avLst/>
              <a:gdLst/>
              <a:ahLst/>
              <a:rect l="l" t="t" r="r" b="b"/>
              <a:pathLst>
                <a:path w="350" h="705">
                  <a:moveTo>
                    <a:pt x="9" y="705"/>
                  </a:moveTo>
                  <a:lnTo>
                    <a:pt x="306" y="364"/>
                  </a:lnTo>
                  <a:lnTo>
                    <a:pt x="285" y="145"/>
                  </a:lnTo>
                  <a:lnTo>
                    <a:pt x="350" y="0"/>
                  </a:lnTo>
                  <a:lnTo>
                    <a:pt x="210" y="0"/>
                  </a:lnTo>
                  <a:lnTo>
                    <a:pt x="26" y="254"/>
                  </a:lnTo>
                  <a:lnTo>
                    <a:pt x="0" y="508"/>
                  </a:lnTo>
                  <a:lnTo>
                    <a:pt x="56" y="595"/>
                  </a:lnTo>
                  <a:lnTo>
                    <a:pt x="9" y="705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4" name=""/>
            <p:cNvSpPr/>
            <p:nvPr/>
          </p:nvSpPr>
          <p:spPr>
            <a:xfrm>
              <a:off x="4937040" y="1706760"/>
              <a:ext cx="50760" cy="77760"/>
            </a:xfrm>
            <a:custGeom>
              <a:avLst/>
              <a:gdLst/>
              <a:ahLst/>
              <a:rect l="l" t="t" r="r" b="b"/>
              <a:pathLst>
                <a:path w="177" h="292">
                  <a:moveTo>
                    <a:pt x="143" y="0"/>
                  </a:moveTo>
                  <a:lnTo>
                    <a:pt x="23" y="0"/>
                  </a:lnTo>
                  <a:lnTo>
                    <a:pt x="46" y="84"/>
                  </a:lnTo>
                  <a:lnTo>
                    <a:pt x="0" y="70"/>
                  </a:lnTo>
                  <a:lnTo>
                    <a:pt x="0" y="201"/>
                  </a:lnTo>
                  <a:lnTo>
                    <a:pt x="151" y="292"/>
                  </a:lnTo>
                  <a:lnTo>
                    <a:pt x="177" y="240"/>
                  </a:lnTo>
                  <a:lnTo>
                    <a:pt x="111" y="154"/>
                  </a:lnTo>
                  <a:lnTo>
                    <a:pt x="172" y="88"/>
                  </a:lnTo>
                  <a:lnTo>
                    <a:pt x="143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5" name=""/>
            <p:cNvSpPr/>
            <p:nvPr/>
          </p:nvSpPr>
          <p:spPr>
            <a:xfrm>
              <a:off x="4362480" y="2710080"/>
              <a:ext cx="44280" cy="48960"/>
            </a:xfrm>
            <a:custGeom>
              <a:avLst/>
              <a:gdLst/>
              <a:ahLst/>
              <a:rect l="l" t="t" r="r" b="b"/>
              <a:pathLst>
                <a:path w="157" h="185">
                  <a:moveTo>
                    <a:pt x="157" y="185"/>
                  </a:moveTo>
                  <a:lnTo>
                    <a:pt x="135" y="76"/>
                  </a:lnTo>
                  <a:lnTo>
                    <a:pt x="23" y="0"/>
                  </a:lnTo>
                  <a:lnTo>
                    <a:pt x="0" y="124"/>
                  </a:lnTo>
                  <a:lnTo>
                    <a:pt x="157" y="185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6" name=""/>
            <p:cNvSpPr/>
            <p:nvPr/>
          </p:nvSpPr>
          <p:spPr>
            <a:xfrm>
              <a:off x="3944880" y="2551320"/>
              <a:ext cx="201600" cy="209520"/>
            </a:xfrm>
            <a:custGeom>
              <a:avLst/>
              <a:gdLst/>
              <a:ahLst/>
              <a:rect l="l" t="t" r="r" b="b"/>
              <a:pathLst>
                <a:path w="700" h="797">
                  <a:moveTo>
                    <a:pt x="181" y="108"/>
                  </a:moveTo>
                  <a:lnTo>
                    <a:pt x="347" y="117"/>
                  </a:lnTo>
                  <a:lnTo>
                    <a:pt x="303" y="233"/>
                  </a:lnTo>
                  <a:lnTo>
                    <a:pt x="335" y="329"/>
                  </a:lnTo>
                  <a:lnTo>
                    <a:pt x="405" y="160"/>
                  </a:lnTo>
                  <a:lnTo>
                    <a:pt x="438" y="243"/>
                  </a:lnTo>
                  <a:lnTo>
                    <a:pt x="411" y="307"/>
                  </a:lnTo>
                  <a:lnTo>
                    <a:pt x="446" y="324"/>
                  </a:lnTo>
                  <a:lnTo>
                    <a:pt x="451" y="155"/>
                  </a:lnTo>
                  <a:lnTo>
                    <a:pt x="396" y="94"/>
                  </a:lnTo>
                  <a:lnTo>
                    <a:pt x="569" y="0"/>
                  </a:lnTo>
                  <a:lnTo>
                    <a:pt x="659" y="145"/>
                  </a:lnTo>
                  <a:lnTo>
                    <a:pt x="700" y="335"/>
                  </a:lnTo>
                  <a:lnTo>
                    <a:pt x="531" y="446"/>
                  </a:lnTo>
                  <a:lnTo>
                    <a:pt x="601" y="621"/>
                  </a:lnTo>
                  <a:lnTo>
                    <a:pt x="495" y="647"/>
                  </a:lnTo>
                  <a:lnTo>
                    <a:pt x="485" y="797"/>
                  </a:lnTo>
                  <a:lnTo>
                    <a:pt x="318" y="763"/>
                  </a:lnTo>
                  <a:lnTo>
                    <a:pt x="291" y="735"/>
                  </a:lnTo>
                  <a:lnTo>
                    <a:pt x="333" y="677"/>
                  </a:lnTo>
                  <a:lnTo>
                    <a:pt x="142" y="656"/>
                  </a:lnTo>
                  <a:lnTo>
                    <a:pt x="78" y="555"/>
                  </a:lnTo>
                  <a:lnTo>
                    <a:pt x="99" y="382"/>
                  </a:lnTo>
                  <a:lnTo>
                    <a:pt x="0" y="306"/>
                  </a:lnTo>
                  <a:lnTo>
                    <a:pt x="239" y="190"/>
                  </a:lnTo>
                  <a:lnTo>
                    <a:pt x="181" y="108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7" name=""/>
            <p:cNvSpPr/>
            <p:nvPr/>
          </p:nvSpPr>
          <p:spPr>
            <a:xfrm>
              <a:off x="4038480" y="2766960"/>
              <a:ext cx="44640" cy="69840"/>
            </a:xfrm>
            <a:custGeom>
              <a:avLst/>
              <a:gdLst/>
              <a:ahLst/>
              <a:rect l="l" t="t" r="r" b="b"/>
              <a:pathLst>
                <a:path w="149" h="259">
                  <a:moveTo>
                    <a:pt x="28" y="0"/>
                  </a:moveTo>
                  <a:lnTo>
                    <a:pt x="149" y="67"/>
                  </a:lnTo>
                  <a:lnTo>
                    <a:pt x="97" y="259"/>
                  </a:lnTo>
                  <a:lnTo>
                    <a:pt x="0" y="12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8" name=""/>
            <p:cNvSpPr/>
            <p:nvPr/>
          </p:nvSpPr>
          <p:spPr>
            <a:xfrm>
              <a:off x="3957480" y="2765520"/>
              <a:ext cx="88920" cy="61920"/>
            </a:xfrm>
            <a:custGeom>
              <a:avLst/>
              <a:gdLst/>
              <a:ahLst/>
              <a:rect l="l" t="t" r="r" b="b"/>
              <a:pathLst>
                <a:path w="308" h="230">
                  <a:moveTo>
                    <a:pt x="93" y="0"/>
                  </a:moveTo>
                  <a:lnTo>
                    <a:pt x="173" y="77"/>
                  </a:lnTo>
                  <a:lnTo>
                    <a:pt x="249" y="49"/>
                  </a:lnTo>
                  <a:lnTo>
                    <a:pt x="308" y="200"/>
                  </a:lnTo>
                  <a:lnTo>
                    <a:pt x="159" y="230"/>
                  </a:lnTo>
                  <a:lnTo>
                    <a:pt x="11" y="137"/>
                  </a:lnTo>
                  <a:lnTo>
                    <a:pt x="40" y="67"/>
                  </a:lnTo>
                  <a:lnTo>
                    <a:pt x="0" y="34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9" name=""/>
            <p:cNvSpPr/>
            <p:nvPr/>
          </p:nvSpPr>
          <p:spPr>
            <a:xfrm>
              <a:off x="3807000" y="2644920"/>
              <a:ext cx="129960" cy="103320"/>
            </a:xfrm>
            <a:custGeom>
              <a:avLst/>
              <a:gdLst/>
              <a:ahLst/>
              <a:rect l="l" t="t" r="r" b="b"/>
              <a:pathLst>
                <a:path w="455" h="388">
                  <a:moveTo>
                    <a:pt x="118" y="63"/>
                  </a:moveTo>
                  <a:lnTo>
                    <a:pt x="306" y="69"/>
                  </a:lnTo>
                  <a:lnTo>
                    <a:pt x="340" y="0"/>
                  </a:lnTo>
                  <a:lnTo>
                    <a:pt x="455" y="244"/>
                  </a:lnTo>
                  <a:lnTo>
                    <a:pt x="419" y="378"/>
                  </a:lnTo>
                  <a:lnTo>
                    <a:pt x="152" y="388"/>
                  </a:lnTo>
                  <a:lnTo>
                    <a:pt x="175" y="324"/>
                  </a:lnTo>
                  <a:lnTo>
                    <a:pt x="66" y="289"/>
                  </a:lnTo>
                  <a:lnTo>
                    <a:pt x="0" y="99"/>
                  </a:lnTo>
                  <a:lnTo>
                    <a:pt x="118" y="63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0" name=""/>
            <p:cNvSpPr/>
            <p:nvPr/>
          </p:nvSpPr>
          <p:spPr>
            <a:xfrm>
              <a:off x="3807000" y="2644920"/>
              <a:ext cx="129960" cy="103320"/>
            </a:xfrm>
            <a:custGeom>
              <a:avLst/>
              <a:gdLst/>
              <a:ahLst/>
              <a:rect l="l" t="t" r="r" b="b"/>
              <a:pathLst>
                <a:path w="455" h="388">
                  <a:moveTo>
                    <a:pt x="118" y="63"/>
                  </a:moveTo>
                  <a:lnTo>
                    <a:pt x="306" y="69"/>
                  </a:lnTo>
                  <a:lnTo>
                    <a:pt x="340" y="0"/>
                  </a:lnTo>
                  <a:lnTo>
                    <a:pt x="455" y="244"/>
                  </a:lnTo>
                  <a:lnTo>
                    <a:pt x="419" y="378"/>
                  </a:lnTo>
                  <a:lnTo>
                    <a:pt x="152" y="388"/>
                  </a:lnTo>
                  <a:lnTo>
                    <a:pt x="175" y="324"/>
                  </a:lnTo>
                  <a:lnTo>
                    <a:pt x="66" y="289"/>
                  </a:lnTo>
                  <a:lnTo>
                    <a:pt x="0" y="99"/>
                  </a:lnTo>
                  <a:lnTo>
                    <a:pt x="118" y="63"/>
                  </a:lnTo>
                  <a:lnTo>
                    <a:pt x="118" y="63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1" name=""/>
            <p:cNvSpPr/>
            <p:nvPr/>
          </p:nvSpPr>
          <p:spPr>
            <a:xfrm>
              <a:off x="3913200" y="2729160"/>
              <a:ext cx="36360" cy="82440"/>
            </a:xfrm>
            <a:custGeom>
              <a:avLst/>
              <a:gdLst/>
              <a:ahLst/>
              <a:rect l="l" t="t" r="r" b="b"/>
              <a:pathLst>
                <a:path w="121" h="311">
                  <a:moveTo>
                    <a:pt x="82" y="75"/>
                  </a:moveTo>
                  <a:lnTo>
                    <a:pt x="118" y="0"/>
                  </a:lnTo>
                  <a:lnTo>
                    <a:pt x="121" y="102"/>
                  </a:lnTo>
                  <a:lnTo>
                    <a:pt x="28" y="311"/>
                  </a:lnTo>
                  <a:lnTo>
                    <a:pt x="0" y="206"/>
                  </a:lnTo>
                  <a:lnTo>
                    <a:pt x="82" y="75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2" name=""/>
            <p:cNvSpPr/>
            <p:nvPr/>
          </p:nvSpPr>
          <p:spPr>
            <a:xfrm>
              <a:off x="4186080" y="2819520"/>
              <a:ext cx="59040" cy="68400"/>
            </a:xfrm>
            <a:custGeom>
              <a:avLst/>
              <a:gdLst/>
              <a:ahLst/>
              <a:rect l="l" t="t" r="r" b="b"/>
              <a:pathLst>
                <a:path w="205" h="258">
                  <a:moveTo>
                    <a:pt x="184" y="144"/>
                  </a:moveTo>
                  <a:lnTo>
                    <a:pt x="205" y="258"/>
                  </a:lnTo>
                  <a:lnTo>
                    <a:pt x="0" y="214"/>
                  </a:lnTo>
                  <a:lnTo>
                    <a:pt x="4" y="91"/>
                  </a:lnTo>
                  <a:lnTo>
                    <a:pt x="126" y="128"/>
                  </a:lnTo>
                  <a:lnTo>
                    <a:pt x="61" y="0"/>
                  </a:lnTo>
                  <a:lnTo>
                    <a:pt x="202" y="65"/>
                  </a:lnTo>
                  <a:lnTo>
                    <a:pt x="184" y="144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3" name=""/>
            <p:cNvSpPr/>
            <p:nvPr/>
          </p:nvSpPr>
          <p:spPr>
            <a:xfrm>
              <a:off x="5164200" y="1746360"/>
              <a:ext cx="22320" cy="14400"/>
            </a:xfrm>
            <a:custGeom>
              <a:avLst/>
              <a:gdLst/>
              <a:ahLst/>
              <a:rect l="l" t="t" r="r" b="b"/>
              <a:pathLst>
                <a:path w="75" h="58">
                  <a:moveTo>
                    <a:pt x="75" y="0"/>
                  </a:moveTo>
                  <a:lnTo>
                    <a:pt x="0" y="22"/>
                  </a:lnTo>
                  <a:lnTo>
                    <a:pt x="70" y="58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4" name=""/>
            <p:cNvSpPr/>
            <p:nvPr/>
          </p:nvSpPr>
          <p:spPr>
            <a:xfrm>
              <a:off x="5164200" y="1746360"/>
              <a:ext cx="22320" cy="14400"/>
            </a:xfrm>
            <a:custGeom>
              <a:avLst/>
              <a:gdLst/>
              <a:ahLst/>
              <a:rect l="l" t="t" r="r" b="b"/>
              <a:pathLst>
                <a:path w="75" h="58">
                  <a:moveTo>
                    <a:pt x="75" y="0"/>
                  </a:moveTo>
                  <a:lnTo>
                    <a:pt x="0" y="22"/>
                  </a:lnTo>
                  <a:lnTo>
                    <a:pt x="70" y="58"/>
                  </a:lnTo>
                  <a:lnTo>
                    <a:pt x="75" y="0"/>
                  </a:lnTo>
                  <a:lnTo>
                    <a:pt x="75" y="0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5" name=""/>
            <p:cNvSpPr/>
            <p:nvPr/>
          </p:nvSpPr>
          <p:spPr>
            <a:xfrm>
              <a:off x="5240160" y="1724040"/>
              <a:ext cx="54000" cy="54000"/>
            </a:xfrm>
            <a:custGeom>
              <a:avLst/>
              <a:gdLst/>
              <a:ahLst/>
              <a:rect l="l" t="t" r="r" b="b"/>
              <a:pathLst>
                <a:path w="180" h="199">
                  <a:moveTo>
                    <a:pt x="121" y="199"/>
                  </a:moveTo>
                  <a:lnTo>
                    <a:pt x="180" y="0"/>
                  </a:lnTo>
                  <a:lnTo>
                    <a:pt x="54" y="69"/>
                  </a:lnTo>
                  <a:lnTo>
                    <a:pt x="0" y="189"/>
                  </a:lnTo>
                  <a:lnTo>
                    <a:pt x="121" y="199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6" name=""/>
            <p:cNvSpPr/>
            <p:nvPr/>
          </p:nvSpPr>
          <p:spPr>
            <a:xfrm>
              <a:off x="5192640" y="2067120"/>
              <a:ext cx="155520" cy="129960"/>
            </a:xfrm>
            <a:custGeom>
              <a:avLst/>
              <a:gdLst/>
              <a:ahLst/>
              <a:rect l="l" t="t" r="r" b="b"/>
              <a:pathLst>
                <a:path w="540" h="493">
                  <a:moveTo>
                    <a:pt x="443" y="0"/>
                  </a:moveTo>
                  <a:lnTo>
                    <a:pt x="0" y="73"/>
                  </a:lnTo>
                  <a:lnTo>
                    <a:pt x="0" y="243"/>
                  </a:lnTo>
                  <a:lnTo>
                    <a:pt x="88" y="321"/>
                  </a:lnTo>
                  <a:lnTo>
                    <a:pt x="43" y="449"/>
                  </a:lnTo>
                  <a:lnTo>
                    <a:pt x="49" y="493"/>
                  </a:lnTo>
                  <a:lnTo>
                    <a:pt x="185" y="240"/>
                  </a:lnTo>
                  <a:lnTo>
                    <a:pt x="303" y="269"/>
                  </a:lnTo>
                  <a:lnTo>
                    <a:pt x="540" y="117"/>
                  </a:lnTo>
                  <a:lnTo>
                    <a:pt x="443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7" name=""/>
            <p:cNvSpPr/>
            <p:nvPr/>
          </p:nvSpPr>
          <p:spPr>
            <a:xfrm>
              <a:off x="5210280" y="1968480"/>
              <a:ext cx="106200" cy="76320"/>
            </a:xfrm>
            <a:custGeom>
              <a:avLst/>
              <a:gdLst/>
              <a:ahLst/>
              <a:rect l="l" t="t" r="r" b="b"/>
              <a:pathLst>
                <a:path w="365" h="297">
                  <a:moveTo>
                    <a:pt x="291" y="66"/>
                  </a:moveTo>
                  <a:lnTo>
                    <a:pt x="212" y="0"/>
                  </a:lnTo>
                  <a:lnTo>
                    <a:pt x="146" y="114"/>
                  </a:lnTo>
                  <a:lnTo>
                    <a:pt x="0" y="154"/>
                  </a:lnTo>
                  <a:lnTo>
                    <a:pt x="22" y="196"/>
                  </a:lnTo>
                  <a:lnTo>
                    <a:pt x="93" y="172"/>
                  </a:lnTo>
                  <a:lnTo>
                    <a:pt x="149" y="297"/>
                  </a:lnTo>
                  <a:lnTo>
                    <a:pt x="365" y="185"/>
                  </a:lnTo>
                  <a:lnTo>
                    <a:pt x="365" y="114"/>
                  </a:lnTo>
                  <a:lnTo>
                    <a:pt x="291" y="66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8" name=""/>
            <p:cNvSpPr/>
            <p:nvPr/>
          </p:nvSpPr>
          <p:spPr>
            <a:xfrm>
              <a:off x="3294000" y="1800360"/>
              <a:ext cx="22320" cy="42840"/>
            </a:xfrm>
            <a:custGeom>
              <a:avLst/>
              <a:gdLst/>
              <a:ahLst/>
              <a:rect l="l" t="t" r="r" b="b"/>
              <a:pathLst>
                <a:path w="65" h="163">
                  <a:moveTo>
                    <a:pt x="62" y="163"/>
                  </a:moveTo>
                  <a:lnTo>
                    <a:pt x="65" y="44"/>
                  </a:lnTo>
                  <a:lnTo>
                    <a:pt x="4" y="0"/>
                  </a:lnTo>
                  <a:lnTo>
                    <a:pt x="0" y="119"/>
                  </a:lnTo>
                  <a:lnTo>
                    <a:pt x="62" y="163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9" name=""/>
            <p:cNvSpPr/>
            <p:nvPr/>
          </p:nvSpPr>
          <p:spPr>
            <a:xfrm>
              <a:off x="3294000" y="1800360"/>
              <a:ext cx="22320" cy="42840"/>
            </a:xfrm>
            <a:custGeom>
              <a:avLst/>
              <a:gdLst/>
              <a:ahLst/>
              <a:rect l="l" t="t" r="r" b="b"/>
              <a:pathLst>
                <a:path w="65" h="163">
                  <a:moveTo>
                    <a:pt x="62" y="163"/>
                  </a:moveTo>
                  <a:lnTo>
                    <a:pt x="65" y="44"/>
                  </a:lnTo>
                  <a:lnTo>
                    <a:pt x="4" y="0"/>
                  </a:lnTo>
                  <a:lnTo>
                    <a:pt x="0" y="119"/>
                  </a:lnTo>
                  <a:lnTo>
                    <a:pt x="62" y="163"/>
                  </a:lnTo>
                  <a:lnTo>
                    <a:pt x="62" y="163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0" name=""/>
            <p:cNvSpPr/>
            <p:nvPr/>
          </p:nvSpPr>
          <p:spPr>
            <a:xfrm>
              <a:off x="3282840" y="1922400"/>
              <a:ext cx="11160" cy="39960"/>
            </a:xfrm>
            <a:custGeom>
              <a:avLst/>
              <a:gdLst/>
              <a:ahLst/>
              <a:rect l="l" t="t" r="r" b="b"/>
              <a:pathLst>
                <a:path w="40" h="152">
                  <a:moveTo>
                    <a:pt x="40" y="152"/>
                  </a:moveTo>
                  <a:lnTo>
                    <a:pt x="22" y="0"/>
                  </a:lnTo>
                  <a:lnTo>
                    <a:pt x="0" y="151"/>
                  </a:lnTo>
                  <a:lnTo>
                    <a:pt x="40" y="152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1" name=""/>
            <p:cNvSpPr/>
            <p:nvPr/>
          </p:nvSpPr>
          <p:spPr>
            <a:xfrm>
              <a:off x="2513160" y="1656000"/>
              <a:ext cx="58680" cy="155520"/>
            </a:xfrm>
            <a:custGeom>
              <a:avLst/>
              <a:gdLst/>
              <a:ahLst/>
              <a:rect l="l" t="t" r="r" b="b"/>
              <a:pathLst>
                <a:path w="205" h="598">
                  <a:moveTo>
                    <a:pt x="123" y="0"/>
                  </a:moveTo>
                  <a:lnTo>
                    <a:pt x="29" y="99"/>
                  </a:lnTo>
                  <a:lnTo>
                    <a:pt x="79" y="236"/>
                  </a:lnTo>
                  <a:lnTo>
                    <a:pt x="0" y="309"/>
                  </a:lnTo>
                  <a:lnTo>
                    <a:pt x="123" y="367"/>
                  </a:lnTo>
                  <a:lnTo>
                    <a:pt x="96" y="598"/>
                  </a:lnTo>
                  <a:lnTo>
                    <a:pt x="183" y="493"/>
                  </a:lnTo>
                  <a:lnTo>
                    <a:pt x="205" y="175"/>
                  </a:lnTo>
                  <a:lnTo>
                    <a:pt x="132" y="130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2" name=""/>
            <p:cNvSpPr/>
            <p:nvPr/>
          </p:nvSpPr>
          <p:spPr>
            <a:xfrm>
              <a:off x="1897200" y="2106720"/>
              <a:ext cx="95040" cy="138240"/>
            </a:xfrm>
            <a:custGeom>
              <a:avLst/>
              <a:gdLst/>
              <a:ahLst/>
              <a:rect l="l" t="t" r="r" b="b"/>
              <a:pathLst>
                <a:path w="329" h="522">
                  <a:moveTo>
                    <a:pt x="306" y="0"/>
                  </a:moveTo>
                  <a:lnTo>
                    <a:pt x="84" y="134"/>
                  </a:lnTo>
                  <a:lnTo>
                    <a:pt x="97" y="203"/>
                  </a:lnTo>
                  <a:lnTo>
                    <a:pt x="0" y="181"/>
                  </a:lnTo>
                  <a:lnTo>
                    <a:pt x="0" y="522"/>
                  </a:lnTo>
                  <a:lnTo>
                    <a:pt x="241" y="344"/>
                  </a:lnTo>
                  <a:lnTo>
                    <a:pt x="224" y="244"/>
                  </a:lnTo>
                  <a:lnTo>
                    <a:pt x="329" y="169"/>
                  </a:lnTo>
                  <a:lnTo>
                    <a:pt x="288" y="142"/>
                  </a:lnTo>
                  <a:lnTo>
                    <a:pt x="306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3" name=""/>
            <p:cNvSpPr/>
            <p:nvPr/>
          </p:nvSpPr>
          <p:spPr>
            <a:xfrm>
              <a:off x="1841400" y="2270160"/>
              <a:ext cx="41400" cy="19080"/>
            </a:xfrm>
            <a:custGeom>
              <a:avLst/>
              <a:gdLst/>
              <a:ahLst/>
              <a:rect l="l" t="t" r="r" b="b"/>
              <a:pathLst>
                <a:path w="148" h="70">
                  <a:moveTo>
                    <a:pt x="148" y="0"/>
                  </a:moveTo>
                  <a:lnTo>
                    <a:pt x="0" y="17"/>
                  </a:lnTo>
                  <a:lnTo>
                    <a:pt x="136" y="70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4" name=""/>
            <p:cNvSpPr/>
            <p:nvPr/>
          </p:nvSpPr>
          <p:spPr>
            <a:xfrm>
              <a:off x="2319480" y="1962360"/>
              <a:ext cx="68040" cy="44280"/>
            </a:xfrm>
            <a:custGeom>
              <a:avLst/>
              <a:gdLst/>
              <a:ahLst/>
              <a:rect l="l" t="t" r="r" b="b"/>
              <a:pathLst>
                <a:path w="237" h="164">
                  <a:moveTo>
                    <a:pt x="237" y="164"/>
                  </a:moveTo>
                  <a:lnTo>
                    <a:pt x="101" y="119"/>
                  </a:lnTo>
                  <a:lnTo>
                    <a:pt x="44" y="0"/>
                  </a:lnTo>
                  <a:lnTo>
                    <a:pt x="0" y="71"/>
                  </a:lnTo>
                  <a:lnTo>
                    <a:pt x="41" y="154"/>
                  </a:lnTo>
                  <a:lnTo>
                    <a:pt x="237" y="164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5" name=""/>
            <p:cNvSpPr/>
            <p:nvPr/>
          </p:nvSpPr>
          <p:spPr>
            <a:xfrm>
              <a:off x="2319480" y="1962360"/>
              <a:ext cx="68040" cy="44280"/>
            </a:xfrm>
            <a:custGeom>
              <a:avLst/>
              <a:gdLst/>
              <a:ahLst/>
              <a:rect l="l" t="t" r="r" b="b"/>
              <a:pathLst>
                <a:path w="237" h="164">
                  <a:moveTo>
                    <a:pt x="237" y="164"/>
                  </a:moveTo>
                  <a:lnTo>
                    <a:pt x="101" y="119"/>
                  </a:lnTo>
                  <a:lnTo>
                    <a:pt x="44" y="0"/>
                  </a:lnTo>
                  <a:lnTo>
                    <a:pt x="0" y="71"/>
                  </a:lnTo>
                  <a:lnTo>
                    <a:pt x="41" y="154"/>
                  </a:lnTo>
                  <a:lnTo>
                    <a:pt x="237" y="164"/>
                  </a:lnTo>
                  <a:lnTo>
                    <a:pt x="237" y="164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6" name=""/>
            <p:cNvSpPr/>
            <p:nvPr/>
          </p:nvSpPr>
          <p:spPr>
            <a:xfrm>
              <a:off x="2313000" y="2011320"/>
              <a:ext cx="20520" cy="17640"/>
            </a:xfrm>
            <a:custGeom>
              <a:avLst/>
              <a:gdLst/>
              <a:ahLst/>
              <a:rect l="l" t="t" r="r" b="b"/>
              <a:pathLst>
                <a:path w="75" h="58">
                  <a:moveTo>
                    <a:pt x="75" y="58"/>
                  </a:moveTo>
                  <a:lnTo>
                    <a:pt x="0" y="0"/>
                  </a:lnTo>
                  <a:lnTo>
                    <a:pt x="75" y="58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7" name=""/>
            <p:cNvSpPr/>
            <p:nvPr/>
          </p:nvSpPr>
          <p:spPr>
            <a:xfrm>
              <a:off x="2313000" y="2011320"/>
              <a:ext cx="20520" cy="17640"/>
            </a:xfrm>
            <a:custGeom>
              <a:avLst/>
              <a:gdLst/>
              <a:ahLst/>
              <a:rect l="l" t="t" r="r" b="b"/>
              <a:pathLst>
                <a:path w="75" h="58">
                  <a:moveTo>
                    <a:pt x="75" y="58"/>
                  </a:moveTo>
                  <a:lnTo>
                    <a:pt x="0" y="0"/>
                  </a:lnTo>
                  <a:lnTo>
                    <a:pt x="75" y="58"/>
                  </a:lnTo>
                  <a:lnTo>
                    <a:pt x="75" y="58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8" name=""/>
            <p:cNvSpPr/>
            <p:nvPr/>
          </p:nvSpPr>
          <p:spPr>
            <a:xfrm>
              <a:off x="2000160" y="2070360"/>
              <a:ext cx="897120" cy="1550880"/>
            </a:xfrm>
            <a:custGeom>
              <a:avLst/>
              <a:gdLst/>
              <a:ahLst/>
              <a:rect l="l" t="t" r="r" b="b"/>
              <a:pathLst>
                <a:path w="3113" h="5895">
                  <a:moveTo>
                    <a:pt x="1440" y="5564"/>
                  </a:moveTo>
                  <a:lnTo>
                    <a:pt x="1650" y="5515"/>
                  </a:lnTo>
                  <a:lnTo>
                    <a:pt x="1629" y="5462"/>
                  </a:lnTo>
                  <a:lnTo>
                    <a:pt x="1812" y="5459"/>
                  </a:lnTo>
                  <a:lnTo>
                    <a:pt x="1883" y="5415"/>
                  </a:lnTo>
                  <a:lnTo>
                    <a:pt x="1892" y="5341"/>
                  </a:lnTo>
                  <a:lnTo>
                    <a:pt x="2102" y="5431"/>
                  </a:lnTo>
                  <a:lnTo>
                    <a:pt x="2811" y="5308"/>
                  </a:lnTo>
                  <a:lnTo>
                    <a:pt x="2977" y="5170"/>
                  </a:lnTo>
                  <a:lnTo>
                    <a:pt x="2995" y="5092"/>
                  </a:lnTo>
                  <a:lnTo>
                    <a:pt x="2709" y="5057"/>
                  </a:lnTo>
                  <a:lnTo>
                    <a:pt x="2670" y="4947"/>
                  </a:lnTo>
                  <a:lnTo>
                    <a:pt x="2793" y="4843"/>
                  </a:lnTo>
                  <a:lnTo>
                    <a:pt x="2735" y="4803"/>
                  </a:lnTo>
                  <a:lnTo>
                    <a:pt x="2921" y="4760"/>
                  </a:lnTo>
                  <a:lnTo>
                    <a:pt x="2921" y="4650"/>
                  </a:lnTo>
                  <a:lnTo>
                    <a:pt x="3065" y="4558"/>
                  </a:lnTo>
                  <a:lnTo>
                    <a:pt x="3113" y="4296"/>
                  </a:lnTo>
                  <a:lnTo>
                    <a:pt x="3091" y="4176"/>
                  </a:lnTo>
                  <a:lnTo>
                    <a:pt x="2899" y="4016"/>
                  </a:lnTo>
                  <a:lnTo>
                    <a:pt x="2644" y="4042"/>
                  </a:lnTo>
                  <a:lnTo>
                    <a:pt x="2571" y="4142"/>
                  </a:lnTo>
                  <a:lnTo>
                    <a:pt x="2479" y="4103"/>
                  </a:lnTo>
                  <a:lnTo>
                    <a:pt x="2440" y="4092"/>
                  </a:lnTo>
                  <a:lnTo>
                    <a:pt x="2571" y="3805"/>
                  </a:lnTo>
                  <a:lnTo>
                    <a:pt x="2294" y="3512"/>
                  </a:lnTo>
                  <a:lnTo>
                    <a:pt x="2495" y="3582"/>
                  </a:lnTo>
                  <a:lnTo>
                    <a:pt x="2482" y="3465"/>
                  </a:lnTo>
                  <a:lnTo>
                    <a:pt x="2184" y="2970"/>
                  </a:lnTo>
                  <a:lnTo>
                    <a:pt x="1976" y="2891"/>
                  </a:lnTo>
                  <a:lnTo>
                    <a:pt x="1825" y="2537"/>
                  </a:lnTo>
                  <a:lnTo>
                    <a:pt x="1799" y="2263"/>
                  </a:lnTo>
                  <a:lnTo>
                    <a:pt x="1606" y="2044"/>
                  </a:lnTo>
                  <a:lnTo>
                    <a:pt x="1400" y="1929"/>
                  </a:lnTo>
                  <a:lnTo>
                    <a:pt x="1129" y="1937"/>
                  </a:lnTo>
                  <a:lnTo>
                    <a:pt x="1186" y="1824"/>
                  </a:lnTo>
                  <a:lnTo>
                    <a:pt x="1388" y="1771"/>
                  </a:lnTo>
                  <a:lnTo>
                    <a:pt x="1260" y="1610"/>
                  </a:lnTo>
                  <a:lnTo>
                    <a:pt x="1374" y="1584"/>
                  </a:lnTo>
                  <a:lnTo>
                    <a:pt x="1528" y="1321"/>
                  </a:lnTo>
                  <a:lnTo>
                    <a:pt x="1593" y="1050"/>
                  </a:lnTo>
                  <a:lnTo>
                    <a:pt x="1694" y="931"/>
                  </a:lnTo>
                  <a:lnTo>
                    <a:pt x="1668" y="731"/>
                  </a:lnTo>
                  <a:lnTo>
                    <a:pt x="1116" y="700"/>
                  </a:lnTo>
                  <a:lnTo>
                    <a:pt x="770" y="814"/>
                  </a:lnTo>
                  <a:lnTo>
                    <a:pt x="787" y="741"/>
                  </a:lnTo>
                  <a:lnTo>
                    <a:pt x="726" y="723"/>
                  </a:lnTo>
                  <a:lnTo>
                    <a:pt x="897" y="627"/>
                  </a:lnTo>
                  <a:lnTo>
                    <a:pt x="776" y="613"/>
                  </a:lnTo>
                  <a:lnTo>
                    <a:pt x="787" y="556"/>
                  </a:lnTo>
                  <a:lnTo>
                    <a:pt x="1165" y="219"/>
                  </a:lnTo>
                  <a:lnTo>
                    <a:pt x="1186" y="32"/>
                  </a:lnTo>
                  <a:lnTo>
                    <a:pt x="1099" y="0"/>
                  </a:lnTo>
                  <a:lnTo>
                    <a:pt x="469" y="67"/>
                  </a:lnTo>
                  <a:lnTo>
                    <a:pt x="388" y="303"/>
                  </a:lnTo>
                  <a:lnTo>
                    <a:pt x="305" y="311"/>
                  </a:lnTo>
                  <a:lnTo>
                    <a:pt x="310" y="412"/>
                  </a:lnTo>
                  <a:lnTo>
                    <a:pt x="273" y="434"/>
                  </a:lnTo>
                  <a:lnTo>
                    <a:pt x="341" y="530"/>
                  </a:lnTo>
                  <a:lnTo>
                    <a:pt x="143" y="636"/>
                  </a:lnTo>
                  <a:lnTo>
                    <a:pt x="148" y="788"/>
                  </a:lnTo>
                  <a:lnTo>
                    <a:pt x="195" y="819"/>
                  </a:lnTo>
                  <a:lnTo>
                    <a:pt x="114" y="837"/>
                  </a:lnTo>
                  <a:lnTo>
                    <a:pt x="117" y="945"/>
                  </a:lnTo>
                  <a:lnTo>
                    <a:pt x="250" y="931"/>
                  </a:lnTo>
                  <a:lnTo>
                    <a:pt x="201" y="989"/>
                  </a:lnTo>
                  <a:lnTo>
                    <a:pt x="245" y="1003"/>
                  </a:lnTo>
                  <a:lnTo>
                    <a:pt x="114" y="1391"/>
                  </a:lnTo>
                  <a:lnTo>
                    <a:pt x="0" y="1435"/>
                  </a:lnTo>
                  <a:lnTo>
                    <a:pt x="169" y="1605"/>
                  </a:lnTo>
                  <a:lnTo>
                    <a:pt x="333" y="1496"/>
                  </a:lnTo>
                  <a:lnTo>
                    <a:pt x="192" y="1995"/>
                  </a:lnTo>
                  <a:lnTo>
                    <a:pt x="245" y="2117"/>
                  </a:lnTo>
                  <a:lnTo>
                    <a:pt x="140" y="2419"/>
                  </a:lnTo>
                  <a:lnTo>
                    <a:pt x="210" y="2388"/>
                  </a:lnTo>
                  <a:lnTo>
                    <a:pt x="310" y="2111"/>
                  </a:lnTo>
                  <a:lnTo>
                    <a:pt x="279" y="1929"/>
                  </a:lnTo>
                  <a:lnTo>
                    <a:pt x="393" y="1793"/>
                  </a:lnTo>
                  <a:lnTo>
                    <a:pt x="338" y="2044"/>
                  </a:lnTo>
                  <a:lnTo>
                    <a:pt x="464" y="1989"/>
                  </a:lnTo>
                  <a:lnTo>
                    <a:pt x="464" y="1895"/>
                  </a:lnTo>
                  <a:lnTo>
                    <a:pt x="573" y="1973"/>
                  </a:lnTo>
                  <a:lnTo>
                    <a:pt x="516" y="2018"/>
                  </a:lnTo>
                  <a:lnTo>
                    <a:pt x="495" y="2166"/>
                  </a:lnTo>
                  <a:lnTo>
                    <a:pt x="573" y="2310"/>
                  </a:lnTo>
                  <a:lnTo>
                    <a:pt x="437" y="2695"/>
                  </a:lnTo>
                  <a:lnTo>
                    <a:pt x="376" y="2695"/>
                  </a:lnTo>
                  <a:lnTo>
                    <a:pt x="432" y="2861"/>
                  </a:lnTo>
                  <a:lnTo>
                    <a:pt x="480" y="2876"/>
                  </a:lnTo>
                  <a:lnTo>
                    <a:pt x="508" y="2748"/>
                  </a:lnTo>
                  <a:lnTo>
                    <a:pt x="670" y="2855"/>
                  </a:lnTo>
                  <a:lnTo>
                    <a:pt x="691" y="2756"/>
                  </a:lnTo>
                  <a:lnTo>
                    <a:pt x="1199" y="2681"/>
                  </a:lnTo>
                  <a:lnTo>
                    <a:pt x="1085" y="2756"/>
                  </a:lnTo>
                  <a:lnTo>
                    <a:pt x="983" y="3001"/>
                  </a:lnTo>
                  <a:lnTo>
                    <a:pt x="1146" y="3259"/>
                  </a:lnTo>
                  <a:lnTo>
                    <a:pt x="1340" y="3176"/>
                  </a:lnTo>
                  <a:lnTo>
                    <a:pt x="1235" y="3468"/>
                  </a:lnTo>
                  <a:lnTo>
                    <a:pt x="1306" y="3490"/>
                  </a:lnTo>
                  <a:lnTo>
                    <a:pt x="1225" y="3660"/>
                  </a:lnTo>
                  <a:lnTo>
                    <a:pt x="1283" y="3713"/>
                  </a:lnTo>
                  <a:lnTo>
                    <a:pt x="1221" y="3789"/>
                  </a:lnTo>
                  <a:lnTo>
                    <a:pt x="933" y="3779"/>
                  </a:lnTo>
                  <a:lnTo>
                    <a:pt x="573" y="4092"/>
                  </a:lnTo>
                  <a:lnTo>
                    <a:pt x="792" y="4027"/>
                  </a:lnTo>
                  <a:lnTo>
                    <a:pt x="808" y="4238"/>
                  </a:lnTo>
                  <a:lnTo>
                    <a:pt x="863" y="4300"/>
                  </a:lnTo>
                  <a:lnTo>
                    <a:pt x="787" y="4457"/>
                  </a:lnTo>
                  <a:lnTo>
                    <a:pt x="346" y="4724"/>
                  </a:lnTo>
                  <a:lnTo>
                    <a:pt x="432" y="4880"/>
                  </a:lnTo>
                  <a:lnTo>
                    <a:pt x="661" y="4776"/>
                  </a:lnTo>
                  <a:lnTo>
                    <a:pt x="732" y="4908"/>
                  </a:lnTo>
                  <a:lnTo>
                    <a:pt x="892" y="4859"/>
                  </a:lnTo>
                  <a:lnTo>
                    <a:pt x="1067" y="5029"/>
                  </a:lnTo>
                  <a:lnTo>
                    <a:pt x="1410" y="4807"/>
                  </a:lnTo>
                  <a:lnTo>
                    <a:pt x="1415" y="4854"/>
                  </a:lnTo>
                  <a:lnTo>
                    <a:pt x="1225" y="5130"/>
                  </a:lnTo>
                  <a:lnTo>
                    <a:pt x="798" y="5174"/>
                  </a:lnTo>
                  <a:lnTo>
                    <a:pt x="228" y="5804"/>
                  </a:lnTo>
                  <a:lnTo>
                    <a:pt x="206" y="5892"/>
                  </a:lnTo>
                  <a:lnTo>
                    <a:pt x="254" y="5827"/>
                  </a:lnTo>
                  <a:lnTo>
                    <a:pt x="388" y="5895"/>
                  </a:lnTo>
                  <a:lnTo>
                    <a:pt x="563" y="5681"/>
                  </a:lnTo>
                  <a:lnTo>
                    <a:pt x="977" y="5734"/>
                  </a:lnTo>
                  <a:lnTo>
                    <a:pt x="1076" y="5498"/>
                  </a:lnTo>
                  <a:lnTo>
                    <a:pt x="1323" y="5431"/>
                  </a:lnTo>
                  <a:lnTo>
                    <a:pt x="1440" y="5564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9" name=""/>
            <p:cNvSpPr/>
            <p:nvPr/>
          </p:nvSpPr>
          <p:spPr>
            <a:xfrm>
              <a:off x="2535120" y="3505320"/>
              <a:ext cx="42840" cy="17280"/>
            </a:xfrm>
            <a:custGeom>
              <a:avLst/>
              <a:gdLst/>
              <a:ahLst/>
              <a:rect l="l" t="t" r="r" b="b"/>
              <a:pathLst>
                <a:path w="148" h="66">
                  <a:moveTo>
                    <a:pt x="100" y="0"/>
                  </a:moveTo>
                  <a:lnTo>
                    <a:pt x="0" y="40"/>
                  </a:lnTo>
                  <a:lnTo>
                    <a:pt x="112" y="66"/>
                  </a:lnTo>
                  <a:lnTo>
                    <a:pt x="148" y="26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0" name=""/>
            <p:cNvSpPr/>
            <p:nvPr/>
          </p:nvSpPr>
          <p:spPr>
            <a:xfrm>
              <a:off x="2535120" y="3505320"/>
              <a:ext cx="42840" cy="17280"/>
            </a:xfrm>
            <a:custGeom>
              <a:avLst/>
              <a:gdLst/>
              <a:ahLst/>
              <a:rect l="l" t="t" r="r" b="b"/>
              <a:pathLst>
                <a:path w="148" h="66">
                  <a:moveTo>
                    <a:pt x="100" y="0"/>
                  </a:moveTo>
                  <a:lnTo>
                    <a:pt x="0" y="40"/>
                  </a:lnTo>
                  <a:lnTo>
                    <a:pt x="112" y="66"/>
                  </a:lnTo>
                  <a:lnTo>
                    <a:pt x="148" y="26"/>
                  </a:lnTo>
                  <a:lnTo>
                    <a:pt x="100" y="0"/>
                  </a:lnTo>
                  <a:lnTo>
                    <a:pt x="100" y="0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1" name=""/>
            <p:cNvSpPr/>
            <p:nvPr/>
          </p:nvSpPr>
          <p:spPr>
            <a:xfrm>
              <a:off x="2195640" y="3049560"/>
              <a:ext cx="36360" cy="30240"/>
            </a:xfrm>
            <a:custGeom>
              <a:avLst/>
              <a:gdLst/>
              <a:ahLst/>
              <a:rect l="l" t="t" r="r" b="b"/>
              <a:pathLst>
                <a:path w="123" h="113">
                  <a:moveTo>
                    <a:pt x="84" y="113"/>
                  </a:moveTo>
                  <a:lnTo>
                    <a:pt x="123" y="73"/>
                  </a:lnTo>
                  <a:lnTo>
                    <a:pt x="0" y="0"/>
                  </a:lnTo>
                  <a:lnTo>
                    <a:pt x="84" y="113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2" name=""/>
            <p:cNvSpPr/>
            <p:nvPr/>
          </p:nvSpPr>
          <p:spPr>
            <a:xfrm>
              <a:off x="2195640" y="3049560"/>
              <a:ext cx="36360" cy="30240"/>
            </a:xfrm>
            <a:custGeom>
              <a:avLst/>
              <a:gdLst/>
              <a:ahLst/>
              <a:rect l="l" t="t" r="r" b="b"/>
              <a:pathLst>
                <a:path w="123" h="113">
                  <a:moveTo>
                    <a:pt x="84" y="113"/>
                  </a:moveTo>
                  <a:lnTo>
                    <a:pt x="123" y="73"/>
                  </a:lnTo>
                  <a:lnTo>
                    <a:pt x="0" y="0"/>
                  </a:lnTo>
                  <a:lnTo>
                    <a:pt x="84" y="113"/>
                  </a:lnTo>
                  <a:lnTo>
                    <a:pt x="84" y="113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3" name=""/>
            <p:cNvSpPr/>
            <p:nvPr/>
          </p:nvSpPr>
          <p:spPr>
            <a:xfrm>
              <a:off x="2152800" y="2874960"/>
              <a:ext cx="52200" cy="57240"/>
            </a:xfrm>
            <a:custGeom>
              <a:avLst/>
              <a:gdLst/>
              <a:ahLst/>
              <a:rect l="l" t="t" r="r" b="b"/>
              <a:pathLst>
                <a:path w="180" h="224">
                  <a:moveTo>
                    <a:pt x="148" y="0"/>
                  </a:moveTo>
                  <a:lnTo>
                    <a:pt x="0" y="224"/>
                  </a:lnTo>
                  <a:lnTo>
                    <a:pt x="139" y="166"/>
                  </a:lnTo>
                  <a:lnTo>
                    <a:pt x="180" y="67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4" name=""/>
            <p:cNvSpPr/>
            <p:nvPr/>
          </p:nvSpPr>
          <p:spPr>
            <a:xfrm>
              <a:off x="2152800" y="2874960"/>
              <a:ext cx="52200" cy="57240"/>
            </a:xfrm>
            <a:custGeom>
              <a:avLst/>
              <a:gdLst/>
              <a:ahLst/>
              <a:rect l="l" t="t" r="r" b="b"/>
              <a:pathLst>
                <a:path w="180" h="224">
                  <a:moveTo>
                    <a:pt x="148" y="0"/>
                  </a:moveTo>
                  <a:lnTo>
                    <a:pt x="0" y="224"/>
                  </a:lnTo>
                  <a:lnTo>
                    <a:pt x="139" y="166"/>
                  </a:lnTo>
                  <a:lnTo>
                    <a:pt x="180" y="67"/>
                  </a:lnTo>
                  <a:lnTo>
                    <a:pt x="148" y="0"/>
                  </a:lnTo>
                  <a:lnTo>
                    <a:pt x="148" y="0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5" name=""/>
            <p:cNvSpPr/>
            <p:nvPr/>
          </p:nvSpPr>
          <p:spPr>
            <a:xfrm>
              <a:off x="2087640" y="2640240"/>
              <a:ext cx="23760" cy="44280"/>
            </a:xfrm>
            <a:custGeom>
              <a:avLst/>
              <a:gdLst/>
              <a:ahLst/>
              <a:rect l="l" t="t" r="r" b="b"/>
              <a:pathLst>
                <a:path w="78" h="170">
                  <a:moveTo>
                    <a:pt x="5" y="4"/>
                  </a:moveTo>
                  <a:lnTo>
                    <a:pt x="0" y="130"/>
                  </a:lnTo>
                  <a:lnTo>
                    <a:pt x="71" y="170"/>
                  </a:lnTo>
                  <a:lnTo>
                    <a:pt x="78" y="0"/>
                  </a:lnTo>
                  <a:lnTo>
                    <a:pt x="5" y="4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6" name=""/>
            <p:cNvSpPr/>
            <p:nvPr/>
          </p:nvSpPr>
          <p:spPr>
            <a:xfrm>
              <a:off x="2087640" y="2640240"/>
              <a:ext cx="23760" cy="44280"/>
            </a:xfrm>
            <a:custGeom>
              <a:avLst/>
              <a:gdLst/>
              <a:ahLst/>
              <a:rect l="l" t="t" r="r" b="b"/>
              <a:pathLst>
                <a:path w="78" h="170">
                  <a:moveTo>
                    <a:pt x="5" y="4"/>
                  </a:moveTo>
                  <a:lnTo>
                    <a:pt x="0" y="130"/>
                  </a:lnTo>
                  <a:lnTo>
                    <a:pt x="71" y="170"/>
                  </a:lnTo>
                  <a:lnTo>
                    <a:pt x="78" y="0"/>
                  </a:lnTo>
                  <a:lnTo>
                    <a:pt x="5" y="4"/>
                  </a:lnTo>
                  <a:lnTo>
                    <a:pt x="5" y="4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7" name=""/>
            <p:cNvSpPr/>
            <p:nvPr/>
          </p:nvSpPr>
          <p:spPr>
            <a:xfrm>
              <a:off x="1957320" y="2603520"/>
              <a:ext cx="44640" cy="47880"/>
            </a:xfrm>
            <a:custGeom>
              <a:avLst/>
              <a:gdLst/>
              <a:ahLst/>
              <a:rect l="l" t="t" r="r" b="b"/>
              <a:pathLst>
                <a:path w="152" h="183">
                  <a:moveTo>
                    <a:pt x="120" y="0"/>
                  </a:moveTo>
                  <a:lnTo>
                    <a:pt x="26" y="41"/>
                  </a:lnTo>
                  <a:lnTo>
                    <a:pt x="0" y="141"/>
                  </a:lnTo>
                  <a:lnTo>
                    <a:pt x="47" y="78"/>
                  </a:lnTo>
                  <a:lnTo>
                    <a:pt x="86" y="183"/>
                  </a:lnTo>
                  <a:lnTo>
                    <a:pt x="152" y="149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8" name=""/>
            <p:cNvSpPr/>
            <p:nvPr/>
          </p:nvSpPr>
          <p:spPr>
            <a:xfrm>
              <a:off x="1957320" y="2603520"/>
              <a:ext cx="44640" cy="47880"/>
            </a:xfrm>
            <a:custGeom>
              <a:avLst/>
              <a:gdLst/>
              <a:ahLst/>
              <a:rect l="l" t="t" r="r" b="b"/>
              <a:pathLst>
                <a:path w="152" h="183">
                  <a:moveTo>
                    <a:pt x="120" y="0"/>
                  </a:moveTo>
                  <a:lnTo>
                    <a:pt x="26" y="41"/>
                  </a:lnTo>
                  <a:lnTo>
                    <a:pt x="0" y="141"/>
                  </a:lnTo>
                  <a:lnTo>
                    <a:pt x="47" y="78"/>
                  </a:lnTo>
                  <a:lnTo>
                    <a:pt x="86" y="183"/>
                  </a:lnTo>
                  <a:lnTo>
                    <a:pt x="152" y="149"/>
                  </a:lnTo>
                  <a:lnTo>
                    <a:pt x="120" y="0"/>
                  </a:lnTo>
                  <a:lnTo>
                    <a:pt x="120" y="0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9" name=""/>
            <p:cNvSpPr/>
            <p:nvPr/>
          </p:nvSpPr>
          <p:spPr>
            <a:xfrm>
              <a:off x="2008080" y="2562480"/>
              <a:ext cx="34920" cy="55440"/>
            </a:xfrm>
            <a:custGeom>
              <a:avLst/>
              <a:gdLst/>
              <a:ahLst/>
              <a:rect l="l" t="t" r="r" b="b"/>
              <a:pathLst>
                <a:path w="117" h="207">
                  <a:moveTo>
                    <a:pt x="117" y="0"/>
                  </a:moveTo>
                  <a:lnTo>
                    <a:pt x="0" y="207"/>
                  </a:lnTo>
                  <a:lnTo>
                    <a:pt x="117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0" name=""/>
            <p:cNvSpPr/>
            <p:nvPr/>
          </p:nvSpPr>
          <p:spPr>
            <a:xfrm>
              <a:off x="2008080" y="2562480"/>
              <a:ext cx="34920" cy="55440"/>
            </a:xfrm>
            <a:custGeom>
              <a:avLst/>
              <a:gdLst/>
              <a:ahLst/>
              <a:rect l="l" t="t" r="r" b="b"/>
              <a:pathLst>
                <a:path w="117" h="207">
                  <a:moveTo>
                    <a:pt x="117" y="0"/>
                  </a:moveTo>
                  <a:lnTo>
                    <a:pt x="0" y="207"/>
                  </a:lnTo>
                  <a:lnTo>
                    <a:pt x="117" y="0"/>
                  </a:lnTo>
                  <a:lnTo>
                    <a:pt x="117" y="0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1" name=""/>
            <p:cNvSpPr/>
            <p:nvPr/>
          </p:nvSpPr>
          <p:spPr>
            <a:xfrm>
              <a:off x="1973160" y="2467080"/>
              <a:ext cx="69840" cy="57240"/>
            </a:xfrm>
            <a:custGeom>
              <a:avLst/>
              <a:gdLst/>
              <a:ahLst/>
              <a:rect l="l" t="t" r="r" b="b"/>
              <a:pathLst>
                <a:path w="236" h="222">
                  <a:moveTo>
                    <a:pt x="0" y="222"/>
                  </a:moveTo>
                  <a:lnTo>
                    <a:pt x="236" y="187"/>
                  </a:lnTo>
                  <a:lnTo>
                    <a:pt x="100" y="0"/>
                  </a:lnTo>
                  <a:lnTo>
                    <a:pt x="26" y="38"/>
                  </a:lnTo>
                  <a:lnTo>
                    <a:pt x="96" y="178"/>
                  </a:lnTo>
                  <a:lnTo>
                    <a:pt x="0" y="222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2" name=""/>
            <p:cNvSpPr/>
            <p:nvPr/>
          </p:nvSpPr>
          <p:spPr>
            <a:xfrm>
              <a:off x="1973160" y="2467080"/>
              <a:ext cx="69840" cy="57240"/>
            </a:xfrm>
            <a:custGeom>
              <a:avLst/>
              <a:gdLst/>
              <a:ahLst/>
              <a:rect l="l" t="t" r="r" b="b"/>
              <a:pathLst>
                <a:path w="236" h="222">
                  <a:moveTo>
                    <a:pt x="0" y="222"/>
                  </a:moveTo>
                  <a:lnTo>
                    <a:pt x="236" y="187"/>
                  </a:lnTo>
                  <a:lnTo>
                    <a:pt x="100" y="0"/>
                  </a:lnTo>
                  <a:lnTo>
                    <a:pt x="26" y="38"/>
                  </a:lnTo>
                  <a:lnTo>
                    <a:pt x="96" y="178"/>
                  </a:lnTo>
                  <a:lnTo>
                    <a:pt x="0" y="222"/>
                  </a:lnTo>
                  <a:lnTo>
                    <a:pt x="0" y="222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3" name=""/>
            <p:cNvSpPr/>
            <p:nvPr/>
          </p:nvSpPr>
          <p:spPr>
            <a:xfrm>
              <a:off x="1928880" y="2259000"/>
              <a:ext cx="114120" cy="115920"/>
            </a:xfrm>
            <a:custGeom>
              <a:avLst/>
              <a:gdLst/>
              <a:ahLst/>
              <a:rect l="l" t="t" r="r" b="b"/>
              <a:pathLst>
                <a:path w="390" h="443">
                  <a:moveTo>
                    <a:pt x="154" y="0"/>
                  </a:moveTo>
                  <a:lnTo>
                    <a:pt x="119" y="149"/>
                  </a:lnTo>
                  <a:lnTo>
                    <a:pt x="61" y="91"/>
                  </a:lnTo>
                  <a:lnTo>
                    <a:pt x="0" y="213"/>
                  </a:lnTo>
                  <a:lnTo>
                    <a:pt x="83" y="236"/>
                  </a:lnTo>
                  <a:lnTo>
                    <a:pt x="154" y="402"/>
                  </a:lnTo>
                  <a:lnTo>
                    <a:pt x="346" y="443"/>
                  </a:lnTo>
                  <a:lnTo>
                    <a:pt x="390" y="336"/>
                  </a:lnTo>
                  <a:lnTo>
                    <a:pt x="268" y="297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4" name=""/>
            <p:cNvSpPr/>
            <p:nvPr/>
          </p:nvSpPr>
          <p:spPr>
            <a:xfrm>
              <a:off x="4646520" y="4668840"/>
              <a:ext cx="158760" cy="79560"/>
            </a:xfrm>
            <a:custGeom>
              <a:avLst/>
              <a:gdLst/>
              <a:ahLst/>
              <a:rect l="l" t="t" r="r" b="b"/>
              <a:pathLst>
                <a:path w="545" h="304">
                  <a:moveTo>
                    <a:pt x="184" y="70"/>
                  </a:moveTo>
                  <a:lnTo>
                    <a:pt x="145" y="65"/>
                  </a:lnTo>
                  <a:lnTo>
                    <a:pt x="106" y="16"/>
                  </a:lnTo>
                  <a:lnTo>
                    <a:pt x="26" y="0"/>
                  </a:lnTo>
                  <a:lnTo>
                    <a:pt x="0" y="30"/>
                  </a:lnTo>
                  <a:lnTo>
                    <a:pt x="91" y="53"/>
                  </a:lnTo>
                  <a:lnTo>
                    <a:pt x="205" y="121"/>
                  </a:lnTo>
                  <a:lnTo>
                    <a:pt x="324" y="140"/>
                  </a:lnTo>
                  <a:lnTo>
                    <a:pt x="545" y="304"/>
                  </a:lnTo>
                  <a:lnTo>
                    <a:pt x="545" y="249"/>
                  </a:lnTo>
                  <a:lnTo>
                    <a:pt x="513" y="245"/>
                  </a:lnTo>
                  <a:lnTo>
                    <a:pt x="514" y="207"/>
                  </a:lnTo>
                  <a:lnTo>
                    <a:pt x="457" y="199"/>
                  </a:lnTo>
                  <a:lnTo>
                    <a:pt x="394" y="135"/>
                  </a:lnTo>
                  <a:lnTo>
                    <a:pt x="346" y="126"/>
                  </a:lnTo>
                  <a:lnTo>
                    <a:pt x="290" y="82"/>
                  </a:lnTo>
                  <a:lnTo>
                    <a:pt x="287" y="45"/>
                  </a:lnTo>
                  <a:lnTo>
                    <a:pt x="234" y="37"/>
                  </a:lnTo>
                  <a:lnTo>
                    <a:pt x="184" y="7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760" bIns="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5" name=""/>
            <p:cNvSpPr/>
            <p:nvPr/>
          </p:nvSpPr>
          <p:spPr>
            <a:xfrm>
              <a:off x="3308400" y="1773360"/>
              <a:ext cx="36360" cy="33480"/>
            </a:xfrm>
            <a:custGeom>
              <a:avLst/>
              <a:gdLst/>
              <a:ahLst/>
              <a:rect l="l" t="t" r="r" b="b"/>
              <a:pathLst>
                <a:path w="119" h="125">
                  <a:moveTo>
                    <a:pt x="36" y="125"/>
                  </a:moveTo>
                  <a:lnTo>
                    <a:pt x="0" y="60"/>
                  </a:lnTo>
                  <a:lnTo>
                    <a:pt x="119" y="0"/>
                  </a:lnTo>
                  <a:lnTo>
                    <a:pt x="36" y="125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6" name=""/>
            <p:cNvSpPr/>
            <p:nvPr/>
          </p:nvSpPr>
          <p:spPr>
            <a:xfrm>
              <a:off x="5784840" y="1360440"/>
              <a:ext cx="458640" cy="1273320"/>
            </a:xfrm>
            <a:custGeom>
              <a:avLst/>
              <a:gdLst/>
              <a:ahLst/>
              <a:rect l="l" t="t" r="r" b="b"/>
              <a:pathLst>
                <a:path w="1594" h="4841">
                  <a:moveTo>
                    <a:pt x="1594" y="0"/>
                  </a:moveTo>
                  <a:lnTo>
                    <a:pt x="1483" y="0"/>
                  </a:lnTo>
                  <a:lnTo>
                    <a:pt x="255" y="1161"/>
                  </a:lnTo>
                  <a:lnTo>
                    <a:pt x="428" y="1301"/>
                  </a:lnTo>
                  <a:lnTo>
                    <a:pt x="637" y="1313"/>
                  </a:lnTo>
                  <a:lnTo>
                    <a:pt x="833" y="1399"/>
                  </a:lnTo>
                  <a:lnTo>
                    <a:pt x="1017" y="1473"/>
                  </a:lnTo>
                  <a:lnTo>
                    <a:pt x="686" y="1570"/>
                  </a:lnTo>
                  <a:lnTo>
                    <a:pt x="575" y="1780"/>
                  </a:lnTo>
                  <a:lnTo>
                    <a:pt x="385" y="1946"/>
                  </a:lnTo>
                  <a:lnTo>
                    <a:pt x="490" y="2059"/>
                  </a:lnTo>
                  <a:lnTo>
                    <a:pt x="325" y="2307"/>
                  </a:lnTo>
                  <a:lnTo>
                    <a:pt x="0" y="2425"/>
                  </a:lnTo>
                  <a:lnTo>
                    <a:pt x="304" y="3205"/>
                  </a:lnTo>
                  <a:lnTo>
                    <a:pt x="175" y="3436"/>
                  </a:lnTo>
                  <a:lnTo>
                    <a:pt x="322" y="3617"/>
                  </a:lnTo>
                  <a:lnTo>
                    <a:pt x="269" y="3901"/>
                  </a:lnTo>
                  <a:lnTo>
                    <a:pt x="472" y="4166"/>
                  </a:lnTo>
                  <a:lnTo>
                    <a:pt x="508" y="4457"/>
                  </a:lnTo>
                  <a:lnTo>
                    <a:pt x="899" y="4558"/>
                  </a:lnTo>
                  <a:lnTo>
                    <a:pt x="989" y="4623"/>
                  </a:lnTo>
                  <a:lnTo>
                    <a:pt x="974" y="4768"/>
                  </a:lnTo>
                  <a:lnTo>
                    <a:pt x="1350" y="4664"/>
                  </a:lnTo>
                  <a:lnTo>
                    <a:pt x="1567" y="4841"/>
                  </a:lnTo>
                  <a:lnTo>
                    <a:pt x="1594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7" name=""/>
            <p:cNvSpPr/>
            <p:nvPr/>
          </p:nvSpPr>
          <p:spPr>
            <a:xfrm>
              <a:off x="5784840" y="1360440"/>
              <a:ext cx="458640" cy="1274760"/>
            </a:xfrm>
            <a:custGeom>
              <a:avLst/>
              <a:gdLst/>
              <a:ahLst/>
              <a:rect l="l" t="t" r="r" b="b"/>
              <a:pathLst>
                <a:path w="352" h="924">
                  <a:moveTo>
                    <a:pt x="352" y="0"/>
                  </a:moveTo>
                  <a:lnTo>
                    <a:pt x="327" y="0"/>
                  </a:lnTo>
                  <a:lnTo>
                    <a:pt x="56" y="221"/>
                  </a:lnTo>
                  <a:lnTo>
                    <a:pt x="95" y="248"/>
                  </a:lnTo>
                  <a:lnTo>
                    <a:pt x="141" y="250"/>
                  </a:lnTo>
                  <a:lnTo>
                    <a:pt x="184" y="266"/>
                  </a:lnTo>
                  <a:lnTo>
                    <a:pt x="225" y="281"/>
                  </a:lnTo>
                  <a:lnTo>
                    <a:pt x="151" y="299"/>
                  </a:lnTo>
                  <a:lnTo>
                    <a:pt x="127" y="339"/>
                  </a:lnTo>
                  <a:lnTo>
                    <a:pt x="85" y="371"/>
                  </a:lnTo>
                  <a:lnTo>
                    <a:pt x="108" y="392"/>
                  </a:lnTo>
                  <a:lnTo>
                    <a:pt x="72" y="439"/>
                  </a:lnTo>
                  <a:lnTo>
                    <a:pt x="0" y="462"/>
                  </a:lnTo>
                  <a:lnTo>
                    <a:pt x="67" y="610"/>
                  </a:lnTo>
                  <a:lnTo>
                    <a:pt x="39" y="654"/>
                  </a:lnTo>
                  <a:lnTo>
                    <a:pt x="71" y="689"/>
                  </a:lnTo>
                  <a:lnTo>
                    <a:pt x="59" y="743"/>
                  </a:lnTo>
                  <a:lnTo>
                    <a:pt x="104" y="793"/>
                  </a:lnTo>
                  <a:lnTo>
                    <a:pt x="112" y="849"/>
                  </a:lnTo>
                  <a:lnTo>
                    <a:pt x="199" y="868"/>
                  </a:lnTo>
                  <a:lnTo>
                    <a:pt x="218" y="880"/>
                  </a:lnTo>
                  <a:lnTo>
                    <a:pt x="215" y="908"/>
                  </a:lnTo>
                  <a:lnTo>
                    <a:pt x="298" y="888"/>
                  </a:lnTo>
                  <a:lnTo>
                    <a:pt x="352" y="924"/>
                  </a:lnTo>
                  <a:lnTo>
                    <a:pt x="352" y="0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48" name=""/>
          <p:cNvSpPr/>
          <p:nvPr/>
        </p:nvSpPr>
        <p:spPr>
          <a:xfrm>
            <a:off x="2392200" y="2994120"/>
            <a:ext cx="408240" cy="36360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9" name=""/>
          <p:cNvSpPr/>
          <p:nvPr/>
        </p:nvSpPr>
        <p:spPr>
          <a:xfrm>
            <a:off x="2744640" y="2392200"/>
            <a:ext cx="181080" cy="182880"/>
          </a:xfrm>
          <a:prstGeom prst="pentagon">
            <a:avLst/>
          </a:prstGeom>
          <a:solidFill>
            <a:srgbClr val="c0c0c0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0" name=""/>
          <p:cNvSpPr/>
          <p:nvPr/>
        </p:nvSpPr>
        <p:spPr>
          <a:xfrm>
            <a:off x="3286080" y="3084480"/>
            <a:ext cx="41400" cy="44640"/>
          </a:xfrm>
          <a:custGeom>
            <a:avLst/>
            <a:gdLst/>
            <a:ahLst/>
            <a:rect l="l" t="t" r="r" b="b"/>
            <a:pathLst>
              <a:path w="18" h="18">
                <a:moveTo>
                  <a:pt x="18" y="0"/>
                </a:moveTo>
                <a:lnTo>
                  <a:pt x="0" y="18"/>
                </a:lnTo>
                <a:lnTo>
                  <a:pt x="12" y="0"/>
                </a:lnTo>
                <a:lnTo>
                  <a:pt x="18" y="0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-1080" bIns="-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1" name=""/>
          <p:cNvSpPr/>
          <p:nvPr/>
        </p:nvSpPr>
        <p:spPr>
          <a:xfrm>
            <a:off x="3139920" y="3041640"/>
            <a:ext cx="397080" cy="455760"/>
          </a:xfrm>
          <a:custGeom>
            <a:avLst/>
            <a:gdLst/>
            <a:ahLst/>
            <a:rect l="l" t="t" r="r" b="b"/>
            <a:pathLst>
              <a:path w="162" h="191">
                <a:moveTo>
                  <a:pt x="72" y="42"/>
                </a:moveTo>
                <a:lnTo>
                  <a:pt x="78" y="54"/>
                </a:lnTo>
                <a:lnTo>
                  <a:pt x="72" y="60"/>
                </a:lnTo>
                <a:lnTo>
                  <a:pt x="72" y="78"/>
                </a:lnTo>
                <a:lnTo>
                  <a:pt x="90" y="84"/>
                </a:lnTo>
                <a:lnTo>
                  <a:pt x="84" y="66"/>
                </a:lnTo>
                <a:lnTo>
                  <a:pt x="96" y="42"/>
                </a:lnTo>
                <a:lnTo>
                  <a:pt x="90" y="42"/>
                </a:lnTo>
                <a:lnTo>
                  <a:pt x="90" y="18"/>
                </a:lnTo>
                <a:lnTo>
                  <a:pt x="144" y="0"/>
                </a:lnTo>
                <a:lnTo>
                  <a:pt x="162" y="18"/>
                </a:lnTo>
                <a:lnTo>
                  <a:pt x="150" y="48"/>
                </a:lnTo>
                <a:lnTo>
                  <a:pt x="138" y="60"/>
                </a:lnTo>
                <a:lnTo>
                  <a:pt x="156" y="84"/>
                </a:lnTo>
                <a:lnTo>
                  <a:pt x="138" y="114"/>
                </a:lnTo>
                <a:lnTo>
                  <a:pt x="114" y="108"/>
                </a:lnTo>
                <a:lnTo>
                  <a:pt x="114" y="191"/>
                </a:lnTo>
                <a:lnTo>
                  <a:pt x="96" y="185"/>
                </a:lnTo>
                <a:lnTo>
                  <a:pt x="96" y="161"/>
                </a:lnTo>
                <a:lnTo>
                  <a:pt x="72" y="149"/>
                </a:lnTo>
                <a:lnTo>
                  <a:pt x="18" y="161"/>
                </a:lnTo>
                <a:lnTo>
                  <a:pt x="0" y="149"/>
                </a:lnTo>
                <a:lnTo>
                  <a:pt x="42" y="149"/>
                </a:lnTo>
                <a:lnTo>
                  <a:pt x="24" y="137"/>
                </a:lnTo>
                <a:lnTo>
                  <a:pt x="66" y="126"/>
                </a:lnTo>
                <a:lnTo>
                  <a:pt x="42" y="126"/>
                </a:lnTo>
                <a:lnTo>
                  <a:pt x="36" y="114"/>
                </a:lnTo>
                <a:lnTo>
                  <a:pt x="72" y="42"/>
                </a:lnTo>
                <a:close/>
              </a:path>
            </a:pathLst>
          </a:custGeom>
          <a:solidFill>
            <a:srgbClr val="00d92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2" name=""/>
          <p:cNvSpPr/>
          <p:nvPr/>
        </p:nvSpPr>
        <p:spPr>
          <a:xfrm>
            <a:off x="2921040" y="5245200"/>
            <a:ext cx="28440" cy="28440"/>
          </a:xfrm>
          <a:custGeom>
            <a:avLst/>
            <a:gdLst/>
            <a:ahLst/>
            <a:rect l="l" t="t" r="r" b="b"/>
            <a:pathLst>
              <a:path w="12" h="12">
                <a:moveTo>
                  <a:pt x="12" y="0"/>
                </a:moveTo>
                <a:lnTo>
                  <a:pt x="6" y="12"/>
                </a:lnTo>
                <a:lnTo>
                  <a:pt x="0" y="6"/>
                </a:lnTo>
                <a:lnTo>
                  <a:pt x="12" y="0"/>
                </a:lnTo>
                <a:close/>
              </a:path>
            </a:pathLst>
          </a:custGeom>
          <a:solidFill>
            <a:srgbClr val="00d92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-17280" bIns="-17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3" name=""/>
          <p:cNvSpPr/>
          <p:nvPr/>
        </p:nvSpPr>
        <p:spPr>
          <a:xfrm>
            <a:off x="5175360" y="1711440"/>
            <a:ext cx="41040" cy="55440"/>
          </a:xfrm>
          <a:custGeom>
            <a:avLst/>
            <a:gdLst/>
            <a:ahLst/>
            <a:rect l="l" t="t" r="r" b="b"/>
            <a:pathLst>
              <a:path w="18" h="24">
                <a:moveTo>
                  <a:pt x="6" y="24"/>
                </a:moveTo>
                <a:lnTo>
                  <a:pt x="18" y="0"/>
                </a:lnTo>
                <a:lnTo>
                  <a:pt x="0" y="24"/>
                </a:lnTo>
                <a:lnTo>
                  <a:pt x="6" y="24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9720" bIns="9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4" name=""/>
          <p:cNvSpPr/>
          <p:nvPr/>
        </p:nvSpPr>
        <p:spPr>
          <a:xfrm>
            <a:off x="2263680" y="2868480"/>
            <a:ext cx="28800" cy="59040"/>
          </a:xfrm>
          <a:custGeom>
            <a:avLst/>
            <a:gdLst/>
            <a:ahLst/>
            <a:rect l="l" t="t" r="r" b="b"/>
            <a:pathLst>
              <a:path w="12" h="24">
                <a:moveTo>
                  <a:pt x="12" y="0"/>
                </a:moveTo>
                <a:lnTo>
                  <a:pt x="0" y="24"/>
                </a:lnTo>
                <a:lnTo>
                  <a:pt x="12" y="18"/>
                </a:lnTo>
                <a:lnTo>
                  <a:pt x="12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5" name=""/>
          <p:cNvSpPr/>
          <p:nvPr/>
        </p:nvSpPr>
        <p:spPr>
          <a:xfrm>
            <a:off x="2292480" y="3041640"/>
            <a:ext cx="46080" cy="42840"/>
          </a:xfrm>
          <a:custGeom>
            <a:avLst/>
            <a:gdLst/>
            <a:ahLst/>
            <a:rect l="l" t="t" r="r" b="b"/>
            <a:pathLst>
              <a:path w="18" h="18">
                <a:moveTo>
                  <a:pt x="18" y="18"/>
                </a:moveTo>
                <a:lnTo>
                  <a:pt x="0" y="0"/>
                </a:lnTo>
                <a:lnTo>
                  <a:pt x="12" y="18"/>
                </a:lnTo>
                <a:lnTo>
                  <a:pt x="18" y="18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-2880" bIns="-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6" name=""/>
          <p:cNvSpPr/>
          <p:nvPr/>
        </p:nvSpPr>
        <p:spPr>
          <a:xfrm flipV="1">
            <a:off x="2875680" y="3371040"/>
            <a:ext cx="290520" cy="3240"/>
          </a:xfrm>
          <a:prstGeom prst="line">
            <a:avLst/>
          </a:prstGeom>
          <a:ln w="381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7" name=""/>
          <p:cNvSpPr/>
          <p:nvPr/>
        </p:nvSpPr>
        <p:spPr>
          <a:xfrm>
            <a:off x="2819520" y="3429000"/>
            <a:ext cx="217440" cy="6480"/>
          </a:xfrm>
          <a:prstGeom prst="line">
            <a:avLst/>
          </a:prstGeom>
          <a:ln w="381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58" name=""/>
          <p:cNvGrpSpPr/>
          <p:nvPr/>
        </p:nvGrpSpPr>
        <p:grpSpPr>
          <a:xfrm>
            <a:off x="3576600" y="4711680"/>
            <a:ext cx="320400" cy="307800"/>
            <a:chOff x="3576600" y="4711680"/>
            <a:chExt cx="320400" cy="307800"/>
          </a:xfrm>
        </p:grpSpPr>
        <p:sp>
          <p:nvSpPr>
            <p:cNvPr id="2859" name=""/>
            <p:cNvSpPr/>
            <p:nvPr/>
          </p:nvSpPr>
          <p:spPr>
            <a:xfrm>
              <a:off x="3609360" y="4711680"/>
              <a:ext cx="142560" cy="137160"/>
            </a:xfrm>
            <a:prstGeom prst="rect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0" name=""/>
            <p:cNvSpPr/>
            <p:nvPr/>
          </p:nvSpPr>
          <p:spPr>
            <a:xfrm>
              <a:off x="3576600" y="4811040"/>
              <a:ext cx="320400" cy="208440"/>
            </a:xfrm>
            <a:prstGeom prst="rect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61" name=""/>
          <p:cNvSpPr/>
          <p:nvPr/>
        </p:nvSpPr>
        <p:spPr>
          <a:xfrm>
            <a:off x="3321000" y="3654360"/>
            <a:ext cx="335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Frankfurt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2" name=""/>
          <p:cNvSpPr/>
          <p:nvPr/>
        </p:nvSpPr>
        <p:spPr>
          <a:xfrm>
            <a:off x="4284720" y="4105440"/>
            <a:ext cx="239760" cy="21240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3" name=""/>
          <p:cNvSpPr/>
          <p:nvPr/>
        </p:nvSpPr>
        <p:spPr>
          <a:xfrm>
            <a:off x="4292640" y="3881520"/>
            <a:ext cx="239760" cy="21096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4" name=""/>
          <p:cNvSpPr/>
          <p:nvPr/>
        </p:nvSpPr>
        <p:spPr>
          <a:xfrm>
            <a:off x="3162240" y="2738520"/>
            <a:ext cx="91440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5" name=""/>
          <p:cNvSpPr/>
          <p:nvPr/>
        </p:nvSpPr>
        <p:spPr>
          <a:xfrm>
            <a:off x="3384720" y="3603600"/>
            <a:ext cx="591840" cy="16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6" name=""/>
          <p:cNvSpPr/>
          <p:nvPr/>
        </p:nvSpPr>
        <p:spPr>
          <a:xfrm>
            <a:off x="3990960" y="4830840"/>
            <a:ext cx="636480" cy="32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7" name=""/>
          <p:cNvSpPr/>
          <p:nvPr/>
        </p:nvSpPr>
        <p:spPr>
          <a:xfrm>
            <a:off x="3514680" y="5068800"/>
            <a:ext cx="525600" cy="32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8" name=""/>
          <p:cNvSpPr/>
          <p:nvPr/>
        </p:nvSpPr>
        <p:spPr>
          <a:xfrm>
            <a:off x="4384800" y="4290840"/>
            <a:ext cx="56196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9" name=""/>
          <p:cNvSpPr/>
          <p:nvPr/>
        </p:nvSpPr>
        <p:spPr>
          <a:xfrm>
            <a:off x="2624040" y="2001960"/>
            <a:ext cx="712800" cy="73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0" name=""/>
          <p:cNvSpPr/>
          <p:nvPr/>
        </p:nvSpPr>
        <p:spPr>
          <a:xfrm>
            <a:off x="2538000" y="2173320"/>
            <a:ext cx="3690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Teesside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1,875 MW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1" name=""/>
          <p:cNvSpPr/>
          <p:nvPr/>
        </p:nvSpPr>
        <p:spPr>
          <a:xfrm>
            <a:off x="5899320" y="5191200"/>
            <a:ext cx="577800" cy="32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2" name=""/>
          <p:cNvSpPr/>
          <p:nvPr/>
        </p:nvSpPr>
        <p:spPr>
          <a:xfrm>
            <a:off x="5195880" y="1822320"/>
            <a:ext cx="503280" cy="16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3" name=""/>
          <p:cNvSpPr/>
          <p:nvPr/>
        </p:nvSpPr>
        <p:spPr>
          <a:xfrm>
            <a:off x="3048120" y="3303720"/>
            <a:ext cx="728640" cy="32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4" name=""/>
          <p:cNvSpPr/>
          <p:nvPr/>
        </p:nvSpPr>
        <p:spPr>
          <a:xfrm>
            <a:off x="2816280" y="2654280"/>
            <a:ext cx="873000" cy="32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5" name=""/>
          <p:cNvSpPr/>
          <p:nvPr/>
        </p:nvSpPr>
        <p:spPr>
          <a:xfrm>
            <a:off x="5224320" y="3276720"/>
            <a:ext cx="95112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6" name=""/>
          <p:cNvSpPr/>
          <p:nvPr/>
        </p:nvSpPr>
        <p:spPr>
          <a:xfrm>
            <a:off x="4683240" y="3089160"/>
            <a:ext cx="520560" cy="16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7" name=""/>
          <p:cNvSpPr/>
          <p:nvPr/>
        </p:nvSpPr>
        <p:spPr>
          <a:xfrm>
            <a:off x="4929120" y="3724200"/>
            <a:ext cx="587520" cy="32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8" name=""/>
          <p:cNvSpPr/>
          <p:nvPr/>
        </p:nvSpPr>
        <p:spPr>
          <a:xfrm>
            <a:off x="5923080" y="3770280"/>
            <a:ext cx="52524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9" name=""/>
          <p:cNvSpPr/>
          <p:nvPr/>
        </p:nvSpPr>
        <p:spPr>
          <a:xfrm>
            <a:off x="4749840" y="4162320"/>
            <a:ext cx="673200" cy="16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80" name=""/>
          <p:cNvGrpSpPr/>
          <p:nvPr/>
        </p:nvGrpSpPr>
        <p:grpSpPr>
          <a:xfrm>
            <a:off x="4838760" y="2914560"/>
            <a:ext cx="196560" cy="190080"/>
            <a:chOff x="4838760" y="2914560"/>
            <a:chExt cx="196560" cy="190080"/>
          </a:xfrm>
        </p:grpSpPr>
        <p:sp>
          <p:nvSpPr>
            <p:cNvPr id="2881" name=""/>
            <p:cNvSpPr/>
            <p:nvPr/>
          </p:nvSpPr>
          <p:spPr>
            <a:xfrm>
              <a:off x="4838760" y="2914560"/>
              <a:ext cx="196560" cy="19008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2" name=""/>
            <p:cNvSpPr/>
            <p:nvPr/>
          </p:nvSpPr>
          <p:spPr>
            <a:xfrm>
              <a:off x="4838760" y="2914560"/>
              <a:ext cx="196560" cy="19008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83" name=""/>
          <p:cNvSpPr/>
          <p:nvPr/>
        </p:nvSpPr>
        <p:spPr>
          <a:xfrm>
            <a:off x="3162240" y="2738520"/>
            <a:ext cx="91440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4" name=""/>
          <p:cNvSpPr/>
          <p:nvPr/>
        </p:nvSpPr>
        <p:spPr>
          <a:xfrm>
            <a:off x="3384720" y="3603600"/>
            <a:ext cx="591840" cy="16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5" name=""/>
          <p:cNvSpPr/>
          <p:nvPr/>
        </p:nvSpPr>
        <p:spPr>
          <a:xfrm>
            <a:off x="3990960" y="4830840"/>
            <a:ext cx="636480" cy="32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6" name=""/>
          <p:cNvSpPr/>
          <p:nvPr/>
        </p:nvSpPr>
        <p:spPr>
          <a:xfrm>
            <a:off x="3586320" y="4819680"/>
            <a:ext cx="2844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Sarlux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551 MW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7" name=""/>
          <p:cNvSpPr/>
          <p:nvPr/>
        </p:nvSpPr>
        <p:spPr>
          <a:xfrm>
            <a:off x="4384800" y="4290840"/>
            <a:ext cx="56196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8" name=""/>
          <p:cNvSpPr/>
          <p:nvPr/>
        </p:nvSpPr>
        <p:spPr>
          <a:xfrm>
            <a:off x="2624040" y="2001960"/>
            <a:ext cx="712800" cy="73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9" name=""/>
          <p:cNvSpPr/>
          <p:nvPr/>
        </p:nvSpPr>
        <p:spPr>
          <a:xfrm>
            <a:off x="2962800" y="2352600"/>
            <a:ext cx="457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Wilton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International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85 MW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0" name=""/>
          <p:cNvSpPr/>
          <p:nvPr/>
        </p:nvSpPr>
        <p:spPr>
          <a:xfrm>
            <a:off x="3048120" y="3303720"/>
            <a:ext cx="728640" cy="32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1" name=""/>
          <p:cNvSpPr/>
          <p:nvPr/>
        </p:nvSpPr>
        <p:spPr>
          <a:xfrm>
            <a:off x="2816280" y="2654280"/>
            <a:ext cx="873000" cy="32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2" name=""/>
          <p:cNvSpPr/>
          <p:nvPr/>
        </p:nvSpPr>
        <p:spPr>
          <a:xfrm>
            <a:off x="5224320" y="3276720"/>
            <a:ext cx="95112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3" name=""/>
          <p:cNvSpPr/>
          <p:nvPr/>
        </p:nvSpPr>
        <p:spPr>
          <a:xfrm>
            <a:off x="4997520" y="3298680"/>
            <a:ext cx="5173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Nowa Sarzyna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116 MW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4" name=""/>
          <p:cNvSpPr/>
          <p:nvPr/>
        </p:nvSpPr>
        <p:spPr>
          <a:xfrm>
            <a:off x="4683240" y="3089160"/>
            <a:ext cx="520560" cy="16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5" name=""/>
          <p:cNvSpPr/>
          <p:nvPr/>
        </p:nvSpPr>
        <p:spPr>
          <a:xfrm>
            <a:off x="4738680" y="3130560"/>
            <a:ext cx="2887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Warsaw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6" name=""/>
          <p:cNvSpPr/>
          <p:nvPr/>
        </p:nvSpPr>
        <p:spPr>
          <a:xfrm>
            <a:off x="4929120" y="3724200"/>
            <a:ext cx="587520" cy="32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7" name=""/>
          <p:cNvSpPr/>
          <p:nvPr/>
        </p:nvSpPr>
        <p:spPr>
          <a:xfrm>
            <a:off x="5846760" y="3770280"/>
            <a:ext cx="52704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8" name=""/>
          <p:cNvSpPr/>
          <p:nvPr/>
        </p:nvSpPr>
        <p:spPr>
          <a:xfrm>
            <a:off x="4749840" y="4162320"/>
            <a:ext cx="673200" cy="16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99" name=""/>
          <p:cNvGrpSpPr/>
          <p:nvPr/>
        </p:nvGrpSpPr>
        <p:grpSpPr>
          <a:xfrm>
            <a:off x="4838760" y="2914560"/>
            <a:ext cx="196560" cy="190080"/>
            <a:chOff x="4838760" y="2914560"/>
            <a:chExt cx="196560" cy="190080"/>
          </a:xfrm>
        </p:grpSpPr>
        <p:sp>
          <p:nvSpPr>
            <p:cNvPr id="2900" name=""/>
            <p:cNvSpPr/>
            <p:nvPr/>
          </p:nvSpPr>
          <p:spPr>
            <a:xfrm>
              <a:off x="4838760" y="2914560"/>
              <a:ext cx="196560" cy="19008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1" name=""/>
            <p:cNvSpPr/>
            <p:nvPr/>
          </p:nvSpPr>
          <p:spPr>
            <a:xfrm>
              <a:off x="4838760" y="2914560"/>
              <a:ext cx="196560" cy="19008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02" name=""/>
          <p:cNvGrpSpPr/>
          <p:nvPr/>
        </p:nvGrpSpPr>
        <p:grpSpPr>
          <a:xfrm>
            <a:off x="2494080" y="2384280"/>
            <a:ext cx="306000" cy="285480"/>
            <a:chOff x="2494080" y="2384280"/>
            <a:chExt cx="306000" cy="285480"/>
          </a:xfrm>
        </p:grpSpPr>
        <p:sp>
          <p:nvSpPr>
            <p:cNvPr id="2903" name=""/>
            <p:cNvSpPr/>
            <p:nvPr/>
          </p:nvSpPr>
          <p:spPr>
            <a:xfrm>
              <a:off x="2525400" y="2384280"/>
              <a:ext cx="138240" cy="125280"/>
            </a:xfrm>
            <a:prstGeom prst="rect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4" name=""/>
            <p:cNvSpPr/>
            <p:nvPr/>
          </p:nvSpPr>
          <p:spPr>
            <a:xfrm>
              <a:off x="2494080" y="2476440"/>
              <a:ext cx="306000" cy="193320"/>
            </a:xfrm>
            <a:prstGeom prst="rect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05" name=""/>
          <p:cNvGrpSpPr/>
          <p:nvPr/>
        </p:nvGrpSpPr>
        <p:grpSpPr>
          <a:xfrm>
            <a:off x="2532240" y="2506680"/>
            <a:ext cx="323280" cy="306000"/>
            <a:chOff x="2532240" y="2506680"/>
            <a:chExt cx="323280" cy="306000"/>
          </a:xfrm>
        </p:grpSpPr>
        <p:sp>
          <p:nvSpPr>
            <p:cNvPr id="2906" name=""/>
            <p:cNvSpPr/>
            <p:nvPr/>
          </p:nvSpPr>
          <p:spPr>
            <a:xfrm>
              <a:off x="2565360" y="2506680"/>
              <a:ext cx="144000" cy="135000"/>
            </a:xfrm>
            <a:prstGeom prst="rect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7" name=""/>
            <p:cNvSpPr/>
            <p:nvPr/>
          </p:nvSpPr>
          <p:spPr>
            <a:xfrm>
              <a:off x="2532240" y="2605680"/>
              <a:ext cx="323280" cy="207000"/>
            </a:xfrm>
            <a:prstGeom prst="rect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08" name=""/>
          <p:cNvGrpSpPr/>
          <p:nvPr/>
        </p:nvGrpSpPr>
        <p:grpSpPr>
          <a:xfrm>
            <a:off x="4748040" y="3349800"/>
            <a:ext cx="320400" cy="300600"/>
            <a:chOff x="4748040" y="3349800"/>
            <a:chExt cx="320400" cy="300600"/>
          </a:xfrm>
        </p:grpSpPr>
        <p:sp>
          <p:nvSpPr>
            <p:cNvPr id="2909" name=""/>
            <p:cNvSpPr/>
            <p:nvPr/>
          </p:nvSpPr>
          <p:spPr>
            <a:xfrm>
              <a:off x="4780800" y="3349800"/>
              <a:ext cx="142560" cy="132840"/>
            </a:xfrm>
            <a:prstGeom prst="rect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0" name=""/>
            <p:cNvSpPr/>
            <p:nvPr/>
          </p:nvSpPr>
          <p:spPr>
            <a:xfrm>
              <a:off x="4748040" y="3447360"/>
              <a:ext cx="320400" cy="203040"/>
            </a:xfrm>
            <a:prstGeom prst="rect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11" name=""/>
          <p:cNvGrpSpPr/>
          <p:nvPr/>
        </p:nvGrpSpPr>
        <p:grpSpPr>
          <a:xfrm>
            <a:off x="5708520" y="5027760"/>
            <a:ext cx="322200" cy="298080"/>
            <a:chOff x="5708520" y="5027760"/>
            <a:chExt cx="322200" cy="298080"/>
          </a:xfrm>
        </p:grpSpPr>
        <p:sp>
          <p:nvSpPr>
            <p:cNvPr id="2912" name=""/>
            <p:cNvSpPr/>
            <p:nvPr/>
          </p:nvSpPr>
          <p:spPr>
            <a:xfrm>
              <a:off x="5741280" y="5027760"/>
              <a:ext cx="143640" cy="133920"/>
            </a:xfrm>
            <a:prstGeom prst="rect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3" name=""/>
            <p:cNvSpPr/>
            <p:nvPr/>
          </p:nvSpPr>
          <p:spPr>
            <a:xfrm>
              <a:off x="5708520" y="5124240"/>
              <a:ext cx="322200" cy="201600"/>
            </a:xfrm>
            <a:prstGeom prst="rect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14" name=""/>
          <p:cNvSpPr/>
          <p:nvPr/>
        </p:nvSpPr>
        <p:spPr>
          <a:xfrm>
            <a:off x="3058560" y="2814480"/>
            <a:ext cx="420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Amsterdam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5" name=""/>
          <p:cNvSpPr/>
          <p:nvPr/>
        </p:nvSpPr>
        <p:spPr>
          <a:xfrm>
            <a:off x="4344480" y="1992240"/>
            <a:ext cx="390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Stockholm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16" name=""/>
          <p:cNvGrpSpPr/>
          <p:nvPr/>
        </p:nvGrpSpPr>
        <p:grpSpPr>
          <a:xfrm>
            <a:off x="3405240" y="2894040"/>
            <a:ext cx="201240" cy="190080"/>
            <a:chOff x="3405240" y="2894040"/>
            <a:chExt cx="201240" cy="190080"/>
          </a:xfrm>
        </p:grpSpPr>
        <p:sp>
          <p:nvSpPr>
            <p:cNvPr id="2917" name=""/>
            <p:cNvSpPr/>
            <p:nvPr/>
          </p:nvSpPr>
          <p:spPr>
            <a:xfrm>
              <a:off x="3405240" y="2894040"/>
              <a:ext cx="201240" cy="190080"/>
            </a:xfrm>
            <a:custGeom>
              <a:avLst/>
              <a:gdLst/>
              <a:ahLst/>
              <a:rect l="l" t="t" r="r" b="b"/>
              <a:pathLst>
                <a:path w="119" h="113">
                  <a:moveTo>
                    <a:pt x="58" y="0"/>
                  </a:moveTo>
                  <a:lnTo>
                    <a:pt x="72" y="45"/>
                  </a:lnTo>
                  <a:lnTo>
                    <a:pt x="119" y="43"/>
                  </a:lnTo>
                  <a:lnTo>
                    <a:pt x="79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7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8" name=""/>
            <p:cNvSpPr/>
            <p:nvPr/>
          </p:nvSpPr>
          <p:spPr>
            <a:xfrm>
              <a:off x="3405240" y="2894040"/>
              <a:ext cx="201240" cy="190080"/>
            </a:xfrm>
            <a:custGeom>
              <a:avLst/>
              <a:gdLst/>
              <a:ahLst/>
              <a:rect l="l" t="t" r="r" b="b"/>
              <a:pathLst>
                <a:path w="119" h="113">
                  <a:moveTo>
                    <a:pt x="58" y="0"/>
                  </a:moveTo>
                  <a:lnTo>
                    <a:pt x="72" y="45"/>
                  </a:lnTo>
                  <a:lnTo>
                    <a:pt x="119" y="43"/>
                  </a:lnTo>
                  <a:lnTo>
                    <a:pt x="79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7" y="45"/>
                  </a:lnTo>
                  <a:lnTo>
                    <a:pt x="58" y="0"/>
                  </a:lnTo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19" name=""/>
          <p:cNvSpPr/>
          <p:nvPr/>
        </p:nvSpPr>
        <p:spPr>
          <a:xfrm>
            <a:off x="1376280" y="3994200"/>
            <a:ext cx="115092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0" name=""/>
          <p:cNvSpPr/>
          <p:nvPr/>
        </p:nvSpPr>
        <p:spPr>
          <a:xfrm>
            <a:off x="2478240" y="4497480"/>
            <a:ext cx="455400" cy="16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1" name=""/>
          <p:cNvSpPr/>
          <p:nvPr/>
        </p:nvSpPr>
        <p:spPr>
          <a:xfrm>
            <a:off x="2382840" y="4805280"/>
            <a:ext cx="6397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2" name=""/>
          <p:cNvSpPr/>
          <p:nvPr/>
        </p:nvSpPr>
        <p:spPr>
          <a:xfrm>
            <a:off x="1376280" y="3994200"/>
            <a:ext cx="115092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3" name=""/>
          <p:cNvSpPr/>
          <p:nvPr/>
        </p:nvSpPr>
        <p:spPr>
          <a:xfrm>
            <a:off x="2478240" y="4497480"/>
            <a:ext cx="455400" cy="16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4" name=""/>
          <p:cNvSpPr/>
          <p:nvPr/>
        </p:nvSpPr>
        <p:spPr>
          <a:xfrm>
            <a:off x="2382840" y="4805280"/>
            <a:ext cx="6397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25" name=""/>
          <p:cNvGrpSpPr/>
          <p:nvPr/>
        </p:nvGrpSpPr>
        <p:grpSpPr>
          <a:xfrm>
            <a:off x="1849320" y="5257800"/>
            <a:ext cx="323640" cy="301320"/>
            <a:chOff x="1849320" y="5257800"/>
            <a:chExt cx="323640" cy="301320"/>
          </a:xfrm>
        </p:grpSpPr>
        <p:sp>
          <p:nvSpPr>
            <p:cNvPr id="2926" name=""/>
            <p:cNvSpPr/>
            <p:nvPr/>
          </p:nvSpPr>
          <p:spPr>
            <a:xfrm>
              <a:off x="1882440" y="5257800"/>
              <a:ext cx="144000" cy="13428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7" name=""/>
            <p:cNvSpPr/>
            <p:nvPr/>
          </p:nvSpPr>
          <p:spPr>
            <a:xfrm>
              <a:off x="1849320" y="5355000"/>
              <a:ext cx="323640" cy="2041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28" name=""/>
          <p:cNvSpPr/>
          <p:nvPr/>
        </p:nvSpPr>
        <p:spPr>
          <a:xfrm>
            <a:off x="4486320" y="3564000"/>
            <a:ext cx="239760" cy="21276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9" name=""/>
          <p:cNvSpPr/>
          <p:nvPr/>
        </p:nvSpPr>
        <p:spPr>
          <a:xfrm>
            <a:off x="3787920" y="3359160"/>
            <a:ext cx="407880" cy="36360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0" name=""/>
          <p:cNvSpPr/>
          <p:nvPr/>
        </p:nvSpPr>
        <p:spPr>
          <a:xfrm>
            <a:off x="3325680" y="3747960"/>
            <a:ext cx="239760" cy="21132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1" name=""/>
          <p:cNvSpPr/>
          <p:nvPr/>
        </p:nvSpPr>
        <p:spPr>
          <a:xfrm>
            <a:off x="4427640" y="3051000"/>
            <a:ext cx="147600" cy="14616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2" name=""/>
          <p:cNvSpPr/>
          <p:nvPr/>
        </p:nvSpPr>
        <p:spPr>
          <a:xfrm>
            <a:off x="3127320" y="3341520"/>
            <a:ext cx="214200" cy="20988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3" name=""/>
          <p:cNvSpPr/>
          <p:nvPr/>
        </p:nvSpPr>
        <p:spPr>
          <a:xfrm>
            <a:off x="5365440" y="1500120"/>
            <a:ext cx="293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Helsinki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4" name=""/>
          <p:cNvSpPr/>
          <p:nvPr/>
        </p:nvSpPr>
        <p:spPr>
          <a:xfrm>
            <a:off x="2075040" y="5303880"/>
            <a:ext cx="568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Arcos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1200 MW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5" name=""/>
          <p:cNvSpPr/>
          <p:nvPr/>
        </p:nvSpPr>
        <p:spPr>
          <a:xfrm>
            <a:off x="3336840" y="3195720"/>
            <a:ext cx="239760" cy="210960"/>
          </a:xfrm>
          <a:prstGeom prst="ellipse">
            <a:avLst/>
          </a:prstGeom>
          <a:solidFill>
            <a:srgbClr val="0091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36" name=""/>
          <p:cNvGrpSpPr/>
          <p:nvPr/>
        </p:nvGrpSpPr>
        <p:grpSpPr>
          <a:xfrm>
            <a:off x="3465360" y="3263760"/>
            <a:ext cx="203040" cy="190440"/>
            <a:chOff x="3465360" y="3263760"/>
            <a:chExt cx="203040" cy="190440"/>
          </a:xfrm>
        </p:grpSpPr>
        <p:sp>
          <p:nvSpPr>
            <p:cNvPr id="2937" name=""/>
            <p:cNvSpPr/>
            <p:nvPr/>
          </p:nvSpPr>
          <p:spPr>
            <a:xfrm>
              <a:off x="3465360" y="3263760"/>
              <a:ext cx="203040" cy="190440"/>
            </a:xfrm>
            <a:custGeom>
              <a:avLst/>
              <a:gdLst/>
              <a:ahLst/>
              <a:rect l="l" t="t" r="r" b="b"/>
              <a:pathLst>
                <a:path w="119" h="113">
                  <a:moveTo>
                    <a:pt x="58" y="0"/>
                  </a:moveTo>
                  <a:lnTo>
                    <a:pt x="72" y="45"/>
                  </a:lnTo>
                  <a:lnTo>
                    <a:pt x="119" y="43"/>
                  </a:lnTo>
                  <a:lnTo>
                    <a:pt x="79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7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8" name=""/>
            <p:cNvSpPr/>
            <p:nvPr/>
          </p:nvSpPr>
          <p:spPr>
            <a:xfrm>
              <a:off x="3465360" y="3263760"/>
              <a:ext cx="203040" cy="190440"/>
            </a:xfrm>
            <a:custGeom>
              <a:avLst/>
              <a:gdLst/>
              <a:ahLst/>
              <a:rect l="l" t="t" r="r" b="b"/>
              <a:pathLst>
                <a:path w="119" h="113">
                  <a:moveTo>
                    <a:pt x="58" y="0"/>
                  </a:moveTo>
                  <a:lnTo>
                    <a:pt x="72" y="45"/>
                  </a:lnTo>
                  <a:lnTo>
                    <a:pt x="119" y="43"/>
                  </a:lnTo>
                  <a:lnTo>
                    <a:pt x="79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7" y="45"/>
                  </a:lnTo>
                  <a:lnTo>
                    <a:pt x="58" y="0"/>
                  </a:lnTo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39" name=""/>
          <p:cNvSpPr/>
          <p:nvPr/>
        </p:nvSpPr>
        <p:spPr>
          <a:xfrm>
            <a:off x="5083200" y="1420920"/>
            <a:ext cx="241200" cy="21276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0" name=""/>
          <p:cNvSpPr/>
          <p:nvPr/>
        </p:nvSpPr>
        <p:spPr>
          <a:xfrm>
            <a:off x="3632040" y="2421000"/>
            <a:ext cx="214560" cy="21420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41" name=""/>
          <p:cNvGrpSpPr/>
          <p:nvPr/>
        </p:nvGrpSpPr>
        <p:grpSpPr>
          <a:xfrm>
            <a:off x="2425680" y="3060720"/>
            <a:ext cx="198000" cy="191880"/>
            <a:chOff x="2425680" y="3060720"/>
            <a:chExt cx="198000" cy="191880"/>
          </a:xfrm>
        </p:grpSpPr>
        <p:sp>
          <p:nvSpPr>
            <p:cNvPr id="2942" name=""/>
            <p:cNvSpPr/>
            <p:nvPr/>
          </p:nvSpPr>
          <p:spPr>
            <a:xfrm>
              <a:off x="2425680" y="3060720"/>
              <a:ext cx="198000" cy="191880"/>
            </a:xfrm>
            <a:custGeom>
              <a:avLst/>
              <a:gdLst/>
              <a:ahLst/>
              <a:rect l="l" t="t" r="r" b="b"/>
              <a:pathLst>
                <a:path w="118" h="112">
                  <a:moveTo>
                    <a:pt x="58" y="0"/>
                  </a:moveTo>
                  <a:lnTo>
                    <a:pt x="71" y="44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3" name=""/>
            <p:cNvSpPr/>
            <p:nvPr/>
          </p:nvSpPr>
          <p:spPr>
            <a:xfrm>
              <a:off x="2425680" y="3060720"/>
              <a:ext cx="198000" cy="191880"/>
            </a:xfrm>
            <a:custGeom>
              <a:avLst/>
              <a:gdLst/>
              <a:ahLst/>
              <a:rect l="l" t="t" r="r" b="b"/>
              <a:pathLst>
                <a:path w="118" h="112">
                  <a:moveTo>
                    <a:pt x="58" y="0"/>
                  </a:moveTo>
                  <a:lnTo>
                    <a:pt x="71" y="44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4"/>
                  </a:lnTo>
                  <a:lnTo>
                    <a:pt x="58" y="0"/>
                  </a:lnTo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44" name=""/>
          <p:cNvGrpSpPr/>
          <p:nvPr/>
        </p:nvGrpSpPr>
        <p:grpSpPr>
          <a:xfrm>
            <a:off x="2563920" y="2579760"/>
            <a:ext cx="201240" cy="188640"/>
            <a:chOff x="2563920" y="2579760"/>
            <a:chExt cx="201240" cy="188640"/>
          </a:xfrm>
        </p:grpSpPr>
        <p:sp>
          <p:nvSpPr>
            <p:cNvPr id="2945" name=""/>
            <p:cNvSpPr/>
            <p:nvPr/>
          </p:nvSpPr>
          <p:spPr>
            <a:xfrm>
              <a:off x="2563920" y="2579760"/>
              <a:ext cx="201240" cy="188640"/>
            </a:xfrm>
            <a:custGeom>
              <a:avLst/>
              <a:gdLst/>
              <a:ahLst/>
              <a:rect l="l" t="t" r="r" b="b"/>
              <a:pathLst>
                <a:path w="118" h="112">
                  <a:moveTo>
                    <a:pt x="58" y="0"/>
                  </a:moveTo>
                  <a:lnTo>
                    <a:pt x="71" y="44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6" name=""/>
            <p:cNvSpPr/>
            <p:nvPr/>
          </p:nvSpPr>
          <p:spPr>
            <a:xfrm>
              <a:off x="2563920" y="2579760"/>
              <a:ext cx="201240" cy="188640"/>
            </a:xfrm>
            <a:custGeom>
              <a:avLst/>
              <a:gdLst/>
              <a:ahLst/>
              <a:rect l="l" t="t" r="r" b="b"/>
              <a:pathLst>
                <a:path w="118" h="112">
                  <a:moveTo>
                    <a:pt x="58" y="0"/>
                  </a:moveTo>
                  <a:lnTo>
                    <a:pt x="71" y="44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4"/>
                  </a:lnTo>
                  <a:lnTo>
                    <a:pt x="58" y="0"/>
                  </a:lnTo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47" name=""/>
          <p:cNvGrpSpPr/>
          <p:nvPr/>
        </p:nvGrpSpPr>
        <p:grpSpPr>
          <a:xfrm>
            <a:off x="2057400" y="5002200"/>
            <a:ext cx="198000" cy="185400"/>
            <a:chOff x="2057400" y="5002200"/>
            <a:chExt cx="198000" cy="185400"/>
          </a:xfrm>
        </p:grpSpPr>
        <p:sp>
          <p:nvSpPr>
            <p:cNvPr id="2948" name=""/>
            <p:cNvSpPr/>
            <p:nvPr/>
          </p:nvSpPr>
          <p:spPr>
            <a:xfrm>
              <a:off x="2057400" y="5002200"/>
              <a:ext cx="198000" cy="185400"/>
            </a:xfrm>
            <a:custGeom>
              <a:avLst/>
              <a:gdLst/>
              <a:ahLst/>
              <a:rect l="l" t="t" r="r" b="b"/>
              <a:pathLst>
                <a:path w="117" h="112">
                  <a:moveTo>
                    <a:pt x="58" y="0"/>
                  </a:moveTo>
                  <a:lnTo>
                    <a:pt x="70" y="44"/>
                  </a:lnTo>
                  <a:lnTo>
                    <a:pt x="117" y="43"/>
                  </a:lnTo>
                  <a:lnTo>
                    <a:pt x="77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5" y="4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9" name=""/>
            <p:cNvSpPr/>
            <p:nvPr/>
          </p:nvSpPr>
          <p:spPr>
            <a:xfrm>
              <a:off x="2057400" y="5002200"/>
              <a:ext cx="198000" cy="185400"/>
            </a:xfrm>
            <a:custGeom>
              <a:avLst/>
              <a:gdLst/>
              <a:ahLst/>
              <a:rect l="l" t="t" r="r" b="b"/>
              <a:pathLst>
                <a:path w="117" h="112">
                  <a:moveTo>
                    <a:pt x="58" y="0"/>
                  </a:moveTo>
                  <a:lnTo>
                    <a:pt x="70" y="44"/>
                  </a:lnTo>
                  <a:lnTo>
                    <a:pt x="117" y="43"/>
                  </a:lnTo>
                  <a:lnTo>
                    <a:pt x="77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5" y="44"/>
                  </a:lnTo>
                  <a:lnTo>
                    <a:pt x="58" y="0"/>
                  </a:lnTo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50" name=""/>
          <p:cNvSpPr/>
          <p:nvPr/>
        </p:nvSpPr>
        <p:spPr>
          <a:xfrm>
            <a:off x="3866400" y="4422600"/>
            <a:ext cx="195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Milan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1" name=""/>
          <p:cNvSpPr/>
          <p:nvPr/>
        </p:nvSpPr>
        <p:spPr>
          <a:xfrm>
            <a:off x="2117160" y="3125880"/>
            <a:ext cx="250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Oxford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2" name=""/>
          <p:cNvSpPr/>
          <p:nvPr/>
        </p:nvSpPr>
        <p:spPr>
          <a:xfrm>
            <a:off x="3579120" y="4143240"/>
            <a:ext cx="233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Zurich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3" name=""/>
          <p:cNvSpPr/>
          <p:nvPr/>
        </p:nvSpPr>
        <p:spPr>
          <a:xfrm>
            <a:off x="4165560" y="2494080"/>
            <a:ext cx="193680" cy="20772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2320" bIns="223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4" name=""/>
          <p:cNvSpPr/>
          <p:nvPr/>
        </p:nvSpPr>
        <p:spPr>
          <a:xfrm>
            <a:off x="3400560" y="4070520"/>
            <a:ext cx="191880" cy="20628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960" bIns="2196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55" name=""/>
          <p:cNvGrpSpPr/>
          <p:nvPr/>
        </p:nvGrpSpPr>
        <p:grpSpPr>
          <a:xfrm>
            <a:off x="3355920" y="4008600"/>
            <a:ext cx="196560" cy="188280"/>
            <a:chOff x="3355920" y="4008600"/>
            <a:chExt cx="196560" cy="188280"/>
          </a:xfrm>
        </p:grpSpPr>
        <p:sp>
          <p:nvSpPr>
            <p:cNvPr id="2956" name=""/>
            <p:cNvSpPr/>
            <p:nvPr/>
          </p:nvSpPr>
          <p:spPr>
            <a:xfrm>
              <a:off x="3355920" y="4008600"/>
              <a:ext cx="196560" cy="188280"/>
            </a:xfrm>
            <a:custGeom>
              <a:avLst/>
              <a:gdLst/>
              <a:ahLst/>
              <a:rect l="l" t="t" r="r" b="b"/>
              <a:pathLst>
                <a:path w="117" h="112">
                  <a:moveTo>
                    <a:pt x="58" y="0"/>
                  </a:moveTo>
                  <a:lnTo>
                    <a:pt x="70" y="44"/>
                  </a:lnTo>
                  <a:lnTo>
                    <a:pt x="117" y="43"/>
                  </a:lnTo>
                  <a:lnTo>
                    <a:pt x="77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5" y="4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7" name=""/>
            <p:cNvSpPr/>
            <p:nvPr/>
          </p:nvSpPr>
          <p:spPr>
            <a:xfrm>
              <a:off x="3355920" y="4008600"/>
              <a:ext cx="196560" cy="188280"/>
            </a:xfrm>
            <a:custGeom>
              <a:avLst/>
              <a:gdLst/>
              <a:ahLst/>
              <a:rect l="l" t="t" r="r" b="b"/>
              <a:pathLst>
                <a:path w="117" h="112">
                  <a:moveTo>
                    <a:pt x="58" y="0"/>
                  </a:moveTo>
                  <a:lnTo>
                    <a:pt x="70" y="44"/>
                  </a:lnTo>
                  <a:lnTo>
                    <a:pt x="117" y="43"/>
                  </a:lnTo>
                  <a:lnTo>
                    <a:pt x="77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5" y="44"/>
                  </a:lnTo>
                  <a:lnTo>
                    <a:pt x="58" y="0"/>
                  </a:lnTo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58" name=""/>
          <p:cNvSpPr/>
          <p:nvPr/>
        </p:nvSpPr>
        <p:spPr>
          <a:xfrm>
            <a:off x="2327400" y="2751120"/>
            <a:ext cx="180720" cy="185760"/>
          </a:xfrm>
          <a:prstGeom prst="pentagon">
            <a:avLst/>
          </a:prstGeom>
          <a:solidFill>
            <a:srgbClr val="c0c0c0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9" name=""/>
          <p:cNvSpPr/>
          <p:nvPr/>
        </p:nvSpPr>
        <p:spPr>
          <a:xfrm>
            <a:off x="2212920" y="2855880"/>
            <a:ext cx="181080" cy="182520"/>
          </a:xfrm>
          <a:prstGeom prst="pentagon">
            <a:avLst/>
          </a:prstGeom>
          <a:solidFill>
            <a:srgbClr val="c0c0c0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0" name=""/>
          <p:cNvSpPr/>
          <p:nvPr/>
        </p:nvSpPr>
        <p:spPr>
          <a:xfrm>
            <a:off x="4513320" y="2682720"/>
            <a:ext cx="182520" cy="185760"/>
          </a:xfrm>
          <a:prstGeom prst="pentagon">
            <a:avLst/>
          </a:prstGeom>
          <a:solidFill>
            <a:srgbClr val="c0c0c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61" name=""/>
          <p:cNvGrpSpPr/>
          <p:nvPr/>
        </p:nvGrpSpPr>
        <p:grpSpPr>
          <a:xfrm>
            <a:off x="5686560" y="2846520"/>
            <a:ext cx="202680" cy="185400"/>
            <a:chOff x="5686560" y="2846520"/>
            <a:chExt cx="202680" cy="185400"/>
          </a:xfrm>
        </p:grpSpPr>
        <p:sp>
          <p:nvSpPr>
            <p:cNvPr id="2962" name=""/>
            <p:cNvSpPr/>
            <p:nvPr/>
          </p:nvSpPr>
          <p:spPr>
            <a:xfrm>
              <a:off x="5686560" y="2846520"/>
              <a:ext cx="202680" cy="185400"/>
            </a:xfrm>
            <a:custGeom>
              <a:avLst/>
              <a:gdLst/>
              <a:ahLst/>
              <a:rect l="l" t="t" r="r" b="b"/>
              <a:pathLst>
                <a:path w="118" h="112">
                  <a:moveTo>
                    <a:pt x="58" y="0"/>
                  </a:moveTo>
                  <a:lnTo>
                    <a:pt x="71" y="44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3" name=""/>
            <p:cNvSpPr/>
            <p:nvPr/>
          </p:nvSpPr>
          <p:spPr>
            <a:xfrm>
              <a:off x="5686560" y="2846520"/>
              <a:ext cx="202680" cy="185400"/>
            </a:xfrm>
            <a:custGeom>
              <a:avLst/>
              <a:gdLst/>
              <a:ahLst/>
              <a:rect l="l" t="t" r="r" b="b"/>
              <a:pathLst>
                <a:path w="118" h="112">
                  <a:moveTo>
                    <a:pt x="58" y="0"/>
                  </a:moveTo>
                  <a:lnTo>
                    <a:pt x="71" y="44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4"/>
                  </a:lnTo>
                  <a:lnTo>
                    <a:pt x="58" y="0"/>
                  </a:lnTo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64" name=""/>
          <p:cNvSpPr/>
          <p:nvPr/>
        </p:nvSpPr>
        <p:spPr>
          <a:xfrm>
            <a:off x="5631840" y="3049560"/>
            <a:ext cx="301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Moscow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5" name=""/>
          <p:cNvSpPr/>
          <p:nvPr/>
        </p:nvSpPr>
        <p:spPr>
          <a:xfrm>
            <a:off x="5051520" y="1590840"/>
            <a:ext cx="193680" cy="20448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6" name=""/>
          <p:cNvSpPr/>
          <p:nvPr/>
        </p:nvSpPr>
        <p:spPr>
          <a:xfrm>
            <a:off x="2274120" y="5046840"/>
            <a:ext cx="250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Madrid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7" name=""/>
          <p:cNvSpPr/>
          <p:nvPr/>
        </p:nvSpPr>
        <p:spPr>
          <a:xfrm>
            <a:off x="3499560" y="1838160"/>
            <a:ext cx="169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Oslo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68" name=""/>
          <p:cNvGrpSpPr/>
          <p:nvPr/>
        </p:nvGrpSpPr>
        <p:grpSpPr>
          <a:xfrm>
            <a:off x="3749760" y="1795320"/>
            <a:ext cx="190080" cy="183960"/>
            <a:chOff x="3749760" y="1795320"/>
            <a:chExt cx="190080" cy="183960"/>
          </a:xfrm>
        </p:grpSpPr>
        <p:sp>
          <p:nvSpPr>
            <p:cNvPr id="2969" name=""/>
            <p:cNvSpPr/>
            <p:nvPr/>
          </p:nvSpPr>
          <p:spPr>
            <a:xfrm>
              <a:off x="3749760" y="1795320"/>
              <a:ext cx="190080" cy="1839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3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0" name=""/>
            <p:cNvSpPr/>
            <p:nvPr/>
          </p:nvSpPr>
          <p:spPr>
            <a:xfrm>
              <a:off x="3749760" y="1795320"/>
              <a:ext cx="190080" cy="18396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3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5"/>
                  </a:lnTo>
                  <a:lnTo>
                    <a:pt x="58" y="0"/>
                  </a:lnTo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71" name=""/>
          <p:cNvSpPr/>
          <p:nvPr/>
        </p:nvSpPr>
        <p:spPr>
          <a:xfrm>
            <a:off x="3502080" y="1447920"/>
            <a:ext cx="407880" cy="36324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2" name=""/>
          <p:cNvSpPr/>
          <p:nvPr/>
        </p:nvSpPr>
        <p:spPr>
          <a:xfrm>
            <a:off x="4097160" y="1792440"/>
            <a:ext cx="239760" cy="20448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3" name=""/>
          <p:cNvSpPr/>
          <p:nvPr/>
        </p:nvSpPr>
        <p:spPr>
          <a:xfrm>
            <a:off x="3335400" y="1503360"/>
            <a:ext cx="187200" cy="19836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440" bIns="194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4" name=""/>
          <p:cNvSpPr/>
          <p:nvPr/>
        </p:nvSpPr>
        <p:spPr>
          <a:xfrm>
            <a:off x="3695760" y="2259000"/>
            <a:ext cx="185760" cy="19836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440" bIns="194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5" name=""/>
          <p:cNvSpPr/>
          <p:nvPr/>
        </p:nvSpPr>
        <p:spPr>
          <a:xfrm>
            <a:off x="3252960" y="1730520"/>
            <a:ext cx="187200" cy="19656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720" bIns="187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6" name=""/>
          <p:cNvSpPr/>
          <p:nvPr/>
        </p:nvSpPr>
        <p:spPr>
          <a:xfrm>
            <a:off x="3908520" y="1515960"/>
            <a:ext cx="237960" cy="223920"/>
          </a:xfrm>
          <a:prstGeom prst="rect">
            <a:avLst/>
          </a:prstGeom>
          <a:solidFill>
            <a:srgbClr val="919191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Nord Pool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7" name=""/>
          <p:cNvSpPr/>
          <p:nvPr/>
        </p:nvSpPr>
        <p:spPr>
          <a:xfrm>
            <a:off x="4052880" y="2205000"/>
            <a:ext cx="192240" cy="20628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960" bIns="2196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8" name=""/>
          <p:cNvSpPr/>
          <p:nvPr/>
        </p:nvSpPr>
        <p:spPr>
          <a:xfrm>
            <a:off x="3922560" y="4133880"/>
            <a:ext cx="239760" cy="21420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9" name=""/>
          <p:cNvSpPr/>
          <p:nvPr/>
        </p:nvSpPr>
        <p:spPr>
          <a:xfrm>
            <a:off x="3795840" y="4138560"/>
            <a:ext cx="195120" cy="20340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0880" bIns="208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80" name=""/>
          <p:cNvGrpSpPr/>
          <p:nvPr/>
        </p:nvGrpSpPr>
        <p:grpSpPr>
          <a:xfrm>
            <a:off x="3689280" y="4240080"/>
            <a:ext cx="195120" cy="188640"/>
            <a:chOff x="3689280" y="4240080"/>
            <a:chExt cx="195120" cy="188640"/>
          </a:xfrm>
        </p:grpSpPr>
        <p:sp>
          <p:nvSpPr>
            <p:cNvPr id="2981" name=""/>
            <p:cNvSpPr/>
            <p:nvPr/>
          </p:nvSpPr>
          <p:spPr>
            <a:xfrm>
              <a:off x="3689280" y="4240080"/>
              <a:ext cx="195120" cy="188640"/>
            </a:xfrm>
            <a:custGeom>
              <a:avLst/>
              <a:gdLst/>
              <a:ahLst/>
              <a:rect l="l" t="t" r="r" b="b"/>
              <a:pathLst>
                <a:path w="117" h="112">
                  <a:moveTo>
                    <a:pt x="58" y="0"/>
                  </a:moveTo>
                  <a:lnTo>
                    <a:pt x="70" y="44"/>
                  </a:lnTo>
                  <a:lnTo>
                    <a:pt x="117" y="43"/>
                  </a:lnTo>
                  <a:lnTo>
                    <a:pt x="77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5" y="4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2" name=""/>
            <p:cNvSpPr/>
            <p:nvPr/>
          </p:nvSpPr>
          <p:spPr>
            <a:xfrm>
              <a:off x="3689280" y="4240080"/>
              <a:ext cx="195120" cy="188640"/>
            </a:xfrm>
            <a:custGeom>
              <a:avLst/>
              <a:gdLst/>
              <a:ahLst/>
              <a:rect l="l" t="t" r="r" b="b"/>
              <a:pathLst>
                <a:path w="117" h="112">
                  <a:moveTo>
                    <a:pt x="58" y="0"/>
                  </a:moveTo>
                  <a:lnTo>
                    <a:pt x="70" y="44"/>
                  </a:lnTo>
                  <a:lnTo>
                    <a:pt x="117" y="43"/>
                  </a:lnTo>
                  <a:lnTo>
                    <a:pt x="77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5" y="44"/>
                  </a:lnTo>
                  <a:lnTo>
                    <a:pt x="58" y="0"/>
                  </a:lnTo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83" name=""/>
          <p:cNvGrpSpPr/>
          <p:nvPr/>
        </p:nvGrpSpPr>
        <p:grpSpPr>
          <a:xfrm>
            <a:off x="4449600" y="1782720"/>
            <a:ext cx="199800" cy="188640"/>
            <a:chOff x="4449600" y="1782720"/>
            <a:chExt cx="199800" cy="188640"/>
          </a:xfrm>
        </p:grpSpPr>
        <p:sp>
          <p:nvSpPr>
            <p:cNvPr id="2984" name=""/>
            <p:cNvSpPr/>
            <p:nvPr/>
          </p:nvSpPr>
          <p:spPr>
            <a:xfrm>
              <a:off x="4449600" y="1782720"/>
              <a:ext cx="199800" cy="188640"/>
            </a:xfrm>
            <a:custGeom>
              <a:avLst/>
              <a:gdLst/>
              <a:ahLst/>
              <a:rect l="l" t="t" r="r" b="b"/>
              <a:pathLst>
                <a:path w="118" h="111">
                  <a:moveTo>
                    <a:pt x="58" y="0"/>
                  </a:moveTo>
                  <a:lnTo>
                    <a:pt x="71" y="45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1"/>
                  </a:lnTo>
                  <a:lnTo>
                    <a:pt x="58" y="82"/>
                  </a:lnTo>
                  <a:lnTo>
                    <a:pt x="23" y="111"/>
                  </a:lnTo>
                  <a:lnTo>
                    <a:pt x="39" y="68"/>
                  </a:lnTo>
                  <a:lnTo>
                    <a:pt x="0" y="43"/>
                  </a:lnTo>
                  <a:lnTo>
                    <a:pt x="46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5" name=""/>
            <p:cNvSpPr/>
            <p:nvPr/>
          </p:nvSpPr>
          <p:spPr>
            <a:xfrm>
              <a:off x="4449600" y="1782720"/>
              <a:ext cx="199800" cy="188640"/>
            </a:xfrm>
            <a:custGeom>
              <a:avLst/>
              <a:gdLst/>
              <a:ahLst/>
              <a:rect l="l" t="t" r="r" b="b"/>
              <a:pathLst>
                <a:path w="118" h="111">
                  <a:moveTo>
                    <a:pt x="58" y="0"/>
                  </a:moveTo>
                  <a:lnTo>
                    <a:pt x="71" y="45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1"/>
                  </a:lnTo>
                  <a:lnTo>
                    <a:pt x="58" y="82"/>
                  </a:lnTo>
                  <a:lnTo>
                    <a:pt x="23" y="111"/>
                  </a:lnTo>
                  <a:lnTo>
                    <a:pt x="39" y="68"/>
                  </a:lnTo>
                  <a:lnTo>
                    <a:pt x="0" y="43"/>
                  </a:lnTo>
                  <a:lnTo>
                    <a:pt x="46" y="45"/>
                  </a:lnTo>
                  <a:lnTo>
                    <a:pt x="58" y="0"/>
                  </a:lnTo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86" name=""/>
          <p:cNvGrpSpPr/>
          <p:nvPr/>
        </p:nvGrpSpPr>
        <p:grpSpPr>
          <a:xfrm>
            <a:off x="3676680" y="2903400"/>
            <a:ext cx="199800" cy="190440"/>
            <a:chOff x="3676680" y="2903400"/>
            <a:chExt cx="199800" cy="190440"/>
          </a:xfrm>
        </p:grpSpPr>
        <p:sp>
          <p:nvSpPr>
            <p:cNvPr id="2987" name=""/>
            <p:cNvSpPr/>
            <p:nvPr/>
          </p:nvSpPr>
          <p:spPr>
            <a:xfrm>
              <a:off x="3676680" y="2903400"/>
              <a:ext cx="199800" cy="190440"/>
            </a:xfrm>
            <a:custGeom>
              <a:avLst/>
              <a:gdLst/>
              <a:ahLst/>
              <a:rect l="l" t="t" r="r" b="b"/>
              <a:pathLst>
                <a:path w="119" h="113">
                  <a:moveTo>
                    <a:pt x="58" y="0"/>
                  </a:moveTo>
                  <a:lnTo>
                    <a:pt x="72" y="45"/>
                  </a:lnTo>
                  <a:lnTo>
                    <a:pt x="119" y="43"/>
                  </a:lnTo>
                  <a:lnTo>
                    <a:pt x="79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7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8" name=""/>
            <p:cNvSpPr/>
            <p:nvPr/>
          </p:nvSpPr>
          <p:spPr>
            <a:xfrm>
              <a:off x="3676680" y="2903400"/>
              <a:ext cx="199800" cy="190440"/>
            </a:xfrm>
            <a:custGeom>
              <a:avLst/>
              <a:gdLst/>
              <a:ahLst/>
              <a:rect l="l" t="t" r="r" b="b"/>
              <a:pathLst>
                <a:path w="119" h="113">
                  <a:moveTo>
                    <a:pt x="58" y="0"/>
                  </a:moveTo>
                  <a:lnTo>
                    <a:pt x="72" y="45"/>
                  </a:lnTo>
                  <a:lnTo>
                    <a:pt x="119" y="43"/>
                  </a:lnTo>
                  <a:lnTo>
                    <a:pt x="79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7" y="45"/>
                  </a:lnTo>
                  <a:lnTo>
                    <a:pt x="58" y="0"/>
                  </a:lnTo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89" name=""/>
          <p:cNvSpPr/>
          <p:nvPr/>
        </p:nvSpPr>
        <p:spPr>
          <a:xfrm>
            <a:off x="3841920" y="3009960"/>
            <a:ext cx="335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Hamburg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0" name=""/>
          <p:cNvSpPr/>
          <p:nvPr/>
        </p:nvSpPr>
        <p:spPr>
          <a:xfrm>
            <a:off x="2619360" y="2001960"/>
            <a:ext cx="714240" cy="73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1" name=""/>
          <p:cNvSpPr/>
          <p:nvPr/>
        </p:nvSpPr>
        <p:spPr>
          <a:xfrm>
            <a:off x="5919840" y="3770280"/>
            <a:ext cx="52236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2" name=""/>
          <p:cNvSpPr/>
          <p:nvPr/>
        </p:nvSpPr>
        <p:spPr>
          <a:xfrm>
            <a:off x="2619360" y="2001960"/>
            <a:ext cx="714240" cy="73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3" name=""/>
          <p:cNvSpPr/>
          <p:nvPr/>
        </p:nvSpPr>
        <p:spPr>
          <a:xfrm>
            <a:off x="5843520" y="3770280"/>
            <a:ext cx="52236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4" name=""/>
          <p:cNvSpPr/>
          <p:nvPr/>
        </p:nvSpPr>
        <p:spPr>
          <a:xfrm>
            <a:off x="1371600" y="3994200"/>
            <a:ext cx="114948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5" name=""/>
          <p:cNvSpPr/>
          <p:nvPr/>
        </p:nvSpPr>
        <p:spPr>
          <a:xfrm>
            <a:off x="1371600" y="3994200"/>
            <a:ext cx="114948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6" name=""/>
          <p:cNvSpPr/>
          <p:nvPr/>
        </p:nvSpPr>
        <p:spPr>
          <a:xfrm>
            <a:off x="3022560" y="3497400"/>
            <a:ext cx="239760" cy="212760"/>
          </a:xfrm>
          <a:prstGeom prst="ellipse">
            <a:avLst/>
          </a:prstGeom>
          <a:solidFill>
            <a:srgbClr val="0091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7" name=""/>
          <p:cNvSpPr/>
          <p:nvPr/>
        </p:nvSpPr>
        <p:spPr>
          <a:xfrm>
            <a:off x="3433680" y="3475080"/>
            <a:ext cx="239760" cy="212760"/>
          </a:xfrm>
          <a:prstGeom prst="ellipse">
            <a:avLst/>
          </a:prstGeom>
          <a:solidFill>
            <a:srgbClr val="0091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8" name=""/>
          <p:cNvSpPr/>
          <p:nvPr/>
        </p:nvSpPr>
        <p:spPr>
          <a:xfrm>
            <a:off x="4022640" y="3111480"/>
            <a:ext cx="239760" cy="21276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9" name=""/>
          <p:cNvSpPr/>
          <p:nvPr/>
        </p:nvSpPr>
        <p:spPr>
          <a:xfrm>
            <a:off x="2228760" y="4727520"/>
            <a:ext cx="147600" cy="14292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0" name=""/>
          <p:cNvSpPr/>
          <p:nvPr/>
        </p:nvSpPr>
        <p:spPr>
          <a:xfrm>
            <a:off x="2333520" y="2982960"/>
            <a:ext cx="185760" cy="152280"/>
          </a:xfrm>
          <a:custGeom>
            <a:avLst/>
            <a:gdLst>
              <a:gd name="textAreaLeft" fmla="*/ 40680 w 185760"/>
              <a:gd name="textAreaRight" fmla="*/ 145080 w 185760"/>
              <a:gd name="textAreaTop" fmla="*/ 33480 h 152280"/>
              <a:gd name="textAreaBottom" fmla="*/ 118800 h 15228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00" y="21600"/>
                </a:lnTo>
                <a:lnTo>
                  <a:pt x="5400" y="21600"/>
                </a:lnTo>
                <a:close/>
              </a:path>
            </a:pathLst>
          </a:custGeom>
          <a:solidFill>
            <a:srgbClr val="ff99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8520" bIns="385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1" name=""/>
          <p:cNvSpPr/>
          <p:nvPr/>
        </p:nvSpPr>
        <p:spPr>
          <a:xfrm>
            <a:off x="2389320" y="2876400"/>
            <a:ext cx="182520" cy="154080"/>
          </a:xfrm>
          <a:custGeom>
            <a:avLst/>
            <a:gdLst>
              <a:gd name="textAreaLeft" fmla="*/ 39960 w 182520"/>
              <a:gd name="textAreaRight" fmla="*/ 142560 w 182520"/>
              <a:gd name="textAreaTop" fmla="*/ 33840 h 154080"/>
              <a:gd name="textAreaBottom" fmla="*/ 120240 h 15408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00" y="21600"/>
                </a:lnTo>
                <a:lnTo>
                  <a:pt x="5400" y="21600"/>
                </a:lnTo>
                <a:close/>
              </a:path>
            </a:pathLst>
          </a:custGeom>
          <a:solidFill>
            <a:srgbClr val="ff99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0" bIns="396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2" name=""/>
          <p:cNvSpPr/>
          <p:nvPr/>
        </p:nvSpPr>
        <p:spPr>
          <a:xfrm>
            <a:off x="2354400" y="2392200"/>
            <a:ext cx="182520" cy="154080"/>
          </a:xfrm>
          <a:custGeom>
            <a:avLst/>
            <a:gdLst>
              <a:gd name="textAreaLeft" fmla="*/ 39960 w 182520"/>
              <a:gd name="textAreaRight" fmla="*/ 142560 w 182520"/>
              <a:gd name="textAreaTop" fmla="*/ 33840 h 154080"/>
              <a:gd name="textAreaBottom" fmla="*/ 120240 h 15408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00" y="21600"/>
                </a:lnTo>
                <a:lnTo>
                  <a:pt x="5400" y="21600"/>
                </a:lnTo>
                <a:close/>
              </a:path>
            </a:pathLst>
          </a:custGeom>
          <a:solidFill>
            <a:srgbClr val="ff99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0" bIns="396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3" name=""/>
          <p:cNvSpPr/>
          <p:nvPr/>
        </p:nvSpPr>
        <p:spPr>
          <a:xfrm>
            <a:off x="2382840" y="3232080"/>
            <a:ext cx="182520" cy="154080"/>
          </a:xfrm>
          <a:custGeom>
            <a:avLst/>
            <a:gdLst>
              <a:gd name="textAreaLeft" fmla="*/ 39960 w 182520"/>
              <a:gd name="textAreaRight" fmla="*/ 142560 w 182520"/>
              <a:gd name="textAreaTop" fmla="*/ 33840 h 154080"/>
              <a:gd name="textAreaBottom" fmla="*/ 120240 h 15408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00" y="21600"/>
                </a:lnTo>
                <a:lnTo>
                  <a:pt x="5400" y="21600"/>
                </a:lnTo>
                <a:close/>
              </a:path>
            </a:pathLst>
          </a:custGeom>
          <a:solidFill>
            <a:srgbClr val="ff99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0" bIns="396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4" name=""/>
          <p:cNvSpPr/>
          <p:nvPr/>
        </p:nvSpPr>
        <p:spPr>
          <a:xfrm>
            <a:off x="2284560" y="3335400"/>
            <a:ext cx="220680" cy="114120"/>
          </a:xfrm>
          <a:prstGeom prst="rect">
            <a:avLst/>
          </a:prstGeom>
          <a:solidFill>
            <a:srgbClr val="919191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IPE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5" name=""/>
          <p:cNvSpPr/>
          <p:nvPr/>
        </p:nvSpPr>
        <p:spPr>
          <a:xfrm>
            <a:off x="3538440" y="3922560"/>
            <a:ext cx="239760" cy="21456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6" name=""/>
          <p:cNvSpPr/>
          <p:nvPr/>
        </p:nvSpPr>
        <p:spPr>
          <a:xfrm>
            <a:off x="2558880" y="3375000"/>
            <a:ext cx="280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London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7" name=""/>
          <p:cNvSpPr/>
          <p:nvPr/>
        </p:nvSpPr>
        <p:spPr>
          <a:xfrm>
            <a:off x="3111480" y="3198960"/>
            <a:ext cx="239760" cy="212400"/>
          </a:xfrm>
          <a:prstGeom prst="ellipse">
            <a:avLst/>
          </a:prstGeom>
          <a:solidFill>
            <a:srgbClr val="0091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8" name=""/>
          <p:cNvSpPr/>
          <p:nvPr/>
        </p:nvSpPr>
        <p:spPr>
          <a:xfrm>
            <a:off x="3174120" y="3424320"/>
            <a:ext cx="322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Brussels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9" name=""/>
          <p:cNvSpPr/>
          <p:nvPr/>
        </p:nvSpPr>
        <p:spPr>
          <a:xfrm>
            <a:off x="3548160" y="3201840"/>
            <a:ext cx="239760" cy="212760"/>
          </a:xfrm>
          <a:prstGeom prst="ellipse">
            <a:avLst/>
          </a:prstGeom>
          <a:solidFill>
            <a:srgbClr val="0091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0" name=""/>
          <p:cNvSpPr/>
          <p:nvPr/>
        </p:nvSpPr>
        <p:spPr>
          <a:xfrm>
            <a:off x="3497400" y="2957400"/>
            <a:ext cx="239400" cy="214560"/>
          </a:xfrm>
          <a:prstGeom prst="ellipse">
            <a:avLst/>
          </a:prstGeom>
          <a:solidFill>
            <a:srgbClr val="0091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1" name=""/>
          <p:cNvSpPr/>
          <p:nvPr/>
        </p:nvSpPr>
        <p:spPr>
          <a:xfrm>
            <a:off x="3648240" y="2760840"/>
            <a:ext cx="210960" cy="212400"/>
          </a:xfrm>
          <a:prstGeom prst="ellipse">
            <a:avLst/>
          </a:prstGeom>
          <a:solidFill>
            <a:srgbClr val="0091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2" name=""/>
          <p:cNvSpPr/>
          <p:nvPr/>
        </p:nvSpPr>
        <p:spPr>
          <a:xfrm>
            <a:off x="3708360" y="3754440"/>
            <a:ext cx="239760" cy="210960"/>
          </a:xfrm>
          <a:prstGeom prst="ellipse">
            <a:avLst/>
          </a:prstGeom>
          <a:solidFill>
            <a:srgbClr val="0091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3" name=""/>
          <p:cNvSpPr/>
          <p:nvPr/>
        </p:nvSpPr>
        <p:spPr>
          <a:xfrm>
            <a:off x="2687760" y="3025800"/>
            <a:ext cx="409320" cy="3636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4" name=""/>
          <p:cNvSpPr/>
          <p:nvPr/>
        </p:nvSpPr>
        <p:spPr>
          <a:xfrm>
            <a:off x="2671920" y="3097080"/>
            <a:ext cx="182520" cy="155880"/>
          </a:xfrm>
          <a:custGeom>
            <a:avLst/>
            <a:gdLst>
              <a:gd name="textAreaLeft" fmla="*/ 39960 w 182520"/>
              <a:gd name="textAreaRight" fmla="*/ 142560 w 182520"/>
              <a:gd name="textAreaTop" fmla="*/ 34200 h 155880"/>
              <a:gd name="textAreaBottom" fmla="*/ 121680 h 15588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00" y="21600"/>
                </a:lnTo>
                <a:lnTo>
                  <a:pt x="5400" y="21600"/>
                </a:lnTo>
                <a:close/>
              </a:path>
            </a:pathLst>
          </a:custGeom>
          <a:solidFill>
            <a:srgbClr val="ff99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0680" bIns="406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15" name=""/>
          <p:cNvGrpSpPr/>
          <p:nvPr/>
        </p:nvGrpSpPr>
        <p:grpSpPr>
          <a:xfrm>
            <a:off x="2576520" y="3187800"/>
            <a:ext cx="201240" cy="188280"/>
            <a:chOff x="2576520" y="3187800"/>
            <a:chExt cx="201240" cy="188280"/>
          </a:xfrm>
        </p:grpSpPr>
        <p:sp>
          <p:nvSpPr>
            <p:cNvPr id="3016" name=""/>
            <p:cNvSpPr/>
            <p:nvPr/>
          </p:nvSpPr>
          <p:spPr>
            <a:xfrm>
              <a:off x="2576520" y="3187800"/>
              <a:ext cx="201240" cy="188280"/>
            </a:xfrm>
            <a:custGeom>
              <a:avLst/>
              <a:gdLst/>
              <a:ahLst/>
              <a:rect l="l" t="t" r="r" b="b"/>
              <a:pathLst>
                <a:path w="118" h="112">
                  <a:moveTo>
                    <a:pt x="58" y="0"/>
                  </a:moveTo>
                  <a:lnTo>
                    <a:pt x="71" y="44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7" name=""/>
            <p:cNvSpPr/>
            <p:nvPr/>
          </p:nvSpPr>
          <p:spPr>
            <a:xfrm>
              <a:off x="2576520" y="3187800"/>
              <a:ext cx="201240" cy="188280"/>
            </a:xfrm>
            <a:custGeom>
              <a:avLst/>
              <a:gdLst/>
              <a:ahLst/>
              <a:rect l="l" t="t" r="r" b="b"/>
              <a:pathLst>
                <a:path w="118" h="112">
                  <a:moveTo>
                    <a:pt x="58" y="0"/>
                  </a:moveTo>
                  <a:lnTo>
                    <a:pt x="71" y="44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4"/>
                  </a:lnTo>
                  <a:lnTo>
                    <a:pt x="58" y="0"/>
                  </a:lnTo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18" name=""/>
          <p:cNvSpPr/>
          <p:nvPr/>
        </p:nvSpPr>
        <p:spPr>
          <a:xfrm>
            <a:off x="3327480" y="3009960"/>
            <a:ext cx="216000" cy="21420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9" name=""/>
          <p:cNvSpPr/>
          <p:nvPr/>
        </p:nvSpPr>
        <p:spPr>
          <a:xfrm>
            <a:off x="3094200" y="2914560"/>
            <a:ext cx="407880" cy="36360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0" name=""/>
          <p:cNvSpPr/>
          <p:nvPr/>
        </p:nvSpPr>
        <p:spPr>
          <a:xfrm>
            <a:off x="4599000" y="4400640"/>
            <a:ext cx="147600" cy="14904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1" name=""/>
          <p:cNvSpPr/>
          <p:nvPr/>
        </p:nvSpPr>
        <p:spPr>
          <a:xfrm>
            <a:off x="4651200" y="4027320"/>
            <a:ext cx="147960" cy="14292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2" name=""/>
          <p:cNvSpPr/>
          <p:nvPr/>
        </p:nvSpPr>
        <p:spPr>
          <a:xfrm>
            <a:off x="4707000" y="3765600"/>
            <a:ext cx="146160" cy="14904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23" name=""/>
          <p:cNvGrpSpPr/>
          <p:nvPr/>
        </p:nvGrpSpPr>
        <p:grpSpPr>
          <a:xfrm>
            <a:off x="3619440" y="3114720"/>
            <a:ext cx="219240" cy="113760"/>
            <a:chOff x="3619440" y="3114720"/>
            <a:chExt cx="219240" cy="113760"/>
          </a:xfrm>
        </p:grpSpPr>
        <p:sp>
          <p:nvSpPr>
            <p:cNvPr id="3024" name=""/>
            <p:cNvSpPr/>
            <p:nvPr/>
          </p:nvSpPr>
          <p:spPr>
            <a:xfrm>
              <a:off x="3664800" y="3128400"/>
              <a:ext cx="360" cy="89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5" name=""/>
            <p:cNvSpPr/>
            <p:nvPr/>
          </p:nvSpPr>
          <p:spPr>
            <a:xfrm>
              <a:off x="3619440" y="3114720"/>
              <a:ext cx="219240" cy="113760"/>
            </a:xfrm>
            <a:prstGeom prst="rect">
              <a:avLst/>
            </a:prstGeom>
            <a:solidFill>
              <a:srgbClr val="919191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APX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26" name=""/>
          <p:cNvGrpSpPr/>
          <p:nvPr/>
        </p:nvGrpSpPr>
        <p:grpSpPr>
          <a:xfrm>
            <a:off x="3564000" y="3436920"/>
            <a:ext cx="198000" cy="185400"/>
            <a:chOff x="3564000" y="3436920"/>
            <a:chExt cx="198000" cy="185400"/>
          </a:xfrm>
        </p:grpSpPr>
        <p:sp>
          <p:nvSpPr>
            <p:cNvPr id="3027" name=""/>
            <p:cNvSpPr/>
            <p:nvPr/>
          </p:nvSpPr>
          <p:spPr>
            <a:xfrm>
              <a:off x="3564000" y="3436920"/>
              <a:ext cx="198000" cy="185400"/>
            </a:xfrm>
            <a:custGeom>
              <a:avLst/>
              <a:gdLst/>
              <a:ahLst/>
              <a:rect l="l" t="t" r="r" b="b"/>
              <a:pathLst>
                <a:path w="117" h="111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7" y="68"/>
                  </a:lnTo>
                  <a:lnTo>
                    <a:pt x="95" y="111"/>
                  </a:lnTo>
                  <a:lnTo>
                    <a:pt x="58" y="82"/>
                  </a:lnTo>
                  <a:lnTo>
                    <a:pt x="22" y="111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8" name=""/>
            <p:cNvSpPr/>
            <p:nvPr/>
          </p:nvSpPr>
          <p:spPr>
            <a:xfrm>
              <a:off x="3564000" y="3436920"/>
              <a:ext cx="198000" cy="185400"/>
            </a:xfrm>
            <a:custGeom>
              <a:avLst/>
              <a:gdLst/>
              <a:ahLst/>
              <a:rect l="l" t="t" r="r" b="b"/>
              <a:pathLst>
                <a:path w="117" h="111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7" y="68"/>
                  </a:lnTo>
                  <a:lnTo>
                    <a:pt x="95" y="111"/>
                  </a:lnTo>
                  <a:lnTo>
                    <a:pt x="58" y="82"/>
                  </a:lnTo>
                  <a:lnTo>
                    <a:pt x="22" y="111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29" name=""/>
          <p:cNvSpPr/>
          <p:nvPr/>
        </p:nvSpPr>
        <p:spPr>
          <a:xfrm>
            <a:off x="406440" y="5499000"/>
            <a:ext cx="79380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0" name=""/>
          <p:cNvSpPr/>
          <p:nvPr/>
        </p:nvSpPr>
        <p:spPr>
          <a:xfrm>
            <a:off x="406440" y="5499000"/>
            <a:ext cx="79380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1" name=""/>
          <p:cNvSpPr/>
          <p:nvPr/>
        </p:nvSpPr>
        <p:spPr>
          <a:xfrm>
            <a:off x="473040" y="4680000"/>
            <a:ext cx="806400" cy="29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2" name=""/>
          <p:cNvSpPr/>
          <p:nvPr/>
        </p:nvSpPr>
        <p:spPr>
          <a:xfrm>
            <a:off x="473040" y="4680000"/>
            <a:ext cx="806400" cy="29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3" name=""/>
          <p:cNvSpPr/>
          <p:nvPr/>
        </p:nvSpPr>
        <p:spPr>
          <a:xfrm>
            <a:off x="152280" y="4441680"/>
            <a:ext cx="1676520" cy="1882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27360" bIns="0" anchor="t">
            <a:noAutofit/>
          </a:bodyPr>
          <a:p>
            <a:pPr marL="290520" indent="-3240">
              <a:lnSpc>
                <a:spcPct val="100000"/>
              </a:lnSpc>
              <a:spcBef>
                <a:spcPts val="113"/>
              </a:spcBef>
              <a:tabLst>
                <a:tab algn="l" pos="0"/>
                <a:tab algn="l" pos="1031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3240">
              <a:lnSpc>
                <a:spcPct val="100000"/>
              </a:lnSpc>
              <a:spcBef>
                <a:spcPts val="113"/>
              </a:spcBef>
              <a:tabLst>
                <a:tab algn="l" pos="0"/>
                <a:tab algn="l" pos="1031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Exchanges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3240">
              <a:lnSpc>
                <a:spcPct val="100000"/>
              </a:lnSpc>
              <a:spcBef>
                <a:spcPts val="113"/>
              </a:spcBef>
              <a:tabLst>
                <a:tab algn="l" pos="0"/>
                <a:tab algn="l" pos="1031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Partnerships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3240">
              <a:lnSpc>
                <a:spcPct val="100000"/>
              </a:lnSpc>
              <a:spcBef>
                <a:spcPts val="113"/>
              </a:spcBef>
              <a:tabLst>
                <a:tab algn="l" pos="0"/>
                <a:tab algn="l" pos="1031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Third-Party Capacity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3240">
              <a:lnSpc>
                <a:spcPct val="100000"/>
              </a:lnSpc>
              <a:spcBef>
                <a:spcPts val="113"/>
              </a:spcBef>
              <a:tabLst>
                <a:tab algn="l" pos="0"/>
                <a:tab algn="l" pos="1031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Leased Gas Storage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3240">
              <a:lnSpc>
                <a:spcPct val="100000"/>
              </a:lnSpc>
              <a:spcBef>
                <a:spcPts val="37"/>
              </a:spcBef>
              <a:tabLst>
                <a:tab algn="l" pos="0"/>
                <a:tab algn="l" pos="1031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3240">
              <a:lnSpc>
                <a:spcPct val="100000"/>
              </a:lnSpc>
              <a:spcBef>
                <a:spcPts val="113"/>
              </a:spcBef>
              <a:tabLst>
                <a:tab algn="l" pos="0"/>
                <a:tab algn="l" pos="1031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Power Plants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3240">
              <a:lnSpc>
                <a:spcPct val="100000"/>
              </a:lnSpc>
              <a:spcBef>
                <a:spcPts val="113"/>
              </a:spcBef>
              <a:tabLst>
                <a:tab algn="l" pos="0"/>
                <a:tab algn="l" pos="1031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Operation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3240">
              <a:lnSpc>
                <a:spcPct val="100000"/>
              </a:lnSpc>
              <a:spcBef>
                <a:spcPts val="113"/>
              </a:spcBef>
              <a:tabLst>
                <a:tab algn="l" pos="0"/>
                <a:tab algn="l" pos="1031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 Development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3240">
              <a:lnSpc>
                <a:spcPct val="100000"/>
              </a:lnSpc>
              <a:spcBef>
                <a:spcPts val="37"/>
              </a:spcBef>
              <a:tabLst>
                <a:tab algn="l" pos="0"/>
                <a:tab algn="l" pos="1031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3240">
              <a:lnSpc>
                <a:spcPct val="100000"/>
              </a:lnSpc>
              <a:spcBef>
                <a:spcPts val="113"/>
              </a:spcBef>
              <a:tabLst>
                <a:tab algn="l" pos="0"/>
                <a:tab algn="l" pos="1031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Marketing Activity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3240">
              <a:lnSpc>
                <a:spcPct val="100000"/>
              </a:lnSpc>
              <a:spcBef>
                <a:spcPts val="113"/>
              </a:spcBef>
              <a:tabLst>
                <a:tab algn="l" pos="0"/>
                <a:tab algn="l" pos="1031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3240">
              <a:lnSpc>
                <a:spcPct val="100000"/>
              </a:lnSpc>
              <a:spcBef>
                <a:spcPts val="113"/>
              </a:spcBef>
              <a:tabLst>
                <a:tab algn="l" pos="0"/>
                <a:tab algn="l" pos="1031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Metals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4" name=""/>
          <p:cNvSpPr/>
          <p:nvPr/>
        </p:nvSpPr>
        <p:spPr>
          <a:xfrm>
            <a:off x="243000" y="4483080"/>
            <a:ext cx="139680" cy="152280"/>
          </a:xfrm>
          <a:custGeom>
            <a:avLst/>
            <a:gdLst/>
            <a:ahLst/>
            <a:rect l="l" t="t" r="r" b="b"/>
            <a:pathLst>
              <a:path w="202" h="189">
                <a:moveTo>
                  <a:pt x="99" y="0"/>
                </a:moveTo>
                <a:lnTo>
                  <a:pt x="122" y="75"/>
                </a:lnTo>
                <a:lnTo>
                  <a:pt x="201" y="73"/>
                </a:lnTo>
                <a:lnTo>
                  <a:pt x="135" y="115"/>
                </a:lnTo>
                <a:lnTo>
                  <a:pt x="163" y="188"/>
                </a:lnTo>
                <a:lnTo>
                  <a:pt x="99" y="138"/>
                </a:lnTo>
                <a:lnTo>
                  <a:pt x="38" y="188"/>
                </a:lnTo>
                <a:lnTo>
                  <a:pt x="66" y="115"/>
                </a:lnTo>
                <a:lnTo>
                  <a:pt x="0" y="73"/>
                </a:lnTo>
                <a:lnTo>
                  <a:pt x="79" y="75"/>
                </a:lnTo>
                <a:lnTo>
                  <a:pt x="99" y="0"/>
                </a:lnTo>
              </a:path>
            </a:pathLst>
          </a:custGeom>
          <a:solidFill>
            <a:srgbClr val="fc0128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35" name=""/>
          <p:cNvGrpSpPr/>
          <p:nvPr/>
        </p:nvGrpSpPr>
        <p:grpSpPr>
          <a:xfrm>
            <a:off x="270000" y="5433840"/>
            <a:ext cx="96840" cy="109440"/>
            <a:chOff x="270000" y="5433840"/>
            <a:chExt cx="96840" cy="109440"/>
          </a:xfrm>
        </p:grpSpPr>
        <p:sp>
          <p:nvSpPr>
            <p:cNvPr id="3036" name=""/>
            <p:cNvSpPr/>
            <p:nvPr/>
          </p:nvSpPr>
          <p:spPr>
            <a:xfrm>
              <a:off x="279360" y="5433840"/>
              <a:ext cx="42840" cy="4752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720" bIns="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7" name=""/>
            <p:cNvSpPr/>
            <p:nvPr/>
          </p:nvSpPr>
          <p:spPr>
            <a:xfrm>
              <a:off x="270000" y="5468760"/>
              <a:ext cx="96840" cy="7452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7720" bIns="27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38" name=""/>
          <p:cNvSpPr/>
          <p:nvPr/>
        </p:nvSpPr>
        <p:spPr>
          <a:xfrm>
            <a:off x="252360" y="4662360"/>
            <a:ext cx="138240" cy="100080"/>
          </a:xfrm>
          <a:prstGeom prst="rect">
            <a:avLst/>
          </a:prstGeom>
          <a:solidFill>
            <a:srgbClr val="91919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9" name=""/>
          <p:cNvSpPr/>
          <p:nvPr/>
        </p:nvSpPr>
        <p:spPr>
          <a:xfrm>
            <a:off x="279360" y="5958000"/>
            <a:ext cx="81000" cy="90360"/>
          </a:xfrm>
          <a:prstGeom prst="ellipse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7640" bIns="17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0" name=""/>
          <p:cNvSpPr/>
          <p:nvPr/>
        </p:nvSpPr>
        <p:spPr>
          <a:xfrm>
            <a:off x="279360" y="6118200"/>
            <a:ext cx="81000" cy="9036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7640" bIns="17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1" name=""/>
          <p:cNvSpPr/>
          <p:nvPr/>
        </p:nvSpPr>
        <p:spPr>
          <a:xfrm>
            <a:off x="258840" y="4781520"/>
            <a:ext cx="119160" cy="10476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2" name=""/>
          <p:cNvSpPr/>
          <p:nvPr/>
        </p:nvSpPr>
        <p:spPr>
          <a:xfrm>
            <a:off x="990720" y="5946840"/>
            <a:ext cx="136440" cy="109440"/>
          </a:xfrm>
          <a:prstGeom prst="pentagon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3" name=""/>
          <p:cNvSpPr/>
          <p:nvPr/>
        </p:nvSpPr>
        <p:spPr>
          <a:xfrm>
            <a:off x="993600" y="6124680"/>
            <a:ext cx="136800" cy="79200"/>
          </a:xfrm>
          <a:custGeom>
            <a:avLst/>
            <a:gdLst>
              <a:gd name="textAreaLeft" fmla="*/ 29880 w 136800"/>
              <a:gd name="textAreaRight" fmla="*/ 106920 w 136800"/>
              <a:gd name="textAreaTop" fmla="*/ 17280 h 79200"/>
              <a:gd name="textAreaBottom" fmla="*/ 61920 h 7920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00" y="21600"/>
                </a:lnTo>
                <a:lnTo>
                  <a:pt x="5400" y="21600"/>
                </a:lnTo>
                <a:close/>
              </a:path>
            </a:pathLst>
          </a:cu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44" name=""/>
          <p:cNvGrpSpPr/>
          <p:nvPr/>
        </p:nvGrpSpPr>
        <p:grpSpPr>
          <a:xfrm>
            <a:off x="270000" y="5592600"/>
            <a:ext cx="96840" cy="109440"/>
            <a:chOff x="270000" y="5592600"/>
            <a:chExt cx="96840" cy="109440"/>
          </a:xfrm>
        </p:grpSpPr>
        <p:sp>
          <p:nvSpPr>
            <p:cNvPr id="3045" name=""/>
            <p:cNvSpPr/>
            <p:nvPr/>
          </p:nvSpPr>
          <p:spPr>
            <a:xfrm>
              <a:off x="279360" y="5592600"/>
              <a:ext cx="42840" cy="475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720" bIns="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6" name=""/>
            <p:cNvSpPr/>
            <p:nvPr/>
          </p:nvSpPr>
          <p:spPr>
            <a:xfrm>
              <a:off x="270000" y="5627520"/>
              <a:ext cx="96840" cy="745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7720" bIns="27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47" name=""/>
          <p:cNvGrpSpPr/>
          <p:nvPr/>
        </p:nvGrpSpPr>
        <p:grpSpPr>
          <a:xfrm>
            <a:off x="247680" y="5083200"/>
            <a:ext cx="136440" cy="100080"/>
            <a:chOff x="247680" y="5083200"/>
            <a:chExt cx="136440" cy="100080"/>
          </a:xfrm>
        </p:grpSpPr>
        <p:sp>
          <p:nvSpPr>
            <p:cNvPr id="3048" name=""/>
            <p:cNvSpPr/>
            <p:nvPr/>
          </p:nvSpPr>
          <p:spPr>
            <a:xfrm>
              <a:off x="247680" y="5083200"/>
              <a:ext cx="136440" cy="10008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9" name=""/>
            <p:cNvSpPr/>
            <p:nvPr/>
          </p:nvSpPr>
          <p:spPr>
            <a:xfrm>
              <a:off x="247680" y="5083200"/>
              <a:ext cx="136440" cy="2520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2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0" name=""/>
            <p:cNvSpPr/>
            <p:nvPr/>
          </p:nvSpPr>
          <p:spPr>
            <a:xfrm>
              <a:off x="247680" y="5083200"/>
              <a:ext cx="136440" cy="10008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1" name=""/>
            <p:cNvSpPr/>
            <p:nvPr/>
          </p:nvSpPr>
          <p:spPr>
            <a:xfrm>
              <a:off x="247680" y="5095800"/>
              <a:ext cx="136440" cy="1260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52" name=""/>
          <p:cNvSpPr/>
          <p:nvPr/>
        </p:nvSpPr>
        <p:spPr>
          <a:xfrm>
            <a:off x="246240" y="4984920"/>
            <a:ext cx="134640" cy="18720"/>
          </a:xfrm>
          <a:prstGeom prst="rect">
            <a:avLst/>
          </a:prstGeom>
          <a:solidFill>
            <a:srgbClr val="ffe80f"/>
          </a:solidFill>
          <a:ln w="93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8080" bIns="-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3" name=""/>
          <p:cNvSpPr/>
          <p:nvPr/>
        </p:nvSpPr>
        <p:spPr>
          <a:xfrm>
            <a:off x="4038480" y="2806560"/>
            <a:ext cx="182520" cy="185760"/>
          </a:xfrm>
          <a:prstGeom prst="pentagon">
            <a:avLst/>
          </a:prstGeom>
          <a:solidFill>
            <a:srgbClr val="c0c0c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4" name=""/>
          <p:cNvSpPr/>
          <p:nvPr/>
        </p:nvSpPr>
        <p:spPr>
          <a:xfrm>
            <a:off x="6400800" y="1549440"/>
            <a:ext cx="3733920" cy="495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90520" indent="-290520">
              <a:lnSpc>
                <a:spcPct val="100000"/>
              </a:lnSpc>
              <a:spcBef>
                <a:spcPts val="1874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 Deal Flow; Low Market Volatility Currently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290520">
              <a:lnSpc>
                <a:spcPct val="100000"/>
              </a:lnSpc>
              <a:spcBef>
                <a:spcPts val="1874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Successful Deployment of Select Assets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290520">
              <a:lnSpc>
                <a:spcPct val="100000"/>
              </a:lnSpc>
              <a:spcBef>
                <a:spcPts val="1874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Penetrating New Markets by Packaging from Enron’s Broad Product Slate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290520">
              <a:lnSpc>
                <a:spcPct val="100000"/>
              </a:lnSpc>
              <a:spcBef>
                <a:spcPts val="1874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Transacting with Over 300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5" name=""/>
          <p:cNvSpPr/>
          <p:nvPr/>
        </p:nvSpPr>
        <p:spPr>
          <a:xfrm>
            <a:off x="5629320" y="5281560"/>
            <a:ext cx="639720" cy="32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Marmara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478 MW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6" name=""/>
          <p:cNvSpPr/>
          <p:nvPr/>
        </p:nvSpPr>
        <p:spPr>
          <a:xfrm>
            <a:off x="3759120" y="3262320"/>
            <a:ext cx="217440" cy="114120"/>
          </a:xfrm>
          <a:prstGeom prst="rect">
            <a:avLst/>
          </a:prstGeom>
          <a:solidFill>
            <a:srgbClr val="919191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EEX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8C6AA75-686F-46CA-BB00-43D89D544711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7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European Business Expansion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3058" name=""/>
          <p:cNvGraphicFramePr/>
          <p:nvPr/>
        </p:nvGraphicFramePr>
        <p:xfrm>
          <a:off x="6710400" y="1028880"/>
          <a:ext cx="2967120" cy="5076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0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710400" y="1028880"/>
                    <a:ext cx="2967120" cy="507672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3060" name=""/>
          <p:cNvGraphicFramePr/>
          <p:nvPr/>
        </p:nvGraphicFramePr>
        <p:xfrm>
          <a:off x="469800" y="1036800"/>
          <a:ext cx="2967120" cy="50767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06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69800" y="1036800"/>
                    <a:ext cx="2967120" cy="507672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3062" name=""/>
          <p:cNvSpPr/>
          <p:nvPr/>
        </p:nvSpPr>
        <p:spPr>
          <a:xfrm>
            <a:off x="1511280" y="5105520"/>
            <a:ext cx="880920" cy="304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338%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63" name=""/>
          <p:cNvGraphicFramePr/>
          <p:nvPr/>
        </p:nvGraphicFramePr>
        <p:xfrm>
          <a:off x="3586320" y="1028880"/>
          <a:ext cx="2966760" cy="507672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3064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586320" y="1028880"/>
                    <a:ext cx="2966760" cy="507672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3065" name=""/>
          <p:cNvSpPr/>
          <p:nvPr/>
        </p:nvSpPr>
        <p:spPr>
          <a:xfrm>
            <a:off x="4648320" y="5105520"/>
            <a:ext cx="880920" cy="304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(4%)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6" name=""/>
          <p:cNvSpPr/>
          <p:nvPr/>
        </p:nvSpPr>
        <p:spPr>
          <a:xfrm>
            <a:off x="7089840" y="3543480"/>
            <a:ext cx="8809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27.8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7" name=""/>
          <p:cNvSpPr/>
          <p:nvPr/>
        </p:nvSpPr>
        <p:spPr>
          <a:xfrm>
            <a:off x="8427960" y="2044800"/>
            <a:ext cx="88128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51.2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8" name=""/>
          <p:cNvSpPr/>
          <p:nvPr/>
        </p:nvSpPr>
        <p:spPr>
          <a:xfrm>
            <a:off x="7772400" y="5105520"/>
            <a:ext cx="880920" cy="304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84%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9" name=""/>
          <p:cNvSpPr/>
          <p:nvPr/>
        </p:nvSpPr>
        <p:spPr>
          <a:xfrm>
            <a:off x="6934320" y="6248520"/>
            <a:ext cx="136440" cy="13644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0" name=""/>
          <p:cNvSpPr/>
          <p:nvPr/>
        </p:nvSpPr>
        <p:spPr>
          <a:xfrm>
            <a:off x="8191440" y="6261120"/>
            <a:ext cx="136440" cy="13644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1" name=""/>
          <p:cNvSpPr/>
          <p:nvPr/>
        </p:nvSpPr>
        <p:spPr>
          <a:xfrm>
            <a:off x="7099200" y="6172200"/>
            <a:ext cx="8812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2" name=""/>
          <p:cNvSpPr/>
          <p:nvPr/>
        </p:nvSpPr>
        <p:spPr>
          <a:xfrm>
            <a:off x="8339040" y="6172200"/>
            <a:ext cx="8812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Financial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923ADC1-2A3B-4CA6-A302-0C2FF1A8ECFC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Wholesale Businesses</a:t>
            </a:r>
            <a:br>
              <a:rPr sz="24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Extending to New Markets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074" name=""/>
          <p:cNvSpPr/>
          <p:nvPr/>
        </p:nvSpPr>
        <p:spPr>
          <a:xfrm>
            <a:off x="4071960" y="1219320"/>
            <a:ext cx="2057400" cy="1168200"/>
          </a:xfrm>
          <a:prstGeom prst="rect">
            <a:avLst/>
          </a:prstGeom>
          <a:solidFill>
            <a:srgbClr val="969696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Other Commodity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5" name=""/>
          <p:cNvSpPr/>
          <p:nvPr/>
        </p:nvSpPr>
        <p:spPr>
          <a:xfrm>
            <a:off x="2743200" y="2736720"/>
            <a:ext cx="2057400" cy="1073160"/>
          </a:xfrm>
          <a:prstGeom prst="rect">
            <a:avLst/>
          </a:prstGeom>
          <a:solidFill>
            <a:srgbClr val="00f00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Energy-Related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6" name=""/>
          <p:cNvSpPr/>
          <p:nvPr/>
        </p:nvSpPr>
        <p:spPr>
          <a:xfrm>
            <a:off x="5486400" y="2739960"/>
            <a:ext cx="2057400" cy="1054080"/>
          </a:xfrm>
          <a:prstGeom prst="rect">
            <a:avLst/>
          </a:prstGeom>
          <a:solidFill>
            <a:srgbClr val="00f00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077" name=""/>
          <p:cNvCxnSpPr>
            <a:stCxn id="3074" idx="2"/>
            <a:endCxn id="3075" idx="0"/>
          </p:cNvCxnSpPr>
          <p:nvPr/>
        </p:nvCxnSpPr>
        <p:spPr>
          <a:xfrm rot="5400000">
            <a:off x="4260960" y="1897920"/>
            <a:ext cx="349920" cy="1329120"/>
          </a:xfrm>
          <a:prstGeom prst="bentConnector3">
            <a:avLst>
              <a:gd name="adj1" fmla="val 49948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3078" name=""/>
          <p:cNvCxnSpPr>
            <a:stCxn id="3074" idx="2"/>
            <a:endCxn id="3076" idx="0"/>
          </p:cNvCxnSpPr>
          <p:nvPr/>
        </p:nvCxnSpPr>
        <p:spPr>
          <a:xfrm flipH="1" rot="16200000">
            <a:off x="5631480" y="1855800"/>
            <a:ext cx="353160" cy="141552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</a:ln>
        </p:spPr>
      </p:cxnSp>
      <p:sp>
        <p:nvSpPr>
          <p:cNvPr id="3079" name=""/>
          <p:cNvSpPr/>
          <p:nvPr/>
        </p:nvSpPr>
        <p:spPr>
          <a:xfrm>
            <a:off x="2806560" y="3854520"/>
            <a:ext cx="213372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1360" indent="-171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Crude &amp; Products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0" name=""/>
          <p:cNvSpPr/>
          <p:nvPr/>
        </p:nvSpPr>
        <p:spPr>
          <a:xfrm>
            <a:off x="5664240" y="3873600"/>
            <a:ext cx="2133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1360" indent="-171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Forest Products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1" name=""/>
          <p:cNvSpPr/>
          <p:nvPr/>
        </p:nvSpPr>
        <p:spPr>
          <a:xfrm>
            <a:off x="2819520" y="5181480"/>
            <a:ext cx="1828800" cy="45720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 McConnell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CEO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2" name=""/>
          <p:cNvSpPr/>
          <p:nvPr/>
        </p:nvSpPr>
        <p:spPr>
          <a:xfrm>
            <a:off x="2819520" y="5727600"/>
            <a:ext cx="1828800" cy="45720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Shankman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3" name=""/>
          <p:cNvSpPr/>
          <p:nvPr/>
        </p:nvSpPr>
        <p:spPr>
          <a:xfrm>
            <a:off x="5651640" y="5181480"/>
            <a:ext cx="1828800" cy="45720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McMahon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CEO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4" name=""/>
          <p:cNvSpPr/>
          <p:nvPr/>
        </p:nvSpPr>
        <p:spPr>
          <a:xfrm>
            <a:off x="5651640" y="5727600"/>
            <a:ext cx="1828800" cy="45720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Ray Bowen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992AF7C-F409-4364-A9E6-8426D57665DD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14080" y="30492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Wholesale Businesses</a:t>
            </a:r>
            <a:br>
              <a:rPr sz="3200"/>
            </a:b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3" name=""/>
          <p:cNvSpPr/>
          <p:nvPr/>
        </p:nvSpPr>
        <p:spPr>
          <a:xfrm>
            <a:off x="2666880" y="3544920"/>
            <a:ext cx="2133720" cy="1170000"/>
          </a:xfrm>
          <a:prstGeom prst="rect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Americas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486400" y="3543480"/>
            <a:ext cx="2209680" cy="1169640"/>
          </a:xfrm>
          <a:prstGeom prst="rect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Europe &amp; Other Commodity Markets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819520" y="4800600"/>
            <a:ext cx="2438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562720" y="4800600"/>
            <a:ext cx="259056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1360" indent="-171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 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100000"/>
              </a:lnSpc>
              <a:tabLst>
                <a:tab algn="l" pos="0"/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and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Energy-Related 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 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962520" y="1752480"/>
            <a:ext cx="2286000" cy="1295640"/>
          </a:xfrm>
          <a:prstGeom prst="rect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b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 Services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" name=""/>
          <p:cNvGrpSpPr/>
          <p:nvPr/>
        </p:nvGrpSpPr>
        <p:grpSpPr>
          <a:xfrm>
            <a:off x="4851360" y="1860480"/>
            <a:ext cx="574200" cy="463680"/>
            <a:chOff x="4851360" y="1860480"/>
            <a:chExt cx="574200" cy="463680"/>
          </a:xfrm>
        </p:grpSpPr>
        <p:pic>
          <p:nvPicPr>
            <p:cNvPr id="39" name="ENE_C_WHI" descr=""/>
            <p:cNvPicPr/>
            <p:nvPr/>
          </p:nvPicPr>
          <p:blipFill>
            <a:blip r:embed="rId1"/>
            <a:stretch/>
          </p:blipFill>
          <p:spPr>
            <a:xfrm>
              <a:off x="4851360" y="1860480"/>
              <a:ext cx="504720" cy="4636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0" name=""/>
            <p:cNvSpPr/>
            <p:nvPr/>
          </p:nvSpPr>
          <p:spPr>
            <a:xfrm>
              <a:off x="5196240" y="2082960"/>
              <a:ext cx="22932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9bff"/>
                  </a:solidFill>
                  <a:effectLst/>
                  <a:uFillTx/>
                  <a:latin typeface="Frutiger"/>
                </a:rPr>
                <a:t>®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cxnSp>
        <p:nvCxnSpPr>
          <p:cNvPr id="41" name=""/>
          <p:cNvCxnSpPr>
            <a:stCxn id="37" idx="2"/>
            <a:endCxn id="33" idx="0"/>
          </p:cNvCxnSpPr>
          <p:nvPr/>
        </p:nvCxnSpPr>
        <p:spPr>
          <a:xfrm rot="5400000">
            <a:off x="4170600" y="2610720"/>
            <a:ext cx="497520" cy="1372320"/>
          </a:xfrm>
          <a:prstGeom prst="bentConnector3">
            <a:avLst>
              <a:gd name="adj1" fmla="val 49818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42" name=""/>
          <p:cNvCxnSpPr>
            <a:stCxn id="37" idx="2"/>
            <a:endCxn id="34" idx="0"/>
          </p:cNvCxnSpPr>
          <p:nvPr/>
        </p:nvCxnSpPr>
        <p:spPr>
          <a:xfrm flipH="1" rot="16200000">
            <a:off x="5599800" y="2552760"/>
            <a:ext cx="496080" cy="1486440"/>
          </a:xfrm>
          <a:prstGeom prst="bentConnector3">
            <a:avLst>
              <a:gd name="adj1" fmla="val 49963"/>
            </a:avLst>
          </a:prstGeom>
          <a:ln w="9360">
            <a:solidFill>
              <a:srgbClr val="000000"/>
            </a:solidFill>
            <a:miter/>
          </a:ln>
        </p:spPr>
      </p:cxn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4145440-A4C8-41B6-9990-DF075E62F51A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Performance Highlights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44" name=""/>
          <p:cNvGraphicFramePr/>
          <p:nvPr/>
        </p:nvGraphicFramePr>
        <p:xfrm>
          <a:off x="5424480" y="1471680"/>
          <a:ext cx="4230720" cy="4546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424480" y="1471680"/>
                    <a:ext cx="4230720" cy="4546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" name=""/>
          <p:cNvSpPr/>
          <p:nvPr/>
        </p:nvSpPr>
        <p:spPr>
          <a:xfrm>
            <a:off x="7094520" y="4432320"/>
            <a:ext cx="88092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7839000" y="1935000"/>
            <a:ext cx="1322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$765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916600" y="2649600"/>
            <a:ext cx="1322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$590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353200" y="1109520"/>
            <a:ext cx="4524120" cy="61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Income Before Interest and Taxes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305320" y="990720"/>
            <a:ext cx="4496040" cy="4952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283400" y="6257160"/>
            <a:ext cx="7446960" cy="36828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Diversified Businesses Drive Consistent Volume and Profit Growth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28760" y="990720"/>
            <a:ext cx="4495680" cy="4952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3" name=""/>
          <p:cNvGrpSpPr/>
          <p:nvPr/>
        </p:nvGrpSpPr>
        <p:grpSpPr>
          <a:xfrm>
            <a:off x="6005520" y="5457960"/>
            <a:ext cx="3220560" cy="368280"/>
            <a:chOff x="6005520" y="5457960"/>
            <a:chExt cx="3220560" cy="368280"/>
          </a:xfrm>
        </p:grpSpPr>
        <p:sp>
          <p:nvSpPr>
            <p:cNvPr id="54" name=""/>
            <p:cNvSpPr/>
            <p:nvPr/>
          </p:nvSpPr>
          <p:spPr>
            <a:xfrm>
              <a:off x="6005520" y="5457960"/>
              <a:ext cx="13222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3Q00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7903800" y="5457960"/>
              <a:ext cx="13222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3Q01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56" name=""/>
          <p:cNvGraphicFramePr/>
          <p:nvPr/>
        </p:nvGraphicFramePr>
        <p:xfrm>
          <a:off x="539640" y="1447920"/>
          <a:ext cx="4294440" cy="45576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39640" y="1447920"/>
                    <a:ext cx="4294440" cy="4557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8" name=""/>
          <p:cNvSpPr/>
          <p:nvPr/>
        </p:nvSpPr>
        <p:spPr>
          <a:xfrm>
            <a:off x="1143000" y="3094200"/>
            <a:ext cx="1143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53.5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110040" y="1754280"/>
            <a:ext cx="1143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88.2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33520" y="1114560"/>
            <a:ext cx="4267080" cy="61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Settlements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(Bcfe/d)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235240" y="4419720"/>
            <a:ext cx="880920" cy="304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2" name=""/>
          <p:cNvGrpSpPr/>
          <p:nvPr/>
        </p:nvGrpSpPr>
        <p:grpSpPr>
          <a:xfrm>
            <a:off x="1046160" y="5429160"/>
            <a:ext cx="3220560" cy="368280"/>
            <a:chOff x="1046160" y="5429160"/>
            <a:chExt cx="3220560" cy="368280"/>
          </a:xfrm>
        </p:grpSpPr>
        <p:sp>
          <p:nvSpPr>
            <p:cNvPr id="63" name=""/>
            <p:cNvSpPr/>
            <p:nvPr/>
          </p:nvSpPr>
          <p:spPr>
            <a:xfrm>
              <a:off x="1046160" y="5429160"/>
              <a:ext cx="13222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3Q00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2944440" y="5429160"/>
              <a:ext cx="13222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3Q01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4C56D38-8E40-47D0-AADE-AA395E2F3569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812880" y="329400"/>
            <a:ext cx="8643960" cy="85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Leading Market Position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(Physical Settlements in Bcfe/d)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6" name=""/>
          <p:cNvGraphicFramePr/>
          <p:nvPr/>
        </p:nvGraphicFramePr>
        <p:xfrm>
          <a:off x="1362240" y="990720"/>
          <a:ext cx="8772480" cy="4863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62240" y="990720"/>
                    <a:ext cx="8772480" cy="4863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8" name=""/>
          <p:cNvSpPr/>
          <p:nvPr/>
        </p:nvSpPr>
        <p:spPr>
          <a:xfrm>
            <a:off x="3910320" y="428004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19.5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652080" y="440676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17.3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0" name=""/>
          <p:cNvGrpSpPr/>
          <p:nvPr/>
        </p:nvGrpSpPr>
        <p:grpSpPr>
          <a:xfrm>
            <a:off x="8948880" y="1745280"/>
            <a:ext cx="803520" cy="567360"/>
            <a:chOff x="8948880" y="1745280"/>
            <a:chExt cx="803520" cy="567360"/>
          </a:xfrm>
        </p:grpSpPr>
        <p:sp>
          <p:nvSpPr>
            <p:cNvPr id="71" name=""/>
            <p:cNvSpPr/>
            <p:nvPr/>
          </p:nvSpPr>
          <p:spPr>
            <a:xfrm>
              <a:off x="8948880" y="1791000"/>
              <a:ext cx="203040" cy="158760"/>
            </a:xfrm>
            <a:prstGeom prst="rect">
              <a:avLst/>
            </a:prstGeom>
            <a:solidFill>
              <a:srgbClr val="ff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8948880" y="2081520"/>
              <a:ext cx="203040" cy="158760"/>
            </a:xfrm>
            <a:prstGeom prst="rect">
              <a:avLst/>
            </a:prstGeom>
            <a:solidFill>
              <a:srgbClr val="3366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3" name=""/>
            <p:cNvGrpSpPr/>
            <p:nvPr/>
          </p:nvGrpSpPr>
          <p:grpSpPr>
            <a:xfrm>
              <a:off x="9114480" y="1745280"/>
              <a:ext cx="637920" cy="567360"/>
              <a:chOff x="9114480" y="1745280"/>
              <a:chExt cx="637920" cy="567360"/>
            </a:xfrm>
          </p:grpSpPr>
          <p:sp>
            <p:nvSpPr>
              <p:cNvPr id="74" name=""/>
              <p:cNvSpPr/>
              <p:nvPr/>
            </p:nvSpPr>
            <p:spPr>
              <a:xfrm>
                <a:off x="9114480" y="1745280"/>
                <a:ext cx="63792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Power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" name=""/>
              <p:cNvSpPr/>
              <p:nvPr/>
            </p:nvSpPr>
            <p:spPr>
              <a:xfrm>
                <a:off x="9114840" y="2035800"/>
                <a:ext cx="46872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Gas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76" name=""/>
          <p:cNvSpPr/>
          <p:nvPr/>
        </p:nvSpPr>
        <p:spPr>
          <a:xfrm>
            <a:off x="4878720" y="428004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19.4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753520" y="433080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18.6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76320" y="6324480"/>
            <a:ext cx="4056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Gas Daily, Power Markets Week, Company Reports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034080" y="419112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21.1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533000" y="454032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15.0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8447400" y="458784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14.2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135520" y="416556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21.6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9328680" y="462924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12.9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095560" y="5702400"/>
            <a:ext cx="9105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AEP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Reliant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Mirant          Duke           Dynegy         Aquila             BP            El Paso         PG&amp;E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981080" y="6172200"/>
            <a:ext cx="7912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724280" y="6006960"/>
            <a:ext cx="1854360" cy="520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Quarter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7" name=""/>
          <p:cNvGraphicFramePr/>
          <p:nvPr/>
        </p:nvGraphicFramePr>
        <p:xfrm>
          <a:off x="-114480" y="990720"/>
          <a:ext cx="2001960" cy="48672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8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-114480" y="990720"/>
                    <a:ext cx="2001960" cy="4867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9" name=""/>
          <p:cNvSpPr/>
          <p:nvPr/>
        </p:nvSpPr>
        <p:spPr>
          <a:xfrm>
            <a:off x="76320" y="5719680"/>
            <a:ext cx="1676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03840" y="6054480"/>
            <a:ext cx="373680" cy="183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 anchorCtr="1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213200" y="6057720"/>
            <a:ext cx="373680" cy="183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 anchorCtr="1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3Q01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291960" y="1866960"/>
            <a:ext cx="609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64.7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130400" y="1117440"/>
            <a:ext cx="609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78.8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40BDCFF-043C-4D46-B5A2-6E01956C39CC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Financial Settlements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5" name=""/>
          <p:cNvSpPr/>
          <p:nvPr/>
        </p:nvSpPr>
        <p:spPr>
          <a:xfrm>
            <a:off x="5486400" y="1295280"/>
            <a:ext cx="4267080" cy="510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39840" indent="-339840">
              <a:lnSpc>
                <a:spcPct val="100000"/>
              </a:lnSpc>
              <a:spcBef>
                <a:spcPts val="2500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Contracts Settled with Net Cash Payments Without Physical Deliveries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 indent="-339840">
              <a:lnSpc>
                <a:spcPct val="100000"/>
              </a:lnSpc>
              <a:spcBef>
                <a:spcPts val="2500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Comprises Significant Portion of Enron’s Longer Term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 indent="-339840">
              <a:lnSpc>
                <a:spcPct val="100000"/>
              </a:lnSpc>
              <a:spcBef>
                <a:spcPts val="2500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Lead Role Provides Distinct Competitive Advantages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9800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Valuable Market Insight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9800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Important Tool to Manage Enron’s Broad-Based Portfolio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28760" y="990720"/>
            <a:ext cx="4495680" cy="5486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7" name=""/>
          <p:cNvGraphicFramePr/>
          <p:nvPr/>
        </p:nvGraphicFramePr>
        <p:xfrm>
          <a:off x="539640" y="1523880"/>
          <a:ext cx="4294440" cy="515808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98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539640" y="1523880"/>
                    <a:ext cx="4294440" cy="5158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9" name=""/>
          <p:cNvSpPr/>
          <p:nvPr/>
        </p:nvSpPr>
        <p:spPr>
          <a:xfrm>
            <a:off x="1143000" y="3119400"/>
            <a:ext cx="1143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212.2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111480" y="1784520"/>
            <a:ext cx="1143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319.4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33520" y="1114560"/>
            <a:ext cx="4267080" cy="61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Settlements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(Bcfe/d)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2209680" y="4952880"/>
            <a:ext cx="88128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51%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3" name=""/>
          <p:cNvGrpSpPr/>
          <p:nvPr/>
        </p:nvGrpSpPr>
        <p:grpSpPr>
          <a:xfrm>
            <a:off x="1060560" y="6072120"/>
            <a:ext cx="3220560" cy="368280"/>
            <a:chOff x="1060560" y="6072120"/>
            <a:chExt cx="3220560" cy="368280"/>
          </a:xfrm>
        </p:grpSpPr>
        <p:sp>
          <p:nvSpPr>
            <p:cNvPr id="104" name=""/>
            <p:cNvSpPr/>
            <p:nvPr/>
          </p:nvSpPr>
          <p:spPr>
            <a:xfrm>
              <a:off x="1060560" y="6072120"/>
              <a:ext cx="13222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3Q00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2958840" y="6072120"/>
              <a:ext cx="13222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3Q01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BFCE1F2-0462-474E-ADC2-54AA0AFC8F7E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New Contract Execution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7" name=""/>
          <p:cNvSpPr/>
          <p:nvPr/>
        </p:nvSpPr>
        <p:spPr>
          <a:xfrm>
            <a:off x="5334120" y="1066680"/>
            <a:ext cx="4724280" cy="548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39840" indent="-339840">
              <a:lnSpc>
                <a:spcPct val="100000"/>
              </a:lnSpc>
              <a:spcBef>
                <a:spcPts val="2500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Volumes Originated During Current Period for Future Settlement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 indent="-339840">
              <a:lnSpc>
                <a:spcPct val="100000"/>
              </a:lnSpc>
              <a:spcBef>
                <a:spcPts val="2500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Record Level Transacted in 3Q01; Driven by Both Gas and Power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 indent="-339840">
              <a:lnSpc>
                <a:spcPct val="100000"/>
              </a:lnSpc>
              <a:spcBef>
                <a:spcPts val="2500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Activity Comprises Almost  50% of Physical Activity - Up from 20% in 1Q00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 indent="-339840">
              <a:lnSpc>
                <a:spcPct val="100000"/>
              </a:lnSpc>
              <a:spcBef>
                <a:spcPts val="2500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Product Expansion Driven by Enron’s Distinct Ability to Make Term Commitments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980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Term Lengthening; Delivery Commitments through 2003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 indent="-339840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28760" y="990720"/>
            <a:ext cx="4495680" cy="5486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9" name=""/>
          <p:cNvGraphicFramePr/>
          <p:nvPr/>
        </p:nvGraphicFramePr>
        <p:xfrm>
          <a:off x="539640" y="1523880"/>
          <a:ext cx="4294440" cy="52578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10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39640" y="1523880"/>
                    <a:ext cx="4294440" cy="5257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1" name=""/>
          <p:cNvSpPr/>
          <p:nvPr/>
        </p:nvSpPr>
        <p:spPr>
          <a:xfrm>
            <a:off x="1143000" y="2863800"/>
            <a:ext cx="1143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669.8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110040" y="1905120"/>
            <a:ext cx="1143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887.7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33520" y="1114560"/>
            <a:ext cx="4267080" cy="61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Transacted Volumes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(New Contracts in Bcfe/d)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232000" y="5029200"/>
            <a:ext cx="88092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33%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5" name=""/>
          <p:cNvGrpSpPr/>
          <p:nvPr/>
        </p:nvGrpSpPr>
        <p:grpSpPr>
          <a:xfrm>
            <a:off x="1046160" y="6095880"/>
            <a:ext cx="3220560" cy="368280"/>
            <a:chOff x="1046160" y="6095880"/>
            <a:chExt cx="3220560" cy="368280"/>
          </a:xfrm>
        </p:grpSpPr>
        <p:sp>
          <p:nvSpPr>
            <p:cNvPr id="116" name=""/>
            <p:cNvSpPr/>
            <p:nvPr/>
          </p:nvSpPr>
          <p:spPr>
            <a:xfrm>
              <a:off x="1046160" y="6095880"/>
              <a:ext cx="13222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3Q00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2944440" y="6095880"/>
              <a:ext cx="13222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3Q01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8" name=""/>
          <p:cNvGrpSpPr/>
          <p:nvPr/>
        </p:nvGrpSpPr>
        <p:grpSpPr>
          <a:xfrm>
            <a:off x="685800" y="2209680"/>
            <a:ext cx="2048040" cy="457200"/>
            <a:chOff x="685800" y="2209680"/>
            <a:chExt cx="2048040" cy="457200"/>
          </a:xfrm>
        </p:grpSpPr>
        <p:sp>
          <p:nvSpPr>
            <p:cNvPr id="119" name=""/>
            <p:cNvSpPr/>
            <p:nvPr/>
          </p:nvSpPr>
          <p:spPr>
            <a:xfrm>
              <a:off x="828720" y="2209680"/>
              <a:ext cx="190512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>
                <a:lnSpc>
                  <a:spcPct val="100000"/>
                </a:lnSpc>
                <a:spcBef>
                  <a:spcPts val="37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Financial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37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Physical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685800" y="2262240"/>
              <a:ext cx="136440" cy="136440"/>
            </a:xfrm>
            <a:prstGeom prst="rect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690480" y="2468520"/>
              <a:ext cx="136440" cy="13644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70845FE-A263-46B4-82BB-B1B020440C42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" name=""/>
          <p:cNvGraphicFramePr/>
          <p:nvPr/>
        </p:nvGraphicFramePr>
        <p:xfrm>
          <a:off x="504720" y="838080"/>
          <a:ext cx="9401400" cy="5170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04720" y="838080"/>
                    <a:ext cx="9401400" cy="5170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4" name=""/>
          <p:cNvSpPr/>
          <p:nvPr/>
        </p:nvSpPr>
        <p:spPr>
          <a:xfrm>
            <a:off x="738720" y="6032520"/>
            <a:ext cx="849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 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8708040" y="6032520"/>
            <a:ext cx="816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170080" y="6040440"/>
            <a:ext cx="833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3575880" y="6040440"/>
            <a:ext cx="782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4821840" y="6045120"/>
            <a:ext cx="816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9" name=""/>
          <p:cNvGrpSpPr/>
          <p:nvPr/>
        </p:nvGrpSpPr>
        <p:grpSpPr>
          <a:xfrm>
            <a:off x="1523880" y="1662120"/>
            <a:ext cx="2755800" cy="1690200"/>
            <a:chOff x="1523880" y="1662120"/>
            <a:chExt cx="2755800" cy="1690200"/>
          </a:xfrm>
        </p:grpSpPr>
        <p:grpSp>
          <p:nvGrpSpPr>
            <p:cNvPr id="130" name=""/>
            <p:cNvGrpSpPr/>
            <p:nvPr/>
          </p:nvGrpSpPr>
          <p:grpSpPr>
            <a:xfrm>
              <a:off x="1523880" y="1662120"/>
              <a:ext cx="2755800" cy="1429920"/>
              <a:chOff x="1523880" y="1662120"/>
              <a:chExt cx="2755800" cy="1429920"/>
            </a:xfrm>
          </p:grpSpPr>
          <p:sp>
            <p:nvSpPr>
              <p:cNvPr id="131" name=""/>
              <p:cNvSpPr/>
              <p:nvPr/>
            </p:nvSpPr>
            <p:spPr>
              <a:xfrm>
                <a:off x="1536480" y="1949040"/>
                <a:ext cx="2743200" cy="1079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marL="177840" indent="-177840">
                  <a:lnSpc>
                    <a:spcPct val="100000"/>
                  </a:lnSpc>
                  <a:spcAft>
                    <a:spcPts val="1001"/>
                  </a:spcAft>
                  <a:buSzPct val="100000"/>
                  <a:buBlip>
                    <a:blip r:embed="rId3"/>
                  </a:buBlip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1,550,000 Transactions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marL="177840" indent="-177840">
                  <a:lnSpc>
                    <a:spcPct val="100000"/>
                  </a:lnSpc>
                  <a:spcAft>
                    <a:spcPts val="1001"/>
                  </a:spcAft>
                  <a:buSzPct val="100000"/>
                  <a:buBlip>
                    <a:blip r:embed="rId4"/>
                  </a:buBlip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$860 Billion Gross Value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marL="177840" indent="-177840">
                  <a:lnSpc>
                    <a:spcPct val="100000"/>
                  </a:lnSpc>
                  <a:spcAft>
                    <a:spcPts val="1001"/>
                  </a:spcAft>
                  <a:buSzPct val="100000"/>
                  <a:buBlip>
                    <a:blip r:embed="rId5"/>
                  </a:buBlip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&gt;1,800 Products Offered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" name=""/>
              <p:cNvSpPr/>
              <p:nvPr/>
            </p:nvSpPr>
            <p:spPr>
              <a:xfrm>
                <a:off x="2072880" y="1662120"/>
                <a:ext cx="1678680" cy="337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sng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Since Inception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" name=""/>
              <p:cNvSpPr/>
              <p:nvPr/>
            </p:nvSpPr>
            <p:spPr>
              <a:xfrm>
                <a:off x="1523880" y="1662120"/>
                <a:ext cx="2705040" cy="142992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34" name=""/>
            <p:cNvSpPr/>
            <p:nvPr/>
          </p:nvSpPr>
          <p:spPr>
            <a:xfrm>
              <a:off x="1981080" y="2863440"/>
              <a:ext cx="2209680" cy="48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76176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anchorCtr="1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</a:t>
            </a:r>
            <a:br>
              <a:rPr sz="24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Average Daily Transactions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6" name=""/>
          <p:cNvSpPr/>
          <p:nvPr/>
        </p:nvSpPr>
        <p:spPr>
          <a:xfrm>
            <a:off x="6032880" y="6032520"/>
            <a:ext cx="824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7315200" y="6019920"/>
            <a:ext cx="858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912E7D2-6640-487F-94FF-D46E6BA5B81E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Transaction Mix</a:t>
            </a:r>
            <a:br>
              <a:rPr sz="3200"/>
            </a:b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139" name=""/>
          <p:cNvGraphicFramePr/>
          <p:nvPr/>
        </p:nvGraphicFramePr>
        <p:xfrm>
          <a:off x="503280" y="1600200"/>
          <a:ext cx="3524040" cy="5089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03280" y="1600200"/>
                    <a:ext cx="3524040" cy="5089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4647960" y="2565360"/>
            <a:ext cx="5460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457200" indent="-457200">
              <a:lnSpc>
                <a:spcPct val="90000"/>
              </a:lnSpc>
              <a:spcBef>
                <a:spcPts val="1001"/>
              </a:spcBef>
              <a:buSzPct val="144124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Longer-Term Structured Transactions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SzPct val="144124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Opportunities for Transition to EnronOnline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838080" y="5911920"/>
            <a:ext cx="4038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2289240"/>
                <a:tab algn="l" pos="25131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3Q00                     3Q01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723960" y="5234040"/>
            <a:ext cx="182520" cy="28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2630520" y="2585880"/>
            <a:ext cx="1143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38%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987480" y="3962520"/>
            <a:ext cx="1028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57%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2666880" y="4419720"/>
            <a:ext cx="1067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62%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979560" y="5181480"/>
            <a:ext cx="990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43%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 rot="5365800">
            <a:off x="3493080" y="2588400"/>
            <a:ext cx="1447560" cy="382680"/>
          </a:xfrm>
          <a:prstGeom prst="triangle">
            <a:avLst>
              <a:gd name="adj" fmla="val 50000"/>
            </a:avLst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 rot="5365800">
            <a:off x="3068280" y="4500360"/>
            <a:ext cx="2335320" cy="395280"/>
          </a:xfrm>
          <a:prstGeom prst="triangle">
            <a:avLst>
              <a:gd name="adj" fmla="val 49750"/>
            </a:avLst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4648320" y="4191120"/>
            <a:ext cx="5460840" cy="182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39840" indent="-339840">
              <a:lnSpc>
                <a:spcPct val="100000"/>
              </a:lnSpc>
              <a:spcBef>
                <a:spcPts val="1001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Penetration in North America Gas &amp; Power; Growing Acceptance in Europe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 indent="-339840">
              <a:lnSpc>
                <a:spcPct val="100000"/>
              </a:lnSpc>
              <a:spcBef>
                <a:spcPts val="1001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Rapid Acceptance in Non-Energy Products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 indent="-339840">
              <a:lnSpc>
                <a:spcPct val="100000"/>
              </a:lnSpc>
              <a:spcBef>
                <a:spcPts val="1001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Integrated with Logistics and Back Office for Scale Efficiencies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4724280" y="2077920"/>
            <a:ext cx="1524240" cy="41112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Traditional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2666880" y="1828800"/>
            <a:ext cx="1371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2289240"/>
                <a:tab algn="l" pos="25131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550,000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990720" y="3200400"/>
            <a:ext cx="1371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2289240"/>
                <a:tab algn="l" pos="25131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349,000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09480" y="1050840"/>
            <a:ext cx="40388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2289240"/>
                <a:tab algn="l" pos="25131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Enron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4724280" y="3708360"/>
            <a:ext cx="1524240" cy="41112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EnronOnline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DE06CBF-A0F8-494F-AAB7-010F904C08C9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514080" y="30492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Wholesale Businesses</a:t>
            </a:r>
            <a:br>
              <a:rPr sz="24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America’s Leading Energy Company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7" name=""/>
          <p:cNvSpPr/>
          <p:nvPr/>
        </p:nvSpPr>
        <p:spPr>
          <a:xfrm>
            <a:off x="2666880" y="3517920"/>
            <a:ext cx="2133720" cy="1170000"/>
          </a:xfrm>
          <a:prstGeom prst="rect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Americas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5486400" y="3517920"/>
            <a:ext cx="2209680" cy="1170000"/>
          </a:xfrm>
          <a:prstGeom prst="rect">
            <a:avLst/>
          </a:prstGeom>
          <a:solidFill>
            <a:srgbClr val="969696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Europe &amp; Other Commodity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2743200" y="4740120"/>
            <a:ext cx="2438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962520" y="1752480"/>
            <a:ext cx="2286000" cy="1295640"/>
          </a:xfrm>
          <a:prstGeom prst="rect">
            <a:avLst/>
          </a:prstGeom>
          <a:solidFill>
            <a:srgbClr val="969696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b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Wholesale Services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1" name=""/>
          <p:cNvGrpSpPr/>
          <p:nvPr/>
        </p:nvGrpSpPr>
        <p:grpSpPr>
          <a:xfrm>
            <a:off x="4851360" y="1860480"/>
            <a:ext cx="574200" cy="463680"/>
            <a:chOff x="4851360" y="1860480"/>
            <a:chExt cx="574200" cy="463680"/>
          </a:xfrm>
        </p:grpSpPr>
        <p:pic>
          <p:nvPicPr>
            <p:cNvPr id="162" name="ENE_C_WHI" descr=""/>
            <p:cNvPicPr/>
            <p:nvPr/>
          </p:nvPicPr>
          <p:blipFill>
            <a:blip r:embed="rId1"/>
            <a:stretch/>
          </p:blipFill>
          <p:spPr>
            <a:xfrm>
              <a:off x="4851360" y="1860480"/>
              <a:ext cx="504720" cy="4636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63" name=""/>
            <p:cNvSpPr/>
            <p:nvPr/>
          </p:nvSpPr>
          <p:spPr>
            <a:xfrm>
              <a:off x="5196240" y="2082960"/>
              <a:ext cx="22932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9bff"/>
                  </a:solidFill>
                  <a:effectLst/>
                  <a:uFillTx/>
                  <a:latin typeface="Frutiger"/>
                </a:rPr>
                <a:t>®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cxnSp>
        <p:nvCxnSpPr>
          <p:cNvPr id="164" name=""/>
          <p:cNvCxnSpPr>
            <a:stCxn id="160" idx="2"/>
            <a:endCxn id="157" idx="0"/>
          </p:cNvCxnSpPr>
          <p:nvPr/>
        </p:nvCxnSpPr>
        <p:spPr>
          <a:xfrm rot="5400000">
            <a:off x="4184280" y="2597040"/>
            <a:ext cx="470520" cy="137232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65" name=""/>
          <p:cNvCxnSpPr>
            <a:stCxn id="160" idx="2"/>
            <a:endCxn id="158" idx="0"/>
          </p:cNvCxnSpPr>
          <p:nvPr/>
        </p:nvCxnSpPr>
        <p:spPr>
          <a:xfrm flipH="1" rot="16200000">
            <a:off x="5612400" y="2539800"/>
            <a:ext cx="470520" cy="148644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</a:ln>
        </p:spPr>
      </p:cxnSp>
      <p:sp>
        <p:nvSpPr>
          <p:cNvPr id="166" name=""/>
          <p:cNvSpPr/>
          <p:nvPr/>
        </p:nvSpPr>
        <p:spPr>
          <a:xfrm>
            <a:off x="2819520" y="5410080"/>
            <a:ext cx="1828800" cy="45720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Lavorato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CEO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819520" y="5943600"/>
            <a:ext cx="1828800" cy="45720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Louise Kitchen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5562720" y="4800600"/>
            <a:ext cx="259056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1360" indent="-171360">
              <a:lnSpc>
                <a:spcPct val="100000"/>
              </a:lnSpc>
              <a:buClr>
                <a:srgbClr val="c0c0c0"/>
              </a:buClr>
              <a:buFont typeface="Arial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Europe 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100000"/>
              </a:lnSpc>
              <a:tabLst>
                <a:tab algn="l" pos="0"/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       and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100000"/>
              </a:lnSpc>
              <a:buClr>
                <a:srgbClr val="c0c0c0"/>
              </a:buClr>
              <a:buFont typeface="Arial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Metals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100000"/>
              </a:lnSpc>
              <a:buClr>
                <a:srgbClr val="c0c0c0"/>
              </a:buClr>
              <a:buFont typeface="Arial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Energy-Related 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100000"/>
              </a:lnSpc>
              <a:buClr>
                <a:srgbClr val="c0c0c0"/>
              </a:buClr>
              <a:buFont typeface="Arial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Industrial 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9DA6C5C-313A-4146-90D0-2084ADC15DF3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33549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2001-03-05T14:45:46Z</dcterms:created>
  <dc:creator>Tammy Porterfield</dc:creator>
  <dc:description/>
  <dc:language>en-US</dc:language>
  <cp:lastModifiedBy>dleboe</cp:lastModifiedBy>
  <cp:lastPrinted>2001-01-14T21:47:58Z</cp:lastPrinted>
  <dcterms:modified xsi:type="dcterms:W3CDTF">2001-10-15T12:13:56Z</dcterms:modified>
  <cp:revision>1011</cp:revision>
  <dc:subject/>
  <dc:title>Enron Corp. First Quarter Performance</dc:title>
</cp:coreProperties>
</file>