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CB4A7B-8530-40B0-B7E4-15A10DD54BB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62639B-9804-4334-BDE9-1FF247D35B4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96670D-F224-42B7-B32E-08B765B25934}" type="datetime5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 27, 2025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95065DB-9713-4486-A880-A3852062B5C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Trading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52280" y="2344680"/>
          <a:ext cx="8382240" cy="2243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2344680"/>
                    <a:ext cx="8382240" cy="224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1895400" y="905040"/>
          <a:ext cx="4129200" cy="443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95400" y="905040"/>
                    <a:ext cx="4129200" cy="443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" name=""/>
          <p:cNvSpPr/>
          <p:nvPr/>
        </p:nvSpPr>
        <p:spPr>
          <a:xfrm>
            <a:off x="6858000" y="4576680"/>
            <a:ext cx="2286000" cy="229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Headcount – January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4 - Head of Risk 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28 – perm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–  to arrive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to leave (internal)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– maternity leave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– 29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(4- Metals – cc – 103058)  = 33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    -32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819520" y="380880"/>
            <a:ext cx="2210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1190520" y="990720"/>
          <a:ext cx="6461280" cy="4495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90520" y="990720"/>
                    <a:ext cx="6461280" cy="449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6019920" y="6400800"/>
            <a:ext cx="2895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086600" y="4343400"/>
            <a:ext cx="2286000" cy="28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Headcount – January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18 -  perm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 –  temp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– vacancy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1 - leave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Actual – 21 = ( 7 below budget)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(Records Management – 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Management –4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Oslo – 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- 1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included in Docs headcount budget)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(Total = 32)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Budget  28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838080" y="1752480"/>
          <a:ext cx="6477120" cy="4419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752480"/>
                    <a:ext cx="6477120" cy="44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6019920" y="6400800"/>
            <a:ext cx="289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315200" y="5181480"/>
            <a:ext cx="2286000" cy="155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Headcount – January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12– perm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–  temp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1 - 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- 14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    - 15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685800" y="838080"/>
          <a:ext cx="7924680" cy="4141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838080"/>
                    <a:ext cx="7924680" cy="414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6019920" y="6477120"/>
            <a:ext cx="289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0" y="4944960"/>
            <a:ext cx="2286000" cy="174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Headcount – January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18 - perm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4  -  temp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   - vacancy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– 22 (22 + 6 – Metals)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    -    27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2000-07-10T12:26:14Z</dcterms:created>
  <dc:creator>fmcnaugh</dc:creator>
  <dc:description/>
  <dc:language>en-US</dc:language>
  <cp:lastModifiedBy>fmcnaugh</cp:lastModifiedBy>
  <cp:lastPrinted>2000-12-11T11:45:09Z</cp:lastPrinted>
  <dcterms:modified xsi:type="dcterms:W3CDTF">2001-01-18T14:30:59Z</dcterms:modified>
  <cp:revision>138</cp:revision>
  <dc:subject/>
  <dc:title>European Trading Support</dc:title>
</cp:coreProperties>
</file>