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395534E-7742-4DAF-96B4-6CBA89956E9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77632654-97F6-4272-83CF-58687C84995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cp:revision>0</cp:revision>
  <dc:subject/>
  <dc:title/>
</cp:coreProperties>
</file>